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FB5A9B0-CE7F-42C6-ADCC-720920AC6EBB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A1E2F6C-494E-4B1B-8645-160D89FC7E8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23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A9B0-CE7F-42C6-ADCC-720920AC6EBB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2F6C-494E-4B1B-8645-160D89FC7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9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A9B0-CE7F-42C6-ADCC-720920AC6EBB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2F6C-494E-4B1B-8645-160D89FC7E8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367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A9B0-CE7F-42C6-ADCC-720920AC6EBB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2F6C-494E-4B1B-8645-160D89FC7E8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908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A9B0-CE7F-42C6-ADCC-720920AC6EBB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2F6C-494E-4B1B-8645-160D89FC7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12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A9B0-CE7F-42C6-ADCC-720920AC6EBB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2F6C-494E-4B1B-8645-160D89FC7E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821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A9B0-CE7F-42C6-ADCC-720920AC6EBB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2F6C-494E-4B1B-8645-160D89FC7E8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179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A9B0-CE7F-42C6-ADCC-720920AC6EBB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2F6C-494E-4B1B-8645-160D89FC7E8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282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A9B0-CE7F-42C6-ADCC-720920AC6EBB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2F6C-494E-4B1B-8645-160D89FC7E8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03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A9B0-CE7F-42C6-ADCC-720920AC6EBB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2F6C-494E-4B1B-8645-160D89FC7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2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A9B0-CE7F-42C6-ADCC-720920AC6EBB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2F6C-494E-4B1B-8645-160D89FC7E8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40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A9B0-CE7F-42C6-ADCC-720920AC6EBB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2F6C-494E-4B1B-8645-160D89FC7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1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A9B0-CE7F-42C6-ADCC-720920AC6EBB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2F6C-494E-4B1B-8645-160D89FC7E8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2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A9B0-CE7F-42C6-ADCC-720920AC6EBB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2F6C-494E-4B1B-8645-160D89FC7E8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21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A9B0-CE7F-42C6-ADCC-720920AC6EBB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2F6C-494E-4B1B-8645-160D89FC7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0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A9B0-CE7F-42C6-ADCC-720920AC6EBB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2F6C-494E-4B1B-8645-160D89FC7E8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81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A9B0-CE7F-42C6-ADCC-720920AC6EBB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2F6C-494E-4B1B-8645-160D89FC7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2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B5A9B0-CE7F-42C6-ADCC-720920AC6EBB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1E2F6C-494E-4B1B-8645-160D89FC7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PERNIKAHAN BEDA AGAMA DALAM SYARIAT ISLAM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DIMAS PERMANA PUTRA</a:t>
            </a:r>
          </a:p>
          <a:p>
            <a:r>
              <a:rPr lang="en-US" dirty="0" smtClean="0"/>
              <a:t>14210006</a:t>
            </a:r>
          </a:p>
          <a:p>
            <a:r>
              <a:rPr lang="en-US" dirty="0" smtClean="0"/>
              <a:t>SISTEM INFORMASI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4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err="1">
                <a:latin typeface="Agency FB" panose="020B0503020202020204" pitchFamily="34" charset="0"/>
              </a:rPr>
              <a:t>Zaman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sekarang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banyak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sekali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adanya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pernikahan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antar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dua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pasangan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berbeda</a:t>
            </a:r>
            <a:r>
              <a:rPr lang="en-US" sz="2400" dirty="0">
                <a:latin typeface="Agency FB" panose="020B0503020202020204" pitchFamily="34" charset="0"/>
              </a:rPr>
              <a:t> agama di </a:t>
            </a:r>
            <a:r>
              <a:rPr lang="en-US" sz="2400" dirty="0" err="1">
                <a:latin typeface="Agency FB" panose="020B0503020202020204" pitchFamily="34" charset="0"/>
              </a:rPr>
              <a:t>kalangan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masyarakat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hingga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pemuda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pemudi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muslim</a:t>
            </a:r>
            <a:r>
              <a:rPr lang="en-US" sz="2400" dirty="0">
                <a:latin typeface="Agency FB" panose="020B0503020202020204" pitchFamily="34" charset="0"/>
              </a:rPr>
              <a:t> yang </a:t>
            </a:r>
            <a:r>
              <a:rPr lang="en-US" sz="2400" dirty="0" err="1">
                <a:latin typeface="Agency FB" panose="020B0503020202020204" pitchFamily="34" charset="0"/>
              </a:rPr>
              <a:t>awam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ilmu</a:t>
            </a:r>
            <a:r>
              <a:rPr lang="en-US" sz="2400" dirty="0">
                <a:latin typeface="Agency FB" panose="020B0503020202020204" pitchFamily="34" charset="0"/>
              </a:rPr>
              <a:t> agama bias </a:t>
            </a:r>
            <a:r>
              <a:rPr lang="en-US" sz="2400" dirty="0" err="1">
                <a:latin typeface="Agency FB" panose="020B0503020202020204" pitchFamily="34" charset="0"/>
              </a:rPr>
              <a:t>menganggapnya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itu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bukan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masalah</a:t>
            </a:r>
            <a:r>
              <a:rPr lang="en-US" sz="2400" dirty="0">
                <a:latin typeface="Agency FB" panose="020B0503020202020204" pitchFamily="34" charset="0"/>
              </a:rPr>
              <a:t> alias </a:t>
            </a:r>
            <a:r>
              <a:rPr lang="en-US" sz="2400" dirty="0" err="1">
                <a:latin typeface="Agency FB" panose="020B0503020202020204" pitchFamily="34" charset="0"/>
              </a:rPr>
              <a:t>sah-sah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saja</a:t>
            </a:r>
            <a:r>
              <a:rPr lang="en-US" sz="2400" dirty="0">
                <a:latin typeface="Agency FB" panose="020B0503020202020204" pitchFamily="34" charset="0"/>
              </a:rPr>
              <a:t>. </a:t>
            </a:r>
            <a:r>
              <a:rPr lang="en-US" sz="2400" dirty="0" err="1">
                <a:latin typeface="Agency FB" panose="020B0503020202020204" pitchFamily="34" charset="0"/>
              </a:rPr>
              <a:t>Padahal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dalam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islam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perkawinan</a:t>
            </a:r>
            <a:r>
              <a:rPr lang="en-US" sz="2400" dirty="0">
                <a:latin typeface="Agency FB" panose="020B0503020202020204" pitchFamily="34" charset="0"/>
              </a:rPr>
              <a:t> yang </a:t>
            </a:r>
            <a:r>
              <a:rPr lang="en-US" sz="2400" dirty="0" err="1">
                <a:latin typeface="Agency FB" panose="020B0503020202020204" pitchFamily="34" charset="0"/>
              </a:rPr>
              <a:t>baik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adalah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perkawinan</a:t>
            </a:r>
            <a:r>
              <a:rPr lang="en-US" sz="2400" dirty="0">
                <a:latin typeface="Agency FB" panose="020B0503020202020204" pitchFamily="34" charset="0"/>
              </a:rPr>
              <a:t> yang </a:t>
            </a:r>
            <a:r>
              <a:rPr lang="en-US" sz="2400" dirty="0" err="1">
                <a:latin typeface="Agency FB" panose="020B0503020202020204" pitchFamily="34" charset="0"/>
              </a:rPr>
              <a:t>dilakukan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oleh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seorang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suami-istri</a:t>
            </a:r>
            <a:r>
              <a:rPr lang="en-US" sz="2400" dirty="0">
                <a:latin typeface="Agency FB" panose="020B0503020202020204" pitchFamily="34" charset="0"/>
              </a:rPr>
              <a:t> yang </a:t>
            </a:r>
            <a:r>
              <a:rPr lang="en-US" sz="2400" dirty="0" err="1">
                <a:latin typeface="Agency FB" panose="020B0503020202020204" pitchFamily="34" charset="0"/>
              </a:rPr>
              <a:t>seakidah</a:t>
            </a:r>
            <a:r>
              <a:rPr lang="en-US" sz="2400" dirty="0">
                <a:latin typeface="Agency FB" panose="020B0503020202020204" pitchFamily="34" charset="0"/>
              </a:rPr>
              <a:t> agar </a:t>
            </a:r>
            <a:r>
              <a:rPr lang="en-US" sz="2400" dirty="0" err="1">
                <a:latin typeface="Agency FB" panose="020B0503020202020204" pitchFamily="34" charset="0"/>
              </a:rPr>
              <a:t>terwujudnya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kehidupan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rumah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tangga</a:t>
            </a:r>
            <a:r>
              <a:rPr lang="en-US" sz="2400" dirty="0">
                <a:latin typeface="Agency FB" panose="020B0503020202020204" pitchFamily="34" charset="0"/>
              </a:rPr>
              <a:t> yang </a:t>
            </a:r>
            <a:r>
              <a:rPr lang="en-US" sz="2400" dirty="0" err="1">
                <a:latin typeface="Agency FB" panose="020B0503020202020204" pitchFamily="34" charset="0"/>
              </a:rPr>
              <a:t>sakinah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mawadah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dan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warahmah</a:t>
            </a:r>
            <a:r>
              <a:rPr lang="en-US" sz="2400" dirty="0">
                <a:latin typeface="Agency FB" panose="020B0503020202020204" pitchFamily="34" charset="0"/>
              </a:rPr>
              <a:t>. </a:t>
            </a:r>
            <a:r>
              <a:rPr lang="en-US" sz="2400" dirty="0" err="1">
                <a:latin typeface="Agency FB" panose="020B0503020202020204" pitchFamily="34" charset="0"/>
              </a:rPr>
              <a:t>Pernikahan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beda</a:t>
            </a:r>
            <a:r>
              <a:rPr lang="en-US" sz="2400" dirty="0">
                <a:latin typeface="Agency FB" panose="020B0503020202020204" pitchFamily="34" charset="0"/>
              </a:rPr>
              <a:t> agama </a:t>
            </a:r>
            <a:r>
              <a:rPr lang="en-US" sz="2400" dirty="0" err="1">
                <a:latin typeface="Agency FB" panose="020B0503020202020204" pitchFamily="34" charset="0"/>
              </a:rPr>
              <a:t>menimbulkan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berbagai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masalah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dalam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keluarga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dirty="0" err="1">
                <a:latin typeface="Agency FB" panose="020B0503020202020204" pitchFamily="34" charset="0"/>
              </a:rPr>
              <a:t>misalnya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dalam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masalah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pelaksanaan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ibadah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dirty="0" err="1">
                <a:latin typeface="Agency FB" panose="020B0503020202020204" pitchFamily="34" charset="0"/>
              </a:rPr>
              <a:t>pendidikan</a:t>
            </a:r>
            <a:r>
              <a:rPr lang="en-US" sz="2400" dirty="0">
                <a:latin typeface="Agency FB" panose="020B0503020202020204" pitchFamily="34" charset="0"/>
              </a:rPr>
              <a:t> agama, </a:t>
            </a:r>
            <a:r>
              <a:rPr lang="en-US" sz="2400" dirty="0" err="1">
                <a:latin typeface="Agency FB" panose="020B0503020202020204" pitchFamily="34" charset="0"/>
              </a:rPr>
              <a:t>pengaturan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makanan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dirty="0" err="1">
                <a:latin typeface="Agency FB" panose="020B0503020202020204" pitchFamily="34" charset="0"/>
              </a:rPr>
              <a:t>pembinaan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tradisi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keagamaan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dan</a:t>
            </a:r>
            <a:r>
              <a:rPr lang="en-US" sz="2400" dirty="0">
                <a:latin typeface="Agency FB" panose="020B0503020202020204" pitchFamily="34" charset="0"/>
              </a:rPr>
              <a:t> lain </a:t>
            </a:r>
            <a:r>
              <a:rPr lang="en-US" sz="2400" dirty="0" err="1">
                <a:latin typeface="Agency FB" panose="020B0503020202020204" pitchFamily="34" charset="0"/>
              </a:rPr>
              <a:t>sebagainya</a:t>
            </a:r>
            <a:r>
              <a:rPr lang="en-US" sz="2400" dirty="0">
                <a:latin typeface="Agency FB" panose="020B0503020202020204" pitchFamily="34" charset="0"/>
              </a:rPr>
              <a:t>.</a:t>
            </a:r>
          </a:p>
          <a:p>
            <a:endParaRPr lang="en-US" sz="2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77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LANDASAN TEORI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Arti</a:t>
            </a:r>
            <a:r>
              <a:rPr lang="en-US" dirty="0"/>
              <a:t> kata </a:t>
            </a:r>
            <a:r>
              <a:rPr lang="en-US" dirty="0" err="1"/>
              <a:t>nikah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perkawinan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syariat</a:t>
            </a:r>
            <a:r>
              <a:rPr lang="en-US" dirty="0"/>
              <a:t> </a:t>
            </a:r>
            <a:r>
              <a:rPr lang="en-US" dirty="0" err="1"/>
              <a:t>islam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akad</a:t>
            </a:r>
            <a:r>
              <a:rPr lang="en-US" dirty="0"/>
              <a:t> yang </a:t>
            </a:r>
            <a:r>
              <a:rPr lang="en-US" dirty="0" err="1"/>
              <a:t>megahalalkan</a:t>
            </a:r>
            <a:r>
              <a:rPr lang="en-US" dirty="0"/>
              <a:t> </a:t>
            </a:r>
            <a:r>
              <a:rPr lang="en-US" dirty="0" err="1"/>
              <a:t>pergaulan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laki</a:t>
            </a:r>
            <a:r>
              <a:rPr lang="en-US" dirty="0"/>
              <a:t> </a:t>
            </a:r>
            <a:r>
              <a:rPr lang="en-US" dirty="0" err="1"/>
              <a:t>laki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perempuan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mahram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akad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kewajiban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insan</a:t>
            </a:r>
            <a:r>
              <a:rPr lang="en-US" dirty="0"/>
              <a:t>. </a:t>
            </a:r>
            <a:r>
              <a:rPr lang="en-US" dirty="0" err="1"/>
              <a:t>Pernikahan</a:t>
            </a:r>
            <a:r>
              <a:rPr lang="en-US" dirty="0"/>
              <a:t> </a:t>
            </a:r>
            <a:r>
              <a:rPr lang="en-US" dirty="0" err="1"/>
              <a:t>akab</a:t>
            </a:r>
            <a:r>
              <a:rPr lang="en-US" dirty="0"/>
              <a:t> </a:t>
            </a:r>
            <a:r>
              <a:rPr lang="en-US" dirty="0" err="1"/>
              <a:t>membawa</a:t>
            </a:r>
            <a:r>
              <a:rPr lang="en-US" dirty="0"/>
              <a:t> </a:t>
            </a:r>
            <a:r>
              <a:rPr lang="en-US" dirty="0" err="1"/>
              <a:t>keharmonisan</a:t>
            </a:r>
            <a:r>
              <a:rPr lang="en-US" dirty="0"/>
              <a:t>, </a:t>
            </a:r>
            <a:r>
              <a:rPr lang="en-US" dirty="0" err="1"/>
              <a:t>keberkahan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kesejahteraan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laki</a:t>
            </a:r>
            <a:r>
              <a:rPr lang="en-US" dirty="0"/>
              <a:t> </a:t>
            </a:r>
            <a:r>
              <a:rPr lang="en-US" dirty="0" err="1"/>
              <a:t>laki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perempuan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keturunannya</a:t>
            </a:r>
            <a:r>
              <a:rPr lang="en-US" dirty="0"/>
              <a:t>.</a:t>
            </a:r>
          </a:p>
          <a:p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nikah</a:t>
            </a:r>
            <a:r>
              <a:rPr lang="en-US" dirty="0"/>
              <a:t> </a:t>
            </a:r>
            <a:r>
              <a:rPr lang="en-US" dirty="0" err="1"/>
              <a:t>beda</a:t>
            </a:r>
            <a:r>
              <a:rPr lang="en-US" dirty="0"/>
              <a:t> agama bias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4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marL="0" lv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Suami</a:t>
            </a:r>
            <a:r>
              <a:rPr lang="en-US" dirty="0" smtClean="0"/>
              <a:t> </a:t>
            </a:r>
            <a:r>
              <a:rPr lang="en-US" dirty="0" err="1"/>
              <a:t>istri</a:t>
            </a:r>
            <a:r>
              <a:rPr lang="en-US" dirty="0"/>
              <a:t> </a:t>
            </a:r>
            <a:r>
              <a:rPr lang="en-US" dirty="0" err="1"/>
              <a:t>ahli</a:t>
            </a:r>
            <a:r>
              <a:rPr lang="en-US" dirty="0"/>
              <a:t> </a:t>
            </a:r>
            <a:r>
              <a:rPr lang="en-US" dirty="0" err="1"/>
              <a:t>kitab</a:t>
            </a:r>
            <a:r>
              <a:rPr lang="en-US" dirty="0"/>
              <a:t> = </a:t>
            </a:r>
            <a:r>
              <a:rPr lang="en-US" dirty="0" err="1"/>
              <a:t>boleh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Suami</a:t>
            </a:r>
            <a:r>
              <a:rPr lang="en-US" dirty="0" smtClean="0"/>
              <a:t> </a:t>
            </a:r>
            <a:r>
              <a:rPr lang="en-US" dirty="0" err="1"/>
              <a:t>islam</a:t>
            </a:r>
            <a:r>
              <a:rPr lang="en-US" dirty="0"/>
              <a:t>, </a:t>
            </a:r>
            <a:r>
              <a:rPr lang="en-US" dirty="0" err="1"/>
              <a:t>istri</a:t>
            </a:r>
            <a:r>
              <a:rPr lang="en-US" dirty="0"/>
              <a:t> </a:t>
            </a:r>
            <a:r>
              <a:rPr lang="en-US" dirty="0" err="1"/>
              <a:t>kafir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ahli</a:t>
            </a:r>
            <a:r>
              <a:rPr lang="en-US" dirty="0"/>
              <a:t> </a:t>
            </a:r>
            <a:r>
              <a:rPr lang="en-US" dirty="0" err="1"/>
              <a:t>kitab</a:t>
            </a:r>
            <a:r>
              <a:rPr lang="en-US" dirty="0"/>
              <a:t> = haram </a:t>
            </a:r>
          </a:p>
          <a:p>
            <a:pPr marL="0" lv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Suami</a:t>
            </a:r>
            <a:r>
              <a:rPr lang="en-US" dirty="0" smtClean="0"/>
              <a:t> </a:t>
            </a:r>
            <a:r>
              <a:rPr lang="en-US" dirty="0" err="1"/>
              <a:t>ahli</a:t>
            </a:r>
            <a:r>
              <a:rPr lang="en-US" dirty="0"/>
              <a:t> </a:t>
            </a:r>
            <a:r>
              <a:rPr lang="en-US" dirty="0" err="1"/>
              <a:t>kitab</a:t>
            </a:r>
            <a:r>
              <a:rPr lang="en-US" dirty="0"/>
              <a:t>, </a:t>
            </a:r>
            <a:r>
              <a:rPr lang="en-US" dirty="0" err="1"/>
              <a:t>istri</a:t>
            </a:r>
            <a:r>
              <a:rPr lang="en-US" dirty="0"/>
              <a:t> </a:t>
            </a:r>
            <a:r>
              <a:rPr lang="en-US" dirty="0" err="1"/>
              <a:t>islam</a:t>
            </a:r>
            <a:r>
              <a:rPr lang="en-US" dirty="0"/>
              <a:t> = haram</a:t>
            </a:r>
          </a:p>
          <a:p>
            <a:pPr marL="0" lv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Suami</a:t>
            </a:r>
            <a:r>
              <a:rPr lang="en-US" dirty="0" smtClean="0"/>
              <a:t> </a:t>
            </a:r>
            <a:r>
              <a:rPr lang="en-US" dirty="0" err="1"/>
              <a:t>kafir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ahli</a:t>
            </a:r>
            <a:r>
              <a:rPr lang="en-US" dirty="0"/>
              <a:t> </a:t>
            </a:r>
            <a:r>
              <a:rPr lang="en-US" dirty="0" err="1"/>
              <a:t>kitab</a:t>
            </a:r>
            <a:r>
              <a:rPr lang="en-US" dirty="0"/>
              <a:t>, </a:t>
            </a:r>
            <a:r>
              <a:rPr lang="en-US" dirty="0" err="1"/>
              <a:t>istri</a:t>
            </a:r>
            <a:r>
              <a:rPr lang="en-US" dirty="0"/>
              <a:t> </a:t>
            </a:r>
            <a:r>
              <a:rPr lang="en-US" dirty="0" err="1"/>
              <a:t>islam</a:t>
            </a:r>
            <a:r>
              <a:rPr lang="en-US" dirty="0"/>
              <a:t> = haram </a:t>
            </a:r>
          </a:p>
        </p:txBody>
      </p:sp>
    </p:spTree>
    <p:extLst>
      <p:ext uri="{BB962C8B-B14F-4D97-AF65-F5344CB8AC3E}">
        <p14:creationId xmlns:p14="http://schemas.microsoft.com/office/powerpoint/2010/main" val="193194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HUKUM PERKAWINAN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islam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perkawinan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,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orang yang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menikah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 </a:t>
            </a:r>
          </a:p>
          <a:p>
            <a:pPr marL="0" lv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Perkawinan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hukumnya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</a:t>
            </a:r>
          </a:p>
          <a:p>
            <a:pPr marL="0" lv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Perkawinan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hukumnya</a:t>
            </a:r>
            <a:r>
              <a:rPr lang="en-US" dirty="0"/>
              <a:t> </a:t>
            </a:r>
            <a:r>
              <a:rPr lang="en-US" dirty="0" err="1"/>
              <a:t>sunnah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Perkawinan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hukumnya</a:t>
            </a:r>
            <a:r>
              <a:rPr lang="en-US" dirty="0"/>
              <a:t> </a:t>
            </a:r>
            <a:r>
              <a:rPr lang="en-US" dirty="0" err="1"/>
              <a:t>makruh</a:t>
            </a:r>
            <a:r>
              <a:rPr lang="en-US" dirty="0"/>
              <a:t> </a:t>
            </a:r>
          </a:p>
          <a:p>
            <a:pPr marL="0" lv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Perkawinan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hukumnya</a:t>
            </a:r>
            <a:r>
              <a:rPr lang="en-US" dirty="0"/>
              <a:t> </a:t>
            </a:r>
            <a:r>
              <a:rPr lang="en-US" dirty="0" err="1"/>
              <a:t>mubah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5. </a:t>
            </a:r>
            <a:r>
              <a:rPr lang="en-US" dirty="0" err="1" smtClean="0"/>
              <a:t>Perkawinan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hukumnya</a:t>
            </a:r>
            <a:r>
              <a:rPr lang="en-US" dirty="0"/>
              <a:t> haram</a:t>
            </a:r>
          </a:p>
        </p:txBody>
      </p:sp>
    </p:spTree>
    <p:extLst>
      <p:ext uri="{BB962C8B-B14F-4D97-AF65-F5344CB8AC3E}">
        <p14:creationId xmlns:p14="http://schemas.microsoft.com/office/powerpoint/2010/main" val="198140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753532"/>
            <a:ext cx="6417734" cy="33528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04333" y="3988218"/>
            <a:ext cx="10414000" cy="2598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Artinya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hari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dihalalkan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bagimu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segala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baik-baik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Makanan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sembelihan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Ahli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Kitab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halal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bagimu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makananmu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halal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Dan (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dihalalkan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bagimu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menikahi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perempuan-perempuan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menjaga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kehormatan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perempuan-perempuan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beriman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perempuan-perempuan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menjaga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kehormatan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orang-orang yang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diberi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kitab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sebelum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kamu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apabila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kamu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membayar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maskawin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menikahinya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maksud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berzina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bukan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menjadikan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perempuan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piaraan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Barangsiapa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kafir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beriman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sungguh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sia-sia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amal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akhirat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termasuk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orang-orang yang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rugi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74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50" y="922839"/>
            <a:ext cx="10058400" cy="9213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58551" y="1844219"/>
            <a:ext cx="9982199" cy="2166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Artinya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Janganlah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kamu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menikahi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perempuan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musyrik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hingga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beriman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Sungguh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hamba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sahaya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perempuan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beriman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daripada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perempuan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musyrik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meskipun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menarik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hatimu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Jangan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pula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kamu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menikahkan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laki-laki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musyrik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perempuan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beriman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hingga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beriman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Sungguh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hamba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sahaya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laki-laki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beriman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daripada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laki-laki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musyrik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meskipun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menarik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hatimu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mengajak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neraka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sedangkan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Allah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mengajak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surga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ampunan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izin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-Nya. (Allah)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menerangkan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ayat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ayat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-Nya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manusia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agar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mengambil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pelajaran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637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Pernikahan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pria</a:t>
            </a:r>
            <a:r>
              <a:rPr lang="en-US" dirty="0"/>
              <a:t> </a:t>
            </a:r>
            <a:r>
              <a:rPr lang="en-US" dirty="0" err="1"/>
              <a:t>muslim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wanita</a:t>
            </a:r>
            <a:r>
              <a:rPr lang="en-US" dirty="0"/>
              <a:t> </a:t>
            </a:r>
            <a:r>
              <a:rPr lang="en-US" dirty="0" err="1"/>
              <a:t>ahli</a:t>
            </a:r>
            <a:r>
              <a:rPr lang="en-US" dirty="0"/>
              <a:t> </a:t>
            </a:r>
            <a:r>
              <a:rPr lang="en-US" dirty="0" err="1"/>
              <a:t>kitab</a:t>
            </a:r>
            <a:r>
              <a:rPr lang="en-US" dirty="0"/>
              <a:t> </a:t>
            </a:r>
            <a:r>
              <a:rPr lang="en-US" dirty="0" err="1"/>
              <a:t>diperbolehkan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islam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berlaku</a:t>
            </a:r>
            <a:r>
              <a:rPr lang="en-US" dirty="0"/>
              <a:t> </a:t>
            </a:r>
            <a:r>
              <a:rPr lang="en-US" dirty="0" err="1"/>
              <a:t>sebaliknya</a:t>
            </a:r>
            <a:r>
              <a:rPr lang="en-US" dirty="0"/>
              <a:t>. Dan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ditinjau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hokum Indonesia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pasal</a:t>
            </a:r>
            <a:r>
              <a:rPr lang="en-US" dirty="0"/>
              <a:t> </a:t>
            </a:r>
            <a:r>
              <a:rPr lang="en-US" dirty="0" err="1"/>
              <a:t>ayat</a:t>
            </a:r>
            <a:r>
              <a:rPr lang="en-US" dirty="0"/>
              <a:t> 1 UU </a:t>
            </a:r>
            <a:r>
              <a:rPr lang="en-US" dirty="0" err="1"/>
              <a:t>Nomor</a:t>
            </a:r>
            <a:r>
              <a:rPr lang="en-US" dirty="0"/>
              <a:t> 1 </a:t>
            </a:r>
            <a:r>
              <a:rPr lang="en-US" dirty="0" err="1"/>
              <a:t>tahun</a:t>
            </a:r>
            <a:r>
              <a:rPr lang="en-US" dirty="0"/>
              <a:t> 1974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perkawinan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dibenarkan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dilarang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perkawinan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dibenarkan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dilarang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perkawinan</a:t>
            </a:r>
            <a:r>
              <a:rPr lang="en-US" dirty="0"/>
              <a:t> </a:t>
            </a:r>
            <a:r>
              <a:rPr lang="en-US" dirty="0" err="1"/>
              <a:t>beda</a:t>
            </a:r>
            <a:r>
              <a:rPr lang="en-US" dirty="0"/>
              <a:t> agama.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hokum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al-</a:t>
            </a:r>
            <a:r>
              <a:rPr lang="en-US" dirty="0" err="1"/>
              <a:t>quran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perkawinan</a:t>
            </a:r>
            <a:r>
              <a:rPr lang="en-US" dirty="0"/>
              <a:t> </a:t>
            </a:r>
            <a:r>
              <a:rPr lang="en-US" dirty="0" err="1"/>
              <a:t>beda</a:t>
            </a:r>
            <a:r>
              <a:rPr lang="en-US" dirty="0"/>
              <a:t> agama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ditinjau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 al-</a:t>
            </a:r>
            <a:r>
              <a:rPr lang="en-US" dirty="0" err="1"/>
              <a:t>baqarah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smtClean="0"/>
              <a:t>al-</a:t>
            </a:r>
            <a:r>
              <a:rPr lang="en-US" dirty="0" err="1" smtClean="0"/>
              <a:t>maidah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00759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</TotalTime>
  <Words>520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Agency FB</vt:lpstr>
      <vt:lpstr>Arial</vt:lpstr>
      <vt:lpstr>Calibri</vt:lpstr>
      <vt:lpstr>Garamond</vt:lpstr>
      <vt:lpstr>Times New Roman</vt:lpstr>
      <vt:lpstr>Organic</vt:lpstr>
      <vt:lpstr>PERNIKAHAN BEDA AGAMA DALAM SYARIAT ISLAM</vt:lpstr>
      <vt:lpstr>PENDAHULUAN</vt:lpstr>
      <vt:lpstr>LANDASAN TEORI</vt:lpstr>
      <vt:lpstr>HUKUM PERKAWINAN</vt:lpstr>
      <vt:lpstr>PowerPoint Presentation</vt:lpstr>
      <vt:lpstr>PowerPoint Presentation</vt:lpstr>
      <vt:lpstr>KESIMPULAN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PERNIKAHAN BEDA AGAMA DALAM SYARIAT ISLAM</dc:title>
  <dc:creator>ASUS</dc:creator>
  <cp:lastModifiedBy>ASUS</cp:lastModifiedBy>
  <cp:revision>2</cp:revision>
  <dcterms:created xsi:type="dcterms:W3CDTF">2023-12-20T06:52:51Z</dcterms:created>
  <dcterms:modified xsi:type="dcterms:W3CDTF">2023-12-20T07:04:21Z</dcterms:modified>
</cp:coreProperties>
</file>