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038"/>
            <a:ext cx="8229600" cy="6202362"/>
          </a:xfrm>
        </p:spPr>
        <p:style>
          <a:lnRef idx="1">
            <a:schemeClr val="dk1"/>
          </a:lnRef>
          <a:fillRef idx="2">
            <a:schemeClr val="dk1"/>
          </a:fillRef>
          <a:effectRef idx="1">
            <a:schemeClr val="dk1"/>
          </a:effectRef>
          <a:fontRef idx="minor">
            <a:schemeClr val="dk1"/>
          </a:fontRef>
        </p:style>
        <p:txBody>
          <a:bodyPr/>
          <a:lstStyle/>
          <a:p>
            <a:r>
              <a:rPr lang="en-US" dirty="0" smtClean="0"/>
              <a:t>MANDI</a:t>
            </a:r>
            <a:endParaRPr lang="en-US" dirty="0"/>
          </a:p>
        </p:txBody>
      </p:sp>
    </p:spTree>
    <p:extLst>
      <p:ext uri="{BB962C8B-B14F-4D97-AF65-F5344CB8AC3E}">
        <p14:creationId xmlns:p14="http://schemas.microsoft.com/office/powerpoint/2010/main" val="2625726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78562"/>
          </a:xfrm>
        </p:spPr>
        <p:style>
          <a:lnRef idx="1">
            <a:schemeClr val="dk1"/>
          </a:lnRef>
          <a:fillRef idx="2">
            <a:schemeClr val="dk1"/>
          </a:fillRef>
          <a:effectRef idx="1">
            <a:schemeClr val="dk1"/>
          </a:effectRef>
          <a:fontRef idx="minor">
            <a:schemeClr val="dk1"/>
          </a:fontRef>
        </p:style>
        <p:txBody>
          <a:bodyPr/>
          <a:lstStyle/>
          <a:p>
            <a:r>
              <a:rPr lang="en-US" dirty="0" smtClean="0"/>
              <a:t>HUKUM MANDI </a:t>
            </a:r>
            <a:br>
              <a:rPr lang="en-US" dirty="0" smtClean="0"/>
            </a:br>
            <a:r>
              <a:rPr lang="en-US" dirty="0" smtClean="0"/>
              <a:t>ORANG YANG SEDANG DALAM KEADAAN HADATS BESAR DIWAJIBKAN UNTUK MANDI SEBELUM MELAKUKAN SHOLAT, MENGAJI DLL.</a:t>
            </a:r>
            <a:br>
              <a:rPr lang="en-US" dirty="0" smtClean="0"/>
            </a:br>
            <a:r>
              <a:rPr lang="en-US" dirty="0" smtClean="0"/>
              <a:t>MANDI TERSEBUT DINAMAKAN MANDI JUNUB / MANDI JANABAH/ MANDI WAJIB</a:t>
            </a:r>
            <a:endParaRPr lang="en-US" dirty="0"/>
          </a:p>
        </p:txBody>
      </p:sp>
    </p:spTree>
    <p:extLst>
      <p:ext uri="{BB962C8B-B14F-4D97-AF65-F5344CB8AC3E}">
        <p14:creationId xmlns:p14="http://schemas.microsoft.com/office/powerpoint/2010/main" val="46784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style>
          <a:lnRef idx="1">
            <a:schemeClr val="dk1"/>
          </a:lnRef>
          <a:fillRef idx="2">
            <a:schemeClr val="dk1"/>
          </a:fillRef>
          <a:effectRef idx="1">
            <a:schemeClr val="dk1"/>
          </a:effectRef>
          <a:fontRef idx="minor">
            <a:schemeClr val="dk1"/>
          </a:fontRef>
        </p:style>
        <p:txBody>
          <a:bodyPr>
            <a:normAutofit fontScale="90000"/>
          </a:bodyPr>
          <a:lstStyle/>
          <a:p>
            <a:r>
              <a:rPr lang="en-US" dirty="0" smtClean="0"/>
              <a:t>NIAT MANDI</a:t>
            </a:r>
            <a:endParaRPr lang="en-US" dirty="0"/>
          </a:p>
        </p:txBody>
      </p:sp>
      <p:pic>
        <p:nvPicPr>
          <p:cNvPr id="1026" name="Picture 2" descr="D:\DATA KEPEGAWAIAN\Mandi Wajib.jpg"/>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675" t="8355" r="4083" b="1"/>
          <a:stretch/>
        </p:blipFill>
        <p:spPr bwMode="auto">
          <a:xfrm>
            <a:off x="762000" y="990600"/>
            <a:ext cx="7391400"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8772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NIAT MANDI NIFAS</a:t>
            </a:r>
            <a:endParaRPr lang="en-US" dirty="0"/>
          </a:p>
        </p:txBody>
      </p:sp>
      <p:pic>
        <p:nvPicPr>
          <p:cNvPr id="2050" name="Picture 2" descr="D:\SEMESTER 5 UNBIN\MATERI\mandi nifas.jpg"/>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399" t="30968" r="1399" b="12529"/>
          <a:stretch/>
        </p:blipFill>
        <p:spPr bwMode="auto">
          <a:xfrm>
            <a:off x="990600" y="1600200"/>
            <a:ext cx="6934200" cy="3581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9211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973762"/>
          </a:xfrm>
        </p:spPr>
        <p:style>
          <a:lnRef idx="1">
            <a:schemeClr val="dk1"/>
          </a:lnRef>
          <a:fillRef idx="2">
            <a:schemeClr val="dk1"/>
          </a:fillRef>
          <a:effectRef idx="1">
            <a:schemeClr val="dk1"/>
          </a:effectRef>
          <a:fontRef idx="minor">
            <a:schemeClr val="dk1"/>
          </a:fontRef>
        </p:style>
        <p:txBody>
          <a:bodyPr>
            <a:normAutofit fontScale="90000"/>
          </a:bodyPr>
          <a:lstStyle/>
          <a:p>
            <a:pPr algn="l"/>
            <a:r>
              <a:rPr lang="en-US" dirty="0" smtClean="0"/>
              <a:t>		SUNAH MANDI ADA 5</a:t>
            </a:r>
            <a:br>
              <a:rPr lang="en-US" dirty="0" smtClean="0"/>
            </a:br>
            <a:r>
              <a:rPr lang="en-US" dirty="0" smtClean="0"/>
              <a:t>1. MEMBACA BASMALAH</a:t>
            </a:r>
            <a:br>
              <a:rPr lang="en-US" dirty="0" smtClean="0"/>
            </a:br>
            <a:r>
              <a:rPr lang="en-US" dirty="0" smtClean="0"/>
              <a:t>2. BERWUDHU</a:t>
            </a:r>
            <a:br>
              <a:rPr lang="en-US" dirty="0" smtClean="0"/>
            </a:br>
            <a:r>
              <a:rPr lang="en-US" dirty="0" smtClean="0"/>
              <a:t>3, MEMBASUH ATAU MENGGOSOKAN 	BADAN DENGAN TANGAN</a:t>
            </a:r>
            <a:br>
              <a:rPr lang="en-US" dirty="0" smtClean="0"/>
            </a:br>
            <a:r>
              <a:rPr lang="en-US" dirty="0" smtClean="0"/>
              <a:t>4. MENDAHULUKAN ANGGOTA YANG 	KANAN</a:t>
            </a:r>
            <a:br>
              <a:rPr lang="en-US" dirty="0" smtClean="0"/>
            </a:br>
            <a:r>
              <a:rPr lang="en-US" dirty="0" smtClean="0"/>
              <a:t>5 MUWALAT YAITU SAMBUNG 	MENYAMBUNG</a:t>
            </a:r>
            <a:endParaRPr lang="en-US" dirty="0"/>
          </a:p>
        </p:txBody>
      </p:sp>
    </p:spTree>
    <p:extLst>
      <p:ext uri="{BB962C8B-B14F-4D97-AF65-F5344CB8AC3E}">
        <p14:creationId xmlns:p14="http://schemas.microsoft.com/office/powerpoint/2010/main" val="2481687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1447800"/>
            <a:ext cx="7772400" cy="4321175"/>
          </a:xfrm>
        </p:spPr>
        <p:style>
          <a:lnRef idx="1">
            <a:schemeClr val="dk1"/>
          </a:lnRef>
          <a:fillRef idx="2">
            <a:schemeClr val="dk1"/>
          </a:fillRef>
          <a:effectRef idx="1">
            <a:schemeClr val="dk1"/>
          </a:effectRef>
          <a:fontRef idx="minor">
            <a:schemeClr val="dk1"/>
          </a:fontRef>
        </p:style>
        <p:txBody>
          <a:bodyPr>
            <a:noAutofit/>
          </a:bodyPr>
          <a:lstStyle/>
          <a:p>
            <a:r>
              <a:rPr lang="en-US" sz="3200" dirty="0" smtClean="0"/>
              <a:t>1. KETIKA HENDAK SHOLAT JUM’AT</a:t>
            </a:r>
            <a:br>
              <a:rPr lang="en-US" sz="3200" dirty="0" smtClean="0"/>
            </a:br>
            <a:r>
              <a:rPr lang="en-US" sz="3200" dirty="0" smtClean="0"/>
              <a:t>2. KETIKA HENDAK SHOLAT IDUL FITRI DAN IDUL ADHA</a:t>
            </a:r>
            <a:br>
              <a:rPr lang="en-US" sz="3200" dirty="0" smtClean="0"/>
            </a:br>
            <a:r>
              <a:rPr lang="en-US" sz="3200" dirty="0" smtClean="0"/>
              <a:t>3. SETELAH SEMBUH DARI SAKIT GILA</a:t>
            </a:r>
            <a:br>
              <a:rPr lang="en-US" sz="3200" dirty="0" smtClean="0"/>
            </a:br>
            <a:r>
              <a:rPr lang="en-US" sz="3200" dirty="0" smtClean="0"/>
              <a:t>4. KETIKA HENDAK MELAKSANAKAN IBADAH HAJI DAN UMROH</a:t>
            </a:r>
            <a:br>
              <a:rPr lang="en-US" sz="3200" dirty="0" smtClean="0"/>
            </a:br>
            <a:r>
              <a:rPr lang="en-US" sz="3200" dirty="0" smtClean="0"/>
              <a:t>5. SETELAH MEMANDIKAN MAYAT</a:t>
            </a:r>
            <a:br>
              <a:rPr lang="en-US" sz="3200" dirty="0" smtClean="0"/>
            </a:br>
            <a:r>
              <a:rPr lang="en-US" sz="3200" dirty="0" smtClean="0"/>
              <a:t>6. SETELAH MASUK ISLAM</a:t>
            </a:r>
            <a:br>
              <a:rPr lang="en-US" sz="3200" dirty="0" smtClean="0"/>
            </a:br>
            <a:r>
              <a:rPr lang="en-US" sz="3200" dirty="0" smtClean="0"/>
              <a:t>DLL</a:t>
            </a:r>
            <a:endParaRPr lang="en-US" sz="3200" dirty="0"/>
          </a:p>
        </p:txBody>
      </p:sp>
      <p:sp>
        <p:nvSpPr>
          <p:cNvPr id="3" name="Text Placeholder 2"/>
          <p:cNvSpPr>
            <a:spLocks noGrp="1"/>
          </p:cNvSpPr>
          <p:nvPr>
            <p:ph type="body" idx="1"/>
          </p:nvPr>
        </p:nvSpPr>
        <p:spPr>
          <a:xfrm>
            <a:off x="685800" y="304800"/>
            <a:ext cx="7772400" cy="914399"/>
          </a:xfrm>
        </p:spPr>
        <p:style>
          <a:lnRef idx="1">
            <a:schemeClr val="accent3"/>
          </a:lnRef>
          <a:fillRef idx="2">
            <a:schemeClr val="accent3"/>
          </a:fillRef>
          <a:effectRef idx="1">
            <a:schemeClr val="accent3"/>
          </a:effectRef>
          <a:fontRef idx="minor">
            <a:schemeClr val="dk1"/>
          </a:fontRef>
        </p:style>
        <p:txBody>
          <a:bodyPr>
            <a:normAutofit/>
          </a:bodyPr>
          <a:lstStyle/>
          <a:p>
            <a:pPr algn="ctr"/>
            <a:r>
              <a:rPr lang="en-US" sz="4000" b="1" dirty="0" smtClean="0">
                <a:solidFill>
                  <a:schemeClr val="tx1">
                    <a:lumMod val="85000"/>
                    <a:lumOff val="15000"/>
                  </a:schemeClr>
                </a:solidFill>
              </a:rPr>
              <a:t>MANDI SUNAH</a:t>
            </a:r>
            <a:endParaRPr lang="en-US" sz="4000" b="1" dirty="0">
              <a:solidFill>
                <a:schemeClr val="tx1">
                  <a:lumMod val="85000"/>
                  <a:lumOff val="15000"/>
                </a:schemeClr>
              </a:solidFill>
            </a:endParaRPr>
          </a:p>
        </p:txBody>
      </p:sp>
    </p:spTree>
    <p:extLst>
      <p:ext uri="{BB962C8B-B14F-4D97-AF65-F5344CB8AC3E}">
        <p14:creationId xmlns:p14="http://schemas.microsoft.com/office/powerpoint/2010/main" val="35121559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249</TotalTime>
  <Words>16</Words>
  <Application>Microsoft Office PowerPoint</Application>
  <PresentationFormat>On-screen Show (4:3)</PresentationFormat>
  <Paragraphs>7</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MANDI</vt:lpstr>
      <vt:lpstr>HUKUM MANDI  ORANG YANG SEDANG DALAM KEADAAN HADATS BESAR DIWAJIBKAN UNTUK MANDI SEBELUM MELAKUKAN SHOLAT, MENGAJI DLL. MANDI TERSEBUT DINAMAKAN MANDI JUNUB / MANDI JANABAH/ MANDI WAJIB</vt:lpstr>
      <vt:lpstr>NIAT MANDI</vt:lpstr>
      <vt:lpstr>NIAT MANDI NIFAS</vt:lpstr>
      <vt:lpstr>  SUNAH MANDI ADA 5 1. MEMBACA BASMALAH 2. BERWUDHU 3, MEMBASUH ATAU MENGGOSOKAN  BADAN DENGAN TANGAN 4. MENDAHULUKAN ANGGOTA YANG  KANAN 5 MUWALAT YAITU SAMBUNG  MENYAMBUNG</vt:lpstr>
      <vt:lpstr>1. KETIKA HENDAK SHOLAT JUM’AT 2. KETIKA HENDAK SHOLAT IDUL FITRI DAN IDUL ADHA 3. SETELAH SEMBUH DARI SAKIT GILA 4. KETIKA HENDAK MELAKSANAKAN IBADAH HAJI DAN UMROH 5. SETELAH MEMANDIKAN MAYAT 6. SETELAH MASUK ISLAM DLL</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MANDI</dc:title>
  <dc:creator>USER X</dc:creator>
  <cp:lastModifiedBy>USER X</cp:lastModifiedBy>
  <cp:revision>15</cp:revision>
  <dcterms:created xsi:type="dcterms:W3CDTF">2006-08-16T00:00:00Z</dcterms:created>
  <dcterms:modified xsi:type="dcterms:W3CDTF">2023-03-15T13:36:46Z</dcterms:modified>
</cp:coreProperties>
</file>