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8"/>
  </p:notesMasterIdLst>
  <p:sldIdLst>
    <p:sldId id="256" r:id="rId2"/>
    <p:sldId id="257" r:id="rId3"/>
    <p:sldId id="264" r:id="rId4"/>
    <p:sldId id="263" r:id="rId5"/>
    <p:sldId id="261" r:id="rId6"/>
    <p:sldId id="274" r:id="rId7"/>
  </p:sldIdLst>
  <p:sldSz cx="12192000" cy="6858000"/>
  <p:notesSz cx="6858000" cy="9144000"/>
  <p:embeddedFontLst>
    <p:embeddedFont>
      <p:font typeface="Abril Fatface" panose="02000503000000020003" pitchFamily="2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exend Light" panose="020B0604020202020204" charset="0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Slab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FA" initials="I" lastIdx="2" clrIdx="0">
    <p:extLst>
      <p:ext uri="{19B8F6BF-5375-455C-9EA6-DF929625EA0E}">
        <p15:presenceInfo xmlns:p15="http://schemas.microsoft.com/office/powerpoint/2012/main" userId="IF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9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0:04:19.15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7T10:38:53.551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634750" y="480150"/>
            <a:ext cx="9972900" cy="589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34750" y="480150"/>
            <a:ext cx="99729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5" name="Google Shape;15;p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1" name="Google Shape;21;p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052650" y="5377600"/>
            <a:ext cx="91632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2052650" y="1778900"/>
            <a:ext cx="9163200" cy="360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9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404893" y="5364314"/>
            <a:ext cx="792208" cy="710851"/>
            <a:chOff x="304016" y="596485"/>
            <a:chExt cx="1168621" cy="1048607"/>
          </a:xfrm>
        </p:grpSpPr>
        <p:sp>
          <p:nvSpPr>
            <p:cNvPr id="26" name="Google Shape;26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04893" y="4492306"/>
            <a:ext cx="792208" cy="710851"/>
            <a:chOff x="304016" y="596485"/>
            <a:chExt cx="1168621" cy="1048607"/>
          </a:xfrm>
        </p:grpSpPr>
        <p:sp>
          <p:nvSpPr>
            <p:cNvPr id="31" name="Google Shape;31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404893" y="3620298"/>
            <a:ext cx="792208" cy="710851"/>
            <a:chOff x="304016" y="596485"/>
            <a:chExt cx="1168621" cy="1048607"/>
          </a:xfrm>
        </p:grpSpPr>
        <p:sp>
          <p:nvSpPr>
            <p:cNvPr id="36" name="Google Shape;36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04893" y="2748289"/>
            <a:ext cx="792208" cy="710851"/>
            <a:chOff x="304016" y="596485"/>
            <a:chExt cx="1168621" cy="1048607"/>
          </a:xfrm>
        </p:grpSpPr>
        <p:sp>
          <p:nvSpPr>
            <p:cNvPr id="41" name="Google Shape;41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622800" y="1958025"/>
            <a:ext cx="3644400" cy="350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5665025" y="1709150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5665000" y="3113450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>
            <a:spLocks noGrp="1"/>
          </p:cNvSpPr>
          <p:nvPr>
            <p:ph type="pic" idx="2"/>
          </p:nvPr>
        </p:nvSpPr>
        <p:spPr>
          <a:xfrm>
            <a:off x="622800" y="1958025"/>
            <a:ext cx="3644400" cy="3504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" name="Google Shape;52;p3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53" name="Google Shape;53;p3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59" name="Google Shape;59;p3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>
            <a:off x="622800" y="1621725"/>
            <a:ext cx="36444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3400241" y="1678300"/>
            <a:ext cx="792253" cy="230688"/>
            <a:chOff x="745813" y="1290313"/>
            <a:chExt cx="1236350" cy="360000"/>
          </a:xfrm>
        </p:grpSpPr>
        <p:sp>
          <p:nvSpPr>
            <p:cNvPr id="63" name="Google Shape;63;p3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69" name="Google Shape;69;p3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grpSp>
        <p:nvGrpSpPr>
          <p:cNvPr id="71" name="Google Shape;71;p3"/>
          <p:cNvGrpSpPr/>
          <p:nvPr/>
        </p:nvGrpSpPr>
        <p:grpSpPr>
          <a:xfrm>
            <a:off x="1454318" y="168189"/>
            <a:ext cx="792208" cy="710851"/>
            <a:chOff x="304016" y="596485"/>
            <a:chExt cx="1168621" cy="1048607"/>
          </a:xfrm>
        </p:grpSpPr>
        <p:sp>
          <p:nvSpPr>
            <p:cNvPr id="72" name="Google Shape;72;p3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470393" y="168189"/>
            <a:ext cx="792208" cy="710851"/>
            <a:chOff x="304016" y="596485"/>
            <a:chExt cx="1168621" cy="1048607"/>
          </a:xfrm>
        </p:grpSpPr>
        <p:sp>
          <p:nvSpPr>
            <p:cNvPr id="77" name="Google Shape;77;p3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548838" y="1803550"/>
            <a:ext cx="5247300" cy="44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6502463" y="1804450"/>
            <a:ext cx="5247300" cy="44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6502463" y="1804450"/>
            <a:ext cx="52473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0898129" y="1861025"/>
            <a:ext cx="792253" cy="230688"/>
            <a:chOff x="745813" y="1290313"/>
            <a:chExt cx="1236350" cy="360000"/>
          </a:xfrm>
        </p:grpSpPr>
        <p:sp>
          <p:nvSpPr>
            <p:cNvPr id="152" name="Google Shape;152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58" name="Google Shape;158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548850" y="683900"/>
            <a:ext cx="11200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873350" y="2459704"/>
            <a:ext cx="4560000" cy="312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2"/>
          </p:nvPr>
        </p:nvSpPr>
        <p:spPr>
          <a:xfrm>
            <a:off x="6865242" y="2459700"/>
            <a:ext cx="4560000" cy="312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548838" y="1803550"/>
            <a:ext cx="52473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 flipH="1">
            <a:off x="4944429" y="1860125"/>
            <a:ext cx="792253" cy="230688"/>
            <a:chOff x="745813" y="1290313"/>
            <a:chExt cx="1236350" cy="360000"/>
          </a:xfrm>
        </p:grpSpPr>
        <p:sp>
          <p:nvSpPr>
            <p:cNvPr id="165" name="Google Shape;165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70" name="Google Shape;170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71" name="Google Shape;171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177" name="Google Shape;177;p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82" name="Google Shape;182;p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83" name="Google Shape;183;p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1231650" y="2446575"/>
            <a:ext cx="9728700" cy="308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1492925" y="2055100"/>
            <a:ext cx="92061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6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309" name="Google Shape;309;p16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314" name="Google Shape;314;p16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15" name="Google Shape;315;p16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xfrm>
            <a:off x="4918988" y="2122000"/>
            <a:ext cx="55815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body" idx="1"/>
          </p:nvPr>
        </p:nvSpPr>
        <p:spPr>
          <a:xfrm>
            <a:off x="4919088" y="35036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5400000">
            <a:off x="2688684" y="-2690838"/>
            <a:ext cx="6817129" cy="12194497"/>
          </a:xfrm>
          <a:custGeom>
            <a:avLst/>
            <a:gdLst/>
            <a:ahLst/>
            <a:cxnLst/>
            <a:rect l="l" t="t" r="r" b="b"/>
            <a:pathLst>
              <a:path w="7119717" h="12539329" extrusionOk="0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rgbClr val="FFFFFF">
              <a:alpha val="32700"/>
            </a:srgbClr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000000">
              <a:alpha val="235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subTitle" idx="1"/>
          </p:nvPr>
        </p:nvSpPr>
        <p:spPr>
          <a:xfrm>
            <a:off x="2052650" y="5225200"/>
            <a:ext cx="91632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AE" sz="2200" b="1" i="0" dirty="0">
                <a:solidFill>
                  <a:srgbClr val="0810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السَّلاَمُ عَلَيْكُمْ وَرَحْمَةُ اللهِ وَبَرَكَاتُهُ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2052650" y="1626500"/>
            <a:ext cx="9163200" cy="360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NAJIS MUGHALLAZAH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>
            <a:spLocks noGrp="1"/>
          </p:cNvSpPr>
          <p:nvPr>
            <p:ph type="title"/>
          </p:nvPr>
        </p:nvSpPr>
        <p:spPr>
          <a:xfrm>
            <a:off x="623754" y="3113450"/>
            <a:ext cx="3610621" cy="1219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dirty="0"/>
              <a:t>Y</a:t>
            </a:r>
            <a:r>
              <a:rPr lang="en" sz="5000" dirty="0"/>
              <a:t>uk </a:t>
            </a:r>
            <a:br>
              <a:rPr lang="en" sz="5000" dirty="0"/>
            </a:br>
            <a:r>
              <a:rPr lang="en" sz="5000" dirty="0"/>
              <a:t>sama sama belajar!</a:t>
            </a:r>
            <a:endParaRPr sz="5000" dirty="0"/>
          </a:p>
        </p:txBody>
      </p:sp>
      <p:sp>
        <p:nvSpPr>
          <p:cNvPr id="409" name="Google Shape;409;p22"/>
          <p:cNvSpPr txBox="1">
            <a:spLocks noGrp="1"/>
          </p:cNvSpPr>
          <p:nvPr>
            <p:ph type="body" idx="1"/>
          </p:nvPr>
        </p:nvSpPr>
        <p:spPr>
          <a:xfrm>
            <a:off x="5665000" y="3113450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Pengertian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Najis </a:t>
            </a:r>
            <a:r>
              <a:rPr lang="en-US" dirty="0" err="1"/>
              <a:t>Mughallazah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Najis yang </a:t>
            </a:r>
            <a:r>
              <a:rPr lang="en-US" dirty="0" err="1"/>
              <a:t>tergolong</a:t>
            </a:r>
            <a:r>
              <a:rPr lang="en-US" dirty="0"/>
              <a:t> Najis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. Najis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(</a:t>
            </a:r>
            <a:r>
              <a:rPr lang="en-US" dirty="0" err="1"/>
              <a:t>benda</a:t>
            </a:r>
            <a:r>
              <a:rPr lang="en-US" dirty="0"/>
              <a:t>) yang </a:t>
            </a:r>
            <a:r>
              <a:rPr lang="en-US" dirty="0" err="1"/>
              <a:t>kenajisannya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dalil</a:t>
            </a:r>
            <a:r>
              <a:rPr lang="en-US" dirty="0"/>
              <a:t> yang </a:t>
            </a:r>
            <a:r>
              <a:rPr lang="en-US" dirty="0" err="1"/>
              <a:t>pasti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586D1-ED80-B46B-D205-C7E87D768DCC}"/>
              </a:ext>
            </a:extLst>
          </p:cNvPr>
          <p:cNvSpPr txBox="1"/>
          <p:nvPr/>
        </p:nvSpPr>
        <p:spPr>
          <a:xfrm>
            <a:off x="5922498" y="2082017"/>
            <a:ext cx="4332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Lexend Light" panose="020B0604020202020204" charset="0"/>
              </a:rPr>
              <a:t>Najis </a:t>
            </a:r>
            <a:r>
              <a:rPr lang="en-US" sz="2500" dirty="0" err="1">
                <a:latin typeface="Lexend Light" panose="020B0604020202020204" charset="0"/>
              </a:rPr>
              <a:t>Mughallazah</a:t>
            </a:r>
            <a:endParaRPr lang="en-ID" sz="2500" dirty="0">
              <a:latin typeface="Lexend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9"/>
          <p:cNvSpPr txBox="1">
            <a:spLocks noGrp="1"/>
          </p:cNvSpPr>
          <p:nvPr>
            <p:ph type="title"/>
          </p:nvPr>
        </p:nvSpPr>
        <p:spPr>
          <a:xfrm>
            <a:off x="548850" y="683900"/>
            <a:ext cx="11200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Najis </a:t>
            </a:r>
            <a:r>
              <a:rPr lang="en-US" dirty="0" err="1"/>
              <a:t>Mughallazah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59" name="Google Shape;559;p29"/>
          <p:cNvSpPr txBox="1">
            <a:spLocks noGrp="1"/>
          </p:cNvSpPr>
          <p:nvPr>
            <p:ph type="body" idx="1"/>
          </p:nvPr>
        </p:nvSpPr>
        <p:spPr>
          <a:xfrm>
            <a:off x="634218" y="2459700"/>
            <a:ext cx="5092504" cy="3390314"/>
          </a:xfrm>
          <a:prstGeom prst="rect">
            <a:avLst/>
          </a:prstGeom>
          <a:blipFill>
            <a:blip r:embed="rId3">
              <a:alphaModFix amt="36000"/>
            </a:blip>
            <a:stretch>
              <a:fillRect/>
            </a:stretch>
          </a:blip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Anjing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Bagian-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bagian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disebutkan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Najis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dari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anjing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yaitu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Air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liur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Tubuh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Kotoran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Yang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pasti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semua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bagian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dari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anjing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itu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Najis.</a:t>
            </a:r>
          </a:p>
        </p:txBody>
      </p:sp>
      <p:sp>
        <p:nvSpPr>
          <p:cNvPr id="558" name="Google Shape;558;p29"/>
          <p:cNvSpPr txBox="1">
            <a:spLocks noGrp="1"/>
          </p:cNvSpPr>
          <p:nvPr>
            <p:ph type="body" idx="2"/>
          </p:nvPr>
        </p:nvSpPr>
        <p:spPr>
          <a:xfrm>
            <a:off x="6611815" y="2459699"/>
            <a:ext cx="5092504" cy="3390314"/>
          </a:xfrm>
          <a:prstGeom prst="rect">
            <a:avLst/>
          </a:prstGeom>
          <a:blipFill>
            <a:blip r:embed="rId4">
              <a:alphaModFix amt="64000"/>
            </a:blip>
            <a:stretch>
              <a:fillRect/>
            </a:stretch>
          </a:blip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Babi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 halnya seperti anjing, babi sama-sama bagian dari najis mughallazah, bahkan babi ini lebih berat daripada anjing.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5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5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0" build="p"/>
      <p:bldP spid="55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8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28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540" name="Google Shape;540;p2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545" name="Google Shape;545;p2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546" name="Google Shape;546;p2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548" name="Google Shape;548;p28"/>
          <p:cNvSpPr txBox="1">
            <a:spLocks noGrp="1"/>
          </p:cNvSpPr>
          <p:nvPr>
            <p:ph type="title"/>
          </p:nvPr>
        </p:nvSpPr>
        <p:spPr>
          <a:xfrm>
            <a:off x="1492925" y="2055100"/>
            <a:ext cx="92061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fontAlgn="base"/>
            <a:r>
              <a:rPr lang="ar-AE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وَعَنْ أَبِي هُرَيْرَةَ – رضي الله عنه – قَالَ: قَالَ رَسُولُ اَللَّهِ – صلى الله عليه وسلم طَهُورُ إِنَاءِ أَحَدِكُمْ إِذْ وَلَغَ فِيهِ اَلْكَلْبُ</a:t>
            </a:r>
            <a:br>
              <a:rPr lang="ar-AE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ar-AE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أَنْ يَغْسِلَهُ سَبْعَ مَرَّاتٍ, أُولَاهُنَّ بِالتُّرَابِ – أَخْرَجَهُ مُسْلِمٌ .</a:t>
            </a:r>
            <a:br>
              <a:rPr lang="en-US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br>
              <a:rPr lang="ar-AE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 Abu Hurairah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Radliyallaahu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‘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anhu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Rasulullah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Shallallaahu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‘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alaihi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Sallam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bersabda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b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“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Sucinya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tempat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air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seseorang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diantara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kamu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jika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2500" b="1" i="0" dirty="0" err="1">
                <a:solidFill>
                  <a:srgbClr val="212121"/>
                </a:solidFill>
                <a:effectLst/>
                <a:latin typeface="inherit"/>
              </a:rPr>
              <a:t>dijilat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2500" b="1" i="0" dirty="0" err="1">
                <a:solidFill>
                  <a:srgbClr val="212121"/>
                </a:solidFill>
                <a:effectLst/>
                <a:latin typeface="inherit"/>
              </a:rPr>
              <a:t>anjing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ialah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dicuci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tujuh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kali, yang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pertamanya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dicampur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2500" b="1" i="0" dirty="0" err="1">
                <a:solidFill>
                  <a:srgbClr val="212121"/>
                </a:solidFill>
                <a:effectLst/>
                <a:latin typeface="inherit"/>
              </a:rPr>
              <a:t>debu</a:t>
            </a:r>
            <a:r>
              <a:rPr lang="en-ID" sz="2500" b="1" i="0" dirty="0"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lang="en-ID" sz="2500" b="1" i="0" dirty="0" err="1">
                <a:solidFill>
                  <a:srgbClr val="212121"/>
                </a:solidFill>
                <a:effectLst/>
                <a:latin typeface="inherit"/>
              </a:rPr>
              <a:t>tanah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.” </a:t>
            </a:r>
            <a:r>
              <a:rPr lang="en-ID" sz="25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Dikeluarkan</a:t>
            </a:r>
            <a:r>
              <a:rPr lang="en-ID" sz="2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oleh Muslim.</a:t>
            </a:r>
            <a:endParaRPr sz="2500" dirty="0"/>
          </a:p>
        </p:txBody>
      </p:sp>
      <p:grpSp>
        <p:nvGrpSpPr>
          <p:cNvPr id="550" name="Google Shape;550;p28"/>
          <p:cNvGrpSpPr/>
          <p:nvPr/>
        </p:nvGrpSpPr>
        <p:grpSpPr>
          <a:xfrm rot="10800000">
            <a:off x="1256887" y="1385356"/>
            <a:ext cx="472075" cy="336299"/>
            <a:chOff x="621403" y="597265"/>
            <a:chExt cx="1588204" cy="1118814"/>
          </a:xfrm>
        </p:grpSpPr>
        <p:sp>
          <p:nvSpPr>
            <p:cNvPr id="551" name="Google Shape;551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>
            <a:spLocks noGrp="1"/>
          </p:cNvSpPr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500" dirty="0"/>
              <a:t>B</a:t>
            </a:r>
            <a:r>
              <a:rPr lang="en" sz="3500" dirty="0"/>
              <a:t>agaimana cara membersihkan Najis Mughallazah?</a:t>
            </a:r>
            <a:endParaRPr sz="3500" dirty="0"/>
          </a:p>
        </p:txBody>
      </p:sp>
      <p:sp>
        <p:nvSpPr>
          <p:cNvPr id="516" name="Google Shape;516;p26"/>
          <p:cNvSpPr txBox="1">
            <a:spLocks noGrp="1"/>
          </p:cNvSpPr>
          <p:nvPr>
            <p:ph type="body" idx="1"/>
          </p:nvPr>
        </p:nvSpPr>
        <p:spPr>
          <a:xfrm>
            <a:off x="1231650" y="2446575"/>
            <a:ext cx="9728700" cy="308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dicuci</a:t>
            </a:r>
            <a:r>
              <a:rPr lang="en-US" dirty="0"/>
              <a:t> 7x yang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dicuci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juga </a:t>
            </a:r>
            <a:r>
              <a:rPr lang="en-US" dirty="0" err="1"/>
              <a:t>tanahnya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kasusnya</a:t>
            </a:r>
            <a:r>
              <a:rPr lang="en-US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air </a:t>
            </a:r>
            <a:r>
              <a:rPr lang="en-US" dirty="0" err="1"/>
              <a:t>liur</a:t>
            </a:r>
            <a:r>
              <a:rPr lang="en-US" dirty="0"/>
              <a:t> </a:t>
            </a:r>
            <a:r>
              <a:rPr lang="en-US" dirty="0" err="1"/>
              <a:t>anjing</a:t>
            </a:r>
            <a:r>
              <a:rPr lang="en-US" dirty="0"/>
              <a:t>/</a:t>
            </a:r>
            <a:r>
              <a:rPr lang="en-US" dirty="0" err="1"/>
              <a:t>babi</a:t>
            </a:r>
            <a:r>
              <a:rPr lang="en-US" dirty="0"/>
              <a:t> nah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dicuci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7x,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fisiknya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dan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7x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dicampur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yang </a:t>
            </a:r>
            <a:r>
              <a:rPr lang="en-US" dirty="0" err="1"/>
              <a:t>suci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/>
      <p:bldP spid="5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"/>
          <p:cNvSpPr txBox="1">
            <a:spLocks noGrp="1"/>
          </p:cNvSpPr>
          <p:nvPr>
            <p:ph type="title"/>
          </p:nvPr>
        </p:nvSpPr>
        <p:spPr>
          <a:xfrm>
            <a:off x="3199165" y="3248275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Terimakasih atas perhatiannya!</a:t>
            </a:r>
            <a:endParaRPr sz="6000" dirty="0"/>
          </a:p>
        </p:txBody>
      </p:sp>
      <p:grpSp>
        <p:nvGrpSpPr>
          <p:cNvPr id="865" name="Google Shape;865;p39"/>
          <p:cNvGrpSpPr/>
          <p:nvPr/>
        </p:nvGrpSpPr>
        <p:grpSpPr>
          <a:xfrm>
            <a:off x="10272793" y="4951202"/>
            <a:ext cx="792208" cy="710851"/>
            <a:chOff x="304016" y="596485"/>
            <a:chExt cx="1168621" cy="1048607"/>
          </a:xfrm>
        </p:grpSpPr>
        <p:sp>
          <p:nvSpPr>
            <p:cNvPr id="866" name="Google Shape;866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0" name="Google Shape;870;p39"/>
          <p:cNvGrpSpPr/>
          <p:nvPr/>
        </p:nvGrpSpPr>
        <p:grpSpPr>
          <a:xfrm>
            <a:off x="10272793" y="4079194"/>
            <a:ext cx="792208" cy="710851"/>
            <a:chOff x="304016" y="596485"/>
            <a:chExt cx="1168621" cy="1048607"/>
          </a:xfrm>
        </p:grpSpPr>
        <p:sp>
          <p:nvSpPr>
            <p:cNvPr id="871" name="Google Shape;871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10272793" y="3207185"/>
            <a:ext cx="792208" cy="710851"/>
            <a:chOff x="304016" y="596485"/>
            <a:chExt cx="1168621" cy="1048607"/>
          </a:xfrm>
        </p:grpSpPr>
        <p:sp>
          <p:nvSpPr>
            <p:cNvPr id="876" name="Google Shape;876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80" name="Google Shape;880;p39"/>
          <p:cNvGrpSpPr/>
          <p:nvPr/>
        </p:nvGrpSpPr>
        <p:grpSpPr>
          <a:xfrm>
            <a:off x="10272793" y="2335177"/>
            <a:ext cx="792208" cy="710851"/>
            <a:chOff x="304016" y="596485"/>
            <a:chExt cx="1168621" cy="1048607"/>
          </a:xfrm>
        </p:grpSpPr>
        <p:sp>
          <p:nvSpPr>
            <p:cNvPr id="881" name="Google Shape;881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3E6DE"/>
      </a:lt1>
      <a:dk2>
        <a:srgbClr val="434343"/>
      </a:dk2>
      <a:lt2>
        <a:srgbClr val="EEEEEE"/>
      </a:lt2>
      <a:accent1>
        <a:srgbClr val="F07E66"/>
      </a:accent1>
      <a:accent2>
        <a:srgbClr val="F4AE69"/>
      </a:accent2>
      <a:accent3>
        <a:srgbClr val="A3CEC5"/>
      </a:accent3>
      <a:accent4>
        <a:srgbClr val="F0B2B7"/>
      </a:accent4>
      <a:accent5>
        <a:srgbClr val="000000"/>
      </a:accent5>
      <a:accent6>
        <a:srgbClr val="E59D8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239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Times New Roman</vt:lpstr>
      <vt:lpstr>Aldrich</vt:lpstr>
      <vt:lpstr>Belanosima</vt:lpstr>
      <vt:lpstr>Lexend Light</vt:lpstr>
      <vt:lpstr>Roboto Slab</vt:lpstr>
      <vt:lpstr>Roboto</vt:lpstr>
      <vt:lpstr>Arial</vt:lpstr>
      <vt:lpstr>Calibri</vt:lpstr>
      <vt:lpstr>inherit</vt:lpstr>
      <vt:lpstr>Abril Fatface</vt:lpstr>
      <vt:lpstr>SlidesMania</vt:lpstr>
      <vt:lpstr>NAJIS MUGHALLAZAH</vt:lpstr>
      <vt:lpstr>Yuk  sama sama belajar!</vt:lpstr>
      <vt:lpstr>Najis Mughallazah </vt:lpstr>
      <vt:lpstr>وَعَنْ أَبِي هُرَيْرَةَ – رضي الله عنه – قَالَ: قَالَ رَسُولُ اَللَّهِ – صلى الله عليه وسلم طَهُورُ إِنَاءِ أَحَدِكُمْ إِذْ وَلَغَ فِيهِ اَلْكَلْبُ أَنْ يَغْسِلَهُ سَبْعَ مَرَّاتٍ, أُولَاهُنَّ بِالتُّرَابِ – أَخْرَجَهُ مُسْلِمٌ .  Dari Abu Hurairah Radliyallaahu ‘anhu bahwa Rasulullah Shallallaahu ‘alaihi wa Sallam bersabda:  “Sucinya tempat air seseorang diantara kamu jika dijilat anjing ialah dengan dicuci tujuh kali, yang pertamanya dicampur dengan debu tanah.” Dikeluarkan oleh Muslim.</vt:lpstr>
      <vt:lpstr>Bagaimana cara membersihkan Najis Mughallazah?</vt:lpstr>
      <vt:lpstr>Terimakasih atas perhatiannya!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NAJIS MUGHALLAZAH</dc:title>
  <dc:creator>IFA</dc:creator>
  <cp:lastModifiedBy>IFA</cp:lastModifiedBy>
  <cp:revision>3</cp:revision>
  <dcterms:modified xsi:type="dcterms:W3CDTF">2023-09-27T05:18:03Z</dcterms:modified>
</cp:coreProperties>
</file>