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0" r:id="rId3"/>
    <p:sldId id="265" r:id="rId4"/>
    <p:sldId id="262" r:id="rId5"/>
    <p:sldId id="267" r:id="rId6"/>
    <p:sldId id="263" r:id="rId7"/>
    <p:sldId id="268" r:id="rId8"/>
    <p:sldId id="264" r:id="rId9"/>
    <p:sldId id="26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410200"/>
          </a:xfrm>
        </p:spPr>
        <p:style>
          <a:lnRef idx="0">
            <a:schemeClr val="accent3"/>
          </a:lnRef>
          <a:fillRef idx="3">
            <a:schemeClr val="accent3"/>
          </a:fillRef>
          <a:effectRef idx="3">
            <a:schemeClr val="accent3"/>
          </a:effectRef>
          <a:fontRef idx="minor">
            <a:schemeClr val="lt1"/>
          </a:fontRef>
        </p:style>
        <p:txBody>
          <a:bodyPr>
            <a:normAutofit/>
          </a:bodyPr>
          <a:lstStyle/>
          <a:p>
            <a:r>
              <a:rPr lang="en-US" sz="9600" dirty="0" smtClean="0"/>
              <a:t>TAUHID</a:t>
            </a:r>
            <a:endParaRPr lang="en-US" sz="9600" dirty="0"/>
          </a:p>
        </p:txBody>
      </p:sp>
    </p:spTree>
    <p:extLst>
      <p:ext uri="{BB962C8B-B14F-4D97-AF65-F5344CB8AC3E}">
        <p14:creationId xmlns:p14="http://schemas.microsoft.com/office/powerpoint/2010/main" val="217188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752600"/>
            <a:ext cx="7772400" cy="4495800"/>
          </a:xfrm>
        </p:spPr>
        <p:style>
          <a:lnRef idx="2">
            <a:schemeClr val="dk1">
              <a:shade val="50000"/>
            </a:schemeClr>
          </a:lnRef>
          <a:fillRef idx="1">
            <a:schemeClr val="dk1"/>
          </a:fillRef>
          <a:effectRef idx="0">
            <a:schemeClr val="dk1"/>
          </a:effectRef>
          <a:fontRef idx="minor">
            <a:schemeClr val="lt1"/>
          </a:fontRef>
        </p:style>
        <p:txBody>
          <a:bodyPr>
            <a:normAutofit/>
          </a:bodyPr>
          <a:lstStyle/>
          <a:p>
            <a:pPr lvl="0" algn="ctr"/>
            <a:r>
              <a:rPr lang="en-US" sz="3200" dirty="0" err="1" smtClean="0"/>
              <a:t>Menurut</a:t>
            </a:r>
            <a:r>
              <a:rPr lang="en-US" sz="3200" dirty="0" smtClean="0"/>
              <a:t> </a:t>
            </a:r>
            <a:r>
              <a:rPr lang="en-US" sz="3200" dirty="0" err="1" smtClean="0"/>
              <a:t>bahasa</a:t>
            </a:r>
            <a:r>
              <a:rPr lang="en-US" sz="3200" dirty="0" smtClean="0"/>
              <a:t> </a:t>
            </a:r>
            <a:r>
              <a:rPr lang="en-US" sz="3200" dirty="0" err="1"/>
              <a:t>arab</a:t>
            </a:r>
            <a:r>
              <a:rPr lang="en-US" sz="3200" dirty="0"/>
              <a:t>, </a:t>
            </a:r>
            <a:r>
              <a:rPr lang="en-US" sz="3200" dirty="0" err="1"/>
              <a:t>tauhid</a:t>
            </a:r>
            <a:r>
              <a:rPr lang="en-US" sz="3200" dirty="0"/>
              <a:t> </a:t>
            </a:r>
            <a:r>
              <a:rPr lang="en-US" sz="3200" dirty="0" err="1"/>
              <a:t>adalah</a:t>
            </a:r>
            <a:r>
              <a:rPr lang="en-US" sz="3200" dirty="0"/>
              <a:t> </a:t>
            </a:r>
            <a:r>
              <a:rPr lang="en-US" sz="3200" dirty="0" err="1"/>
              <a:t>mashdar</a:t>
            </a:r>
            <a:r>
              <a:rPr lang="en-US" sz="3200" dirty="0"/>
              <a:t> </a:t>
            </a:r>
            <a:r>
              <a:rPr lang="en-US" sz="3200" dirty="0" err="1"/>
              <a:t>dari</a:t>
            </a:r>
            <a:r>
              <a:rPr lang="en-US" sz="3200" dirty="0"/>
              <a:t> kata </a:t>
            </a:r>
            <a:r>
              <a:rPr lang="en-US" sz="3200" dirty="0" err="1"/>
              <a:t>وَحَّدَ</a:t>
            </a:r>
            <a:r>
              <a:rPr lang="en-US" sz="3200" dirty="0"/>
              <a:t> – </a:t>
            </a:r>
            <a:r>
              <a:rPr lang="en-US" sz="3200" dirty="0" err="1"/>
              <a:t>يُوَحِّدُ</a:t>
            </a:r>
            <a:r>
              <a:rPr lang="en-US" sz="3200" dirty="0"/>
              <a:t> – </a:t>
            </a:r>
            <a:r>
              <a:rPr lang="en-US" sz="3200" dirty="0" err="1"/>
              <a:t>تَوْحِيْدًا</a:t>
            </a:r>
            <a:r>
              <a:rPr lang="en-US" sz="3200" dirty="0"/>
              <a:t> yang </a:t>
            </a:r>
            <a:r>
              <a:rPr lang="en-US" sz="3200" dirty="0" err="1"/>
              <a:t>berarti</a:t>
            </a:r>
            <a:r>
              <a:rPr lang="en-US" sz="3200" dirty="0"/>
              <a:t> </a:t>
            </a:r>
            <a:r>
              <a:rPr lang="en-US" sz="3200" dirty="0" err="1"/>
              <a:t>mengesakan</a:t>
            </a:r>
            <a:endParaRPr lang="en-US" sz="3200" dirty="0"/>
          </a:p>
        </p:txBody>
      </p:sp>
      <p:sp>
        <p:nvSpPr>
          <p:cNvPr id="3" name="Text Placeholder 2"/>
          <p:cNvSpPr>
            <a:spLocks noGrp="1"/>
          </p:cNvSpPr>
          <p:nvPr>
            <p:ph type="body" idx="1"/>
          </p:nvPr>
        </p:nvSpPr>
        <p:spPr>
          <a:xfrm>
            <a:off x="762000" y="685801"/>
            <a:ext cx="7772400" cy="838199"/>
          </a:xfrm>
        </p:spPr>
        <p:style>
          <a:lnRef idx="1">
            <a:schemeClr val="accent6"/>
          </a:lnRef>
          <a:fillRef idx="2">
            <a:schemeClr val="accent6"/>
          </a:fillRef>
          <a:effectRef idx="1">
            <a:schemeClr val="accent6"/>
          </a:effectRef>
          <a:fontRef idx="minor">
            <a:schemeClr val="dk1"/>
          </a:fontRef>
        </p:style>
        <p:txBody>
          <a:bodyPr>
            <a:normAutofit/>
          </a:bodyPr>
          <a:lstStyle/>
          <a:p>
            <a:pPr algn="ctr"/>
            <a:r>
              <a:rPr lang="en-US" sz="4800" dirty="0" smtClean="0">
                <a:solidFill>
                  <a:schemeClr val="tx1"/>
                </a:solidFill>
              </a:rPr>
              <a:t>PENGERTIAN TAUHID</a:t>
            </a:r>
            <a:endParaRPr lang="en-US" sz="4800" dirty="0">
              <a:solidFill>
                <a:schemeClr val="tx1"/>
              </a:solidFill>
            </a:endParaRPr>
          </a:p>
        </p:txBody>
      </p:sp>
    </p:spTree>
    <p:extLst>
      <p:ext uri="{BB962C8B-B14F-4D97-AF65-F5344CB8AC3E}">
        <p14:creationId xmlns:p14="http://schemas.microsoft.com/office/powerpoint/2010/main" val="27351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style>
          <a:lnRef idx="1">
            <a:schemeClr val="accent2"/>
          </a:lnRef>
          <a:fillRef idx="2">
            <a:schemeClr val="accent2"/>
          </a:fillRef>
          <a:effectRef idx="1">
            <a:schemeClr val="accent2"/>
          </a:effectRef>
          <a:fontRef idx="minor">
            <a:schemeClr val="dk1"/>
          </a:fontRef>
        </p:style>
        <p:txBody>
          <a:bodyPr>
            <a:normAutofit fontScale="90000"/>
          </a:bodyPr>
          <a:lstStyle/>
          <a:p>
            <a:r>
              <a:rPr lang="en-US" dirty="0" err="1"/>
              <a:t>Adapun</a:t>
            </a:r>
            <a:r>
              <a:rPr lang="en-US" dirty="0"/>
              <a:t> </a:t>
            </a:r>
            <a:r>
              <a:rPr lang="en-US" dirty="0" err="1"/>
              <a:t>menurut</a:t>
            </a:r>
            <a:r>
              <a:rPr lang="en-US" dirty="0"/>
              <a:t> </a:t>
            </a:r>
            <a:r>
              <a:rPr lang="en-US" dirty="0" err="1"/>
              <a:t>istilah</a:t>
            </a:r>
            <a:r>
              <a:rPr lang="en-US" dirty="0"/>
              <a:t>, </a:t>
            </a:r>
            <a:r>
              <a:rPr lang="en-US" dirty="0" err="1"/>
              <a:t>tauhid</a:t>
            </a:r>
            <a:r>
              <a:rPr lang="en-US" dirty="0"/>
              <a:t> </a:t>
            </a:r>
            <a:r>
              <a:rPr lang="en-US" dirty="0" err="1"/>
              <a:t>adalah</a:t>
            </a:r>
            <a:r>
              <a:rPr lang="en-US" dirty="0"/>
              <a:t> “</a:t>
            </a:r>
            <a:r>
              <a:rPr lang="en-US" dirty="0" err="1"/>
              <a:t>meyakini</a:t>
            </a:r>
            <a:r>
              <a:rPr lang="en-US" dirty="0"/>
              <a:t> </a:t>
            </a:r>
            <a:r>
              <a:rPr lang="en-US" dirty="0" err="1"/>
              <a:t>akan</a:t>
            </a:r>
            <a:r>
              <a:rPr lang="en-US" dirty="0"/>
              <a:t> </a:t>
            </a:r>
            <a:r>
              <a:rPr lang="en-US" dirty="0" err="1"/>
              <a:t>ke</a:t>
            </a:r>
            <a:r>
              <a:rPr lang="en-US" dirty="0"/>
              <a:t>-</a:t>
            </a:r>
            <a:r>
              <a:rPr lang="en-US" dirty="0" err="1"/>
              <a:t>esa</a:t>
            </a:r>
            <a:r>
              <a:rPr lang="en-US" dirty="0"/>
              <a:t>-an Allah -</a:t>
            </a:r>
            <a:r>
              <a:rPr lang="en-US" dirty="0" err="1"/>
              <a:t>subhanahu</a:t>
            </a:r>
            <a:r>
              <a:rPr lang="en-US" dirty="0"/>
              <a:t> </a:t>
            </a:r>
            <a:r>
              <a:rPr lang="en-US" dirty="0" err="1"/>
              <a:t>wa</a:t>
            </a:r>
            <a:r>
              <a:rPr lang="en-US" dirty="0"/>
              <a:t> </a:t>
            </a:r>
            <a:r>
              <a:rPr lang="en-US" dirty="0" err="1"/>
              <a:t>ta’ala</a:t>
            </a:r>
            <a:r>
              <a:rPr lang="en-US" dirty="0"/>
              <a:t>- </a:t>
            </a:r>
            <a:r>
              <a:rPr lang="en-US" dirty="0" smtClean="0"/>
              <a:t/>
            </a:r>
            <a:br>
              <a:rPr lang="en-US" dirty="0" smtClean="0"/>
            </a:br>
            <a:r>
              <a:rPr lang="en-US" dirty="0" err="1" smtClean="0"/>
              <a:t>baik</a:t>
            </a:r>
            <a:r>
              <a:rPr lang="en-US" dirty="0" smtClean="0"/>
              <a:t> </a:t>
            </a:r>
            <a:r>
              <a:rPr lang="en-US" dirty="0" err="1" smtClean="0"/>
              <a:t>dalam</a:t>
            </a:r>
            <a:r>
              <a:rPr lang="en-US" dirty="0" smtClean="0"/>
              <a:t> </a:t>
            </a:r>
            <a:r>
              <a:rPr lang="en-US" dirty="0" err="1"/>
              <a:t>rububiyah</a:t>
            </a:r>
            <a:r>
              <a:rPr lang="en-US" dirty="0"/>
              <a:t> (</a:t>
            </a:r>
            <a:r>
              <a:rPr lang="en-US" dirty="0" err="1"/>
              <a:t>penciptaan</a:t>
            </a:r>
            <a:r>
              <a:rPr lang="en-US" dirty="0"/>
              <a:t>, </a:t>
            </a:r>
            <a:r>
              <a:rPr lang="en-US" dirty="0" err="1"/>
              <a:t>pemeliharaan</a:t>
            </a:r>
            <a:r>
              <a:rPr lang="en-US" dirty="0"/>
              <a:t>, </a:t>
            </a:r>
            <a:r>
              <a:rPr lang="en-US" dirty="0" err="1"/>
              <a:t>pemilikan</a:t>
            </a:r>
            <a:r>
              <a:rPr lang="en-US" dirty="0"/>
              <a:t>), </a:t>
            </a:r>
            <a:r>
              <a:rPr lang="en-US" dirty="0" err="1" smtClean="0"/>
              <a:t>uluhiyyah</a:t>
            </a:r>
            <a:r>
              <a:rPr lang="en-US" dirty="0" smtClean="0"/>
              <a:t> </a:t>
            </a:r>
            <a:r>
              <a:rPr lang="en-US" dirty="0"/>
              <a:t>(</a:t>
            </a:r>
            <a:r>
              <a:rPr lang="en-US" dirty="0" err="1"/>
              <a:t>ikhlas</a:t>
            </a:r>
            <a:r>
              <a:rPr lang="en-US" dirty="0"/>
              <a:t> </a:t>
            </a:r>
            <a:r>
              <a:rPr lang="en-US" dirty="0" err="1"/>
              <a:t>beribadah</a:t>
            </a:r>
            <a:r>
              <a:rPr lang="en-US" dirty="0"/>
              <a:t> </a:t>
            </a:r>
            <a:r>
              <a:rPr lang="en-US" dirty="0" err="1"/>
              <a:t>kepadaNya</a:t>
            </a:r>
            <a:r>
              <a:rPr lang="en-US" dirty="0"/>
              <a:t>) </a:t>
            </a:r>
            <a:r>
              <a:rPr lang="en-US" dirty="0" err="1"/>
              <a:t>dan</a:t>
            </a:r>
            <a:r>
              <a:rPr lang="en-US" dirty="0"/>
              <a:t> </a:t>
            </a:r>
            <a:r>
              <a:rPr lang="en-US" dirty="0" err="1"/>
              <a:t>dalam</a:t>
            </a:r>
            <a:r>
              <a:rPr lang="en-US" dirty="0"/>
              <a:t> Al-</a:t>
            </a:r>
            <a:r>
              <a:rPr lang="en-US" dirty="0" err="1"/>
              <a:t>Asmaa</a:t>
            </a:r>
            <a:r>
              <a:rPr lang="en-US" dirty="0"/>
              <a:t> wash-</a:t>
            </a:r>
            <a:r>
              <a:rPr lang="en-US" dirty="0" err="1"/>
              <a:t>shifaat</a:t>
            </a:r>
            <a:r>
              <a:rPr lang="en-US" dirty="0"/>
              <a:t> (</a:t>
            </a:r>
            <a:r>
              <a:rPr lang="en-US" dirty="0" err="1"/>
              <a:t>nama-nama</a:t>
            </a:r>
            <a:r>
              <a:rPr lang="en-US" dirty="0"/>
              <a:t> </a:t>
            </a:r>
            <a:r>
              <a:rPr lang="en-US" dirty="0" err="1"/>
              <a:t>dan</a:t>
            </a:r>
            <a:r>
              <a:rPr lang="en-US" dirty="0"/>
              <a:t> </a:t>
            </a:r>
            <a:r>
              <a:rPr lang="en-US" dirty="0" err="1"/>
              <a:t>sifat</a:t>
            </a:r>
            <a:r>
              <a:rPr lang="en-US" dirty="0"/>
              <a:t>)-</a:t>
            </a:r>
            <a:r>
              <a:rPr lang="en-US" dirty="0" err="1"/>
              <a:t>Nya</a:t>
            </a:r>
            <a:r>
              <a:rPr lang="en-US" dirty="0"/>
              <a:t>“. </a:t>
            </a:r>
          </a:p>
        </p:txBody>
      </p:sp>
    </p:spTree>
    <p:extLst>
      <p:ext uri="{BB962C8B-B14F-4D97-AF65-F5344CB8AC3E}">
        <p14:creationId xmlns:p14="http://schemas.microsoft.com/office/powerpoint/2010/main" val="52291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676400"/>
            <a:ext cx="7772400" cy="4495800"/>
          </a:xfrm>
        </p:spPr>
        <p:style>
          <a:lnRef idx="2">
            <a:schemeClr val="dk1">
              <a:shade val="50000"/>
            </a:schemeClr>
          </a:lnRef>
          <a:fillRef idx="1">
            <a:schemeClr val="dk1"/>
          </a:fillRef>
          <a:effectRef idx="0">
            <a:schemeClr val="dk1"/>
          </a:effectRef>
          <a:fontRef idx="minor">
            <a:schemeClr val="lt1"/>
          </a:fontRef>
        </p:style>
        <p:txBody>
          <a:bodyPr>
            <a:normAutofit/>
          </a:bodyPr>
          <a:lstStyle/>
          <a:p>
            <a:pPr lvl="0"/>
            <a:r>
              <a:rPr lang="en-US" sz="2800" dirty="0" err="1"/>
              <a:t>mengesakan</a:t>
            </a:r>
            <a:r>
              <a:rPr lang="en-US" sz="2800" dirty="0"/>
              <a:t> Allah –</a:t>
            </a:r>
            <a:r>
              <a:rPr lang="en-US" sz="2800" i="1" dirty="0" err="1"/>
              <a:t>subhanahu</a:t>
            </a:r>
            <a:r>
              <a:rPr lang="en-US" sz="2800" i="1" dirty="0"/>
              <a:t> </a:t>
            </a:r>
            <a:r>
              <a:rPr lang="en-US" sz="2800" i="1" dirty="0" err="1"/>
              <a:t>wa</a:t>
            </a:r>
            <a:r>
              <a:rPr lang="en-US" sz="2800" i="1" dirty="0"/>
              <a:t> </a:t>
            </a:r>
            <a:r>
              <a:rPr lang="en-US" sz="2800" i="1" dirty="0" err="1"/>
              <a:t>ta’ala</a:t>
            </a:r>
            <a:r>
              <a:rPr lang="en-US" sz="2800" i="1" dirty="0"/>
              <a:t>-</a:t>
            </a:r>
            <a:r>
              <a:rPr lang="en-US" sz="2800" dirty="0"/>
              <a:t> </a:t>
            </a:r>
            <a:r>
              <a:rPr lang="en-US" sz="2800" dirty="0" err="1"/>
              <a:t>dalam</a:t>
            </a:r>
            <a:r>
              <a:rPr lang="en-US" sz="2800" dirty="0"/>
              <a:t> </a:t>
            </a:r>
            <a:r>
              <a:rPr lang="en-US" sz="2800" dirty="0" err="1"/>
              <a:t>hal</a:t>
            </a:r>
            <a:r>
              <a:rPr lang="en-US" sz="2800" dirty="0"/>
              <a:t> </a:t>
            </a:r>
            <a:r>
              <a:rPr lang="en-US" sz="2800" dirty="0" err="1"/>
              <a:t>perbuatanNya</a:t>
            </a:r>
            <a:r>
              <a:rPr lang="en-US" sz="2800" dirty="0"/>
              <a:t>. </a:t>
            </a:r>
            <a:r>
              <a:rPr lang="en-US" sz="2800" dirty="0" smtClean="0"/>
              <a:t/>
            </a:r>
            <a:br>
              <a:rPr lang="en-US" sz="2800" dirty="0" smtClean="0"/>
            </a:br>
            <a:r>
              <a:rPr lang="en-US" sz="2800" dirty="0" err="1"/>
              <a:t>Seperti</a:t>
            </a:r>
            <a:r>
              <a:rPr lang="en-US" sz="2800" dirty="0"/>
              <a:t> </a:t>
            </a:r>
            <a:r>
              <a:rPr lang="en-US" sz="2800" dirty="0" err="1"/>
              <a:t>mencipta</a:t>
            </a:r>
            <a:r>
              <a:rPr lang="en-US" sz="2800" dirty="0"/>
              <a:t>, </a:t>
            </a:r>
            <a:r>
              <a:rPr lang="en-US" sz="2800" dirty="0" err="1"/>
              <a:t>memberi</a:t>
            </a:r>
            <a:r>
              <a:rPr lang="en-US" sz="2800" dirty="0"/>
              <a:t> </a:t>
            </a:r>
            <a:r>
              <a:rPr lang="en-US" sz="2800" dirty="0" err="1"/>
              <a:t>rezeki</a:t>
            </a:r>
            <a:r>
              <a:rPr lang="en-US" sz="2800" dirty="0"/>
              <a:t>, </a:t>
            </a:r>
            <a:r>
              <a:rPr lang="en-US" sz="2800" dirty="0" err="1"/>
              <a:t>menghidupkan</a:t>
            </a:r>
            <a:r>
              <a:rPr lang="en-US" sz="2800" dirty="0"/>
              <a:t> </a:t>
            </a:r>
            <a:r>
              <a:rPr lang="en-US" sz="2800" dirty="0" err="1"/>
              <a:t>dan</a:t>
            </a:r>
            <a:r>
              <a:rPr lang="en-US" sz="2800" dirty="0"/>
              <a:t> </a:t>
            </a:r>
            <a:r>
              <a:rPr lang="en-US" sz="2800" dirty="0" err="1"/>
              <a:t>mematikan</a:t>
            </a:r>
            <a:r>
              <a:rPr lang="en-US" sz="2800" dirty="0"/>
              <a:t>, </a:t>
            </a:r>
            <a:r>
              <a:rPr lang="en-US" sz="2800" dirty="0" err="1"/>
              <a:t>mendatangkan</a:t>
            </a:r>
            <a:r>
              <a:rPr lang="en-US" sz="2800" dirty="0"/>
              <a:t> </a:t>
            </a:r>
            <a:r>
              <a:rPr lang="en-US" sz="2800" dirty="0" err="1"/>
              <a:t>bahaya</a:t>
            </a:r>
            <a:r>
              <a:rPr lang="en-US" sz="2800" dirty="0"/>
              <a:t>, </a:t>
            </a:r>
            <a:r>
              <a:rPr lang="en-US" sz="2800" dirty="0" err="1"/>
              <a:t>memberi</a:t>
            </a:r>
            <a:r>
              <a:rPr lang="en-US" sz="2800" dirty="0"/>
              <a:t> </a:t>
            </a:r>
            <a:r>
              <a:rPr lang="en-US" sz="2800" dirty="0" err="1"/>
              <a:t>manfaat</a:t>
            </a:r>
            <a:r>
              <a:rPr lang="en-US" sz="2800" dirty="0"/>
              <a:t>, </a:t>
            </a:r>
            <a:r>
              <a:rPr lang="en-US" sz="2800" dirty="0" err="1"/>
              <a:t>dan</a:t>
            </a:r>
            <a:r>
              <a:rPr lang="en-US" sz="2800" dirty="0"/>
              <a:t> </a:t>
            </a:r>
            <a:r>
              <a:rPr lang="en-US" sz="2800" dirty="0" smtClean="0"/>
              <a:t>lain-lain.</a:t>
            </a:r>
            <a:br>
              <a:rPr lang="en-US" sz="2800" dirty="0" smtClean="0"/>
            </a:br>
            <a:r>
              <a:rPr lang="en-US" sz="2800" dirty="0" err="1" smtClean="0"/>
              <a:t>Contohnya</a:t>
            </a:r>
            <a:r>
              <a:rPr lang="en-US" sz="2800" dirty="0" smtClean="0"/>
              <a:t>: </a:t>
            </a:r>
            <a:r>
              <a:rPr lang="en-US" sz="2800" dirty="0" err="1" smtClean="0"/>
              <a:t>adanya</a:t>
            </a:r>
            <a:r>
              <a:rPr lang="en-US" sz="2800" dirty="0" smtClean="0"/>
              <a:t> </a:t>
            </a:r>
            <a:r>
              <a:rPr lang="en-US" sz="2800" dirty="0" err="1" smtClean="0"/>
              <a:t>kematian</a:t>
            </a:r>
            <a:r>
              <a:rPr lang="en-US" sz="2800" dirty="0" smtClean="0"/>
              <a:t>, </a:t>
            </a:r>
            <a:r>
              <a:rPr lang="en-US" sz="2800" dirty="0" err="1" smtClean="0"/>
              <a:t>lahirnya</a:t>
            </a:r>
            <a:r>
              <a:rPr lang="en-US" sz="2800" dirty="0" smtClean="0"/>
              <a:t> </a:t>
            </a:r>
            <a:r>
              <a:rPr lang="en-US" sz="2800" dirty="0" err="1" smtClean="0"/>
              <a:t>bayi</a:t>
            </a:r>
            <a:r>
              <a:rPr lang="en-US" sz="2800" dirty="0" smtClean="0"/>
              <a:t>,</a:t>
            </a:r>
            <a:br>
              <a:rPr lang="en-US" sz="2800" dirty="0" smtClean="0"/>
            </a:br>
            <a:r>
              <a:rPr lang="en-US" sz="2800" dirty="0" smtClean="0"/>
              <a:t>MENDAPATKAN KEBAHAGIAN, MENGALAMI MUSIBAH</a:t>
            </a:r>
            <a:endParaRPr lang="en-US" sz="2800" dirty="0"/>
          </a:p>
        </p:txBody>
      </p:sp>
      <p:sp>
        <p:nvSpPr>
          <p:cNvPr id="3" name="Text Placeholder 2"/>
          <p:cNvSpPr>
            <a:spLocks noGrp="1"/>
          </p:cNvSpPr>
          <p:nvPr>
            <p:ph type="body" idx="1"/>
          </p:nvPr>
        </p:nvSpPr>
        <p:spPr>
          <a:xfrm>
            <a:off x="838200" y="685800"/>
            <a:ext cx="7772400" cy="609600"/>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algn="ctr"/>
            <a:r>
              <a:rPr lang="en-US" sz="4800" dirty="0" smtClean="0">
                <a:solidFill>
                  <a:schemeClr val="tx1"/>
                </a:solidFill>
              </a:rPr>
              <a:t>TAUHID RUBUBIYYAH</a:t>
            </a:r>
            <a:endParaRPr lang="en-US" sz="4800" dirty="0">
              <a:solidFill>
                <a:schemeClr val="tx1"/>
              </a:solidFill>
            </a:endParaRPr>
          </a:p>
        </p:txBody>
      </p:sp>
    </p:spTree>
    <p:extLst>
      <p:ext uri="{BB962C8B-B14F-4D97-AF65-F5344CB8AC3E}">
        <p14:creationId xmlns:p14="http://schemas.microsoft.com/office/powerpoint/2010/main" val="1362910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base"/>
            <a:r>
              <a:rPr lang="en-US" sz="4000" dirty="0" smtClean="0"/>
              <a:t/>
            </a:r>
            <a:br>
              <a:rPr lang="en-US" sz="4000" dirty="0" smtClean="0"/>
            </a:br>
            <a:r>
              <a:rPr lang="en-US" sz="4000" dirty="0"/>
              <a:t/>
            </a:r>
            <a:br>
              <a:rPr lang="en-US" sz="4000" dirty="0"/>
            </a:br>
            <a:r>
              <a:rPr lang="en-US" sz="4000" dirty="0" smtClean="0"/>
              <a:t>Q.S ALBAQOROH AYAT 284</a:t>
            </a:r>
            <a:br>
              <a:rPr lang="en-US" sz="4000" dirty="0" smtClean="0"/>
            </a:br>
            <a:r>
              <a:rPr lang="en-US" sz="4000" dirty="0" err="1" smtClean="0"/>
              <a:t>Milik</a:t>
            </a:r>
            <a:r>
              <a:rPr lang="en-US" sz="4000" dirty="0" smtClean="0"/>
              <a:t> </a:t>
            </a:r>
            <a:r>
              <a:rPr lang="en-US" sz="4000" dirty="0"/>
              <a:t>Allah-</a:t>
            </a:r>
            <a:r>
              <a:rPr lang="en-US" sz="4000" dirty="0" err="1"/>
              <a:t>lah</a:t>
            </a:r>
            <a:r>
              <a:rPr lang="en-US" sz="4000" dirty="0"/>
              <a:t> </a:t>
            </a:r>
            <a:r>
              <a:rPr lang="en-US" sz="4000" dirty="0" err="1"/>
              <a:t>apa</a:t>
            </a:r>
            <a:r>
              <a:rPr lang="en-US" sz="4000" dirty="0"/>
              <a:t> yang </a:t>
            </a:r>
            <a:r>
              <a:rPr lang="en-US" sz="4000" dirty="0" err="1"/>
              <a:t>ada</a:t>
            </a:r>
            <a:r>
              <a:rPr lang="en-US" sz="4000" dirty="0"/>
              <a:t> di </a:t>
            </a:r>
            <a:r>
              <a:rPr lang="en-US" sz="4000" dirty="0" err="1"/>
              <a:t>langit</a:t>
            </a:r>
            <a:r>
              <a:rPr lang="en-US" sz="4000" dirty="0"/>
              <a:t> </a:t>
            </a:r>
            <a:r>
              <a:rPr lang="en-US" sz="4000" dirty="0" err="1"/>
              <a:t>dan</a:t>
            </a:r>
            <a:r>
              <a:rPr lang="en-US" sz="4000" dirty="0"/>
              <a:t> </a:t>
            </a:r>
            <a:r>
              <a:rPr lang="en-US" sz="4000" dirty="0" err="1"/>
              <a:t>apa</a:t>
            </a:r>
            <a:r>
              <a:rPr lang="en-US" sz="4000" dirty="0"/>
              <a:t> yang </a:t>
            </a:r>
            <a:r>
              <a:rPr lang="en-US" sz="4000" dirty="0" err="1"/>
              <a:t>ada</a:t>
            </a:r>
            <a:r>
              <a:rPr lang="en-US" sz="4000" dirty="0"/>
              <a:t> di </a:t>
            </a:r>
            <a:r>
              <a:rPr lang="en-US" sz="4000" dirty="0" err="1"/>
              <a:t>bumi</a:t>
            </a:r>
            <a:r>
              <a:rPr lang="en-US" sz="4000" dirty="0"/>
              <a:t>. </a:t>
            </a:r>
            <a:r>
              <a:rPr lang="en-US" sz="4000" dirty="0" err="1"/>
              <a:t>Jika</a:t>
            </a:r>
            <a:r>
              <a:rPr lang="en-US" sz="4000" dirty="0"/>
              <a:t> </a:t>
            </a:r>
            <a:r>
              <a:rPr lang="en-US" sz="4000" dirty="0" err="1"/>
              <a:t>kamu</a:t>
            </a:r>
            <a:r>
              <a:rPr lang="en-US" sz="4000" dirty="0"/>
              <a:t> </a:t>
            </a:r>
            <a:r>
              <a:rPr lang="en-US" sz="4000" dirty="0" err="1"/>
              <a:t>nyatakan</a:t>
            </a:r>
            <a:r>
              <a:rPr lang="en-US" sz="4000" dirty="0"/>
              <a:t> </a:t>
            </a:r>
            <a:r>
              <a:rPr lang="en-US" sz="4000" dirty="0" err="1"/>
              <a:t>apa</a:t>
            </a:r>
            <a:r>
              <a:rPr lang="en-US" sz="4000" dirty="0"/>
              <a:t> yang </a:t>
            </a:r>
            <a:r>
              <a:rPr lang="en-US" sz="4000" dirty="0" err="1"/>
              <a:t>ada</a:t>
            </a:r>
            <a:r>
              <a:rPr lang="en-US" sz="4000" dirty="0"/>
              <a:t> di </a:t>
            </a:r>
            <a:r>
              <a:rPr lang="en-US" sz="4000" dirty="0" err="1"/>
              <a:t>dalam</a:t>
            </a:r>
            <a:r>
              <a:rPr lang="en-US" sz="4000" dirty="0"/>
              <a:t> </a:t>
            </a:r>
            <a:r>
              <a:rPr lang="en-US" sz="4000" dirty="0" err="1"/>
              <a:t>hatimu</a:t>
            </a:r>
            <a:r>
              <a:rPr lang="en-US" sz="4000" dirty="0"/>
              <a:t> </a:t>
            </a:r>
            <a:r>
              <a:rPr lang="en-US" sz="4000" dirty="0" err="1"/>
              <a:t>atau</a:t>
            </a:r>
            <a:r>
              <a:rPr lang="en-US" sz="4000" dirty="0"/>
              <a:t> </a:t>
            </a:r>
            <a:r>
              <a:rPr lang="en-US" sz="4000" dirty="0" err="1"/>
              <a:t>kamu</a:t>
            </a:r>
            <a:r>
              <a:rPr lang="en-US" sz="4000" dirty="0"/>
              <a:t> </a:t>
            </a:r>
            <a:r>
              <a:rPr lang="en-US" sz="4000" dirty="0" err="1"/>
              <a:t>sembunyikan</a:t>
            </a:r>
            <a:r>
              <a:rPr lang="en-US" sz="4000" dirty="0"/>
              <a:t>, </a:t>
            </a:r>
            <a:r>
              <a:rPr lang="en-US" sz="4000" dirty="0" err="1"/>
              <a:t>niscaya</a:t>
            </a:r>
            <a:r>
              <a:rPr lang="en-US" sz="4000" dirty="0"/>
              <a:t> Allah </a:t>
            </a:r>
            <a:r>
              <a:rPr lang="en-US" sz="4000" dirty="0" err="1"/>
              <a:t>memperhitungkannya</a:t>
            </a:r>
            <a:r>
              <a:rPr lang="en-US" sz="4000" dirty="0"/>
              <a:t> (</a:t>
            </a:r>
            <a:r>
              <a:rPr lang="en-US" sz="4000" dirty="0" err="1"/>
              <a:t>tentang</a:t>
            </a:r>
            <a:r>
              <a:rPr lang="en-US" sz="4000" dirty="0"/>
              <a:t> </a:t>
            </a:r>
            <a:r>
              <a:rPr lang="en-US" sz="4000" dirty="0" err="1"/>
              <a:t>perbuatan</a:t>
            </a:r>
            <a:r>
              <a:rPr lang="en-US" sz="4000" dirty="0"/>
              <a:t> </a:t>
            </a:r>
            <a:r>
              <a:rPr lang="en-US" sz="4000" dirty="0" err="1"/>
              <a:t>itu</a:t>
            </a:r>
            <a:r>
              <a:rPr lang="en-US" sz="4000" dirty="0"/>
              <a:t>) </a:t>
            </a:r>
            <a:r>
              <a:rPr lang="en-US" sz="4000" dirty="0" err="1"/>
              <a:t>bagimu</a:t>
            </a:r>
            <a:r>
              <a:rPr lang="en-US" sz="4000" dirty="0"/>
              <a:t>. </a:t>
            </a:r>
            <a:r>
              <a:rPr lang="en-US" sz="4000" dirty="0" err="1"/>
              <a:t>Dia</a:t>
            </a:r>
            <a:r>
              <a:rPr lang="en-US" sz="4000" dirty="0"/>
              <a:t> </a:t>
            </a:r>
            <a:r>
              <a:rPr lang="en-US" sz="4000" dirty="0" err="1"/>
              <a:t>mengampuni</a:t>
            </a:r>
            <a:r>
              <a:rPr lang="en-US" sz="4000" dirty="0"/>
              <a:t> </a:t>
            </a:r>
            <a:r>
              <a:rPr lang="en-US" sz="4000" dirty="0" err="1"/>
              <a:t>siapa</a:t>
            </a:r>
            <a:r>
              <a:rPr lang="en-US" sz="4000" dirty="0"/>
              <a:t> yang </a:t>
            </a:r>
            <a:r>
              <a:rPr lang="en-US" sz="4000" dirty="0" err="1"/>
              <a:t>Dia</a:t>
            </a:r>
            <a:r>
              <a:rPr lang="en-US" sz="4000" dirty="0"/>
              <a:t> </a:t>
            </a:r>
            <a:r>
              <a:rPr lang="en-US" sz="4000" dirty="0" err="1"/>
              <a:t>kehendaki</a:t>
            </a:r>
            <a:r>
              <a:rPr lang="en-US" sz="4000" dirty="0"/>
              <a:t> </a:t>
            </a:r>
            <a:r>
              <a:rPr lang="en-US" sz="4000" dirty="0" err="1"/>
              <a:t>dan</a:t>
            </a:r>
            <a:r>
              <a:rPr lang="en-US" sz="4000" dirty="0"/>
              <a:t> </a:t>
            </a:r>
            <a:r>
              <a:rPr lang="en-US" sz="4000" dirty="0" err="1"/>
              <a:t>mengazab</a:t>
            </a:r>
            <a:r>
              <a:rPr lang="en-US" sz="4000" dirty="0"/>
              <a:t> </a:t>
            </a:r>
            <a:r>
              <a:rPr lang="en-US" sz="4000" dirty="0" err="1"/>
              <a:t>siapa</a:t>
            </a:r>
            <a:r>
              <a:rPr lang="en-US" sz="4000" dirty="0"/>
              <a:t> yang </a:t>
            </a:r>
            <a:r>
              <a:rPr lang="en-US" sz="4000" dirty="0" err="1"/>
              <a:t>Dia</a:t>
            </a:r>
            <a:r>
              <a:rPr lang="en-US" sz="4000" dirty="0"/>
              <a:t> </a:t>
            </a:r>
            <a:r>
              <a:rPr lang="en-US" sz="4000" dirty="0" err="1"/>
              <a:t>kehendaki</a:t>
            </a:r>
            <a:r>
              <a:rPr lang="en-US" sz="4000" dirty="0"/>
              <a:t>. Allah </a:t>
            </a:r>
            <a:r>
              <a:rPr lang="en-US" sz="4000" dirty="0" err="1"/>
              <a:t>Mahakuasa</a:t>
            </a:r>
            <a:r>
              <a:rPr lang="en-US" sz="4000" dirty="0"/>
              <a:t> </a:t>
            </a:r>
            <a:r>
              <a:rPr lang="en-US" sz="4000" dirty="0" err="1"/>
              <a:t>atas</a:t>
            </a:r>
            <a:r>
              <a:rPr lang="en-US" sz="4000" dirty="0"/>
              <a:t> </a:t>
            </a:r>
            <a:r>
              <a:rPr lang="en-US" sz="4000" dirty="0" err="1"/>
              <a:t>segala</a:t>
            </a:r>
            <a:r>
              <a:rPr lang="en-US" sz="4000" dirty="0"/>
              <a:t> </a:t>
            </a:r>
            <a:r>
              <a:rPr lang="en-US" sz="4000" dirty="0" err="1"/>
              <a:t>sesuatu</a:t>
            </a:r>
            <a:r>
              <a:rPr lang="en-US" dirty="0"/>
              <a:t>.</a:t>
            </a:r>
            <a:br>
              <a:rPr lang="en-US" dirty="0"/>
            </a:br>
            <a:r>
              <a:rPr lang="en-US" dirty="0"/>
              <a:t/>
            </a:r>
            <a:br>
              <a:rPr lang="en-US" dirty="0"/>
            </a:br>
            <a:endParaRPr lang="en-US" dirty="0"/>
          </a:p>
        </p:txBody>
      </p:sp>
    </p:spTree>
    <p:extLst>
      <p:ext uri="{BB962C8B-B14F-4D97-AF65-F5344CB8AC3E}">
        <p14:creationId xmlns:p14="http://schemas.microsoft.com/office/powerpoint/2010/main" val="180179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7772400" cy="4800600"/>
          </a:xfrm>
        </p:spPr>
        <p:style>
          <a:lnRef idx="2">
            <a:schemeClr val="dk1">
              <a:shade val="50000"/>
            </a:schemeClr>
          </a:lnRef>
          <a:fillRef idx="1">
            <a:schemeClr val="dk1"/>
          </a:fillRef>
          <a:effectRef idx="0">
            <a:schemeClr val="dk1"/>
          </a:effectRef>
          <a:fontRef idx="minor">
            <a:schemeClr val="lt1"/>
          </a:fontRef>
        </p:style>
        <p:txBody>
          <a:bodyPr>
            <a:noAutofit/>
          </a:bodyPr>
          <a:lstStyle/>
          <a:p>
            <a:pPr>
              <a:lnSpc>
                <a:spcPct val="115000"/>
              </a:lnSpc>
              <a:spcAft>
                <a:spcPts val="1000"/>
              </a:spcAft>
            </a:pPr>
            <a:r>
              <a:rPr lang="en-US" sz="2000" dirty="0" smtClean="0">
                <a:latin typeface="Times New Roman"/>
                <a:ea typeface="Calibri"/>
                <a:cs typeface="Times New Roman"/>
              </a:rPr>
              <a:t>	</a:t>
            </a:r>
            <a:r>
              <a:rPr lang="en-US" sz="2000" dirty="0" err="1" smtClean="0">
                <a:latin typeface="Times New Roman"/>
                <a:ea typeface="Calibri"/>
                <a:cs typeface="Times New Roman"/>
              </a:rPr>
              <a:t>mengesakan</a:t>
            </a:r>
            <a:r>
              <a:rPr lang="en-US" sz="2000" dirty="0" smtClean="0">
                <a:latin typeface="Times New Roman"/>
                <a:ea typeface="Calibri"/>
                <a:cs typeface="Times New Roman"/>
              </a:rPr>
              <a:t> </a:t>
            </a:r>
            <a:r>
              <a:rPr lang="en-US" sz="2000" dirty="0">
                <a:latin typeface="Times New Roman"/>
                <a:ea typeface="Calibri"/>
                <a:cs typeface="Times New Roman"/>
              </a:rPr>
              <a:t>Allah –</a:t>
            </a:r>
            <a:r>
              <a:rPr lang="en-US" sz="2000" i="1" dirty="0" err="1">
                <a:latin typeface="Times New Roman"/>
                <a:ea typeface="Calibri"/>
                <a:cs typeface="Times New Roman"/>
              </a:rPr>
              <a:t>subhanahu</a:t>
            </a:r>
            <a:r>
              <a:rPr lang="en-US" sz="2000" i="1" dirty="0">
                <a:latin typeface="Times New Roman"/>
                <a:ea typeface="Calibri"/>
                <a:cs typeface="Times New Roman"/>
              </a:rPr>
              <a:t> </a:t>
            </a:r>
            <a:r>
              <a:rPr lang="en-US" sz="2000" i="1" dirty="0" err="1">
                <a:latin typeface="Times New Roman"/>
                <a:ea typeface="Calibri"/>
                <a:cs typeface="Times New Roman"/>
              </a:rPr>
              <a:t>wa</a:t>
            </a:r>
            <a:r>
              <a:rPr lang="en-US" sz="2000" i="1" dirty="0">
                <a:latin typeface="Times New Roman"/>
                <a:ea typeface="Calibri"/>
                <a:cs typeface="Times New Roman"/>
              </a:rPr>
              <a:t> </a:t>
            </a:r>
            <a:r>
              <a:rPr lang="en-US" sz="2000" i="1" dirty="0" err="1">
                <a:latin typeface="Times New Roman"/>
                <a:ea typeface="Calibri"/>
                <a:cs typeface="Times New Roman"/>
              </a:rPr>
              <a:t>ta’ala</a:t>
            </a:r>
            <a:r>
              <a:rPr lang="en-US" sz="2000" i="1" dirty="0">
                <a:latin typeface="Times New Roman"/>
                <a:ea typeface="Calibri"/>
                <a:cs typeface="Times New Roman"/>
              </a:rPr>
              <a:t>-</a:t>
            </a:r>
            <a:r>
              <a:rPr lang="en-US" sz="2000" dirty="0">
                <a:latin typeface="Times New Roman"/>
                <a:ea typeface="Calibri"/>
                <a:cs typeface="Times New Roman"/>
              </a:rPr>
              <a:t> </a:t>
            </a:r>
            <a:r>
              <a:rPr lang="en-US" sz="2000" dirty="0" err="1">
                <a:latin typeface="Times New Roman"/>
                <a:ea typeface="Calibri"/>
                <a:cs typeface="Times New Roman"/>
              </a:rPr>
              <a:t>dalam</a:t>
            </a:r>
            <a:r>
              <a:rPr lang="en-US" sz="2000" dirty="0">
                <a:latin typeface="Times New Roman"/>
                <a:ea typeface="Calibri"/>
                <a:cs typeface="Times New Roman"/>
              </a:rPr>
              <a:t> </a:t>
            </a:r>
            <a:r>
              <a:rPr lang="en-US" sz="2000" dirty="0" err="1">
                <a:latin typeface="Times New Roman"/>
                <a:ea typeface="Calibri"/>
                <a:cs typeface="Times New Roman"/>
              </a:rPr>
              <a:t>beberapa</a:t>
            </a:r>
            <a:r>
              <a:rPr lang="en-US" sz="2000" dirty="0">
                <a:latin typeface="Times New Roman"/>
                <a:ea typeface="Calibri"/>
                <a:cs typeface="Times New Roman"/>
              </a:rPr>
              <a:t> </a:t>
            </a:r>
            <a:r>
              <a:rPr lang="en-US" sz="2000" dirty="0" err="1">
                <a:latin typeface="Times New Roman"/>
                <a:ea typeface="Calibri"/>
                <a:cs typeface="Times New Roman"/>
              </a:rPr>
              <a:t>macam</a:t>
            </a:r>
            <a:r>
              <a:rPr lang="en-US" sz="2000" dirty="0">
                <a:latin typeface="Times New Roman"/>
                <a:ea typeface="Calibri"/>
                <a:cs typeface="Times New Roman"/>
              </a:rPr>
              <a:t> </a:t>
            </a:r>
            <a:r>
              <a:rPr lang="en-US" sz="2000" dirty="0" err="1">
                <a:latin typeface="Times New Roman"/>
                <a:ea typeface="Calibri"/>
                <a:cs typeface="Times New Roman"/>
              </a:rPr>
              <a:t>peribadatan</a:t>
            </a:r>
            <a:r>
              <a:rPr lang="en-US" sz="2000" dirty="0">
                <a:latin typeface="Times New Roman"/>
                <a:ea typeface="Calibri"/>
                <a:cs typeface="Times New Roman"/>
              </a:rPr>
              <a:t> yang </a:t>
            </a:r>
            <a:r>
              <a:rPr lang="en-US" sz="2000" dirty="0" err="1">
                <a:latin typeface="Times New Roman"/>
                <a:ea typeface="Calibri"/>
                <a:cs typeface="Times New Roman"/>
              </a:rPr>
              <a:t>telah</a:t>
            </a:r>
            <a:r>
              <a:rPr lang="en-US" sz="2000" dirty="0">
                <a:latin typeface="Times New Roman"/>
                <a:ea typeface="Calibri"/>
                <a:cs typeface="Times New Roman"/>
              </a:rPr>
              <a:t> </a:t>
            </a:r>
            <a:r>
              <a:rPr lang="en-US" sz="2000" dirty="0" err="1">
                <a:latin typeface="Times New Roman"/>
                <a:ea typeface="Calibri"/>
                <a:cs typeface="Times New Roman"/>
              </a:rPr>
              <a:t>disyariatkan</a:t>
            </a:r>
            <a:r>
              <a:rPr lang="en-US" sz="2000" dirty="0">
                <a:latin typeface="Times New Roman"/>
                <a:ea typeface="Calibri"/>
                <a:cs typeface="Times New Roman"/>
              </a:rPr>
              <a:t> </a:t>
            </a:r>
            <a:r>
              <a:rPr lang="en-US" sz="2000" dirty="0" err="1">
                <a:latin typeface="Times New Roman"/>
                <a:ea typeface="Calibri"/>
                <a:cs typeface="Times New Roman"/>
              </a:rPr>
              <a:t>olehNya</a:t>
            </a:r>
            <a:r>
              <a:rPr lang="en-US" sz="2000" dirty="0">
                <a:latin typeface="Times New Roman"/>
                <a:ea typeface="Calibri"/>
                <a:cs typeface="Times New Roman"/>
              </a:rPr>
              <a:t>. </a:t>
            </a:r>
            <a:r>
              <a:rPr lang="en-US" sz="2000" dirty="0" smtClean="0">
                <a:latin typeface="Times New Roman"/>
                <a:ea typeface="Calibri"/>
                <a:cs typeface="Times New Roman"/>
              </a:rPr>
              <a:t/>
            </a:r>
            <a:br>
              <a:rPr lang="en-US" sz="2000" dirty="0" smtClean="0">
                <a:latin typeface="Times New Roman"/>
                <a:ea typeface="Calibri"/>
                <a:cs typeface="Times New Roman"/>
              </a:rPr>
            </a:br>
            <a:r>
              <a:rPr lang="en-US" sz="2000" dirty="0" err="1" smtClean="0">
                <a:latin typeface="Times New Roman"/>
                <a:ea typeface="Calibri"/>
                <a:cs typeface="Times New Roman"/>
              </a:rPr>
              <a:t>Seperti</a:t>
            </a:r>
            <a:r>
              <a:rPr lang="en-US" sz="2000" dirty="0">
                <a:latin typeface="Times New Roman"/>
                <a:ea typeface="Calibri"/>
                <a:cs typeface="Times New Roman"/>
              </a:rPr>
              <a:t>, </a:t>
            </a:r>
            <a:r>
              <a:rPr lang="en-US" sz="2000" dirty="0" err="1">
                <a:latin typeface="Times New Roman"/>
                <a:ea typeface="Calibri"/>
                <a:cs typeface="Times New Roman"/>
              </a:rPr>
              <a:t>shalat</a:t>
            </a:r>
            <a:r>
              <a:rPr lang="en-US" sz="2000" dirty="0">
                <a:latin typeface="Times New Roman"/>
                <a:ea typeface="Calibri"/>
                <a:cs typeface="Times New Roman"/>
              </a:rPr>
              <a:t>, </a:t>
            </a:r>
            <a:r>
              <a:rPr lang="en-US" sz="2000" dirty="0" err="1">
                <a:latin typeface="Times New Roman"/>
                <a:ea typeface="Calibri"/>
                <a:cs typeface="Times New Roman"/>
              </a:rPr>
              <a:t>puasa</a:t>
            </a:r>
            <a:r>
              <a:rPr lang="en-US" sz="2000" dirty="0">
                <a:latin typeface="Times New Roman"/>
                <a:ea typeface="Calibri"/>
                <a:cs typeface="Times New Roman"/>
              </a:rPr>
              <a:t>, zakat, haji, </a:t>
            </a:r>
            <a:r>
              <a:rPr lang="en-US" sz="2000" dirty="0" err="1">
                <a:latin typeface="Times New Roman"/>
                <a:ea typeface="Calibri"/>
                <a:cs typeface="Times New Roman"/>
              </a:rPr>
              <a:t>do’a</a:t>
            </a:r>
            <a:r>
              <a:rPr lang="en-US" sz="2000" dirty="0">
                <a:latin typeface="Times New Roman"/>
                <a:ea typeface="Calibri"/>
                <a:cs typeface="Times New Roman"/>
              </a:rPr>
              <a:t>, </a:t>
            </a:r>
            <a:r>
              <a:rPr lang="en-US" sz="2000" dirty="0" err="1">
                <a:latin typeface="Times New Roman"/>
                <a:ea typeface="Calibri"/>
                <a:cs typeface="Times New Roman"/>
              </a:rPr>
              <a:t>nadzar</a:t>
            </a:r>
            <a:r>
              <a:rPr lang="en-US" sz="2000" dirty="0">
                <a:latin typeface="Times New Roman"/>
                <a:ea typeface="Calibri"/>
                <a:cs typeface="Times New Roman"/>
              </a:rPr>
              <a:t>, </a:t>
            </a:r>
            <a:r>
              <a:rPr lang="en-US" sz="2000" dirty="0" err="1">
                <a:latin typeface="Times New Roman"/>
                <a:ea typeface="Calibri"/>
                <a:cs typeface="Times New Roman"/>
              </a:rPr>
              <a:t>sembelihan</a:t>
            </a:r>
            <a:r>
              <a:rPr lang="en-US" sz="2000" dirty="0">
                <a:latin typeface="Times New Roman"/>
                <a:ea typeface="Calibri"/>
                <a:cs typeface="Times New Roman"/>
              </a:rPr>
              <a:t>, </a:t>
            </a:r>
            <a:r>
              <a:rPr lang="en-US" sz="2000" dirty="0" err="1">
                <a:latin typeface="Times New Roman"/>
                <a:ea typeface="Calibri"/>
                <a:cs typeface="Times New Roman"/>
              </a:rPr>
              <a:t>berharap</a:t>
            </a:r>
            <a:r>
              <a:rPr lang="en-US" sz="2000" dirty="0">
                <a:latin typeface="Times New Roman"/>
                <a:ea typeface="Calibri"/>
                <a:cs typeface="Times New Roman"/>
              </a:rPr>
              <a:t>, </a:t>
            </a:r>
            <a:r>
              <a:rPr lang="en-US" sz="2000" dirty="0" err="1">
                <a:latin typeface="Times New Roman"/>
                <a:ea typeface="Calibri"/>
                <a:cs typeface="Times New Roman"/>
              </a:rPr>
              <a:t>cemas</a:t>
            </a:r>
            <a:r>
              <a:rPr lang="en-US" sz="2000" dirty="0">
                <a:latin typeface="Times New Roman"/>
                <a:ea typeface="Calibri"/>
                <a:cs typeface="Times New Roman"/>
              </a:rPr>
              <a:t>, </a:t>
            </a:r>
            <a:r>
              <a:rPr lang="en-US" sz="2000" dirty="0" err="1">
                <a:latin typeface="Times New Roman"/>
                <a:ea typeface="Calibri"/>
                <a:cs typeface="Times New Roman"/>
              </a:rPr>
              <a:t>takut</a:t>
            </a:r>
            <a:r>
              <a:rPr lang="en-US" sz="2000" dirty="0">
                <a:latin typeface="Times New Roman"/>
                <a:ea typeface="Calibri"/>
                <a:cs typeface="Times New Roman"/>
              </a:rPr>
              <a:t>, </a:t>
            </a:r>
            <a:r>
              <a:rPr lang="en-US" sz="2000" dirty="0" err="1">
                <a:latin typeface="Times New Roman"/>
                <a:ea typeface="Calibri"/>
                <a:cs typeface="Times New Roman"/>
              </a:rPr>
              <a:t>dan</a:t>
            </a:r>
            <a:r>
              <a:rPr lang="en-US" sz="2000" dirty="0">
                <a:latin typeface="Times New Roman"/>
                <a:ea typeface="Calibri"/>
                <a:cs typeface="Times New Roman"/>
              </a:rPr>
              <a:t> </a:t>
            </a:r>
            <a:r>
              <a:rPr lang="en-US" sz="2000" dirty="0" err="1">
                <a:latin typeface="Times New Roman"/>
                <a:ea typeface="Calibri"/>
                <a:cs typeface="Times New Roman"/>
              </a:rPr>
              <a:t>sebagainya</a:t>
            </a:r>
            <a:r>
              <a:rPr lang="en-US" sz="2000" dirty="0">
                <a:latin typeface="Times New Roman"/>
                <a:ea typeface="Calibri"/>
                <a:cs typeface="Times New Roman"/>
              </a:rPr>
              <a:t> yang </a:t>
            </a:r>
            <a:r>
              <a:rPr lang="en-US" sz="2000" dirty="0" err="1">
                <a:latin typeface="Times New Roman"/>
                <a:ea typeface="Calibri"/>
                <a:cs typeface="Times New Roman"/>
              </a:rPr>
              <a:t>termasuk</a:t>
            </a:r>
            <a:r>
              <a:rPr lang="en-US" sz="2000" dirty="0">
                <a:latin typeface="Times New Roman"/>
                <a:ea typeface="Calibri"/>
                <a:cs typeface="Times New Roman"/>
              </a:rPr>
              <a:t> </a:t>
            </a:r>
            <a:r>
              <a:rPr lang="en-US" sz="2000" dirty="0" err="1">
                <a:latin typeface="Times New Roman"/>
                <a:ea typeface="Calibri"/>
                <a:cs typeface="Times New Roman"/>
              </a:rPr>
              <a:t>jenis-jenis</a:t>
            </a:r>
            <a:r>
              <a:rPr lang="en-US" sz="2000" dirty="0">
                <a:latin typeface="Times New Roman"/>
                <a:ea typeface="Calibri"/>
                <a:cs typeface="Times New Roman"/>
              </a:rPr>
              <a:t> </a:t>
            </a:r>
            <a:r>
              <a:rPr lang="en-US" sz="2000" dirty="0" err="1">
                <a:latin typeface="Times New Roman"/>
                <a:ea typeface="Calibri"/>
                <a:cs typeface="Times New Roman"/>
              </a:rPr>
              <a:t>ibadah</a:t>
            </a:r>
            <a:r>
              <a:rPr lang="en-US" sz="2000" dirty="0">
                <a:latin typeface="Times New Roman"/>
                <a:ea typeface="Calibri"/>
                <a:cs typeface="Times New Roman"/>
              </a:rPr>
              <a:t>.</a:t>
            </a:r>
            <a:r>
              <a:rPr lang="en-US" sz="2000" dirty="0">
                <a:ea typeface="Calibri"/>
                <a:cs typeface="Times New Roman"/>
              </a:rPr>
              <a:t/>
            </a:r>
            <a:br>
              <a:rPr lang="en-US" sz="2000" dirty="0">
                <a:ea typeface="Calibri"/>
                <a:cs typeface="Times New Roman"/>
              </a:rPr>
            </a:br>
            <a:r>
              <a:rPr lang="en-US" sz="2000" dirty="0" smtClean="0">
                <a:ea typeface="Calibri"/>
                <a:cs typeface="Times New Roman"/>
              </a:rPr>
              <a:t/>
            </a:r>
            <a:br>
              <a:rPr lang="en-US" sz="2000" dirty="0" smtClean="0">
                <a:ea typeface="Calibri"/>
                <a:cs typeface="Times New Roman"/>
              </a:rPr>
            </a:br>
            <a:r>
              <a:rPr lang="en-US" sz="2000" dirty="0">
                <a:ea typeface="Calibri"/>
                <a:cs typeface="Times New Roman"/>
              </a:rPr>
              <a:t>	</a:t>
            </a:r>
            <a:r>
              <a:rPr lang="en-US" sz="2000" dirty="0" err="1" smtClean="0">
                <a:latin typeface="Times New Roman"/>
                <a:ea typeface="Calibri"/>
              </a:rPr>
              <a:t>Tauhid</a:t>
            </a:r>
            <a:r>
              <a:rPr lang="en-US" sz="2000" dirty="0" smtClean="0">
                <a:latin typeface="Times New Roman"/>
                <a:ea typeface="Calibri"/>
              </a:rPr>
              <a:t> </a:t>
            </a:r>
            <a:r>
              <a:rPr lang="en-US" sz="2000" dirty="0" err="1">
                <a:latin typeface="Times New Roman"/>
                <a:ea typeface="Calibri"/>
              </a:rPr>
              <a:t>Uluhiyah</a:t>
            </a:r>
            <a:r>
              <a:rPr lang="en-US" sz="2000" dirty="0">
                <a:latin typeface="Times New Roman"/>
                <a:ea typeface="Calibri"/>
              </a:rPr>
              <a:t> (</a:t>
            </a:r>
            <a:r>
              <a:rPr lang="en-US" sz="2000" dirty="0" err="1">
                <a:latin typeface="Times New Roman"/>
                <a:ea typeface="Calibri"/>
              </a:rPr>
              <a:t>disebut</a:t>
            </a:r>
            <a:r>
              <a:rPr lang="en-US" sz="2000" dirty="0">
                <a:latin typeface="Times New Roman"/>
                <a:ea typeface="Calibri"/>
              </a:rPr>
              <a:t> pula </a:t>
            </a:r>
            <a:r>
              <a:rPr lang="en-US" sz="2000" dirty="0" err="1">
                <a:latin typeface="Times New Roman"/>
                <a:ea typeface="Calibri"/>
              </a:rPr>
              <a:t>dengan</a:t>
            </a:r>
            <a:r>
              <a:rPr lang="en-US" sz="2000" dirty="0">
                <a:latin typeface="Times New Roman"/>
                <a:ea typeface="Calibri"/>
              </a:rPr>
              <a:t> </a:t>
            </a:r>
            <a:r>
              <a:rPr lang="en-US" sz="2000" dirty="0" err="1">
                <a:latin typeface="Times New Roman"/>
                <a:ea typeface="Calibri"/>
              </a:rPr>
              <a:t>tauhid</a:t>
            </a:r>
            <a:r>
              <a:rPr lang="en-US" sz="2000" dirty="0">
                <a:latin typeface="Times New Roman"/>
                <a:ea typeface="Calibri"/>
              </a:rPr>
              <a:t> </a:t>
            </a:r>
            <a:r>
              <a:rPr lang="en-US" sz="2000" dirty="0" err="1">
                <a:latin typeface="Times New Roman"/>
                <a:ea typeface="Calibri"/>
              </a:rPr>
              <a:t>ibadah</a:t>
            </a:r>
            <a:r>
              <a:rPr lang="en-US" sz="2000" dirty="0">
                <a:latin typeface="Times New Roman"/>
                <a:ea typeface="Calibri"/>
              </a:rPr>
              <a:t>, -</a:t>
            </a:r>
            <a:r>
              <a:rPr lang="en-US" sz="2000" dirty="0" err="1">
                <a:latin typeface="Times New Roman"/>
                <a:ea typeface="Calibri"/>
              </a:rPr>
              <a:t>ed</a:t>
            </a:r>
            <a:r>
              <a:rPr lang="en-US" sz="2000" dirty="0">
                <a:latin typeface="Times New Roman"/>
                <a:ea typeface="Calibri"/>
              </a:rPr>
              <a:t>); </a:t>
            </a:r>
            <a:r>
              <a:rPr lang="en-US" sz="2000" dirty="0" err="1">
                <a:latin typeface="Times New Roman"/>
                <a:ea typeface="Calibri"/>
              </a:rPr>
              <a:t>dan</a:t>
            </a:r>
            <a:r>
              <a:rPr lang="en-US" sz="2000" dirty="0">
                <a:latin typeface="Times New Roman"/>
                <a:ea typeface="Calibri"/>
              </a:rPr>
              <a:t> </a:t>
            </a:r>
            <a:r>
              <a:rPr lang="en-US" sz="2000" dirty="0" err="1">
                <a:latin typeface="Times New Roman"/>
                <a:ea typeface="Calibri"/>
              </a:rPr>
              <a:t>Tauhid</a:t>
            </a:r>
            <a:r>
              <a:rPr lang="en-US" sz="2000" dirty="0">
                <a:latin typeface="Times New Roman"/>
                <a:ea typeface="Calibri"/>
              </a:rPr>
              <a:t> </a:t>
            </a:r>
            <a:r>
              <a:rPr lang="en-US" sz="2000" dirty="0" err="1">
                <a:latin typeface="Times New Roman"/>
                <a:ea typeface="Calibri"/>
              </a:rPr>
              <a:t>jenis</a:t>
            </a:r>
            <a:r>
              <a:rPr lang="en-US" sz="2000" dirty="0">
                <a:latin typeface="Times New Roman"/>
                <a:ea typeface="Calibri"/>
              </a:rPr>
              <a:t> </a:t>
            </a:r>
            <a:r>
              <a:rPr lang="en-US" sz="2000" dirty="0" err="1">
                <a:latin typeface="Times New Roman"/>
                <a:ea typeface="Calibri"/>
              </a:rPr>
              <a:t>inilah</a:t>
            </a:r>
            <a:r>
              <a:rPr lang="en-US" sz="2000" dirty="0">
                <a:latin typeface="Times New Roman"/>
                <a:ea typeface="Calibri"/>
              </a:rPr>
              <a:t> yang </a:t>
            </a:r>
            <a:r>
              <a:rPr lang="en-US" sz="2000" dirty="0" err="1">
                <a:latin typeface="Times New Roman"/>
                <a:ea typeface="Calibri"/>
              </a:rPr>
              <a:t>dituntut</a:t>
            </a:r>
            <a:r>
              <a:rPr lang="en-US" sz="2000" dirty="0">
                <a:latin typeface="Times New Roman"/>
                <a:ea typeface="Calibri"/>
              </a:rPr>
              <a:t> </a:t>
            </a:r>
            <a:r>
              <a:rPr lang="en-US" sz="2000" dirty="0" err="1">
                <a:latin typeface="Times New Roman"/>
                <a:ea typeface="Calibri"/>
              </a:rPr>
              <a:t>oleh</a:t>
            </a:r>
            <a:r>
              <a:rPr lang="en-US" sz="2000" dirty="0">
                <a:latin typeface="Times New Roman"/>
                <a:ea typeface="Calibri"/>
              </a:rPr>
              <a:t> Allah –</a:t>
            </a:r>
            <a:r>
              <a:rPr lang="en-US" sz="2000" i="1" dirty="0" err="1">
                <a:latin typeface="Times New Roman"/>
                <a:ea typeface="Calibri"/>
              </a:rPr>
              <a:t>subhanahu</a:t>
            </a:r>
            <a:r>
              <a:rPr lang="en-US" sz="2000" i="1" dirty="0">
                <a:latin typeface="Times New Roman"/>
                <a:ea typeface="Calibri"/>
              </a:rPr>
              <a:t> </a:t>
            </a:r>
            <a:r>
              <a:rPr lang="en-US" sz="2000" i="1" dirty="0" err="1">
                <a:latin typeface="Times New Roman"/>
                <a:ea typeface="Calibri"/>
              </a:rPr>
              <a:t>wa</a:t>
            </a:r>
            <a:r>
              <a:rPr lang="en-US" sz="2000" i="1" dirty="0">
                <a:latin typeface="Times New Roman"/>
                <a:ea typeface="Calibri"/>
              </a:rPr>
              <a:t> </a:t>
            </a:r>
            <a:r>
              <a:rPr lang="en-US" sz="2000" i="1" dirty="0" err="1">
                <a:latin typeface="Times New Roman"/>
                <a:ea typeface="Calibri"/>
              </a:rPr>
              <a:t>ta’ala</a:t>
            </a:r>
            <a:r>
              <a:rPr lang="en-US" sz="2000" i="1" dirty="0">
                <a:latin typeface="Times New Roman"/>
                <a:ea typeface="Calibri"/>
              </a:rPr>
              <a:t>-</a:t>
            </a:r>
            <a:r>
              <a:rPr lang="en-US" sz="2000" dirty="0">
                <a:latin typeface="Times New Roman"/>
                <a:ea typeface="Calibri"/>
              </a:rPr>
              <a:t> </a:t>
            </a:r>
            <a:r>
              <a:rPr lang="en-US" sz="2000" dirty="0" err="1">
                <a:latin typeface="Times New Roman"/>
                <a:ea typeface="Calibri"/>
              </a:rPr>
              <a:t>dari</a:t>
            </a:r>
            <a:r>
              <a:rPr lang="en-US" sz="2000" dirty="0">
                <a:latin typeface="Times New Roman"/>
                <a:ea typeface="Calibri"/>
              </a:rPr>
              <a:t> </a:t>
            </a:r>
            <a:r>
              <a:rPr lang="en-US" sz="2000" dirty="0" err="1">
                <a:latin typeface="Times New Roman"/>
                <a:ea typeface="Calibri"/>
              </a:rPr>
              <a:t>hamba-hambaNya</a:t>
            </a:r>
            <a:r>
              <a:rPr lang="en-US" sz="2000" dirty="0">
                <a:latin typeface="Times New Roman"/>
                <a:ea typeface="Calibri"/>
              </a:rPr>
              <a:t>, </a:t>
            </a:r>
            <a:r>
              <a:rPr lang="en-US" sz="2000" dirty="0" err="1">
                <a:latin typeface="Times New Roman"/>
                <a:ea typeface="Calibri"/>
              </a:rPr>
              <a:t>yaitu</a:t>
            </a:r>
            <a:r>
              <a:rPr lang="en-US" sz="2000" dirty="0">
                <a:latin typeface="Times New Roman"/>
                <a:ea typeface="Calibri"/>
              </a:rPr>
              <a:t> </a:t>
            </a:r>
            <a:r>
              <a:rPr lang="en-US" sz="2000" dirty="0" err="1">
                <a:latin typeface="Times New Roman"/>
                <a:ea typeface="Calibri"/>
              </a:rPr>
              <a:t>mengesakan</a:t>
            </a:r>
            <a:r>
              <a:rPr lang="en-US" sz="2000" dirty="0">
                <a:latin typeface="Times New Roman"/>
                <a:ea typeface="Calibri"/>
              </a:rPr>
              <a:t> Allah </a:t>
            </a:r>
            <a:r>
              <a:rPr lang="en-US" sz="2000" dirty="0" err="1">
                <a:latin typeface="Times New Roman"/>
                <a:ea typeface="Calibri"/>
              </a:rPr>
              <a:t>dalam</a:t>
            </a:r>
            <a:r>
              <a:rPr lang="en-US" sz="2000" dirty="0">
                <a:latin typeface="Times New Roman"/>
                <a:ea typeface="Calibri"/>
              </a:rPr>
              <a:t> </a:t>
            </a:r>
            <a:r>
              <a:rPr lang="en-US" sz="2000" dirty="0" err="1">
                <a:latin typeface="Times New Roman"/>
                <a:ea typeface="Calibri"/>
              </a:rPr>
              <a:t>hal</a:t>
            </a:r>
            <a:r>
              <a:rPr lang="en-US" sz="2000" dirty="0">
                <a:latin typeface="Times New Roman"/>
                <a:ea typeface="Calibri"/>
              </a:rPr>
              <a:t> </a:t>
            </a:r>
            <a:r>
              <a:rPr lang="en-US" sz="2000" dirty="0" err="1">
                <a:latin typeface="Times New Roman"/>
                <a:ea typeface="Calibri"/>
              </a:rPr>
              <a:t>ibadah</a:t>
            </a:r>
            <a:r>
              <a:rPr lang="en-US" sz="2000" dirty="0">
                <a:latin typeface="Times New Roman"/>
                <a:ea typeface="Calibri"/>
              </a:rPr>
              <a:t>.</a:t>
            </a:r>
            <a:r>
              <a:rPr lang="en-US" sz="2400" dirty="0">
                <a:ea typeface="Calibri"/>
                <a:cs typeface="Times New Roman"/>
              </a:rPr>
              <a:t/>
            </a:r>
            <a:br>
              <a:rPr lang="en-US" sz="2400" dirty="0">
                <a:ea typeface="Calibri"/>
                <a:cs typeface="Times New Roman"/>
              </a:rPr>
            </a:br>
            <a:endParaRPr lang="en-US" sz="2400" dirty="0"/>
          </a:p>
        </p:txBody>
      </p:sp>
      <p:sp>
        <p:nvSpPr>
          <p:cNvPr id="3" name="Text Placeholder 2"/>
          <p:cNvSpPr>
            <a:spLocks noGrp="1"/>
          </p:cNvSpPr>
          <p:nvPr>
            <p:ph type="body" idx="1"/>
          </p:nvPr>
        </p:nvSpPr>
        <p:spPr>
          <a:xfrm>
            <a:off x="609600" y="685801"/>
            <a:ext cx="7772400" cy="685799"/>
          </a:xfrm>
        </p:spPr>
        <p:style>
          <a:lnRef idx="1">
            <a:schemeClr val="accent4"/>
          </a:lnRef>
          <a:fillRef idx="2">
            <a:schemeClr val="accent4"/>
          </a:fillRef>
          <a:effectRef idx="1">
            <a:schemeClr val="accent4"/>
          </a:effectRef>
          <a:fontRef idx="minor">
            <a:schemeClr val="dk1"/>
          </a:fontRef>
        </p:style>
        <p:txBody>
          <a:bodyPr>
            <a:normAutofit fontScale="92500" lnSpcReduction="10000"/>
          </a:bodyPr>
          <a:lstStyle/>
          <a:p>
            <a:pPr algn="ctr"/>
            <a:r>
              <a:rPr lang="en-US" sz="4400" b="1" dirty="0" smtClean="0">
                <a:solidFill>
                  <a:schemeClr val="tx1"/>
                </a:solidFill>
              </a:rPr>
              <a:t>2. TAUHID ULUHIYAH</a:t>
            </a:r>
            <a:endParaRPr lang="en-US" sz="4400" b="1" dirty="0">
              <a:solidFill>
                <a:schemeClr val="tx1"/>
              </a:solidFill>
            </a:endParaRPr>
          </a:p>
        </p:txBody>
      </p:sp>
    </p:spTree>
    <p:extLst>
      <p:ext uri="{BB962C8B-B14F-4D97-AF65-F5344CB8AC3E}">
        <p14:creationId xmlns:p14="http://schemas.microsoft.com/office/powerpoint/2010/main" val="1010231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style>
          <a:lnRef idx="3">
            <a:schemeClr val="lt1"/>
          </a:lnRef>
          <a:fillRef idx="1">
            <a:schemeClr val="accent1"/>
          </a:fillRef>
          <a:effectRef idx="1">
            <a:schemeClr val="accent1"/>
          </a:effectRef>
          <a:fontRef idx="minor">
            <a:schemeClr val="lt1"/>
          </a:fontRef>
        </p:style>
        <p:txBody>
          <a:bodyPr/>
          <a:lstStyle/>
          <a:p>
            <a:r>
              <a:rPr lang="en-US" dirty="0" smtClean="0"/>
              <a:t>Q.S AL-AN’AM </a:t>
            </a:r>
            <a:r>
              <a:rPr lang="en-US" dirty="0" err="1" smtClean="0"/>
              <a:t>Ayat</a:t>
            </a:r>
            <a:r>
              <a:rPr lang="en-US" dirty="0" smtClean="0"/>
              <a:t> 162</a:t>
            </a:r>
            <a:br>
              <a:rPr lang="en-US" dirty="0" smtClean="0"/>
            </a:br>
            <a:r>
              <a:rPr lang="en-US" dirty="0" err="1" smtClean="0"/>
              <a:t>Katakanlah</a:t>
            </a:r>
            <a:r>
              <a:rPr lang="en-US" dirty="0" smtClean="0"/>
              <a:t> </a:t>
            </a:r>
            <a:r>
              <a:rPr lang="en-US" dirty="0"/>
              <a:t>(Muhammad), “</a:t>
            </a:r>
            <a:r>
              <a:rPr lang="en-US" dirty="0" err="1"/>
              <a:t>Sesungguhnya</a:t>
            </a:r>
            <a:r>
              <a:rPr lang="en-US" dirty="0"/>
              <a:t> </a:t>
            </a:r>
            <a:r>
              <a:rPr lang="en-US" dirty="0" err="1"/>
              <a:t>shalatku</a:t>
            </a:r>
            <a:r>
              <a:rPr lang="en-US" dirty="0"/>
              <a:t>, </a:t>
            </a:r>
            <a:r>
              <a:rPr lang="en-US" dirty="0" err="1"/>
              <a:t>ibadahku</a:t>
            </a:r>
            <a:r>
              <a:rPr lang="en-US" dirty="0"/>
              <a:t>, </a:t>
            </a:r>
            <a:r>
              <a:rPr lang="en-US" dirty="0" err="1"/>
              <a:t>hidupku</a:t>
            </a:r>
            <a:r>
              <a:rPr lang="en-US" dirty="0"/>
              <a:t> </a:t>
            </a:r>
            <a:r>
              <a:rPr lang="en-US" dirty="0" err="1"/>
              <a:t>dan</a:t>
            </a:r>
            <a:r>
              <a:rPr lang="en-US" dirty="0"/>
              <a:t> </a:t>
            </a:r>
            <a:r>
              <a:rPr lang="en-US" dirty="0" err="1"/>
              <a:t>matiku</a:t>
            </a:r>
            <a:r>
              <a:rPr lang="en-US" dirty="0"/>
              <a:t> </a:t>
            </a:r>
            <a:r>
              <a:rPr lang="en-US" dirty="0" err="1"/>
              <a:t>hanyalah</a:t>
            </a:r>
            <a:r>
              <a:rPr lang="en-US" dirty="0"/>
              <a:t> </a:t>
            </a:r>
            <a:r>
              <a:rPr lang="en-US" dirty="0" err="1"/>
              <a:t>untuk</a:t>
            </a:r>
            <a:r>
              <a:rPr lang="en-US" dirty="0"/>
              <a:t> Allah, </a:t>
            </a:r>
            <a:r>
              <a:rPr lang="en-US" dirty="0" err="1"/>
              <a:t>Tuhan</a:t>
            </a:r>
            <a:r>
              <a:rPr lang="en-US" dirty="0"/>
              <a:t> </a:t>
            </a:r>
            <a:r>
              <a:rPr lang="en-US" dirty="0" err="1"/>
              <a:t>seluruh</a:t>
            </a:r>
            <a:r>
              <a:rPr lang="en-US" dirty="0"/>
              <a:t> </a:t>
            </a:r>
            <a:r>
              <a:rPr lang="en-US" dirty="0" err="1"/>
              <a:t>alam</a:t>
            </a:r>
            <a:r>
              <a:rPr lang="en-US" dirty="0"/>
              <a:t>.”</a:t>
            </a:r>
            <a:endParaRPr lang="en-US" dirty="0"/>
          </a:p>
        </p:txBody>
      </p:sp>
    </p:spTree>
    <p:extLst>
      <p:ext uri="{BB962C8B-B14F-4D97-AF65-F5344CB8AC3E}">
        <p14:creationId xmlns:p14="http://schemas.microsoft.com/office/powerpoint/2010/main" val="350801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828800"/>
            <a:ext cx="7772400" cy="4114800"/>
          </a:xfrm>
        </p:spPr>
        <p:style>
          <a:lnRef idx="3">
            <a:schemeClr val="lt1"/>
          </a:lnRef>
          <a:fillRef idx="1">
            <a:schemeClr val="dk1"/>
          </a:fillRef>
          <a:effectRef idx="1">
            <a:schemeClr val="dk1"/>
          </a:effectRef>
          <a:fontRef idx="minor">
            <a:schemeClr val="lt1"/>
          </a:fontRef>
        </p:style>
        <p:txBody>
          <a:bodyPr>
            <a:normAutofit/>
          </a:bodyPr>
          <a:lstStyle/>
          <a:p>
            <a:r>
              <a:rPr lang="en-US" sz="3200" dirty="0" err="1"/>
              <a:t>Yaitu</a:t>
            </a:r>
            <a:r>
              <a:rPr lang="en-US" sz="3200" dirty="0"/>
              <a:t> </a:t>
            </a:r>
            <a:r>
              <a:rPr lang="en-US" sz="3200" dirty="0" err="1"/>
              <a:t>menetapkan</a:t>
            </a:r>
            <a:r>
              <a:rPr lang="en-US" sz="3200" dirty="0"/>
              <a:t> </a:t>
            </a:r>
            <a:r>
              <a:rPr lang="en-US" sz="3200" dirty="0" err="1"/>
              <a:t>nama-nama</a:t>
            </a:r>
            <a:r>
              <a:rPr lang="en-US" sz="3200" dirty="0"/>
              <a:t> </a:t>
            </a:r>
            <a:r>
              <a:rPr lang="en-US" sz="3200" dirty="0" err="1"/>
              <a:t>dan</a:t>
            </a:r>
            <a:r>
              <a:rPr lang="en-US" sz="3200" dirty="0"/>
              <a:t> </a:t>
            </a:r>
            <a:r>
              <a:rPr lang="en-US" sz="3200" dirty="0" err="1"/>
              <a:t>sifat-sifat</a:t>
            </a:r>
            <a:r>
              <a:rPr lang="en-US" sz="3200" dirty="0"/>
              <a:t> </a:t>
            </a:r>
            <a:r>
              <a:rPr lang="en-US" sz="3200" dirty="0" err="1"/>
              <a:t>untuk</a:t>
            </a:r>
            <a:r>
              <a:rPr lang="en-US" sz="3200" dirty="0"/>
              <a:t> Allah –</a:t>
            </a:r>
            <a:r>
              <a:rPr lang="en-US" sz="3200" i="1" dirty="0" err="1"/>
              <a:t>subhanahu</a:t>
            </a:r>
            <a:r>
              <a:rPr lang="en-US" sz="3200" i="1" dirty="0"/>
              <a:t> </a:t>
            </a:r>
            <a:r>
              <a:rPr lang="en-US" sz="3200" i="1" dirty="0" err="1"/>
              <a:t>wa</a:t>
            </a:r>
            <a:r>
              <a:rPr lang="en-US" sz="3200" i="1" dirty="0"/>
              <a:t> </a:t>
            </a:r>
            <a:r>
              <a:rPr lang="en-US" sz="3200" i="1" dirty="0" err="1"/>
              <a:t>ta’ala</a:t>
            </a:r>
            <a:r>
              <a:rPr lang="en-US" sz="3200" i="1" dirty="0"/>
              <a:t>-</a:t>
            </a:r>
            <a:r>
              <a:rPr lang="en-US" sz="3200" dirty="0"/>
              <a:t> </a:t>
            </a:r>
            <a:r>
              <a:rPr lang="en-US" sz="3200" dirty="0" err="1"/>
              <a:t>sesuai</a:t>
            </a:r>
            <a:r>
              <a:rPr lang="en-US" sz="3200" dirty="0"/>
              <a:t> </a:t>
            </a:r>
            <a:r>
              <a:rPr lang="en-US" sz="3200" dirty="0" err="1"/>
              <a:t>dengan</a:t>
            </a:r>
            <a:r>
              <a:rPr lang="en-US" sz="3200" dirty="0"/>
              <a:t> yang </a:t>
            </a:r>
            <a:r>
              <a:rPr lang="en-US" sz="3200" dirty="0" err="1"/>
              <a:t>telah</a:t>
            </a:r>
            <a:r>
              <a:rPr lang="en-US" sz="3200" dirty="0"/>
              <a:t> </a:t>
            </a:r>
            <a:r>
              <a:rPr lang="en-US" sz="3200" dirty="0" err="1"/>
              <a:t>ditetapkan</a:t>
            </a:r>
            <a:r>
              <a:rPr lang="en-US" sz="3200" dirty="0"/>
              <a:t> </a:t>
            </a:r>
            <a:r>
              <a:rPr lang="en-US" sz="3200" dirty="0" err="1"/>
              <a:t>oleh</a:t>
            </a:r>
            <a:r>
              <a:rPr lang="en-US" sz="3200" dirty="0"/>
              <a:t> Allah </a:t>
            </a:r>
            <a:r>
              <a:rPr lang="en-US" sz="3200" dirty="0" err="1"/>
              <a:t>untuk</a:t>
            </a:r>
            <a:r>
              <a:rPr lang="en-US" sz="3200" dirty="0"/>
              <a:t> </a:t>
            </a:r>
            <a:r>
              <a:rPr lang="en-US" sz="3200" dirty="0" err="1"/>
              <a:t>diriNya</a:t>
            </a:r>
            <a:r>
              <a:rPr lang="en-US" sz="3200" dirty="0"/>
              <a:t> </a:t>
            </a:r>
            <a:r>
              <a:rPr lang="en-US" sz="3200" dirty="0" err="1"/>
              <a:t>maupun</a:t>
            </a:r>
            <a:r>
              <a:rPr lang="en-US" sz="3200" dirty="0"/>
              <a:t> yang </a:t>
            </a:r>
            <a:r>
              <a:rPr lang="en-US" sz="3200" dirty="0" err="1"/>
              <a:t>telah</a:t>
            </a:r>
            <a:r>
              <a:rPr lang="en-US" sz="3200" dirty="0"/>
              <a:t> </a:t>
            </a:r>
            <a:r>
              <a:rPr lang="en-US" sz="3200" dirty="0" err="1"/>
              <a:t>ditetapkan</a:t>
            </a:r>
            <a:r>
              <a:rPr lang="en-US" sz="3200" dirty="0"/>
              <a:t> </a:t>
            </a:r>
            <a:r>
              <a:rPr lang="en-US" sz="3200" dirty="0" err="1"/>
              <a:t>oleh</a:t>
            </a:r>
            <a:r>
              <a:rPr lang="en-US" sz="3200" dirty="0"/>
              <a:t> </a:t>
            </a:r>
            <a:r>
              <a:rPr lang="en-US" sz="3200" dirty="0" err="1"/>
              <a:t>Rasulullah</a:t>
            </a:r>
            <a:r>
              <a:rPr lang="en-US" sz="3200" dirty="0"/>
              <a:t> –</a:t>
            </a:r>
            <a:r>
              <a:rPr lang="en-US" sz="3200" i="1" dirty="0" err="1"/>
              <a:t>shallallahu</a:t>
            </a:r>
            <a:r>
              <a:rPr lang="en-US" sz="3200" i="1" dirty="0"/>
              <a:t> ‘</a:t>
            </a:r>
            <a:r>
              <a:rPr lang="en-US" sz="3200" i="1" dirty="0" err="1"/>
              <a:t>alaihi</a:t>
            </a:r>
            <a:r>
              <a:rPr lang="en-US" sz="3200" i="1" dirty="0"/>
              <a:t> </a:t>
            </a:r>
            <a:r>
              <a:rPr lang="en-US" sz="3200" i="1" dirty="0" err="1"/>
              <a:t>wa</a:t>
            </a:r>
            <a:r>
              <a:rPr lang="en-US" sz="3200" i="1" dirty="0"/>
              <a:t> </a:t>
            </a:r>
            <a:r>
              <a:rPr lang="en-US" sz="3200" i="1" dirty="0" err="1" smtClean="0"/>
              <a:t>sallam</a:t>
            </a:r>
            <a:r>
              <a:rPr lang="en-US" sz="3200" i="1" dirty="0" smtClean="0"/>
              <a:t>..</a:t>
            </a:r>
            <a:endParaRPr lang="en-US" sz="3200" dirty="0"/>
          </a:p>
        </p:txBody>
      </p:sp>
      <p:sp>
        <p:nvSpPr>
          <p:cNvPr id="3" name="Text Placeholder 2"/>
          <p:cNvSpPr>
            <a:spLocks noGrp="1"/>
          </p:cNvSpPr>
          <p:nvPr>
            <p:ph type="body" idx="1"/>
          </p:nvPr>
        </p:nvSpPr>
        <p:spPr>
          <a:xfrm>
            <a:off x="722313" y="762001"/>
            <a:ext cx="7772400" cy="762000"/>
          </a:xfrm>
        </p:spPr>
        <p:style>
          <a:lnRef idx="1">
            <a:schemeClr val="accent2"/>
          </a:lnRef>
          <a:fillRef idx="2">
            <a:schemeClr val="accent2"/>
          </a:fillRef>
          <a:effectRef idx="1">
            <a:schemeClr val="accent2"/>
          </a:effectRef>
          <a:fontRef idx="minor">
            <a:schemeClr val="dk1"/>
          </a:fontRef>
        </p:style>
        <p:txBody>
          <a:bodyPr>
            <a:normAutofit lnSpcReduction="10000"/>
          </a:bodyPr>
          <a:lstStyle/>
          <a:p>
            <a:pPr algn="ctr"/>
            <a:r>
              <a:rPr lang="en-US" sz="4800" b="1" dirty="0" smtClean="0">
                <a:solidFill>
                  <a:schemeClr val="tx1"/>
                </a:solidFill>
              </a:rPr>
              <a:t>3. TAUHID ASMA WASYIFAT</a:t>
            </a:r>
            <a:endParaRPr lang="en-US" sz="4800" b="1" dirty="0">
              <a:solidFill>
                <a:schemeClr val="tx1"/>
              </a:solidFill>
            </a:endParaRPr>
          </a:p>
        </p:txBody>
      </p:sp>
    </p:spTree>
    <p:extLst>
      <p:ext uri="{BB962C8B-B14F-4D97-AF65-F5344CB8AC3E}">
        <p14:creationId xmlns:p14="http://schemas.microsoft.com/office/powerpoint/2010/main" val="2929030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style>
          <a:lnRef idx="0">
            <a:schemeClr val="accent2"/>
          </a:lnRef>
          <a:fillRef idx="3">
            <a:schemeClr val="accent2"/>
          </a:fillRef>
          <a:effectRef idx="3">
            <a:schemeClr val="accent2"/>
          </a:effectRef>
          <a:fontRef idx="minor">
            <a:schemeClr val="lt1"/>
          </a:fontRef>
        </p:style>
        <p:txBody>
          <a:bodyPr/>
          <a:lstStyle/>
          <a:p>
            <a:r>
              <a:rPr lang="en-US" dirty="0" smtClean="0"/>
              <a:t>Q.S Al-</a:t>
            </a:r>
            <a:r>
              <a:rPr lang="en-US" dirty="0" err="1" smtClean="0"/>
              <a:t>ikhlas</a:t>
            </a:r>
            <a:r>
              <a:rPr lang="en-US" dirty="0" smtClean="0"/>
              <a:t> </a:t>
            </a:r>
            <a:r>
              <a:rPr lang="en-US" dirty="0" err="1" smtClean="0"/>
              <a:t>ayat</a:t>
            </a:r>
            <a:r>
              <a:rPr lang="en-US" dirty="0" smtClean="0"/>
              <a:t> 1-4</a:t>
            </a:r>
            <a:br>
              <a:rPr lang="en-US" dirty="0" smtClean="0"/>
            </a:br>
            <a:r>
              <a:rPr lang="en-US" dirty="0" err="1" smtClean="0"/>
              <a:t>Katakanlah</a:t>
            </a:r>
            <a:r>
              <a:rPr lang="en-US" dirty="0" smtClean="0"/>
              <a:t> </a:t>
            </a:r>
            <a:r>
              <a:rPr lang="en-US" dirty="0" err="1"/>
              <a:t>Dia-lah</a:t>
            </a:r>
            <a:r>
              <a:rPr lang="en-US" dirty="0"/>
              <a:t> Allah yang </a:t>
            </a:r>
            <a:r>
              <a:rPr lang="en-US" dirty="0" err="1"/>
              <a:t>Maha</a:t>
            </a:r>
            <a:r>
              <a:rPr lang="en-US" dirty="0"/>
              <a:t> </a:t>
            </a:r>
            <a:r>
              <a:rPr lang="en-US" dirty="0" err="1"/>
              <a:t>Esa</a:t>
            </a:r>
            <a:r>
              <a:rPr lang="en-US" dirty="0"/>
              <a:t>. Allah </a:t>
            </a:r>
            <a:r>
              <a:rPr lang="en-US" dirty="0" err="1"/>
              <a:t>adalah</a:t>
            </a:r>
            <a:r>
              <a:rPr lang="en-US" dirty="0"/>
              <a:t> </a:t>
            </a:r>
            <a:r>
              <a:rPr lang="en-US" dirty="0" err="1"/>
              <a:t>tempat</a:t>
            </a:r>
            <a:r>
              <a:rPr lang="en-US" dirty="0"/>
              <a:t> </a:t>
            </a:r>
            <a:r>
              <a:rPr lang="en-US" dirty="0" err="1"/>
              <a:t>bergantung</a:t>
            </a:r>
            <a:r>
              <a:rPr lang="en-US" dirty="0"/>
              <a:t> </a:t>
            </a:r>
            <a:r>
              <a:rPr lang="en-US" dirty="0" err="1"/>
              <a:t>atas</a:t>
            </a:r>
            <a:r>
              <a:rPr lang="en-US" dirty="0"/>
              <a:t> </a:t>
            </a:r>
            <a:r>
              <a:rPr lang="en-US" dirty="0" err="1"/>
              <a:t>segala</a:t>
            </a:r>
            <a:r>
              <a:rPr lang="en-US" dirty="0"/>
              <a:t> </a:t>
            </a:r>
            <a:r>
              <a:rPr lang="en-US" dirty="0" err="1"/>
              <a:t>sesuatu</a:t>
            </a:r>
            <a:r>
              <a:rPr lang="en-US" dirty="0"/>
              <a:t>. </a:t>
            </a:r>
            <a:r>
              <a:rPr lang="en-US" dirty="0" err="1"/>
              <a:t>Dia</a:t>
            </a:r>
            <a:r>
              <a:rPr lang="en-US" dirty="0"/>
              <a:t> </a:t>
            </a:r>
            <a:r>
              <a:rPr lang="en-US" dirty="0" err="1"/>
              <a:t>tidak</a:t>
            </a:r>
            <a:r>
              <a:rPr lang="en-US" dirty="0"/>
              <a:t> </a:t>
            </a:r>
            <a:r>
              <a:rPr lang="en-US" dirty="0" err="1"/>
              <a:t>beranak</a:t>
            </a:r>
            <a:r>
              <a:rPr lang="en-US" dirty="0"/>
              <a:t> </a:t>
            </a:r>
            <a:r>
              <a:rPr lang="en-US" dirty="0" err="1"/>
              <a:t>dan</a:t>
            </a:r>
            <a:r>
              <a:rPr lang="en-US" dirty="0"/>
              <a:t> </a:t>
            </a:r>
            <a:r>
              <a:rPr lang="en-US" dirty="0" err="1"/>
              <a:t>tidak</a:t>
            </a:r>
            <a:r>
              <a:rPr lang="en-US" dirty="0"/>
              <a:t> </a:t>
            </a:r>
            <a:r>
              <a:rPr lang="en-US" dirty="0" err="1"/>
              <a:t>diperanakkan</a:t>
            </a:r>
            <a:r>
              <a:rPr lang="en-US" dirty="0"/>
              <a:t>. Dan </a:t>
            </a:r>
            <a:r>
              <a:rPr lang="en-US" dirty="0" err="1"/>
              <a:t>tiada</a:t>
            </a:r>
            <a:r>
              <a:rPr lang="en-US" dirty="0"/>
              <a:t> </a:t>
            </a:r>
            <a:r>
              <a:rPr lang="en-US" dirty="0" err="1"/>
              <a:t>satupun</a:t>
            </a:r>
            <a:r>
              <a:rPr lang="en-US" dirty="0"/>
              <a:t> yang </a:t>
            </a:r>
            <a:r>
              <a:rPr lang="en-US" dirty="0" err="1"/>
              <a:t>dapat</a:t>
            </a:r>
            <a:r>
              <a:rPr lang="en-US" dirty="0"/>
              <a:t> </a:t>
            </a:r>
            <a:r>
              <a:rPr lang="en-US" dirty="0" err="1"/>
              <a:t>menyerupainya</a:t>
            </a:r>
            <a:r>
              <a:rPr lang="en-US" dirty="0"/>
              <a:t>.”</a:t>
            </a:r>
            <a:endParaRPr lang="en-US" dirty="0"/>
          </a:p>
        </p:txBody>
      </p:sp>
    </p:spTree>
    <p:extLst>
      <p:ext uri="{BB962C8B-B14F-4D97-AF65-F5344CB8AC3E}">
        <p14:creationId xmlns:p14="http://schemas.microsoft.com/office/powerpoint/2010/main" val="1904226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TotalTime>
  <Words>63</Words>
  <Application>Microsoft Office PowerPoint</Application>
  <PresentationFormat>On-screen Show (4:3)</PresentationFormat>
  <Paragraphs>13</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TAUHID</vt:lpstr>
      <vt:lpstr>Menurut bahasa arab, tauhid adalah mashdar dari kata وَحَّدَ – يُوَحِّدُ – تَوْحِيْدًا yang berarti mengesakan</vt:lpstr>
      <vt:lpstr>Adapun menurut istilah, tauhid adalah “meyakini akan ke-esa-an Allah -subhanahu wa ta’ala-  baik dalam rububiyah (penciptaan, pemeliharaan, pemilikan), uluhiyyah (ikhlas beribadah kepadaNya) dan dalam Al-Asmaa wash-shifaat (nama-nama dan sifat)-Nya“. </vt:lpstr>
      <vt:lpstr>mengesakan Allah –subhanahu wa ta’ala- dalam hal perbuatanNya.  Seperti mencipta, memberi rezeki, menghidupkan dan mematikan, mendatangkan bahaya, memberi manfaat, dan lain-lain. Contohnya: adanya kematian, lahirnya bayi, MENDAPATKAN KEBAHAGIAN, MENGALAMI MUSIBAH</vt:lpstr>
      <vt:lpstr>  Q.S ALBAQOROH AYAT 284 Milik Allah-lah apa yang ada di langit dan apa yang ada di bumi. Jika kamu nyatakan apa yang ada di dalam hatimu atau kamu sembunyikan, niscaya Allah memperhitungkannya (tentang perbuatan itu) bagimu. Dia mengampuni siapa yang Dia kehendaki dan mengazab siapa yang Dia kehendaki. Allah Mahakuasa atas segala sesuatu.  </vt:lpstr>
      <vt:lpstr> mengesakan Allah –subhanahu wa ta’ala- dalam beberapa macam peribadatan yang telah disyariatkan olehNya.  Seperti, shalat, puasa, zakat, haji, do’a, nadzar, sembelihan, berharap, cemas, takut, dan sebagainya yang termasuk jenis-jenis ibadah.   Tauhid Uluhiyah (disebut pula dengan tauhid ibadah, -ed); dan Tauhid jenis inilah yang dituntut oleh Allah –subhanahu wa ta’ala- dari hamba-hambaNya, yaitu mengesakan Allah dalam hal ibadah. </vt:lpstr>
      <vt:lpstr>Q.S AL-AN’AM Ayat 162 Katakanlah (Muhammad), “Sesungguhnya shalatku, ibadahku, hidupku dan matiku hanyalah untuk Allah, Tuhan seluruh alam.”</vt:lpstr>
      <vt:lpstr>Yaitu menetapkan nama-nama dan sifat-sifat untuk Allah –subhanahu wa ta’ala- sesuai dengan yang telah ditetapkan oleh Allah untuk diriNya maupun yang telah ditetapkan oleh Rasulullah –shallallahu ‘alaihi wa sallam..</vt:lpstr>
      <vt:lpstr>Q.S Al-ikhlas ayat 1-4 Katakanlah Dia-lah Allah yang Maha Esa. Allah adalah tempat bergantung atas segala sesuatu. Dia tidak beranak dan tidak diperanakkan. Dan tiada satupun yang dapat menyerupainya.”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 X</dc:creator>
  <cp:lastModifiedBy>USER X</cp:lastModifiedBy>
  <cp:revision>26</cp:revision>
  <dcterms:created xsi:type="dcterms:W3CDTF">2006-08-16T00:00:00Z</dcterms:created>
  <dcterms:modified xsi:type="dcterms:W3CDTF">2022-09-14T06:53:18Z</dcterms:modified>
</cp:coreProperties>
</file>