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306" r:id="rId6"/>
    <p:sldId id="275" r:id="rId7"/>
    <p:sldId id="310" r:id="rId8"/>
    <p:sldId id="286" r:id="rId9"/>
    <p:sldId id="308" r:id="rId10"/>
    <p:sldId id="309" r:id="rId11"/>
    <p:sldId id="267" r:id="rId12"/>
    <p:sldId id="307" r:id="rId13"/>
    <p:sldId id="261" r:id="rId14"/>
    <p:sldId id="314" r:id="rId15"/>
    <p:sldId id="271" r:id="rId16"/>
    <p:sldId id="269" r:id="rId17"/>
    <p:sldId id="305" r:id="rId18"/>
    <p:sldId id="311" r:id="rId19"/>
  </p:sldIdLst>
  <p:sldSz cx="9144000" cy="5143500" type="screen16x9"/>
  <p:notesSz cx="6858000" cy="9144000"/>
  <p:embeddedFontLst>
    <p:embeddedFont>
      <p:font typeface="Asap" panose="020B0604020202020204" charset="0"/>
      <p:regular r:id="rId21"/>
      <p:bold r:id="rId22"/>
      <p:italic r:id="rId23"/>
      <p:boldItalic r:id="rId24"/>
    </p:embeddedFont>
    <p:embeddedFont>
      <p:font typeface="Bebas Neue" panose="020B0604020202020204" charset="0"/>
      <p:regular r:id="rId25"/>
    </p:embeddedFont>
    <p:embeddedFont>
      <p:font typeface="Philosopher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35B1E-BC0A-47FC-BEBF-8563C7949701}">
  <a:tblStyle styleId="{F7835B1E-BC0A-47FC-BEBF-8563C79497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87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574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757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41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79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29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4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9425" y="1280975"/>
            <a:ext cx="4676100" cy="20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9425" y="3364300"/>
            <a:ext cx="4296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7011451" y="-126579"/>
            <a:ext cx="2838640" cy="956025"/>
            <a:chOff x="-3849654" y="-595962"/>
            <a:chExt cx="6776415" cy="2282228"/>
          </a:xfrm>
        </p:grpSpPr>
        <p:sp>
          <p:nvSpPr>
            <p:cNvPr id="12" name="Google Shape;12;p2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646" y="2749146"/>
            <a:ext cx="506188" cy="2394362"/>
            <a:chOff x="4294800" y="3132025"/>
            <a:chExt cx="133425" cy="631125"/>
          </a:xfrm>
        </p:grpSpPr>
        <p:sp>
          <p:nvSpPr>
            <p:cNvPr id="15" name="Google Shape;15;p2"/>
            <p:cNvSpPr/>
            <p:nvPr/>
          </p:nvSpPr>
          <p:spPr>
            <a:xfrm>
              <a:off x="4294800" y="3132025"/>
              <a:ext cx="133425" cy="631125"/>
            </a:xfrm>
            <a:custGeom>
              <a:avLst/>
              <a:gdLst/>
              <a:ahLst/>
              <a:cxnLst/>
              <a:rect l="l" t="t" r="r" b="b"/>
              <a:pathLst>
                <a:path w="5337" h="25245" extrusionOk="0">
                  <a:moveTo>
                    <a:pt x="2624" y="0"/>
                  </a:moveTo>
                  <a:lnTo>
                    <a:pt x="2448" y="1981"/>
                  </a:lnTo>
                  <a:lnTo>
                    <a:pt x="2011" y="1981"/>
                  </a:lnTo>
                  <a:lnTo>
                    <a:pt x="2011" y="2830"/>
                  </a:lnTo>
                  <a:cubicBezTo>
                    <a:pt x="2011" y="2830"/>
                    <a:pt x="130" y="3538"/>
                    <a:pt x="351" y="5658"/>
                  </a:cubicBezTo>
                  <a:lnTo>
                    <a:pt x="1" y="5942"/>
                  </a:lnTo>
                  <a:lnTo>
                    <a:pt x="262" y="6224"/>
                  </a:lnTo>
                  <a:lnTo>
                    <a:pt x="262" y="8299"/>
                  </a:lnTo>
                  <a:lnTo>
                    <a:pt x="1" y="8299"/>
                  </a:lnTo>
                  <a:lnTo>
                    <a:pt x="1" y="9007"/>
                  </a:lnTo>
                  <a:lnTo>
                    <a:pt x="584" y="9007"/>
                  </a:lnTo>
                  <a:lnTo>
                    <a:pt x="650" y="25245"/>
                  </a:lnTo>
                  <a:lnTo>
                    <a:pt x="4687" y="25245"/>
                  </a:lnTo>
                  <a:lnTo>
                    <a:pt x="4753" y="9007"/>
                  </a:lnTo>
                  <a:lnTo>
                    <a:pt x="5336" y="9007"/>
                  </a:lnTo>
                  <a:lnTo>
                    <a:pt x="5336" y="8299"/>
                  </a:lnTo>
                  <a:lnTo>
                    <a:pt x="5067" y="8299"/>
                  </a:lnTo>
                  <a:lnTo>
                    <a:pt x="5067" y="6224"/>
                  </a:lnTo>
                  <a:lnTo>
                    <a:pt x="5064" y="6224"/>
                  </a:lnTo>
                  <a:lnTo>
                    <a:pt x="5335" y="5942"/>
                  </a:lnTo>
                  <a:lnTo>
                    <a:pt x="4972" y="5658"/>
                  </a:lnTo>
                  <a:cubicBezTo>
                    <a:pt x="5200" y="3535"/>
                    <a:pt x="3256" y="2830"/>
                    <a:pt x="3256" y="2830"/>
                  </a:cubicBezTo>
                  <a:lnTo>
                    <a:pt x="3256" y="1981"/>
                  </a:lnTo>
                  <a:lnTo>
                    <a:pt x="2805" y="1981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339650" y="3270750"/>
              <a:ext cx="43775" cy="67225"/>
            </a:xfrm>
            <a:custGeom>
              <a:avLst/>
              <a:gdLst/>
              <a:ahLst/>
              <a:cxnLst/>
              <a:rect l="l" t="t" r="r" b="b"/>
              <a:pathLst>
                <a:path w="1751" h="2689" extrusionOk="0">
                  <a:moveTo>
                    <a:pt x="876" y="1"/>
                  </a:moveTo>
                  <a:cubicBezTo>
                    <a:pt x="0" y="1"/>
                    <a:pt x="0" y="796"/>
                    <a:pt x="0" y="796"/>
                  </a:cubicBezTo>
                  <a:lnTo>
                    <a:pt x="0" y="2687"/>
                  </a:lnTo>
                  <a:lnTo>
                    <a:pt x="0" y="2688"/>
                  </a:lnTo>
                  <a:lnTo>
                    <a:pt x="1750" y="2688"/>
                  </a:lnTo>
                  <a:lnTo>
                    <a:pt x="1750" y="698"/>
                  </a:lnTo>
                  <a:cubicBezTo>
                    <a:pt x="1750" y="698"/>
                    <a:pt x="1750" y="1"/>
                    <a:pt x="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09425" y="3274275"/>
              <a:ext cx="12075" cy="63650"/>
            </a:xfrm>
            <a:custGeom>
              <a:avLst/>
              <a:gdLst/>
              <a:ahLst/>
              <a:cxnLst/>
              <a:rect l="l" t="t" r="r" b="b"/>
              <a:pathLst>
                <a:path w="483" h="2546" extrusionOk="0">
                  <a:moveTo>
                    <a:pt x="242" y="0"/>
                  </a:moveTo>
                  <a:cubicBezTo>
                    <a:pt x="1" y="0"/>
                    <a:pt x="1" y="754"/>
                    <a:pt x="1" y="754"/>
                  </a:cubicBezTo>
                  <a:lnTo>
                    <a:pt x="1" y="2546"/>
                  </a:lnTo>
                  <a:lnTo>
                    <a:pt x="483" y="2546"/>
                  </a:lnTo>
                  <a:lnTo>
                    <a:pt x="483" y="661"/>
                  </a:lnTo>
                  <a:cubicBezTo>
                    <a:pt x="483" y="661"/>
                    <a:pt x="483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00500" y="3275050"/>
              <a:ext cx="12050" cy="63675"/>
            </a:xfrm>
            <a:custGeom>
              <a:avLst/>
              <a:gdLst/>
              <a:ahLst/>
              <a:cxnLst/>
              <a:rect l="l" t="t" r="r" b="b"/>
              <a:pathLst>
                <a:path w="482" h="2547" extrusionOk="0">
                  <a:moveTo>
                    <a:pt x="241" y="0"/>
                  </a:moveTo>
                  <a:cubicBezTo>
                    <a:pt x="1" y="0"/>
                    <a:pt x="1" y="755"/>
                    <a:pt x="1" y="755"/>
                  </a:cubicBezTo>
                  <a:lnTo>
                    <a:pt x="1" y="2547"/>
                  </a:lnTo>
                  <a:lnTo>
                    <a:pt x="482" y="2547"/>
                  </a:lnTo>
                  <a:lnTo>
                    <a:pt x="482" y="661"/>
                  </a:lnTo>
                  <a:cubicBezTo>
                    <a:pt x="482" y="661"/>
                    <a:pt x="482" y="0"/>
                    <a:pt x="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0" y="4464200"/>
            <a:ext cx="92202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1"/>
          </p:nvPr>
        </p:nvSpPr>
        <p:spPr>
          <a:xfrm>
            <a:off x="975037" y="3348950"/>
            <a:ext cx="2266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2"/>
          </p:nvPr>
        </p:nvSpPr>
        <p:spPr>
          <a:xfrm>
            <a:off x="3438522" y="3348950"/>
            <a:ext cx="2266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 txBox="1">
            <a:spLocks noGrp="1"/>
          </p:cNvSpPr>
          <p:nvPr>
            <p:ph type="subTitle" idx="3"/>
          </p:nvPr>
        </p:nvSpPr>
        <p:spPr>
          <a:xfrm>
            <a:off x="5902007" y="3348950"/>
            <a:ext cx="2266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subTitle" idx="4"/>
          </p:nvPr>
        </p:nvSpPr>
        <p:spPr>
          <a:xfrm>
            <a:off x="975038" y="2912625"/>
            <a:ext cx="22668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5"/>
          </p:nvPr>
        </p:nvSpPr>
        <p:spPr>
          <a:xfrm>
            <a:off x="3438521" y="2912625"/>
            <a:ext cx="22668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subTitle" idx="6"/>
          </p:nvPr>
        </p:nvSpPr>
        <p:spPr>
          <a:xfrm>
            <a:off x="5902012" y="2912625"/>
            <a:ext cx="22668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-490912" y="2737787"/>
            <a:ext cx="1275470" cy="2362880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9"/>
          <p:cNvGrpSpPr/>
          <p:nvPr/>
        </p:nvGrpSpPr>
        <p:grpSpPr>
          <a:xfrm rot="-578849" flipH="1">
            <a:off x="-196887" y="-671878"/>
            <a:ext cx="1820228" cy="1325770"/>
            <a:chOff x="1610175" y="-1270800"/>
            <a:chExt cx="1516125" cy="1104275"/>
          </a:xfrm>
        </p:grpSpPr>
        <p:sp>
          <p:nvSpPr>
            <p:cNvPr id="234" name="Google Shape;234;p19"/>
            <p:cNvSpPr/>
            <p:nvPr/>
          </p:nvSpPr>
          <p:spPr>
            <a:xfrm>
              <a:off x="1610175" y="-1270800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1945400" y="-1175825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 flipH="1">
            <a:off x="4873944" y="-202101"/>
            <a:ext cx="2570767" cy="865809"/>
            <a:chOff x="2744300" y="-1766175"/>
            <a:chExt cx="1014950" cy="341825"/>
          </a:xfrm>
        </p:grpSpPr>
        <p:sp>
          <p:nvSpPr>
            <p:cNvPr id="237" name="Google Shape;237;p19"/>
            <p:cNvSpPr/>
            <p:nvPr/>
          </p:nvSpPr>
          <p:spPr>
            <a:xfrm>
              <a:off x="2746350" y="-1766175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744300" y="-1676600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7615556" y="157464"/>
            <a:ext cx="292731" cy="299079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19"/>
          <p:cNvGrpSpPr/>
          <p:nvPr/>
        </p:nvGrpSpPr>
        <p:grpSpPr>
          <a:xfrm>
            <a:off x="38094" y="2798334"/>
            <a:ext cx="587838" cy="2362917"/>
            <a:chOff x="2686950" y="3466825"/>
            <a:chExt cx="94350" cy="379250"/>
          </a:xfrm>
        </p:grpSpPr>
        <p:sp>
          <p:nvSpPr>
            <p:cNvPr id="241" name="Google Shape;241;p19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9"/>
          <p:cNvSpPr/>
          <p:nvPr/>
        </p:nvSpPr>
        <p:spPr>
          <a:xfrm>
            <a:off x="7793038" y="3369837"/>
            <a:ext cx="1275470" cy="2362880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7205988" y="2798325"/>
            <a:ext cx="2906787" cy="2709888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20025" y="1790352"/>
            <a:ext cx="7704000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2"/>
          </p:nvPr>
        </p:nvSpPr>
        <p:spPr>
          <a:xfrm>
            <a:off x="720025" y="2917688"/>
            <a:ext cx="77040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3"/>
          </p:nvPr>
        </p:nvSpPr>
        <p:spPr>
          <a:xfrm>
            <a:off x="720025" y="4042325"/>
            <a:ext cx="77040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4"/>
          </p:nvPr>
        </p:nvSpPr>
        <p:spPr>
          <a:xfrm>
            <a:off x="720025" y="1393675"/>
            <a:ext cx="7704000" cy="5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5"/>
          </p:nvPr>
        </p:nvSpPr>
        <p:spPr>
          <a:xfrm>
            <a:off x="720025" y="2516371"/>
            <a:ext cx="77040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6"/>
          </p:nvPr>
        </p:nvSpPr>
        <p:spPr>
          <a:xfrm>
            <a:off x="720025" y="3636366"/>
            <a:ext cx="77040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233951" y="3604826"/>
            <a:ext cx="510837" cy="1549448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8424000" y="2789810"/>
            <a:ext cx="1216573" cy="2253771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8330205" y="3452433"/>
            <a:ext cx="575696" cy="1746179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0"/>
          <p:cNvGrpSpPr/>
          <p:nvPr/>
        </p:nvGrpSpPr>
        <p:grpSpPr>
          <a:xfrm>
            <a:off x="-147053" y="2835863"/>
            <a:ext cx="575695" cy="2314070"/>
            <a:chOff x="2686950" y="3466825"/>
            <a:chExt cx="94350" cy="379250"/>
          </a:xfrm>
        </p:grpSpPr>
        <p:sp>
          <p:nvSpPr>
            <p:cNvPr id="263" name="Google Shape;263;p20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0"/>
          <p:cNvGrpSpPr/>
          <p:nvPr/>
        </p:nvGrpSpPr>
        <p:grpSpPr>
          <a:xfrm flipH="1">
            <a:off x="6381651" y="-242028"/>
            <a:ext cx="2838551" cy="1013425"/>
            <a:chOff x="-3505263" y="-2342175"/>
            <a:chExt cx="2645434" cy="944478"/>
          </a:xfrm>
        </p:grpSpPr>
        <p:sp>
          <p:nvSpPr>
            <p:cNvPr id="270" name="Google Shape;270;p20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-12" y="-439717"/>
            <a:ext cx="2838640" cy="956025"/>
            <a:chOff x="-3849654" y="-595962"/>
            <a:chExt cx="6776415" cy="2282228"/>
          </a:xfrm>
        </p:grpSpPr>
        <p:sp>
          <p:nvSpPr>
            <p:cNvPr id="273" name="Google Shape;273;p20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0"/>
          <p:cNvSpPr/>
          <p:nvPr/>
        </p:nvSpPr>
        <p:spPr>
          <a:xfrm>
            <a:off x="5990066" y="192313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7"/>
          <p:cNvSpPr/>
          <p:nvPr/>
        </p:nvSpPr>
        <p:spPr>
          <a:xfrm>
            <a:off x="-193502" y="2627781"/>
            <a:ext cx="713095" cy="2162821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90649" y="3195675"/>
            <a:ext cx="854956" cy="1583928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7"/>
          <p:cNvGrpSpPr/>
          <p:nvPr/>
        </p:nvGrpSpPr>
        <p:grpSpPr>
          <a:xfrm>
            <a:off x="389763" y="-170143"/>
            <a:ext cx="2325666" cy="783261"/>
            <a:chOff x="-3849654" y="-595962"/>
            <a:chExt cx="6776415" cy="2282228"/>
          </a:xfrm>
        </p:grpSpPr>
        <p:sp>
          <p:nvSpPr>
            <p:cNvPr id="439" name="Google Shape;439;p27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7"/>
          <p:cNvGrpSpPr/>
          <p:nvPr/>
        </p:nvGrpSpPr>
        <p:grpSpPr>
          <a:xfrm>
            <a:off x="90660" y="3595711"/>
            <a:ext cx="544399" cy="1583958"/>
            <a:chOff x="2871700" y="3513775"/>
            <a:chExt cx="83475" cy="242875"/>
          </a:xfrm>
        </p:grpSpPr>
        <p:sp>
          <p:nvSpPr>
            <p:cNvPr id="442" name="Google Shape;442;p27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7"/>
          <p:cNvSpPr/>
          <p:nvPr/>
        </p:nvSpPr>
        <p:spPr>
          <a:xfrm>
            <a:off x="2963353" y="209697"/>
            <a:ext cx="286796" cy="293004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27"/>
          <p:cNvGrpSpPr/>
          <p:nvPr/>
        </p:nvGrpSpPr>
        <p:grpSpPr>
          <a:xfrm flipH="1">
            <a:off x="6402751" y="-353278"/>
            <a:ext cx="2838551" cy="1013425"/>
            <a:chOff x="-3505263" y="-2342175"/>
            <a:chExt cx="2645434" cy="944478"/>
          </a:xfrm>
        </p:grpSpPr>
        <p:sp>
          <p:nvSpPr>
            <p:cNvPr id="448" name="Google Shape;448;p27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7"/>
          <p:cNvGrpSpPr/>
          <p:nvPr/>
        </p:nvGrpSpPr>
        <p:grpSpPr>
          <a:xfrm>
            <a:off x="8675798" y="2504161"/>
            <a:ext cx="544399" cy="2635789"/>
            <a:chOff x="-3225365" y="-1924789"/>
            <a:chExt cx="544399" cy="2635789"/>
          </a:xfrm>
        </p:grpSpPr>
        <p:grpSp>
          <p:nvGrpSpPr>
            <p:cNvPr id="451" name="Google Shape;451;p27"/>
            <p:cNvGrpSpPr/>
            <p:nvPr/>
          </p:nvGrpSpPr>
          <p:grpSpPr>
            <a:xfrm>
              <a:off x="-3225365" y="-1924789"/>
              <a:ext cx="544399" cy="1583958"/>
              <a:chOff x="2871700" y="3513775"/>
              <a:chExt cx="83475" cy="242875"/>
            </a:xfrm>
          </p:grpSpPr>
          <p:sp>
            <p:nvSpPr>
              <p:cNvPr id="452" name="Google Shape;452;p27"/>
              <p:cNvSpPr/>
              <p:nvPr/>
            </p:nvSpPr>
            <p:spPr>
              <a:xfrm>
                <a:off x="2871700" y="3513775"/>
                <a:ext cx="83475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9715" extrusionOk="0">
                    <a:moveTo>
                      <a:pt x="1643" y="1"/>
                    </a:moveTo>
                    <a:lnTo>
                      <a:pt x="1535" y="1190"/>
                    </a:lnTo>
                    <a:lnTo>
                      <a:pt x="1261" y="1190"/>
                    </a:lnTo>
                    <a:lnTo>
                      <a:pt x="1261" y="1700"/>
                    </a:lnTo>
                    <a:cubicBezTo>
                      <a:pt x="1261" y="1700"/>
                      <a:pt x="83" y="2124"/>
                      <a:pt x="221" y="3399"/>
                    </a:cubicBezTo>
                    <a:lnTo>
                      <a:pt x="0" y="3569"/>
                    </a:lnTo>
                    <a:lnTo>
                      <a:pt x="165" y="3739"/>
                    </a:lnTo>
                    <a:lnTo>
                      <a:pt x="165" y="4985"/>
                    </a:lnTo>
                    <a:lnTo>
                      <a:pt x="0" y="4985"/>
                    </a:lnTo>
                    <a:lnTo>
                      <a:pt x="0" y="5411"/>
                    </a:lnTo>
                    <a:lnTo>
                      <a:pt x="366" y="5411"/>
                    </a:lnTo>
                    <a:lnTo>
                      <a:pt x="384" y="9715"/>
                    </a:lnTo>
                    <a:lnTo>
                      <a:pt x="2955" y="9715"/>
                    </a:lnTo>
                    <a:lnTo>
                      <a:pt x="2971" y="5411"/>
                    </a:lnTo>
                    <a:lnTo>
                      <a:pt x="3337" y="5411"/>
                    </a:lnTo>
                    <a:lnTo>
                      <a:pt x="3337" y="4985"/>
                    </a:lnTo>
                    <a:lnTo>
                      <a:pt x="3167" y="4985"/>
                    </a:lnTo>
                    <a:lnTo>
                      <a:pt x="3167" y="3739"/>
                    </a:lnTo>
                    <a:lnTo>
                      <a:pt x="3168" y="3739"/>
                    </a:lnTo>
                    <a:lnTo>
                      <a:pt x="3338" y="3569"/>
                    </a:lnTo>
                    <a:lnTo>
                      <a:pt x="3112" y="3399"/>
                    </a:lnTo>
                    <a:cubicBezTo>
                      <a:pt x="3253" y="2124"/>
                      <a:pt x="2038" y="1700"/>
                      <a:pt x="2038" y="1700"/>
                    </a:cubicBezTo>
                    <a:lnTo>
                      <a:pt x="2038" y="1190"/>
                    </a:lnTo>
                    <a:lnTo>
                      <a:pt x="1756" y="1190"/>
                    </a:ln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2899725" y="3597100"/>
                <a:ext cx="273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16" extrusionOk="0">
                    <a:moveTo>
                      <a:pt x="547" y="0"/>
                    </a:moveTo>
                    <a:cubicBezTo>
                      <a:pt x="1" y="0"/>
                      <a:pt x="1" y="478"/>
                      <a:pt x="1" y="478"/>
                    </a:cubicBezTo>
                    <a:lnTo>
                      <a:pt x="1" y="1615"/>
                    </a:lnTo>
                    <a:lnTo>
                      <a:pt x="1093" y="1615"/>
                    </a:lnTo>
                    <a:lnTo>
                      <a:pt x="1093" y="419"/>
                    </a:lnTo>
                    <a:cubicBezTo>
                      <a:pt x="1093" y="419"/>
                      <a:pt x="1093" y="0"/>
                      <a:pt x="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2880800" y="3599275"/>
                <a:ext cx="75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0" extrusionOk="0">
                    <a:moveTo>
                      <a:pt x="152" y="0"/>
                    </a:moveTo>
                    <a:cubicBezTo>
                      <a:pt x="0" y="0"/>
                      <a:pt x="0" y="453"/>
                      <a:pt x="0" y="453"/>
                    </a:cubicBezTo>
                    <a:lnTo>
                      <a:pt x="0" y="1528"/>
                    </a:lnTo>
                    <a:lnTo>
                      <a:pt x="0" y="1530"/>
                    </a:lnTo>
                    <a:lnTo>
                      <a:pt x="302" y="1530"/>
                    </a:lnTo>
                    <a:lnTo>
                      <a:pt x="302" y="397"/>
                    </a:lnTo>
                    <a:cubicBezTo>
                      <a:pt x="302" y="397"/>
                      <a:pt x="30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2937825" y="3599700"/>
                <a:ext cx="75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1" extrusionOk="0">
                    <a:moveTo>
                      <a:pt x="151" y="0"/>
                    </a:moveTo>
                    <a:cubicBezTo>
                      <a:pt x="0" y="0"/>
                      <a:pt x="0" y="454"/>
                      <a:pt x="0" y="454"/>
                    </a:cubicBezTo>
                    <a:lnTo>
                      <a:pt x="0" y="1530"/>
                    </a:lnTo>
                    <a:lnTo>
                      <a:pt x="0" y="1531"/>
                    </a:lnTo>
                    <a:lnTo>
                      <a:pt x="303" y="1531"/>
                    </a:lnTo>
                    <a:lnTo>
                      <a:pt x="303" y="398"/>
                    </a:lnTo>
                    <a:cubicBezTo>
                      <a:pt x="303" y="398"/>
                      <a:pt x="303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6" name="Google Shape;456;p27"/>
            <p:cNvSpPr/>
            <p:nvPr/>
          </p:nvSpPr>
          <p:spPr>
            <a:xfrm>
              <a:off x="-3163200" y="-348600"/>
              <a:ext cx="420000" cy="105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/>
          <p:nvPr/>
        </p:nvSpPr>
        <p:spPr>
          <a:xfrm flipH="1">
            <a:off x="8338093" y="910388"/>
            <a:ext cx="670500" cy="2033710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 flipH="1">
            <a:off x="6678680" y="2736777"/>
            <a:ext cx="544400" cy="1651223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flipH="1">
            <a:off x="7299226" y="1112199"/>
            <a:ext cx="1396128" cy="2586406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30"/>
          <p:cNvGrpSpPr/>
          <p:nvPr/>
        </p:nvGrpSpPr>
        <p:grpSpPr>
          <a:xfrm flipH="1">
            <a:off x="6252781" y="890347"/>
            <a:ext cx="5084673" cy="3758958"/>
            <a:chOff x="0" y="1054955"/>
            <a:chExt cx="4744050" cy="3507145"/>
          </a:xfrm>
        </p:grpSpPr>
        <p:sp>
          <p:nvSpPr>
            <p:cNvPr id="499" name="Google Shape;499;p30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0"/>
          <p:cNvSpPr/>
          <p:nvPr/>
        </p:nvSpPr>
        <p:spPr>
          <a:xfrm flipH="1">
            <a:off x="4" y="4464200"/>
            <a:ext cx="92202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30"/>
          <p:cNvGrpSpPr/>
          <p:nvPr/>
        </p:nvGrpSpPr>
        <p:grpSpPr>
          <a:xfrm flipH="1">
            <a:off x="1" y="-183517"/>
            <a:ext cx="2838640" cy="956025"/>
            <a:chOff x="-3849654" y="-595962"/>
            <a:chExt cx="6776415" cy="2282228"/>
          </a:xfrm>
        </p:grpSpPr>
        <p:sp>
          <p:nvSpPr>
            <p:cNvPr id="505" name="Google Shape;505;p30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30"/>
          <p:cNvSpPr/>
          <p:nvPr/>
        </p:nvSpPr>
        <p:spPr>
          <a:xfrm flipH="1">
            <a:off x="8137197" y="263313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/>
          <p:nvPr/>
        </p:nvSpPr>
        <p:spPr>
          <a:xfrm flipH="1">
            <a:off x="8081520" y="403363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30"/>
          <p:cNvGrpSpPr/>
          <p:nvPr/>
        </p:nvGrpSpPr>
        <p:grpSpPr>
          <a:xfrm flipH="1">
            <a:off x="8109344" y="1975322"/>
            <a:ext cx="795248" cy="3196584"/>
            <a:chOff x="2686950" y="3466825"/>
            <a:chExt cx="94350" cy="379250"/>
          </a:xfrm>
        </p:grpSpPr>
        <p:sp>
          <p:nvSpPr>
            <p:cNvPr id="510" name="Google Shape;510;p30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0"/>
          <p:cNvGrpSpPr/>
          <p:nvPr/>
        </p:nvGrpSpPr>
        <p:grpSpPr>
          <a:xfrm flipH="1">
            <a:off x="5743495" y="3610499"/>
            <a:ext cx="544399" cy="1583958"/>
            <a:chOff x="2871700" y="3513775"/>
            <a:chExt cx="83475" cy="242875"/>
          </a:xfrm>
        </p:grpSpPr>
        <p:sp>
          <p:nvSpPr>
            <p:cNvPr id="517" name="Google Shape;517;p30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/>
          <p:nvPr/>
        </p:nvSpPr>
        <p:spPr>
          <a:xfrm>
            <a:off x="8339753" y="1110038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1"/>
          <p:cNvGrpSpPr/>
          <p:nvPr/>
        </p:nvGrpSpPr>
        <p:grpSpPr>
          <a:xfrm flipH="1">
            <a:off x="6305451" y="-278803"/>
            <a:ext cx="2838551" cy="1013425"/>
            <a:chOff x="-3505263" y="-2342175"/>
            <a:chExt cx="2645434" cy="944478"/>
          </a:xfrm>
        </p:grpSpPr>
        <p:sp>
          <p:nvSpPr>
            <p:cNvPr id="524" name="Google Shape;524;p31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1"/>
          <p:cNvSpPr/>
          <p:nvPr/>
        </p:nvSpPr>
        <p:spPr>
          <a:xfrm>
            <a:off x="8056024" y="2364079"/>
            <a:ext cx="1422791" cy="2635801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1"/>
          <p:cNvSpPr/>
          <p:nvPr/>
        </p:nvSpPr>
        <p:spPr>
          <a:xfrm>
            <a:off x="815602" y="2236224"/>
            <a:ext cx="921493" cy="1707118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1"/>
          <p:cNvSpPr/>
          <p:nvPr/>
        </p:nvSpPr>
        <p:spPr>
          <a:xfrm>
            <a:off x="715204" y="2541021"/>
            <a:ext cx="458934" cy="1392015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1"/>
          <p:cNvSpPr/>
          <p:nvPr/>
        </p:nvSpPr>
        <p:spPr>
          <a:xfrm>
            <a:off x="7954212" y="2895726"/>
            <a:ext cx="670500" cy="2033710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1"/>
          <p:cNvSpPr/>
          <p:nvPr/>
        </p:nvSpPr>
        <p:spPr>
          <a:xfrm flipH="1">
            <a:off x="-731605" y="2096926"/>
            <a:ext cx="2954504" cy="2754372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31"/>
          <p:cNvGrpSpPr/>
          <p:nvPr/>
        </p:nvGrpSpPr>
        <p:grpSpPr>
          <a:xfrm>
            <a:off x="127888" y="726683"/>
            <a:ext cx="2838640" cy="956025"/>
            <a:chOff x="-3849654" y="-595962"/>
            <a:chExt cx="6776415" cy="2282228"/>
          </a:xfrm>
        </p:grpSpPr>
        <p:sp>
          <p:nvSpPr>
            <p:cNvPr id="533" name="Google Shape;533;p31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1"/>
          <p:cNvGrpSpPr/>
          <p:nvPr/>
        </p:nvGrpSpPr>
        <p:grpSpPr>
          <a:xfrm>
            <a:off x="8158585" y="3520649"/>
            <a:ext cx="544399" cy="1583958"/>
            <a:chOff x="2871700" y="3513775"/>
            <a:chExt cx="83475" cy="242875"/>
          </a:xfrm>
        </p:grpSpPr>
        <p:sp>
          <p:nvSpPr>
            <p:cNvPr id="536" name="Google Shape;536;p31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1"/>
          <p:cNvGrpSpPr/>
          <p:nvPr/>
        </p:nvGrpSpPr>
        <p:grpSpPr>
          <a:xfrm>
            <a:off x="405260" y="2994736"/>
            <a:ext cx="544399" cy="2635789"/>
            <a:chOff x="-3225365" y="-1924789"/>
            <a:chExt cx="544399" cy="2635789"/>
          </a:xfrm>
        </p:grpSpPr>
        <p:grpSp>
          <p:nvGrpSpPr>
            <p:cNvPr id="541" name="Google Shape;541;p31"/>
            <p:cNvGrpSpPr/>
            <p:nvPr/>
          </p:nvGrpSpPr>
          <p:grpSpPr>
            <a:xfrm>
              <a:off x="-3225365" y="-1924789"/>
              <a:ext cx="544399" cy="1583958"/>
              <a:chOff x="2871700" y="3513775"/>
              <a:chExt cx="83475" cy="242875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2871700" y="3513775"/>
                <a:ext cx="83475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9715" extrusionOk="0">
                    <a:moveTo>
                      <a:pt x="1643" y="1"/>
                    </a:moveTo>
                    <a:lnTo>
                      <a:pt x="1535" y="1190"/>
                    </a:lnTo>
                    <a:lnTo>
                      <a:pt x="1261" y="1190"/>
                    </a:lnTo>
                    <a:lnTo>
                      <a:pt x="1261" y="1700"/>
                    </a:lnTo>
                    <a:cubicBezTo>
                      <a:pt x="1261" y="1700"/>
                      <a:pt x="83" y="2124"/>
                      <a:pt x="221" y="3399"/>
                    </a:cubicBezTo>
                    <a:lnTo>
                      <a:pt x="0" y="3569"/>
                    </a:lnTo>
                    <a:lnTo>
                      <a:pt x="165" y="3739"/>
                    </a:lnTo>
                    <a:lnTo>
                      <a:pt x="165" y="4985"/>
                    </a:lnTo>
                    <a:lnTo>
                      <a:pt x="0" y="4985"/>
                    </a:lnTo>
                    <a:lnTo>
                      <a:pt x="0" y="5411"/>
                    </a:lnTo>
                    <a:lnTo>
                      <a:pt x="366" y="5411"/>
                    </a:lnTo>
                    <a:lnTo>
                      <a:pt x="384" y="9715"/>
                    </a:lnTo>
                    <a:lnTo>
                      <a:pt x="2955" y="9715"/>
                    </a:lnTo>
                    <a:lnTo>
                      <a:pt x="2971" y="5411"/>
                    </a:lnTo>
                    <a:lnTo>
                      <a:pt x="3337" y="5411"/>
                    </a:lnTo>
                    <a:lnTo>
                      <a:pt x="3337" y="4985"/>
                    </a:lnTo>
                    <a:lnTo>
                      <a:pt x="3167" y="4985"/>
                    </a:lnTo>
                    <a:lnTo>
                      <a:pt x="3167" y="3739"/>
                    </a:lnTo>
                    <a:lnTo>
                      <a:pt x="3168" y="3739"/>
                    </a:lnTo>
                    <a:lnTo>
                      <a:pt x="3338" y="3569"/>
                    </a:lnTo>
                    <a:lnTo>
                      <a:pt x="3112" y="3399"/>
                    </a:lnTo>
                    <a:cubicBezTo>
                      <a:pt x="3253" y="2124"/>
                      <a:pt x="2038" y="1700"/>
                      <a:pt x="2038" y="1700"/>
                    </a:cubicBezTo>
                    <a:lnTo>
                      <a:pt x="2038" y="1190"/>
                    </a:lnTo>
                    <a:lnTo>
                      <a:pt x="1756" y="1190"/>
                    </a:ln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2899725" y="3597100"/>
                <a:ext cx="273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16" extrusionOk="0">
                    <a:moveTo>
                      <a:pt x="547" y="0"/>
                    </a:moveTo>
                    <a:cubicBezTo>
                      <a:pt x="1" y="0"/>
                      <a:pt x="1" y="478"/>
                      <a:pt x="1" y="478"/>
                    </a:cubicBezTo>
                    <a:lnTo>
                      <a:pt x="1" y="1615"/>
                    </a:lnTo>
                    <a:lnTo>
                      <a:pt x="1093" y="1615"/>
                    </a:lnTo>
                    <a:lnTo>
                      <a:pt x="1093" y="419"/>
                    </a:lnTo>
                    <a:cubicBezTo>
                      <a:pt x="1093" y="419"/>
                      <a:pt x="1093" y="0"/>
                      <a:pt x="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2880800" y="3599275"/>
                <a:ext cx="75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0" extrusionOk="0">
                    <a:moveTo>
                      <a:pt x="152" y="0"/>
                    </a:moveTo>
                    <a:cubicBezTo>
                      <a:pt x="0" y="0"/>
                      <a:pt x="0" y="453"/>
                      <a:pt x="0" y="453"/>
                    </a:cubicBezTo>
                    <a:lnTo>
                      <a:pt x="0" y="1528"/>
                    </a:lnTo>
                    <a:lnTo>
                      <a:pt x="0" y="1530"/>
                    </a:lnTo>
                    <a:lnTo>
                      <a:pt x="302" y="1530"/>
                    </a:lnTo>
                    <a:lnTo>
                      <a:pt x="302" y="397"/>
                    </a:lnTo>
                    <a:cubicBezTo>
                      <a:pt x="302" y="397"/>
                      <a:pt x="30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2937825" y="3599700"/>
                <a:ext cx="75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1" extrusionOk="0">
                    <a:moveTo>
                      <a:pt x="151" y="0"/>
                    </a:moveTo>
                    <a:cubicBezTo>
                      <a:pt x="0" y="0"/>
                      <a:pt x="0" y="454"/>
                      <a:pt x="0" y="454"/>
                    </a:cubicBezTo>
                    <a:lnTo>
                      <a:pt x="0" y="1530"/>
                    </a:lnTo>
                    <a:lnTo>
                      <a:pt x="0" y="1531"/>
                    </a:lnTo>
                    <a:lnTo>
                      <a:pt x="303" y="1531"/>
                    </a:lnTo>
                    <a:lnTo>
                      <a:pt x="303" y="398"/>
                    </a:lnTo>
                    <a:cubicBezTo>
                      <a:pt x="303" y="398"/>
                      <a:pt x="303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31"/>
            <p:cNvSpPr/>
            <p:nvPr/>
          </p:nvSpPr>
          <p:spPr>
            <a:xfrm>
              <a:off x="-3163200" y="-348600"/>
              <a:ext cx="420000" cy="105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8775" y="1836475"/>
            <a:ext cx="309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8775" y="2635300"/>
            <a:ext cx="3090000" cy="6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663639" y="2146984"/>
            <a:ext cx="3089955" cy="2880649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4464200"/>
            <a:ext cx="92202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702175" y="3308274"/>
            <a:ext cx="1012902" cy="1876459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8550735" y="2678336"/>
            <a:ext cx="521171" cy="2465237"/>
            <a:chOff x="4073000" y="3119125"/>
            <a:chExt cx="133425" cy="631125"/>
          </a:xfrm>
        </p:grpSpPr>
        <p:sp>
          <p:nvSpPr>
            <p:cNvPr id="28" name="Google Shape;28;p3"/>
            <p:cNvSpPr/>
            <p:nvPr/>
          </p:nvSpPr>
          <p:spPr>
            <a:xfrm>
              <a:off x="4073000" y="3119125"/>
              <a:ext cx="133425" cy="631125"/>
            </a:xfrm>
            <a:custGeom>
              <a:avLst/>
              <a:gdLst/>
              <a:ahLst/>
              <a:cxnLst/>
              <a:rect l="l" t="t" r="r" b="b"/>
              <a:pathLst>
                <a:path w="5337" h="25245" extrusionOk="0">
                  <a:moveTo>
                    <a:pt x="2621" y="0"/>
                  </a:moveTo>
                  <a:lnTo>
                    <a:pt x="2445" y="1980"/>
                  </a:lnTo>
                  <a:lnTo>
                    <a:pt x="2011" y="1980"/>
                  </a:lnTo>
                  <a:lnTo>
                    <a:pt x="2011" y="2829"/>
                  </a:lnTo>
                  <a:cubicBezTo>
                    <a:pt x="2011" y="2829"/>
                    <a:pt x="130" y="3537"/>
                    <a:pt x="349" y="5658"/>
                  </a:cubicBezTo>
                  <a:lnTo>
                    <a:pt x="1" y="5940"/>
                  </a:lnTo>
                  <a:lnTo>
                    <a:pt x="262" y="6223"/>
                  </a:lnTo>
                  <a:lnTo>
                    <a:pt x="262" y="8299"/>
                  </a:lnTo>
                  <a:lnTo>
                    <a:pt x="1" y="8299"/>
                  </a:lnTo>
                  <a:lnTo>
                    <a:pt x="1" y="9006"/>
                  </a:lnTo>
                  <a:lnTo>
                    <a:pt x="584" y="9006"/>
                  </a:lnTo>
                  <a:lnTo>
                    <a:pt x="650" y="25245"/>
                  </a:lnTo>
                  <a:lnTo>
                    <a:pt x="4686" y="25245"/>
                  </a:lnTo>
                  <a:lnTo>
                    <a:pt x="4753" y="9006"/>
                  </a:lnTo>
                  <a:lnTo>
                    <a:pt x="5336" y="9006"/>
                  </a:lnTo>
                  <a:lnTo>
                    <a:pt x="5336" y="8299"/>
                  </a:lnTo>
                  <a:lnTo>
                    <a:pt x="5065" y="8299"/>
                  </a:lnTo>
                  <a:lnTo>
                    <a:pt x="5065" y="6223"/>
                  </a:lnTo>
                  <a:lnTo>
                    <a:pt x="5062" y="6223"/>
                  </a:lnTo>
                  <a:lnTo>
                    <a:pt x="5332" y="5940"/>
                  </a:lnTo>
                  <a:lnTo>
                    <a:pt x="4971" y="5658"/>
                  </a:lnTo>
                  <a:cubicBezTo>
                    <a:pt x="5197" y="3536"/>
                    <a:pt x="3253" y="2829"/>
                    <a:pt x="3253" y="2829"/>
                  </a:cubicBezTo>
                  <a:lnTo>
                    <a:pt x="3253" y="1980"/>
                  </a:lnTo>
                  <a:lnTo>
                    <a:pt x="2802" y="1980"/>
                  </a:lnTo>
                  <a:lnTo>
                    <a:pt x="2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117800" y="3257825"/>
              <a:ext cx="43750" cy="67250"/>
            </a:xfrm>
            <a:custGeom>
              <a:avLst/>
              <a:gdLst/>
              <a:ahLst/>
              <a:cxnLst/>
              <a:rect l="l" t="t" r="r" b="b"/>
              <a:pathLst>
                <a:path w="1750" h="2690" extrusionOk="0">
                  <a:moveTo>
                    <a:pt x="875" y="0"/>
                  </a:moveTo>
                  <a:cubicBezTo>
                    <a:pt x="1" y="0"/>
                    <a:pt x="1" y="796"/>
                    <a:pt x="1" y="796"/>
                  </a:cubicBezTo>
                  <a:lnTo>
                    <a:pt x="1" y="2688"/>
                  </a:lnTo>
                  <a:lnTo>
                    <a:pt x="1" y="2689"/>
                  </a:lnTo>
                  <a:lnTo>
                    <a:pt x="1749" y="2689"/>
                  </a:lnTo>
                  <a:lnTo>
                    <a:pt x="1749" y="697"/>
                  </a:lnTo>
                  <a:cubicBezTo>
                    <a:pt x="1749" y="697"/>
                    <a:pt x="1749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087525" y="3261325"/>
              <a:ext cx="12075" cy="63700"/>
            </a:xfrm>
            <a:custGeom>
              <a:avLst/>
              <a:gdLst/>
              <a:ahLst/>
              <a:cxnLst/>
              <a:rect l="l" t="t" r="r" b="b"/>
              <a:pathLst>
                <a:path w="483" h="2548" extrusionOk="0">
                  <a:moveTo>
                    <a:pt x="242" y="1"/>
                  </a:moveTo>
                  <a:cubicBezTo>
                    <a:pt x="0" y="1"/>
                    <a:pt x="0" y="756"/>
                    <a:pt x="0" y="756"/>
                  </a:cubicBezTo>
                  <a:lnTo>
                    <a:pt x="0" y="2548"/>
                  </a:lnTo>
                  <a:lnTo>
                    <a:pt x="482" y="2548"/>
                  </a:lnTo>
                  <a:lnTo>
                    <a:pt x="482" y="662"/>
                  </a:lnTo>
                  <a:cubicBezTo>
                    <a:pt x="482" y="662"/>
                    <a:pt x="48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78650" y="3262150"/>
              <a:ext cx="12025" cy="63650"/>
            </a:xfrm>
            <a:custGeom>
              <a:avLst/>
              <a:gdLst/>
              <a:ahLst/>
              <a:cxnLst/>
              <a:rect l="l" t="t" r="r" b="b"/>
              <a:pathLst>
                <a:path w="481" h="2546" extrusionOk="0">
                  <a:moveTo>
                    <a:pt x="240" y="0"/>
                  </a:moveTo>
                  <a:cubicBezTo>
                    <a:pt x="0" y="0"/>
                    <a:pt x="0" y="754"/>
                    <a:pt x="0" y="754"/>
                  </a:cubicBezTo>
                  <a:lnTo>
                    <a:pt x="0" y="2546"/>
                  </a:lnTo>
                  <a:lnTo>
                    <a:pt x="481" y="2546"/>
                  </a:lnTo>
                  <a:lnTo>
                    <a:pt x="481" y="661"/>
                  </a:lnTo>
                  <a:cubicBezTo>
                    <a:pt x="481" y="661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/>
          <p:nvPr/>
        </p:nvSpPr>
        <p:spPr>
          <a:xfrm flipH="1">
            <a:off x="-444149" y="1575484"/>
            <a:ext cx="3089955" cy="2880649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375475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Asap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Asap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-196047" y="2486209"/>
            <a:ext cx="655742" cy="2635788"/>
            <a:chOff x="2686950" y="3466825"/>
            <a:chExt cx="94350" cy="379250"/>
          </a:xfrm>
        </p:grpSpPr>
        <p:sp>
          <p:nvSpPr>
            <p:cNvPr id="37" name="Google Shape;37;p4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4"/>
          <p:cNvGrpSpPr/>
          <p:nvPr/>
        </p:nvGrpSpPr>
        <p:grpSpPr>
          <a:xfrm>
            <a:off x="-84674" y="-397728"/>
            <a:ext cx="2838551" cy="1013425"/>
            <a:chOff x="-3505263" y="-2342175"/>
            <a:chExt cx="2645434" cy="944478"/>
          </a:xfrm>
        </p:grpSpPr>
        <p:sp>
          <p:nvSpPr>
            <p:cNvPr id="45" name="Google Shape;45;p4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7086840" y="107198"/>
            <a:ext cx="391437" cy="399903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71448" y="2486336"/>
            <a:ext cx="544399" cy="2635789"/>
            <a:chOff x="-3225365" y="-1924789"/>
            <a:chExt cx="544399" cy="2635789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-3225365" y="-1924789"/>
              <a:ext cx="544399" cy="1583958"/>
              <a:chOff x="2871700" y="3513775"/>
              <a:chExt cx="83475" cy="242875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2871700" y="3513775"/>
                <a:ext cx="83475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9715" extrusionOk="0">
                    <a:moveTo>
                      <a:pt x="1643" y="1"/>
                    </a:moveTo>
                    <a:lnTo>
                      <a:pt x="1535" y="1190"/>
                    </a:lnTo>
                    <a:lnTo>
                      <a:pt x="1261" y="1190"/>
                    </a:lnTo>
                    <a:lnTo>
                      <a:pt x="1261" y="1700"/>
                    </a:lnTo>
                    <a:cubicBezTo>
                      <a:pt x="1261" y="1700"/>
                      <a:pt x="83" y="2124"/>
                      <a:pt x="221" y="3399"/>
                    </a:cubicBezTo>
                    <a:lnTo>
                      <a:pt x="0" y="3569"/>
                    </a:lnTo>
                    <a:lnTo>
                      <a:pt x="165" y="3739"/>
                    </a:lnTo>
                    <a:lnTo>
                      <a:pt x="165" y="4985"/>
                    </a:lnTo>
                    <a:lnTo>
                      <a:pt x="0" y="4985"/>
                    </a:lnTo>
                    <a:lnTo>
                      <a:pt x="0" y="5411"/>
                    </a:lnTo>
                    <a:lnTo>
                      <a:pt x="366" y="5411"/>
                    </a:lnTo>
                    <a:lnTo>
                      <a:pt x="384" y="9715"/>
                    </a:lnTo>
                    <a:lnTo>
                      <a:pt x="2955" y="9715"/>
                    </a:lnTo>
                    <a:lnTo>
                      <a:pt x="2971" y="5411"/>
                    </a:lnTo>
                    <a:lnTo>
                      <a:pt x="3337" y="5411"/>
                    </a:lnTo>
                    <a:lnTo>
                      <a:pt x="3337" y="4985"/>
                    </a:lnTo>
                    <a:lnTo>
                      <a:pt x="3167" y="4985"/>
                    </a:lnTo>
                    <a:lnTo>
                      <a:pt x="3167" y="3739"/>
                    </a:lnTo>
                    <a:lnTo>
                      <a:pt x="3168" y="3739"/>
                    </a:lnTo>
                    <a:lnTo>
                      <a:pt x="3338" y="3569"/>
                    </a:lnTo>
                    <a:lnTo>
                      <a:pt x="3112" y="3399"/>
                    </a:lnTo>
                    <a:cubicBezTo>
                      <a:pt x="3253" y="2124"/>
                      <a:pt x="2038" y="1700"/>
                      <a:pt x="2038" y="1700"/>
                    </a:cubicBezTo>
                    <a:lnTo>
                      <a:pt x="2038" y="1190"/>
                    </a:lnTo>
                    <a:lnTo>
                      <a:pt x="1756" y="1190"/>
                    </a:ln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2899725" y="3597100"/>
                <a:ext cx="273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16" extrusionOk="0">
                    <a:moveTo>
                      <a:pt x="547" y="0"/>
                    </a:moveTo>
                    <a:cubicBezTo>
                      <a:pt x="1" y="0"/>
                      <a:pt x="1" y="478"/>
                      <a:pt x="1" y="478"/>
                    </a:cubicBezTo>
                    <a:lnTo>
                      <a:pt x="1" y="1615"/>
                    </a:lnTo>
                    <a:lnTo>
                      <a:pt x="1093" y="1615"/>
                    </a:lnTo>
                    <a:lnTo>
                      <a:pt x="1093" y="419"/>
                    </a:lnTo>
                    <a:cubicBezTo>
                      <a:pt x="1093" y="419"/>
                      <a:pt x="1093" y="0"/>
                      <a:pt x="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2880800" y="3599275"/>
                <a:ext cx="75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0" extrusionOk="0">
                    <a:moveTo>
                      <a:pt x="152" y="0"/>
                    </a:moveTo>
                    <a:cubicBezTo>
                      <a:pt x="0" y="0"/>
                      <a:pt x="0" y="453"/>
                      <a:pt x="0" y="453"/>
                    </a:cubicBezTo>
                    <a:lnTo>
                      <a:pt x="0" y="1528"/>
                    </a:lnTo>
                    <a:lnTo>
                      <a:pt x="0" y="1530"/>
                    </a:lnTo>
                    <a:lnTo>
                      <a:pt x="302" y="1530"/>
                    </a:lnTo>
                    <a:lnTo>
                      <a:pt x="302" y="397"/>
                    </a:lnTo>
                    <a:cubicBezTo>
                      <a:pt x="302" y="397"/>
                      <a:pt x="30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937825" y="3599700"/>
                <a:ext cx="75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1" extrusionOk="0">
                    <a:moveTo>
                      <a:pt x="151" y="0"/>
                    </a:moveTo>
                    <a:cubicBezTo>
                      <a:pt x="0" y="0"/>
                      <a:pt x="0" y="454"/>
                      <a:pt x="0" y="454"/>
                    </a:cubicBezTo>
                    <a:lnTo>
                      <a:pt x="0" y="1530"/>
                    </a:lnTo>
                    <a:lnTo>
                      <a:pt x="0" y="1531"/>
                    </a:lnTo>
                    <a:lnTo>
                      <a:pt x="303" y="1531"/>
                    </a:lnTo>
                    <a:lnTo>
                      <a:pt x="303" y="398"/>
                    </a:lnTo>
                    <a:cubicBezTo>
                      <a:pt x="303" y="398"/>
                      <a:pt x="303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54;p4"/>
            <p:cNvSpPr/>
            <p:nvPr/>
          </p:nvSpPr>
          <p:spPr>
            <a:xfrm>
              <a:off x="-3163200" y="-348600"/>
              <a:ext cx="420000" cy="105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726675" y="1378250"/>
            <a:ext cx="3698100" cy="49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4747375" y="1378250"/>
            <a:ext cx="3698100" cy="49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8614663" y="3261905"/>
            <a:ext cx="998576" cy="1849992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8530786" y="2983168"/>
            <a:ext cx="544399" cy="2188310"/>
            <a:chOff x="2686950" y="3466825"/>
            <a:chExt cx="94350" cy="379250"/>
          </a:xfrm>
        </p:grpSpPr>
        <p:sp>
          <p:nvSpPr>
            <p:cNvPr id="63" name="Google Shape;63;p5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5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2502" y="225248"/>
            <a:ext cx="391437" cy="399903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 rot="1276656">
            <a:off x="7616025" y="-531248"/>
            <a:ext cx="2124907" cy="1547684"/>
            <a:chOff x="390975" y="-879550"/>
            <a:chExt cx="1516125" cy="1104275"/>
          </a:xfrm>
        </p:grpSpPr>
        <p:sp>
          <p:nvSpPr>
            <p:cNvPr id="72" name="Google Shape;72;p5"/>
            <p:cNvSpPr/>
            <p:nvPr/>
          </p:nvSpPr>
          <p:spPr>
            <a:xfrm>
              <a:off x="390975" y="-879550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726200" y="-784575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-152402" y="2526761"/>
            <a:ext cx="544399" cy="2635789"/>
            <a:chOff x="-3225365" y="-1924789"/>
            <a:chExt cx="544399" cy="2635789"/>
          </a:xfrm>
        </p:grpSpPr>
        <p:grpSp>
          <p:nvGrpSpPr>
            <p:cNvPr id="75" name="Google Shape;75;p5"/>
            <p:cNvGrpSpPr/>
            <p:nvPr/>
          </p:nvGrpSpPr>
          <p:grpSpPr>
            <a:xfrm>
              <a:off x="-3225365" y="-1924789"/>
              <a:ext cx="544399" cy="1583958"/>
              <a:chOff x="2871700" y="3513775"/>
              <a:chExt cx="83475" cy="242875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2871700" y="3513775"/>
                <a:ext cx="83475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9715" extrusionOk="0">
                    <a:moveTo>
                      <a:pt x="1643" y="1"/>
                    </a:moveTo>
                    <a:lnTo>
                      <a:pt x="1535" y="1190"/>
                    </a:lnTo>
                    <a:lnTo>
                      <a:pt x="1261" y="1190"/>
                    </a:lnTo>
                    <a:lnTo>
                      <a:pt x="1261" y="1700"/>
                    </a:lnTo>
                    <a:cubicBezTo>
                      <a:pt x="1261" y="1700"/>
                      <a:pt x="83" y="2124"/>
                      <a:pt x="221" y="3399"/>
                    </a:cubicBezTo>
                    <a:lnTo>
                      <a:pt x="0" y="3569"/>
                    </a:lnTo>
                    <a:lnTo>
                      <a:pt x="165" y="3739"/>
                    </a:lnTo>
                    <a:lnTo>
                      <a:pt x="165" y="4985"/>
                    </a:lnTo>
                    <a:lnTo>
                      <a:pt x="0" y="4985"/>
                    </a:lnTo>
                    <a:lnTo>
                      <a:pt x="0" y="5411"/>
                    </a:lnTo>
                    <a:lnTo>
                      <a:pt x="366" y="5411"/>
                    </a:lnTo>
                    <a:lnTo>
                      <a:pt x="384" y="9715"/>
                    </a:lnTo>
                    <a:lnTo>
                      <a:pt x="2955" y="9715"/>
                    </a:lnTo>
                    <a:lnTo>
                      <a:pt x="2971" y="5411"/>
                    </a:lnTo>
                    <a:lnTo>
                      <a:pt x="3337" y="5411"/>
                    </a:lnTo>
                    <a:lnTo>
                      <a:pt x="3337" y="4985"/>
                    </a:lnTo>
                    <a:lnTo>
                      <a:pt x="3167" y="4985"/>
                    </a:lnTo>
                    <a:lnTo>
                      <a:pt x="3167" y="3739"/>
                    </a:lnTo>
                    <a:lnTo>
                      <a:pt x="3168" y="3739"/>
                    </a:lnTo>
                    <a:lnTo>
                      <a:pt x="3338" y="3569"/>
                    </a:lnTo>
                    <a:lnTo>
                      <a:pt x="3112" y="3399"/>
                    </a:lnTo>
                    <a:cubicBezTo>
                      <a:pt x="3253" y="2124"/>
                      <a:pt x="2038" y="1700"/>
                      <a:pt x="2038" y="1700"/>
                    </a:cubicBezTo>
                    <a:lnTo>
                      <a:pt x="2038" y="1190"/>
                    </a:lnTo>
                    <a:lnTo>
                      <a:pt x="1756" y="1190"/>
                    </a:lnTo>
                    <a:lnTo>
                      <a:pt x="1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2899725" y="3597100"/>
                <a:ext cx="27325" cy="404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1616" extrusionOk="0">
                    <a:moveTo>
                      <a:pt x="547" y="0"/>
                    </a:moveTo>
                    <a:cubicBezTo>
                      <a:pt x="1" y="0"/>
                      <a:pt x="1" y="478"/>
                      <a:pt x="1" y="478"/>
                    </a:cubicBezTo>
                    <a:lnTo>
                      <a:pt x="1" y="1615"/>
                    </a:lnTo>
                    <a:lnTo>
                      <a:pt x="1093" y="1615"/>
                    </a:lnTo>
                    <a:lnTo>
                      <a:pt x="1093" y="419"/>
                    </a:lnTo>
                    <a:cubicBezTo>
                      <a:pt x="1093" y="419"/>
                      <a:pt x="1093" y="0"/>
                      <a:pt x="5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2880800" y="3599275"/>
                <a:ext cx="7575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0" extrusionOk="0">
                    <a:moveTo>
                      <a:pt x="152" y="0"/>
                    </a:moveTo>
                    <a:cubicBezTo>
                      <a:pt x="0" y="0"/>
                      <a:pt x="0" y="453"/>
                      <a:pt x="0" y="453"/>
                    </a:cubicBezTo>
                    <a:lnTo>
                      <a:pt x="0" y="1528"/>
                    </a:lnTo>
                    <a:lnTo>
                      <a:pt x="0" y="1530"/>
                    </a:lnTo>
                    <a:lnTo>
                      <a:pt x="302" y="1530"/>
                    </a:lnTo>
                    <a:lnTo>
                      <a:pt x="302" y="397"/>
                    </a:lnTo>
                    <a:cubicBezTo>
                      <a:pt x="302" y="397"/>
                      <a:pt x="302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2937825" y="3599700"/>
                <a:ext cx="75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531" extrusionOk="0">
                    <a:moveTo>
                      <a:pt x="151" y="0"/>
                    </a:moveTo>
                    <a:cubicBezTo>
                      <a:pt x="0" y="0"/>
                      <a:pt x="0" y="454"/>
                      <a:pt x="0" y="454"/>
                    </a:cubicBezTo>
                    <a:lnTo>
                      <a:pt x="0" y="1530"/>
                    </a:lnTo>
                    <a:lnTo>
                      <a:pt x="0" y="1531"/>
                    </a:lnTo>
                    <a:lnTo>
                      <a:pt x="303" y="1531"/>
                    </a:lnTo>
                    <a:lnTo>
                      <a:pt x="303" y="398"/>
                    </a:lnTo>
                    <a:cubicBezTo>
                      <a:pt x="303" y="398"/>
                      <a:pt x="303" y="0"/>
                      <a:pt x="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5"/>
            <p:cNvSpPr/>
            <p:nvPr/>
          </p:nvSpPr>
          <p:spPr>
            <a:xfrm>
              <a:off x="-3163200" y="-348600"/>
              <a:ext cx="420000" cy="105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479825" y="173177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2"/>
          </p:nvPr>
        </p:nvSpPr>
        <p:spPr>
          <a:xfrm>
            <a:off x="5143400" y="173177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3"/>
          </p:nvPr>
        </p:nvSpPr>
        <p:spPr>
          <a:xfrm>
            <a:off x="5150200" y="2854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4"/>
          </p:nvPr>
        </p:nvSpPr>
        <p:spPr>
          <a:xfrm>
            <a:off x="1486625" y="2854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865613" y="1426987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4529188" y="2549887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4529188" y="1427000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8" hasCustomPrompt="1"/>
          </p:nvPr>
        </p:nvSpPr>
        <p:spPr>
          <a:xfrm>
            <a:off x="865613" y="2549875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9"/>
          </p:nvPr>
        </p:nvSpPr>
        <p:spPr>
          <a:xfrm>
            <a:off x="5150200" y="39775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3"/>
          </p:nvPr>
        </p:nvSpPr>
        <p:spPr>
          <a:xfrm>
            <a:off x="1486625" y="397756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4" hasCustomPrompt="1"/>
          </p:nvPr>
        </p:nvSpPr>
        <p:spPr>
          <a:xfrm>
            <a:off x="4529188" y="3672762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15" hasCustomPrompt="1"/>
          </p:nvPr>
        </p:nvSpPr>
        <p:spPr>
          <a:xfrm>
            <a:off x="865613" y="3672763"/>
            <a:ext cx="392400" cy="86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6"/>
          </p:nvPr>
        </p:nvSpPr>
        <p:spPr>
          <a:xfrm>
            <a:off x="1479838" y="14269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7"/>
          </p:nvPr>
        </p:nvSpPr>
        <p:spPr>
          <a:xfrm>
            <a:off x="5143413" y="14270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8"/>
          </p:nvPr>
        </p:nvSpPr>
        <p:spPr>
          <a:xfrm>
            <a:off x="5150188" y="254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9"/>
          </p:nvPr>
        </p:nvSpPr>
        <p:spPr>
          <a:xfrm>
            <a:off x="1486613" y="2549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20"/>
          </p:nvPr>
        </p:nvSpPr>
        <p:spPr>
          <a:xfrm>
            <a:off x="5150188" y="36727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21"/>
          </p:nvPr>
        </p:nvSpPr>
        <p:spPr>
          <a:xfrm>
            <a:off x="1486613" y="367276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131665" y="-293177"/>
            <a:ext cx="2425079" cy="865806"/>
            <a:chOff x="5257575" y="-2361325"/>
            <a:chExt cx="1460275" cy="521350"/>
          </a:xfrm>
        </p:grpSpPr>
        <p:sp>
          <p:nvSpPr>
            <p:cNvPr id="145" name="Google Shape;145;p13"/>
            <p:cNvSpPr/>
            <p:nvPr/>
          </p:nvSpPr>
          <p:spPr>
            <a:xfrm>
              <a:off x="5257575" y="-2361325"/>
              <a:ext cx="1460275" cy="521350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272925" y="-2230675"/>
              <a:ext cx="1193875" cy="359875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3"/>
          <p:cNvSpPr/>
          <p:nvPr/>
        </p:nvSpPr>
        <p:spPr>
          <a:xfrm>
            <a:off x="8138056" y="240427"/>
            <a:ext cx="292731" cy="299079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-211225" y="2171699"/>
            <a:ext cx="855049" cy="2971789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68496" y="3509792"/>
            <a:ext cx="566754" cy="1648976"/>
            <a:chOff x="2871700" y="3513775"/>
            <a:chExt cx="83475" cy="242875"/>
          </a:xfrm>
        </p:grpSpPr>
        <p:sp>
          <p:nvSpPr>
            <p:cNvPr id="151" name="Google Shape;151;p13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3"/>
          <p:cNvSpPr/>
          <p:nvPr/>
        </p:nvSpPr>
        <p:spPr>
          <a:xfrm>
            <a:off x="7673525" y="2292800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5452975" y="3762900"/>
            <a:ext cx="297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1"/>
          </p:nvPr>
        </p:nvSpPr>
        <p:spPr>
          <a:xfrm>
            <a:off x="2318275" y="1153500"/>
            <a:ext cx="6112500" cy="24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0" y="4464200"/>
            <a:ext cx="9220200" cy="69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211612" y="910388"/>
            <a:ext cx="670500" cy="2033710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4"/>
          <p:cNvGrpSpPr/>
          <p:nvPr/>
        </p:nvGrpSpPr>
        <p:grpSpPr>
          <a:xfrm>
            <a:off x="6381563" y="-183517"/>
            <a:ext cx="2838640" cy="956025"/>
            <a:chOff x="-3849654" y="-595962"/>
            <a:chExt cx="6776415" cy="2282228"/>
          </a:xfrm>
        </p:grpSpPr>
        <p:sp>
          <p:nvSpPr>
            <p:cNvPr id="162" name="Google Shape;162;p14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4"/>
          <p:cNvSpPr/>
          <p:nvPr/>
        </p:nvSpPr>
        <p:spPr>
          <a:xfrm>
            <a:off x="287750" y="263313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804241" y="403363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sap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964550" y="2150000"/>
            <a:ext cx="1507872" cy="2793493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>
            <a:off x="-239462" y="-256577"/>
            <a:ext cx="2678175" cy="956167"/>
            <a:chOff x="2416425" y="-1736650"/>
            <a:chExt cx="4339937" cy="1549452"/>
          </a:xfrm>
        </p:grpSpPr>
        <p:sp>
          <p:nvSpPr>
            <p:cNvPr id="217" name="Google Shape;217;p18"/>
            <p:cNvSpPr/>
            <p:nvPr/>
          </p:nvSpPr>
          <p:spPr>
            <a:xfrm>
              <a:off x="2416425" y="-1736650"/>
              <a:ext cx="4339937" cy="1549452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2462045" y="-1348359"/>
              <a:ext cx="3548196" cy="1069549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8"/>
          <p:cNvSpPr/>
          <p:nvPr/>
        </p:nvSpPr>
        <p:spPr>
          <a:xfrm>
            <a:off x="8551267" y="1351556"/>
            <a:ext cx="340024" cy="34738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251188" y="-256492"/>
            <a:ext cx="2838640" cy="956025"/>
            <a:chOff x="-3849654" y="-595962"/>
            <a:chExt cx="6776415" cy="2282228"/>
          </a:xfrm>
        </p:grpSpPr>
        <p:sp>
          <p:nvSpPr>
            <p:cNvPr id="221" name="Google Shape;221;p18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8"/>
          <p:cNvSpPr/>
          <p:nvPr/>
        </p:nvSpPr>
        <p:spPr>
          <a:xfrm>
            <a:off x="0" y="4762650"/>
            <a:ext cx="9144000" cy="3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66" r:id="rId11"/>
    <p:sldLayoutId id="2147483673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35"/>
          <p:cNvGrpSpPr/>
          <p:nvPr/>
        </p:nvGrpSpPr>
        <p:grpSpPr>
          <a:xfrm>
            <a:off x="-247650" y="-229588"/>
            <a:ext cx="4339937" cy="1549452"/>
            <a:chOff x="2416425" y="-1736650"/>
            <a:chExt cx="4339937" cy="1549452"/>
          </a:xfrm>
        </p:grpSpPr>
        <p:sp>
          <p:nvSpPr>
            <p:cNvPr id="558" name="Google Shape;558;p35"/>
            <p:cNvSpPr/>
            <p:nvPr/>
          </p:nvSpPr>
          <p:spPr>
            <a:xfrm>
              <a:off x="2416425" y="-1736650"/>
              <a:ext cx="4339937" cy="1549452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462045" y="-1348359"/>
              <a:ext cx="3548196" cy="1069549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35"/>
          <p:cNvSpPr/>
          <p:nvPr/>
        </p:nvSpPr>
        <p:spPr>
          <a:xfrm>
            <a:off x="6905699" y="1531987"/>
            <a:ext cx="1163725" cy="2155720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6008476" y="2819400"/>
            <a:ext cx="278022" cy="843362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5"/>
          <p:cNvSpPr/>
          <p:nvPr/>
        </p:nvSpPr>
        <p:spPr>
          <a:xfrm>
            <a:off x="6905700" y="1952175"/>
            <a:ext cx="2838402" cy="2646136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5"/>
          <p:cNvSpPr/>
          <p:nvPr/>
        </p:nvSpPr>
        <p:spPr>
          <a:xfrm>
            <a:off x="4691401" y="1360224"/>
            <a:ext cx="4528826" cy="3802358"/>
          </a:xfrm>
          <a:custGeom>
            <a:avLst/>
            <a:gdLst/>
            <a:ahLst/>
            <a:cxnLst/>
            <a:rect l="l" t="t" r="r" b="b"/>
            <a:pathLst>
              <a:path w="78262" h="65708" extrusionOk="0">
                <a:moveTo>
                  <a:pt x="58138" y="9062"/>
                </a:moveTo>
                <a:cubicBezTo>
                  <a:pt x="58575" y="9062"/>
                  <a:pt x="58575" y="9689"/>
                  <a:pt x="58575" y="9689"/>
                </a:cubicBezTo>
                <a:lnTo>
                  <a:pt x="58575" y="11484"/>
                </a:lnTo>
                <a:lnTo>
                  <a:pt x="57701" y="11484"/>
                </a:lnTo>
                <a:lnTo>
                  <a:pt x="57701" y="9779"/>
                </a:lnTo>
                <a:cubicBezTo>
                  <a:pt x="57701" y="9779"/>
                  <a:pt x="57701" y="9062"/>
                  <a:pt x="58138" y="9062"/>
                </a:cubicBezTo>
                <a:close/>
                <a:moveTo>
                  <a:pt x="56880" y="9089"/>
                </a:moveTo>
                <a:cubicBezTo>
                  <a:pt x="57317" y="9089"/>
                  <a:pt x="57317" y="9716"/>
                  <a:pt x="57317" y="9716"/>
                </a:cubicBezTo>
                <a:lnTo>
                  <a:pt x="57317" y="11510"/>
                </a:lnTo>
                <a:lnTo>
                  <a:pt x="56443" y="11510"/>
                </a:lnTo>
                <a:lnTo>
                  <a:pt x="56443" y="9806"/>
                </a:lnTo>
                <a:cubicBezTo>
                  <a:pt x="56443" y="9806"/>
                  <a:pt x="56443" y="9089"/>
                  <a:pt x="56880" y="9089"/>
                </a:cubicBezTo>
                <a:close/>
                <a:moveTo>
                  <a:pt x="59233" y="9091"/>
                </a:moveTo>
                <a:cubicBezTo>
                  <a:pt x="59507" y="9091"/>
                  <a:pt x="59507" y="9717"/>
                  <a:pt x="59507" y="9717"/>
                </a:cubicBezTo>
                <a:lnTo>
                  <a:pt x="59507" y="11512"/>
                </a:lnTo>
                <a:lnTo>
                  <a:pt x="58960" y="11512"/>
                </a:lnTo>
                <a:lnTo>
                  <a:pt x="58960" y="9807"/>
                </a:lnTo>
                <a:lnTo>
                  <a:pt x="58959" y="9807"/>
                </a:lnTo>
                <a:cubicBezTo>
                  <a:pt x="58959" y="9807"/>
                  <a:pt x="58959" y="9091"/>
                  <a:pt x="59233" y="9091"/>
                </a:cubicBezTo>
                <a:close/>
                <a:moveTo>
                  <a:pt x="55705" y="9117"/>
                </a:moveTo>
                <a:cubicBezTo>
                  <a:pt x="55979" y="9117"/>
                  <a:pt x="55979" y="9744"/>
                  <a:pt x="55979" y="9744"/>
                </a:cubicBezTo>
                <a:lnTo>
                  <a:pt x="55979" y="11538"/>
                </a:lnTo>
                <a:lnTo>
                  <a:pt x="55431" y="11538"/>
                </a:lnTo>
                <a:lnTo>
                  <a:pt x="55431" y="9834"/>
                </a:lnTo>
                <a:cubicBezTo>
                  <a:pt x="55431" y="9834"/>
                  <a:pt x="55431" y="9117"/>
                  <a:pt x="55705" y="9117"/>
                </a:cubicBezTo>
                <a:close/>
                <a:moveTo>
                  <a:pt x="15537" y="25977"/>
                </a:moveTo>
                <a:cubicBezTo>
                  <a:pt x="15838" y="25977"/>
                  <a:pt x="15838" y="26802"/>
                  <a:pt x="15838" y="26802"/>
                </a:cubicBezTo>
                <a:lnTo>
                  <a:pt x="15838" y="29162"/>
                </a:lnTo>
                <a:lnTo>
                  <a:pt x="15238" y="29162"/>
                </a:lnTo>
                <a:lnTo>
                  <a:pt x="15238" y="26920"/>
                </a:lnTo>
                <a:cubicBezTo>
                  <a:pt x="15238" y="26920"/>
                  <a:pt x="15238" y="25977"/>
                  <a:pt x="15537" y="25977"/>
                </a:cubicBezTo>
                <a:close/>
                <a:moveTo>
                  <a:pt x="17847" y="25800"/>
                </a:moveTo>
                <a:cubicBezTo>
                  <a:pt x="18940" y="25800"/>
                  <a:pt x="18940" y="26672"/>
                  <a:pt x="18940" y="26672"/>
                </a:cubicBezTo>
                <a:lnTo>
                  <a:pt x="18940" y="29162"/>
                </a:lnTo>
                <a:lnTo>
                  <a:pt x="16752" y="29162"/>
                </a:lnTo>
                <a:lnTo>
                  <a:pt x="16752" y="26795"/>
                </a:lnTo>
                <a:cubicBezTo>
                  <a:pt x="16752" y="26795"/>
                  <a:pt x="16752" y="25800"/>
                  <a:pt x="17847" y="25800"/>
                </a:cubicBezTo>
                <a:close/>
                <a:moveTo>
                  <a:pt x="20097" y="26018"/>
                </a:moveTo>
                <a:cubicBezTo>
                  <a:pt x="20398" y="26018"/>
                  <a:pt x="20398" y="26843"/>
                  <a:pt x="20398" y="26843"/>
                </a:cubicBezTo>
                <a:lnTo>
                  <a:pt x="20398" y="29203"/>
                </a:lnTo>
                <a:lnTo>
                  <a:pt x="19796" y="29203"/>
                </a:lnTo>
                <a:lnTo>
                  <a:pt x="19796" y="26961"/>
                </a:lnTo>
                <a:cubicBezTo>
                  <a:pt x="19796" y="26961"/>
                  <a:pt x="19796" y="26018"/>
                  <a:pt x="20097" y="26018"/>
                </a:cubicBezTo>
                <a:close/>
                <a:moveTo>
                  <a:pt x="43351" y="28212"/>
                </a:moveTo>
                <a:cubicBezTo>
                  <a:pt x="43625" y="28212"/>
                  <a:pt x="43625" y="28489"/>
                  <a:pt x="43625" y="28489"/>
                </a:cubicBezTo>
                <a:lnTo>
                  <a:pt x="43625" y="29286"/>
                </a:lnTo>
                <a:lnTo>
                  <a:pt x="43077" y="29286"/>
                </a:lnTo>
                <a:lnTo>
                  <a:pt x="43077" y="28530"/>
                </a:lnTo>
                <a:cubicBezTo>
                  <a:pt x="43077" y="28530"/>
                  <a:pt x="43077" y="28212"/>
                  <a:pt x="43351" y="28212"/>
                </a:cubicBezTo>
                <a:close/>
                <a:moveTo>
                  <a:pt x="45235" y="28221"/>
                </a:moveTo>
                <a:cubicBezTo>
                  <a:pt x="45509" y="28221"/>
                  <a:pt x="45509" y="28499"/>
                  <a:pt x="45509" y="28499"/>
                </a:cubicBezTo>
                <a:lnTo>
                  <a:pt x="45509" y="29294"/>
                </a:lnTo>
                <a:lnTo>
                  <a:pt x="44961" y="29294"/>
                </a:lnTo>
                <a:lnTo>
                  <a:pt x="44961" y="28538"/>
                </a:lnTo>
                <a:cubicBezTo>
                  <a:pt x="44961" y="28538"/>
                  <a:pt x="44961" y="28221"/>
                  <a:pt x="45235" y="28221"/>
                </a:cubicBezTo>
                <a:close/>
                <a:moveTo>
                  <a:pt x="44306" y="28232"/>
                </a:moveTo>
                <a:cubicBezTo>
                  <a:pt x="44580" y="28232"/>
                  <a:pt x="44580" y="28509"/>
                  <a:pt x="44580" y="28509"/>
                </a:cubicBezTo>
                <a:lnTo>
                  <a:pt x="44580" y="29304"/>
                </a:lnTo>
                <a:lnTo>
                  <a:pt x="44032" y="29304"/>
                </a:lnTo>
                <a:lnTo>
                  <a:pt x="44032" y="28549"/>
                </a:lnTo>
                <a:cubicBezTo>
                  <a:pt x="44032" y="28549"/>
                  <a:pt x="44032" y="28232"/>
                  <a:pt x="44306" y="28232"/>
                </a:cubicBezTo>
                <a:close/>
                <a:moveTo>
                  <a:pt x="40564" y="28250"/>
                </a:moveTo>
                <a:cubicBezTo>
                  <a:pt x="40838" y="28250"/>
                  <a:pt x="40838" y="28528"/>
                  <a:pt x="40838" y="28528"/>
                </a:cubicBezTo>
                <a:lnTo>
                  <a:pt x="40838" y="29324"/>
                </a:lnTo>
                <a:lnTo>
                  <a:pt x="40290" y="29324"/>
                </a:lnTo>
                <a:lnTo>
                  <a:pt x="40290" y="28569"/>
                </a:lnTo>
                <a:cubicBezTo>
                  <a:pt x="40290" y="28569"/>
                  <a:pt x="40290" y="28250"/>
                  <a:pt x="40564" y="28250"/>
                </a:cubicBezTo>
                <a:close/>
                <a:moveTo>
                  <a:pt x="41492" y="28250"/>
                </a:moveTo>
                <a:cubicBezTo>
                  <a:pt x="41766" y="28250"/>
                  <a:pt x="41766" y="28528"/>
                  <a:pt x="41766" y="28528"/>
                </a:cubicBezTo>
                <a:lnTo>
                  <a:pt x="41766" y="29324"/>
                </a:lnTo>
                <a:lnTo>
                  <a:pt x="41218" y="29324"/>
                </a:lnTo>
                <a:lnTo>
                  <a:pt x="41218" y="28569"/>
                </a:lnTo>
                <a:cubicBezTo>
                  <a:pt x="41218" y="28569"/>
                  <a:pt x="41218" y="28250"/>
                  <a:pt x="41492" y="28250"/>
                </a:cubicBezTo>
                <a:close/>
                <a:moveTo>
                  <a:pt x="42440" y="28250"/>
                </a:moveTo>
                <a:cubicBezTo>
                  <a:pt x="42714" y="28250"/>
                  <a:pt x="42714" y="28528"/>
                  <a:pt x="42714" y="28528"/>
                </a:cubicBezTo>
                <a:lnTo>
                  <a:pt x="42714" y="29324"/>
                </a:lnTo>
                <a:lnTo>
                  <a:pt x="42166" y="29324"/>
                </a:lnTo>
                <a:lnTo>
                  <a:pt x="42166" y="28569"/>
                </a:lnTo>
                <a:cubicBezTo>
                  <a:pt x="42166" y="28569"/>
                  <a:pt x="42166" y="28250"/>
                  <a:pt x="42440" y="28250"/>
                </a:cubicBezTo>
                <a:close/>
                <a:moveTo>
                  <a:pt x="38603" y="28284"/>
                </a:moveTo>
                <a:cubicBezTo>
                  <a:pt x="38877" y="28284"/>
                  <a:pt x="38877" y="28562"/>
                  <a:pt x="38877" y="28562"/>
                </a:cubicBezTo>
                <a:lnTo>
                  <a:pt x="38877" y="29358"/>
                </a:lnTo>
                <a:lnTo>
                  <a:pt x="38329" y="29358"/>
                </a:lnTo>
                <a:lnTo>
                  <a:pt x="38329" y="28601"/>
                </a:lnTo>
                <a:cubicBezTo>
                  <a:pt x="38329" y="28601"/>
                  <a:pt x="38329" y="28284"/>
                  <a:pt x="38603" y="28284"/>
                </a:cubicBezTo>
                <a:close/>
                <a:moveTo>
                  <a:pt x="39583" y="28291"/>
                </a:moveTo>
                <a:cubicBezTo>
                  <a:pt x="39857" y="28291"/>
                  <a:pt x="39857" y="28569"/>
                  <a:pt x="39857" y="28569"/>
                </a:cubicBezTo>
                <a:lnTo>
                  <a:pt x="39857" y="29365"/>
                </a:lnTo>
                <a:lnTo>
                  <a:pt x="39309" y="29365"/>
                </a:lnTo>
                <a:lnTo>
                  <a:pt x="39309" y="28608"/>
                </a:lnTo>
                <a:cubicBezTo>
                  <a:pt x="39309" y="28608"/>
                  <a:pt x="39309" y="28291"/>
                  <a:pt x="39583" y="28291"/>
                </a:cubicBezTo>
                <a:close/>
                <a:moveTo>
                  <a:pt x="30102" y="28319"/>
                </a:moveTo>
                <a:cubicBezTo>
                  <a:pt x="30376" y="28319"/>
                  <a:pt x="30376" y="28597"/>
                  <a:pt x="30376" y="28597"/>
                </a:cubicBezTo>
                <a:lnTo>
                  <a:pt x="30376" y="29393"/>
                </a:lnTo>
                <a:lnTo>
                  <a:pt x="29828" y="29393"/>
                </a:lnTo>
                <a:lnTo>
                  <a:pt x="29828" y="28637"/>
                </a:lnTo>
                <a:cubicBezTo>
                  <a:pt x="29828" y="28637"/>
                  <a:pt x="29828" y="28319"/>
                  <a:pt x="30102" y="28319"/>
                </a:cubicBezTo>
                <a:close/>
                <a:moveTo>
                  <a:pt x="31031" y="28319"/>
                </a:moveTo>
                <a:cubicBezTo>
                  <a:pt x="31305" y="28319"/>
                  <a:pt x="31305" y="28597"/>
                  <a:pt x="31305" y="28597"/>
                </a:cubicBezTo>
                <a:lnTo>
                  <a:pt x="31305" y="29393"/>
                </a:lnTo>
                <a:lnTo>
                  <a:pt x="30757" y="29393"/>
                </a:lnTo>
                <a:lnTo>
                  <a:pt x="30757" y="28637"/>
                </a:lnTo>
                <a:cubicBezTo>
                  <a:pt x="30757" y="28637"/>
                  <a:pt x="30757" y="28319"/>
                  <a:pt x="31031" y="28319"/>
                </a:cubicBezTo>
                <a:close/>
                <a:moveTo>
                  <a:pt x="31960" y="28319"/>
                </a:moveTo>
                <a:cubicBezTo>
                  <a:pt x="32234" y="28319"/>
                  <a:pt x="32234" y="28597"/>
                  <a:pt x="32234" y="28597"/>
                </a:cubicBezTo>
                <a:lnTo>
                  <a:pt x="32234" y="29393"/>
                </a:lnTo>
                <a:lnTo>
                  <a:pt x="31686" y="29393"/>
                </a:lnTo>
                <a:lnTo>
                  <a:pt x="31686" y="28637"/>
                </a:lnTo>
                <a:cubicBezTo>
                  <a:pt x="31686" y="28637"/>
                  <a:pt x="31686" y="28319"/>
                  <a:pt x="31960" y="28319"/>
                </a:cubicBezTo>
                <a:close/>
                <a:moveTo>
                  <a:pt x="37615" y="28325"/>
                </a:moveTo>
                <a:cubicBezTo>
                  <a:pt x="37889" y="28325"/>
                  <a:pt x="37889" y="28601"/>
                  <a:pt x="37889" y="28601"/>
                </a:cubicBezTo>
                <a:lnTo>
                  <a:pt x="37889" y="29398"/>
                </a:lnTo>
                <a:lnTo>
                  <a:pt x="37341" y="29398"/>
                </a:lnTo>
                <a:lnTo>
                  <a:pt x="37341" y="28642"/>
                </a:lnTo>
                <a:cubicBezTo>
                  <a:pt x="37341" y="28642"/>
                  <a:pt x="37341" y="28325"/>
                  <a:pt x="37615" y="28325"/>
                </a:cubicBezTo>
                <a:close/>
                <a:moveTo>
                  <a:pt x="32850" y="28332"/>
                </a:moveTo>
                <a:cubicBezTo>
                  <a:pt x="33124" y="28332"/>
                  <a:pt x="33124" y="28608"/>
                  <a:pt x="33124" y="28608"/>
                </a:cubicBezTo>
                <a:lnTo>
                  <a:pt x="33124" y="29405"/>
                </a:lnTo>
                <a:lnTo>
                  <a:pt x="32576" y="29405"/>
                </a:lnTo>
                <a:lnTo>
                  <a:pt x="32576" y="28649"/>
                </a:lnTo>
                <a:cubicBezTo>
                  <a:pt x="32576" y="28649"/>
                  <a:pt x="32576" y="28332"/>
                  <a:pt x="32850" y="28332"/>
                </a:cubicBezTo>
                <a:close/>
                <a:moveTo>
                  <a:pt x="36578" y="28334"/>
                </a:moveTo>
                <a:cubicBezTo>
                  <a:pt x="36852" y="28334"/>
                  <a:pt x="36852" y="28613"/>
                  <a:pt x="36852" y="28613"/>
                </a:cubicBezTo>
                <a:lnTo>
                  <a:pt x="36852" y="29408"/>
                </a:lnTo>
                <a:lnTo>
                  <a:pt x="36304" y="29408"/>
                </a:lnTo>
                <a:lnTo>
                  <a:pt x="36304" y="28653"/>
                </a:lnTo>
                <a:cubicBezTo>
                  <a:pt x="36304" y="28653"/>
                  <a:pt x="36304" y="28334"/>
                  <a:pt x="36578" y="28334"/>
                </a:cubicBezTo>
                <a:close/>
                <a:moveTo>
                  <a:pt x="33767" y="28346"/>
                </a:moveTo>
                <a:cubicBezTo>
                  <a:pt x="34041" y="28346"/>
                  <a:pt x="34041" y="28623"/>
                  <a:pt x="34041" y="28623"/>
                </a:cubicBezTo>
                <a:lnTo>
                  <a:pt x="34041" y="29419"/>
                </a:lnTo>
                <a:lnTo>
                  <a:pt x="33492" y="29419"/>
                </a:lnTo>
                <a:lnTo>
                  <a:pt x="33492" y="28663"/>
                </a:lnTo>
                <a:cubicBezTo>
                  <a:pt x="33492" y="28663"/>
                  <a:pt x="33492" y="28346"/>
                  <a:pt x="33767" y="28346"/>
                </a:cubicBezTo>
                <a:close/>
                <a:moveTo>
                  <a:pt x="35635" y="28346"/>
                </a:moveTo>
                <a:cubicBezTo>
                  <a:pt x="35909" y="28346"/>
                  <a:pt x="35909" y="28623"/>
                  <a:pt x="35909" y="28623"/>
                </a:cubicBezTo>
                <a:lnTo>
                  <a:pt x="35909" y="29419"/>
                </a:lnTo>
                <a:lnTo>
                  <a:pt x="35360" y="29419"/>
                </a:lnTo>
                <a:lnTo>
                  <a:pt x="35360" y="28663"/>
                </a:lnTo>
                <a:cubicBezTo>
                  <a:pt x="35360" y="28663"/>
                  <a:pt x="35360" y="28346"/>
                  <a:pt x="35635" y="28346"/>
                </a:cubicBezTo>
                <a:close/>
                <a:moveTo>
                  <a:pt x="34684" y="28360"/>
                </a:moveTo>
                <a:cubicBezTo>
                  <a:pt x="34958" y="28360"/>
                  <a:pt x="34958" y="28637"/>
                  <a:pt x="34958" y="28637"/>
                </a:cubicBezTo>
                <a:lnTo>
                  <a:pt x="34958" y="29434"/>
                </a:lnTo>
                <a:lnTo>
                  <a:pt x="34410" y="29434"/>
                </a:lnTo>
                <a:lnTo>
                  <a:pt x="34410" y="28677"/>
                </a:lnTo>
                <a:cubicBezTo>
                  <a:pt x="34410" y="28677"/>
                  <a:pt x="34410" y="28360"/>
                  <a:pt x="34684" y="28360"/>
                </a:cubicBezTo>
                <a:close/>
                <a:moveTo>
                  <a:pt x="3590" y="42479"/>
                </a:moveTo>
                <a:cubicBezTo>
                  <a:pt x="3742" y="42479"/>
                  <a:pt x="3742" y="42861"/>
                  <a:pt x="3742" y="42861"/>
                </a:cubicBezTo>
                <a:lnTo>
                  <a:pt x="3742" y="43956"/>
                </a:lnTo>
                <a:lnTo>
                  <a:pt x="3440" y="43956"/>
                </a:lnTo>
                <a:lnTo>
                  <a:pt x="3440" y="42916"/>
                </a:lnTo>
                <a:cubicBezTo>
                  <a:pt x="3440" y="42916"/>
                  <a:pt x="3440" y="42479"/>
                  <a:pt x="3590" y="42479"/>
                </a:cubicBezTo>
                <a:close/>
                <a:moveTo>
                  <a:pt x="4743" y="42397"/>
                </a:moveTo>
                <a:cubicBezTo>
                  <a:pt x="5289" y="42397"/>
                  <a:pt x="5289" y="42802"/>
                  <a:pt x="5289" y="42802"/>
                </a:cubicBezTo>
                <a:lnTo>
                  <a:pt x="5289" y="43956"/>
                </a:lnTo>
                <a:lnTo>
                  <a:pt x="4197" y="43956"/>
                </a:lnTo>
                <a:lnTo>
                  <a:pt x="4197" y="42860"/>
                </a:lnTo>
                <a:cubicBezTo>
                  <a:pt x="4197" y="42860"/>
                  <a:pt x="4197" y="42397"/>
                  <a:pt x="4743" y="42397"/>
                </a:cubicBezTo>
                <a:close/>
                <a:moveTo>
                  <a:pt x="5871" y="42498"/>
                </a:moveTo>
                <a:cubicBezTo>
                  <a:pt x="6022" y="42498"/>
                  <a:pt x="6022" y="42881"/>
                  <a:pt x="6022" y="42881"/>
                </a:cubicBezTo>
                <a:lnTo>
                  <a:pt x="6022" y="43976"/>
                </a:lnTo>
                <a:lnTo>
                  <a:pt x="5719" y="43976"/>
                </a:lnTo>
                <a:lnTo>
                  <a:pt x="5719" y="42936"/>
                </a:lnTo>
                <a:cubicBezTo>
                  <a:pt x="5719" y="42936"/>
                  <a:pt x="5719" y="42498"/>
                  <a:pt x="5871" y="42498"/>
                </a:cubicBezTo>
                <a:close/>
                <a:moveTo>
                  <a:pt x="57522" y="1"/>
                </a:moveTo>
                <a:lnTo>
                  <a:pt x="57480" y="959"/>
                </a:lnTo>
                <a:cubicBezTo>
                  <a:pt x="57335" y="968"/>
                  <a:pt x="57220" y="1024"/>
                  <a:pt x="57220" y="1094"/>
                </a:cubicBezTo>
                <a:cubicBezTo>
                  <a:pt x="57220" y="1162"/>
                  <a:pt x="57328" y="1218"/>
                  <a:pt x="57469" y="1228"/>
                </a:cubicBezTo>
                <a:lnTo>
                  <a:pt x="57446" y="1718"/>
                </a:lnTo>
                <a:lnTo>
                  <a:pt x="57451" y="1718"/>
                </a:lnTo>
                <a:cubicBezTo>
                  <a:pt x="57170" y="1741"/>
                  <a:pt x="56954" y="1852"/>
                  <a:pt x="56954" y="1987"/>
                </a:cubicBezTo>
                <a:cubicBezTo>
                  <a:pt x="56954" y="2123"/>
                  <a:pt x="57170" y="2233"/>
                  <a:pt x="57451" y="2257"/>
                </a:cubicBezTo>
                <a:cubicBezTo>
                  <a:pt x="57085" y="2919"/>
                  <a:pt x="55801" y="5124"/>
                  <a:pt x="54191" y="6438"/>
                </a:cubicBezTo>
                <a:cubicBezTo>
                  <a:pt x="52852" y="7532"/>
                  <a:pt x="55313" y="9064"/>
                  <a:pt x="55313" y="9064"/>
                </a:cubicBezTo>
                <a:lnTo>
                  <a:pt x="55341" y="11580"/>
                </a:lnTo>
                <a:lnTo>
                  <a:pt x="54520" y="11580"/>
                </a:lnTo>
                <a:lnTo>
                  <a:pt x="54520" y="12238"/>
                </a:lnTo>
                <a:lnTo>
                  <a:pt x="55313" y="12620"/>
                </a:lnTo>
                <a:lnTo>
                  <a:pt x="54547" y="12620"/>
                </a:lnTo>
                <a:lnTo>
                  <a:pt x="54519" y="13032"/>
                </a:lnTo>
                <a:lnTo>
                  <a:pt x="53286" y="13032"/>
                </a:lnTo>
                <a:lnTo>
                  <a:pt x="53286" y="14173"/>
                </a:lnTo>
                <a:lnTo>
                  <a:pt x="54790" y="15521"/>
                </a:lnTo>
                <a:lnTo>
                  <a:pt x="54832" y="36876"/>
                </a:lnTo>
                <a:lnTo>
                  <a:pt x="53670" y="36876"/>
                </a:lnTo>
                <a:lnTo>
                  <a:pt x="53670" y="37897"/>
                </a:lnTo>
                <a:lnTo>
                  <a:pt x="54835" y="37897"/>
                </a:lnTo>
                <a:lnTo>
                  <a:pt x="54836" y="38937"/>
                </a:lnTo>
                <a:lnTo>
                  <a:pt x="48475" y="38937"/>
                </a:lnTo>
                <a:lnTo>
                  <a:pt x="48475" y="37568"/>
                </a:lnTo>
                <a:cubicBezTo>
                  <a:pt x="48475" y="36300"/>
                  <a:pt x="47446" y="35271"/>
                  <a:pt x="46178" y="35271"/>
                </a:cubicBezTo>
                <a:lnTo>
                  <a:pt x="46117" y="34397"/>
                </a:lnTo>
                <a:lnTo>
                  <a:pt x="46760" y="34397"/>
                </a:lnTo>
                <a:lnTo>
                  <a:pt x="46760" y="29259"/>
                </a:lnTo>
                <a:lnTo>
                  <a:pt x="45933" y="29287"/>
                </a:lnTo>
                <a:lnTo>
                  <a:pt x="45900" y="27959"/>
                </a:lnTo>
                <a:cubicBezTo>
                  <a:pt x="49828" y="22324"/>
                  <a:pt x="39348" y="18256"/>
                  <a:pt x="39348" y="18256"/>
                </a:cubicBezTo>
                <a:lnTo>
                  <a:pt x="39348" y="17764"/>
                </a:lnTo>
                <a:lnTo>
                  <a:pt x="38865" y="17764"/>
                </a:lnTo>
                <a:lnTo>
                  <a:pt x="38865" y="16342"/>
                </a:lnTo>
                <a:lnTo>
                  <a:pt x="39348" y="16342"/>
                </a:lnTo>
                <a:lnTo>
                  <a:pt x="39348" y="15576"/>
                </a:lnTo>
                <a:lnTo>
                  <a:pt x="38804" y="15576"/>
                </a:lnTo>
                <a:lnTo>
                  <a:pt x="38804" y="15084"/>
                </a:lnTo>
                <a:lnTo>
                  <a:pt x="37401" y="15084"/>
                </a:lnTo>
                <a:lnTo>
                  <a:pt x="37380" y="14692"/>
                </a:lnTo>
                <a:cubicBezTo>
                  <a:pt x="37591" y="14613"/>
                  <a:pt x="37743" y="14412"/>
                  <a:pt x="37743" y="14173"/>
                </a:cubicBezTo>
                <a:cubicBezTo>
                  <a:pt x="37743" y="13913"/>
                  <a:pt x="37563" y="13698"/>
                  <a:pt x="37323" y="13638"/>
                </a:cubicBezTo>
                <a:lnTo>
                  <a:pt x="37300" y="13234"/>
                </a:lnTo>
                <a:cubicBezTo>
                  <a:pt x="37479" y="13185"/>
                  <a:pt x="37612" y="13021"/>
                  <a:pt x="37612" y="12827"/>
                </a:cubicBezTo>
                <a:cubicBezTo>
                  <a:pt x="37612" y="12613"/>
                  <a:pt x="37456" y="12440"/>
                  <a:pt x="37254" y="12408"/>
                </a:cubicBezTo>
                <a:lnTo>
                  <a:pt x="37189" y="11234"/>
                </a:lnTo>
                <a:lnTo>
                  <a:pt x="37120" y="12408"/>
                </a:lnTo>
                <a:cubicBezTo>
                  <a:pt x="36918" y="12441"/>
                  <a:pt x="36763" y="12613"/>
                  <a:pt x="36763" y="12824"/>
                </a:cubicBezTo>
                <a:cubicBezTo>
                  <a:pt x="36763" y="13018"/>
                  <a:pt x="36894" y="13179"/>
                  <a:pt x="37071" y="13230"/>
                </a:cubicBezTo>
                <a:lnTo>
                  <a:pt x="37049" y="13638"/>
                </a:lnTo>
                <a:cubicBezTo>
                  <a:pt x="36811" y="13699"/>
                  <a:pt x="36634" y="13913"/>
                  <a:pt x="36634" y="14172"/>
                </a:cubicBezTo>
                <a:cubicBezTo>
                  <a:pt x="36634" y="14408"/>
                  <a:pt x="36782" y="14606"/>
                  <a:pt x="36987" y="14686"/>
                </a:cubicBezTo>
                <a:lnTo>
                  <a:pt x="36964" y="15080"/>
                </a:lnTo>
                <a:lnTo>
                  <a:pt x="35725" y="15080"/>
                </a:lnTo>
                <a:lnTo>
                  <a:pt x="35725" y="15572"/>
                </a:lnTo>
                <a:lnTo>
                  <a:pt x="35233" y="15572"/>
                </a:lnTo>
                <a:lnTo>
                  <a:pt x="35233" y="16338"/>
                </a:lnTo>
                <a:lnTo>
                  <a:pt x="35670" y="16338"/>
                </a:lnTo>
                <a:lnTo>
                  <a:pt x="35670" y="17762"/>
                </a:lnTo>
                <a:lnTo>
                  <a:pt x="35233" y="17762"/>
                </a:lnTo>
                <a:lnTo>
                  <a:pt x="35233" y="18254"/>
                </a:lnTo>
                <a:cubicBezTo>
                  <a:pt x="35233" y="18254"/>
                  <a:pt x="25767" y="22521"/>
                  <a:pt x="29323" y="28156"/>
                </a:cubicBezTo>
                <a:lnTo>
                  <a:pt x="29269" y="29414"/>
                </a:lnTo>
                <a:lnTo>
                  <a:pt x="28524" y="29414"/>
                </a:lnTo>
                <a:lnTo>
                  <a:pt x="28524" y="34391"/>
                </a:lnTo>
                <a:lnTo>
                  <a:pt x="29104" y="34391"/>
                </a:lnTo>
                <a:lnTo>
                  <a:pt x="29049" y="35267"/>
                </a:lnTo>
                <a:cubicBezTo>
                  <a:pt x="27902" y="35267"/>
                  <a:pt x="26971" y="36197"/>
                  <a:pt x="26971" y="37344"/>
                </a:cubicBezTo>
                <a:lnTo>
                  <a:pt x="26971" y="38931"/>
                </a:lnTo>
                <a:lnTo>
                  <a:pt x="20406" y="38931"/>
                </a:lnTo>
                <a:lnTo>
                  <a:pt x="20442" y="30125"/>
                </a:lnTo>
                <a:lnTo>
                  <a:pt x="21171" y="30125"/>
                </a:lnTo>
                <a:lnTo>
                  <a:pt x="21171" y="29240"/>
                </a:lnTo>
                <a:lnTo>
                  <a:pt x="20832" y="29240"/>
                </a:lnTo>
                <a:lnTo>
                  <a:pt x="20832" y="26643"/>
                </a:lnTo>
                <a:lnTo>
                  <a:pt x="21171" y="26288"/>
                </a:lnTo>
                <a:lnTo>
                  <a:pt x="20720" y="25934"/>
                </a:lnTo>
                <a:cubicBezTo>
                  <a:pt x="21002" y="23278"/>
                  <a:pt x="18571" y="22393"/>
                  <a:pt x="18571" y="22393"/>
                </a:cubicBezTo>
                <a:lnTo>
                  <a:pt x="18571" y="21333"/>
                </a:lnTo>
                <a:lnTo>
                  <a:pt x="18004" y="21333"/>
                </a:lnTo>
                <a:lnTo>
                  <a:pt x="17778" y="18854"/>
                </a:lnTo>
                <a:lnTo>
                  <a:pt x="17559" y="21333"/>
                </a:lnTo>
                <a:lnTo>
                  <a:pt x="17012" y="21333"/>
                </a:lnTo>
                <a:lnTo>
                  <a:pt x="17012" y="22396"/>
                </a:lnTo>
                <a:cubicBezTo>
                  <a:pt x="17012" y="22396"/>
                  <a:pt x="14659" y="23281"/>
                  <a:pt x="14933" y="25936"/>
                </a:cubicBezTo>
                <a:lnTo>
                  <a:pt x="14496" y="26292"/>
                </a:lnTo>
                <a:lnTo>
                  <a:pt x="14825" y="26646"/>
                </a:lnTo>
                <a:lnTo>
                  <a:pt x="14825" y="29244"/>
                </a:lnTo>
                <a:lnTo>
                  <a:pt x="14496" y="29244"/>
                </a:lnTo>
                <a:lnTo>
                  <a:pt x="14496" y="30129"/>
                </a:lnTo>
                <a:lnTo>
                  <a:pt x="15225" y="30129"/>
                </a:lnTo>
                <a:lnTo>
                  <a:pt x="15261" y="38934"/>
                </a:lnTo>
                <a:lnTo>
                  <a:pt x="14114" y="38934"/>
                </a:lnTo>
                <a:lnTo>
                  <a:pt x="14114" y="41888"/>
                </a:lnTo>
                <a:lnTo>
                  <a:pt x="8533" y="41888"/>
                </a:lnTo>
                <a:lnTo>
                  <a:pt x="8533" y="44953"/>
                </a:lnTo>
                <a:lnTo>
                  <a:pt x="8042" y="44953"/>
                </a:lnTo>
                <a:lnTo>
                  <a:pt x="8042" y="46211"/>
                </a:lnTo>
                <a:lnTo>
                  <a:pt x="7603" y="46211"/>
                </a:lnTo>
                <a:lnTo>
                  <a:pt x="7603" y="46757"/>
                </a:lnTo>
                <a:lnTo>
                  <a:pt x="6619" y="47632"/>
                </a:lnTo>
                <a:lnTo>
                  <a:pt x="6619" y="48561"/>
                </a:lnTo>
                <a:lnTo>
                  <a:pt x="6017" y="48561"/>
                </a:lnTo>
                <a:lnTo>
                  <a:pt x="6034" y="44404"/>
                </a:lnTo>
                <a:lnTo>
                  <a:pt x="6400" y="44404"/>
                </a:lnTo>
                <a:lnTo>
                  <a:pt x="6400" y="43993"/>
                </a:lnTo>
                <a:lnTo>
                  <a:pt x="6230" y="43993"/>
                </a:lnTo>
                <a:lnTo>
                  <a:pt x="6230" y="42789"/>
                </a:lnTo>
                <a:lnTo>
                  <a:pt x="6400" y="42626"/>
                </a:lnTo>
                <a:lnTo>
                  <a:pt x="6173" y="42463"/>
                </a:lnTo>
                <a:cubicBezTo>
                  <a:pt x="6314" y="41231"/>
                  <a:pt x="5100" y="40822"/>
                  <a:pt x="5100" y="40822"/>
                </a:cubicBezTo>
                <a:lnTo>
                  <a:pt x="5100" y="40330"/>
                </a:lnTo>
                <a:lnTo>
                  <a:pt x="4817" y="40330"/>
                </a:lnTo>
                <a:lnTo>
                  <a:pt x="4705" y="39181"/>
                </a:lnTo>
                <a:lnTo>
                  <a:pt x="4595" y="40330"/>
                </a:lnTo>
                <a:lnTo>
                  <a:pt x="4321" y="40330"/>
                </a:lnTo>
                <a:lnTo>
                  <a:pt x="4321" y="40822"/>
                </a:lnTo>
                <a:cubicBezTo>
                  <a:pt x="4321" y="40822"/>
                  <a:pt x="3146" y="41233"/>
                  <a:pt x="3281" y="42463"/>
                </a:cubicBezTo>
                <a:lnTo>
                  <a:pt x="3062" y="42626"/>
                </a:lnTo>
                <a:lnTo>
                  <a:pt x="3225" y="42789"/>
                </a:lnTo>
                <a:lnTo>
                  <a:pt x="3225" y="43993"/>
                </a:lnTo>
                <a:lnTo>
                  <a:pt x="3062" y="43993"/>
                </a:lnTo>
                <a:lnTo>
                  <a:pt x="3062" y="44404"/>
                </a:lnTo>
                <a:lnTo>
                  <a:pt x="3427" y="44404"/>
                </a:lnTo>
                <a:lnTo>
                  <a:pt x="3444" y="48561"/>
                </a:lnTo>
                <a:lnTo>
                  <a:pt x="0" y="48561"/>
                </a:lnTo>
                <a:lnTo>
                  <a:pt x="0" y="65707"/>
                </a:lnTo>
                <a:lnTo>
                  <a:pt x="78262" y="65707"/>
                </a:lnTo>
                <a:lnTo>
                  <a:pt x="78262" y="48561"/>
                </a:lnTo>
                <a:lnTo>
                  <a:pt x="77203" y="48561"/>
                </a:lnTo>
                <a:lnTo>
                  <a:pt x="77203" y="40268"/>
                </a:lnTo>
                <a:cubicBezTo>
                  <a:pt x="75981" y="36227"/>
                  <a:pt x="72891" y="34915"/>
                  <a:pt x="72891" y="34915"/>
                </a:cubicBezTo>
                <a:cubicBezTo>
                  <a:pt x="72891" y="34915"/>
                  <a:pt x="73065" y="34411"/>
                  <a:pt x="72891" y="33096"/>
                </a:cubicBezTo>
                <a:cubicBezTo>
                  <a:pt x="72717" y="31784"/>
                  <a:pt x="71464" y="31278"/>
                  <a:pt x="71464" y="31278"/>
                </a:cubicBezTo>
                <a:lnTo>
                  <a:pt x="71961" y="31278"/>
                </a:lnTo>
                <a:lnTo>
                  <a:pt x="71961" y="30773"/>
                </a:lnTo>
                <a:lnTo>
                  <a:pt x="71553" y="30773"/>
                </a:lnTo>
                <a:lnTo>
                  <a:pt x="71553" y="30067"/>
                </a:lnTo>
                <a:lnTo>
                  <a:pt x="71287" y="30067"/>
                </a:lnTo>
                <a:cubicBezTo>
                  <a:pt x="71311" y="29963"/>
                  <a:pt x="71327" y="29845"/>
                  <a:pt x="71327" y="29717"/>
                </a:cubicBezTo>
                <a:cubicBezTo>
                  <a:pt x="71327" y="29374"/>
                  <a:pt x="71224" y="29091"/>
                  <a:pt x="71086" y="29015"/>
                </a:cubicBezTo>
                <a:lnTo>
                  <a:pt x="71001" y="26636"/>
                </a:lnTo>
                <a:lnTo>
                  <a:pt x="70915" y="29036"/>
                </a:lnTo>
                <a:cubicBezTo>
                  <a:pt x="70791" y="29133"/>
                  <a:pt x="70701" y="29400"/>
                  <a:pt x="70701" y="29717"/>
                </a:cubicBezTo>
                <a:cubicBezTo>
                  <a:pt x="70701" y="29845"/>
                  <a:pt x="70718" y="29963"/>
                  <a:pt x="70742" y="30067"/>
                </a:cubicBezTo>
                <a:lnTo>
                  <a:pt x="70458" y="30067"/>
                </a:lnTo>
                <a:lnTo>
                  <a:pt x="70458" y="30766"/>
                </a:lnTo>
                <a:lnTo>
                  <a:pt x="70067" y="30766"/>
                </a:lnTo>
                <a:lnTo>
                  <a:pt x="70067" y="31265"/>
                </a:lnTo>
                <a:lnTo>
                  <a:pt x="70539" y="31265"/>
                </a:lnTo>
                <a:cubicBezTo>
                  <a:pt x="70539" y="31265"/>
                  <a:pt x="69343" y="31764"/>
                  <a:pt x="69176" y="33063"/>
                </a:cubicBezTo>
                <a:cubicBezTo>
                  <a:pt x="69010" y="34362"/>
                  <a:pt x="69176" y="34860"/>
                  <a:pt x="69176" y="34860"/>
                </a:cubicBezTo>
                <a:cubicBezTo>
                  <a:pt x="69176" y="34860"/>
                  <a:pt x="66227" y="36159"/>
                  <a:pt x="65058" y="40151"/>
                </a:cubicBezTo>
                <a:lnTo>
                  <a:pt x="65058" y="41888"/>
                </a:lnTo>
                <a:lnTo>
                  <a:pt x="62686" y="41888"/>
                </a:lnTo>
                <a:lnTo>
                  <a:pt x="62686" y="38935"/>
                </a:lnTo>
                <a:lnTo>
                  <a:pt x="57563" y="38935"/>
                </a:lnTo>
                <a:lnTo>
                  <a:pt x="57563" y="38925"/>
                </a:lnTo>
                <a:lnTo>
                  <a:pt x="60071" y="38925"/>
                </a:lnTo>
                <a:lnTo>
                  <a:pt x="60072" y="37897"/>
                </a:lnTo>
                <a:lnTo>
                  <a:pt x="61174" y="37897"/>
                </a:lnTo>
                <a:lnTo>
                  <a:pt x="61174" y="36876"/>
                </a:lnTo>
                <a:lnTo>
                  <a:pt x="60073" y="36876"/>
                </a:lnTo>
                <a:lnTo>
                  <a:pt x="60113" y="15513"/>
                </a:lnTo>
                <a:lnTo>
                  <a:pt x="61520" y="14165"/>
                </a:lnTo>
                <a:lnTo>
                  <a:pt x="61520" y="13023"/>
                </a:lnTo>
                <a:lnTo>
                  <a:pt x="60367" y="13023"/>
                </a:lnTo>
                <a:lnTo>
                  <a:pt x="60341" y="12612"/>
                </a:lnTo>
                <a:lnTo>
                  <a:pt x="59624" y="12612"/>
                </a:lnTo>
                <a:lnTo>
                  <a:pt x="60367" y="12229"/>
                </a:lnTo>
                <a:lnTo>
                  <a:pt x="60367" y="11571"/>
                </a:lnTo>
                <a:lnTo>
                  <a:pt x="59600" y="11571"/>
                </a:lnTo>
                <a:lnTo>
                  <a:pt x="59625" y="9055"/>
                </a:lnTo>
                <a:cubicBezTo>
                  <a:pt x="59625" y="9055"/>
                  <a:pt x="61929" y="7523"/>
                  <a:pt x="60675" y="6428"/>
                </a:cubicBezTo>
                <a:cubicBezTo>
                  <a:pt x="59178" y="5124"/>
                  <a:pt x="57979" y="2934"/>
                  <a:pt x="57629" y="2259"/>
                </a:cubicBezTo>
                <a:cubicBezTo>
                  <a:pt x="57930" y="2244"/>
                  <a:pt x="58162" y="2130"/>
                  <a:pt x="58162" y="1990"/>
                </a:cubicBezTo>
                <a:cubicBezTo>
                  <a:pt x="58162" y="1853"/>
                  <a:pt x="57948" y="1744"/>
                  <a:pt x="57667" y="1720"/>
                </a:cubicBezTo>
                <a:lnTo>
                  <a:pt x="57670" y="1720"/>
                </a:lnTo>
                <a:lnTo>
                  <a:pt x="57628" y="1223"/>
                </a:lnTo>
                <a:cubicBezTo>
                  <a:pt x="57742" y="1204"/>
                  <a:pt x="57825" y="1155"/>
                  <a:pt x="57825" y="1094"/>
                </a:cubicBezTo>
                <a:cubicBezTo>
                  <a:pt x="57825" y="1031"/>
                  <a:pt x="57732" y="980"/>
                  <a:pt x="57605" y="963"/>
                </a:cubicBezTo>
                <a:lnTo>
                  <a:pt x="5752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5"/>
          <p:cNvSpPr txBox="1">
            <a:spLocks noGrp="1"/>
          </p:cNvSpPr>
          <p:nvPr>
            <p:ph type="ctrTitle"/>
          </p:nvPr>
        </p:nvSpPr>
        <p:spPr>
          <a:xfrm>
            <a:off x="789425" y="1280975"/>
            <a:ext cx="4676100" cy="20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Sholat Jamak &amp; Qashar</a:t>
            </a:r>
            <a:endParaRPr b="0" dirty="0"/>
          </a:p>
        </p:txBody>
      </p:sp>
      <p:grpSp>
        <p:nvGrpSpPr>
          <p:cNvPr id="566" name="Google Shape;566;p35"/>
          <p:cNvGrpSpPr/>
          <p:nvPr/>
        </p:nvGrpSpPr>
        <p:grpSpPr>
          <a:xfrm>
            <a:off x="4575763" y="539496"/>
            <a:ext cx="2838640" cy="956025"/>
            <a:chOff x="-3849654" y="-595962"/>
            <a:chExt cx="6776415" cy="2282228"/>
          </a:xfrm>
        </p:grpSpPr>
        <p:sp>
          <p:nvSpPr>
            <p:cNvPr id="567" name="Google Shape;567;p35"/>
            <p:cNvSpPr/>
            <p:nvPr/>
          </p:nvSpPr>
          <p:spPr>
            <a:xfrm>
              <a:off x="-3835967" y="-595962"/>
              <a:ext cx="6762728" cy="2281394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-3849654" y="2093"/>
              <a:ext cx="6557256" cy="1684172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35"/>
          <p:cNvSpPr/>
          <p:nvPr/>
        </p:nvSpPr>
        <p:spPr>
          <a:xfrm>
            <a:off x="6559206" y="935905"/>
            <a:ext cx="322551" cy="329547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5718031" y="387105"/>
            <a:ext cx="1077951" cy="1296212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5"/>
          <p:cNvGrpSpPr/>
          <p:nvPr/>
        </p:nvGrpSpPr>
        <p:grpSpPr>
          <a:xfrm>
            <a:off x="7414406" y="2749143"/>
            <a:ext cx="506188" cy="2394362"/>
            <a:chOff x="4073000" y="3119125"/>
            <a:chExt cx="133425" cy="631125"/>
          </a:xfrm>
        </p:grpSpPr>
        <p:sp>
          <p:nvSpPr>
            <p:cNvPr id="572" name="Google Shape;572;p35"/>
            <p:cNvSpPr/>
            <p:nvPr/>
          </p:nvSpPr>
          <p:spPr>
            <a:xfrm>
              <a:off x="4073000" y="3119125"/>
              <a:ext cx="133425" cy="631125"/>
            </a:xfrm>
            <a:custGeom>
              <a:avLst/>
              <a:gdLst/>
              <a:ahLst/>
              <a:cxnLst/>
              <a:rect l="l" t="t" r="r" b="b"/>
              <a:pathLst>
                <a:path w="5337" h="25245" extrusionOk="0">
                  <a:moveTo>
                    <a:pt x="2621" y="0"/>
                  </a:moveTo>
                  <a:lnTo>
                    <a:pt x="2445" y="1980"/>
                  </a:lnTo>
                  <a:lnTo>
                    <a:pt x="2011" y="1980"/>
                  </a:lnTo>
                  <a:lnTo>
                    <a:pt x="2011" y="2829"/>
                  </a:lnTo>
                  <a:cubicBezTo>
                    <a:pt x="2011" y="2829"/>
                    <a:pt x="130" y="3537"/>
                    <a:pt x="349" y="5658"/>
                  </a:cubicBezTo>
                  <a:lnTo>
                    <a:pt x="1" y="5940"/>
                  </a:lnTo>
                  <a:lnTo>
                    <a:pt x="262" y="6223"/>
                  </a:lnTo>
                  <a:lnTo>
                    <a:pt x="262" y="8299"/>
                  </a:lnTo>
                  <a:lnTo>
                    <a:pt x="1" y="8299"/>
                  </a:lnTo>
                  <a:lnTo>
                    <a:pt x="1" y="9006"/>
                  </a:lnTo>
                  <a:lnTo>
                    <a:pt x="584" y="9006"/>
                  </a:lnTo>
                  <a:lnTo>
                    <a:pt x="650" y="25245"/>
                  </a:lnTo>
                  <a:lnTo>
                    <a:pt x="4686" y="25245"/>
                  </a:lnTo>
                  <a:lnTo>
                    <a:pt x="4753" y="9006"/>
                  </a:lnTo>
                  <a:lnTo>
                    <a:pt x="5336" y="9006"/>
                  </a:lnTo>
                  <a:lnTo>
                    <a:pt x="5336" y="8299"/>
                  </a:lnTo>
                  <a:lnTo>
                    <a:pt x="5065" y="8299"/>
                  </a:lnTo>
                  <a:lnTo>
                    <a:pt x="5065" y="6223"/>
                  </a:lnTo>
                  <a:lnTo>
                    <a:pt x="5062" y="6223"/>
                  </a:lnTo>
                  <a:lnTo>
                    <a:pt x="5332" y="5940"/>
                  </a:lnTo>
                  <a:lnTo>
                    <a:pt x="4971" y="5658"/>
                  </a:lnTo>
                  <a:cubicBezTo>
                    <a:pt x="5197" y="3536"/>
                    <a:pt x="3253" y="2829"/>
                    <a:pt x="3253" y="2829"/>
                  </a:cubicBezTo>
                  <a:lnTo>
                    <a:pt x="3253" y="1980"/>
                  </a:lnTo>
                  <a:lnTo>
                    <a:pt x="2802" y="1980"/>
                  </a:lnTo>
                  <a:lnTo>
                    <a:pt x="2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117800" y="3257825"/>
              <a:ext cx="43750" cy="67250"/>
            </a:xfrm>
            <a:custGeom>
              <a:avLst/>
              <a:gdLst/>
              <a:ahLst/>
              <a:cxnLst/>
              <a:rect l="l" t="t" r="r" b="b"/>
              <a:pathLst>
                <a:path w="1750" h="2690" extrusionOk="0">
                  <a:moveTo>
                    <a:pt x="875" y="0"/>
                  </a:moveTo>
                  <a:cubicBezTo>
                    <a:pt x="1" y="0"/>
                    <a:pt x="1" y="796"/>
                    <a:pt x="1" y="796"/>
                  </a:cubicBezTo>
                  <a:lnTo>
                    <a:pt x="1" y="2688"/>
                  </a:lnTo>
                  <a:lnTo>
                    <a:pt x="1" y="2689"/>
                  </a:lnTo>
                  <a:lnTo>
                    <a:pt x="1749" y="2689"/>
                  </a:lnTo>
                  <a:lnTo>
                    <a:pt x="1749" y="697"/>
                  </a:lnTo>
                  <a:cubicBezTo>
                    <a:pt x="1749" y="697"/>
                    <a:pt x="1749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087525" y="3261325"/>
              <a:ext cx="12075" cy="63700"/>
            </a:xfrm>
            <a:custGeom>
              <a:avLst/>
              <a:gdLst/>
              <a:ahLst/>
              <a:cxnLst/>
              <a:rect l="l" t="t" r="r" b="b"/>
              <a:pathLst>
                <a:path w="483" h="2548" extrusionOk="0">
                  <a:moveTo>
                    <a:pt x="242" y="1"/>
                  </a:moveTo>
                  <a:cubicBezTo>
                    <a:pt x="0" y="1"/>
                    <a:pt x="0" y="756"/>
                    <a:pt x="0" y="756"/>
                  </a:cubicBezTo>
                  <a:lnTo>
                    <a:pt x="0" y="2548"/>
                  </a:lnTo>
                  <a:lnTo>
                    <a:pt x="482" y="2548"/>
                  </a:lnTo>
                  <a:lnTo>
                    <a:pt x="482" y="662"/>
                  </a:lnTo>
                  <a:cubicBezTo>
                    <a:pt x="482" y="662"/>
                    <a:pt x="482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178650" y="3262150"/>
              <a:ext cx="12025" cy="63650"/>
            </a:xfrm>
            <a:custGeom>
              <a:avLst/>
              <a:gdLst/>
              <a:ahLst/>
              <a:cxnLst/>
              <a:rect l="l" t="t" r="r" b="b"/>
              <a:pathLst>
                <a:path w="481" h="2546" extrusionOk="0">
                  <a:moveTo>
                    <a:pt x="240" y="0"/>
                  </a:moveTo>
                  <a:cubicBezTo>
                    <a:pt x="0" y="0"/>
                    <a:pt x="0" y="754"/>
                    <a:pt x="0" y="754"/>
                  </a:cubicBezTo>
                  <a:lnTo>
                    <a:pt x="0" y="2546"/>
                  </a:lnTo>
                  <a:lnTo>
                    <a:pt x="481" y="2546"/>
                  </a:lnTo>
                  <a:lnTo>
                    <a:pt x="481" y="661"/>
                  </a:lnTo>
                  <a:cubicBezTo>
                    <a:pt x="481" y="661"/>
                    <a:pt x="481" y="0"/>
                    <a:pt x="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5"/>
          <p:cNvGrpSpPr/>
          <p:nvPr/>
        </p:nvGrpSpPr>
        <p:grpSpPr>
          <a:xfrm>
            <a:off x="5133514" y="3289191"/>
            <a:ext cx="328164" cy="1854315"/>
            <a:chOff x="4526525" y="3189275"/>
            <a:chExt cx="86500" cy="488775"/>
          </a:xfrm>
        </p:grpSpPr>
        <p:sp>
          <p:nvSpPr>
            <p:cNvPr id="577" name="Google Shape;577;p35"/>
            <p:cNvSpPr/>
            <p:nvPr/>
          </p:nvSpPr>
          <p:spPr>
            <a:xfrm>
              <a:off x="4526525" y="3189275"/>
              <a:ext cx="86500" cy="488775"/>
            </a:xfrm>
            <a:custGeom>
              <a:avLst/>
              <a:gdLst/>
              <a:ahLst/>
              <a:cxnLst/>
              <a:rect l="l" t="t" r="r" b="b"/>
              <a:pathLst>
                <a:path w="3460" h="19551" extrusionOk="0">
                  <a:moveTo>
                    <a:pt x="1701" y="0"/>
                  </a:moveTo>
                  <a:lnTo>
                    <a:pt x="1587" y="1285"/>
                  </a:lnTo>
                  <a:lnTo>
                    <a:pt x="1303" y="1285"/>
                  </a:lnTo>
                  <a:lnTo>
                    <a:pt x="1303" y="1834"/>
                  </a:lnTo>
                  <a:cubicBezTo>
                    <a:pt x="1303" y="1834"/>
                    <a:pt x="85" y="2293"/>
                    <a:pt x="227" y="3669"/>
                  </a:cubicBezTo>
                  <a:lnTo>
                    <a:pt x="0" y="3851"/>
                  </a:lnTo>
                  <a:lnTo>
                    <a:pt x="170" y="4034"/>
                  </a:lnTo>
                  <a:lnTo>
                    <a:pt x="170" y="5381"/>
                  </a:lnTo>
                  <a:lnTo>
                    <a:pt x="0" y="5381"/>
                  </a:lnTo>
                  <a:lnTo>
                    <a:pt x="0" y="5839"/>
                  </a:lnTo>
                  <a:lnTo>
                    <a:pt x="378" y="5839"/>
                  </a:lnTo>
                  <a:lnTo>
                    <a:pt x="435" y="19550"/>
                  </a:lnTo>
                  <a:lnTo>
                    <a:pt x="3438" y="19550"/>
                  </a:lnTo>
                  <a:lnTo>
                    <a:pt x="3081" y="5839"/>
                  </a:lnTo>
                  <a:lnTo>
                    <a:pt x="3459" y="5839"/>
                  </a:lnTo>
                  <a:lnTo>
                    <a:pt x="3459" y="5381"/>
                  </a:lnTo>
                  <a:lnTo>
                    <a:pt x="3284" y="5381"/>
                  </a:lnTo>
                  <a:lnTo>
                    <a:pt x="3284" y="4034"/>
                  </a:lnTo>
                  <a:lnTo>
                    <a:pt x="3459" y="3851"/>
                  </a:lnTo>
                  <a:lnTo>
                    <a:pt x="3226" y="3669"/>
                  </a:lnTo>
                  <a:cubicBezTo>
                    <a:pt x="3372" y="2293"/>
                    <a:pt x="2112" y="1834"/>
                    <a:pt x="2112" y="1834"/>
                  </a:cubicBezTo>
                  <a:lnTo>
                    <a:pt x="2112" y="1285"/>
                  </a:lnTo>
                  <a:lnTo>
                    <a:pt x="1819" y="128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555575" y="3279175"/>
              <a:ext cx="28425" cy="43600"/>
            </a:xfrm>
            <a:custGeom>
              <a:avLst/>
              <a:gdLst/>
              <a:ahLst/>
              <a:cxnLst/>
              <a:rect l="l" t="t" r="r" b="b"/>
              <a:pathLst>
                <a:path w="1137" h="1744" extrusionOk="0">
                  <a:moveTo>
                    <a:pt x="569" y="1"/>
                  </a:moveTo>
                  <a:cubicBezTo>
                    <a:pt x="1" y="1"/>
                    <a:pt x="1" y="517"/>
                    <a:pt x="1" y="517"/>
                  </a:cubicBezTo>
                  <a:lnTo>
                    <a:pt x="1" y="1744"/>
                  </a:lnTo>
                  <a:lnTo>
                    <a:pt x="1136" y="1744"/>
                  </a:lnTo>
                  <a:lnTo>
                    <a:pt x="1136" y="452"/>
                  </a:lnTo>
                  <a:cubicBezTo>
                    <a:pt x="1136" y="452"/>
                    <a:pt x="1136" y="1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536000" y="3281475"/>
              <a:ext cx="7825" cy="41300"/>
            </a:xfrm>
            <a:custGeom>
              <a:avLst/>
              <a:gdLst/>
              <a:ahLst/>
              <a:cxnLst/>
              <a:rect l="l" t="t" r="r" b="b"/>
              <a:pathLst>
                <a:path w="313" h="1652" extrusionOk="0">
                  <a:moveTo>
                    <a:pt x="157" y="0"/>
                  </a:moveTo>
                  <a:cubicBezTo>
                    <a:pt x="1" y="0"/>
                    <a:pt x="1" y="491"/>
                    <a:pt x="1" y="491"/>
                  </a:cubicBezTo>
                  <a:lnTo>
                    <a:pt x="1" y="1652"/>
                  </a:lnTo>
                  <a:lnTo>
                    <a:pt x="313" y="1652"/>
                  </a:lnTo>
                  <a:lnTo>
                    <a:pt x="313" y="429"/>
                  </a:lnTo>
                  <a:cubicBezTo>
                    <a:pt x="313" y="429"/>
                    <a:pt x="313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595075" y="3282000"/>
              <a:ext cx="7875" cy="41300"/>
            </a:xfrm>
            <a:custGeom>
              <a:avLst/>
              <a:gdLst/>
              <a:ahLst/>
              <a:cxnLst/>
              <a:rect l="l" t="t" r="r" b="b"/>
              <a:pathLst>
                <a:path w="315" h="1652" extrusionOk="0">
                  <a:moveTo>
                    <a:pt x="157" y="0"/>
                  </a:moveTo>
                  <a:cubicBezTo>
                    <a:pt x="1" y="0"/>
                    <a:pt x="1" y="491"/>
                    <a:pt x="1" y="491"/>
                  </a:cubicBezTo>
                  <a:lnTo>
                    <a:pt x="1" y="1652"/>
                  </a:lnTo>
                  <a:lnTo>
                    <a:pt x="314" y="1652"/>
                  </a:lnTo>
                  <a:lnTo>
                    <a:pt x="314" y="429"/>
                  </a:lnTo>
                  <a:cubicBezTo>
                    <a:pt x="314" y="429"/>
                    <a:pt x="31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625680" y="2074504"/>
            <a:ext cx="3797970" cy="123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Sholat</a:t>
            </a:r>
            <a:r>
              <a:rPr lang="en-US" sz="3600" dirty="0" smtClean="0"/>
              <a:t> </a:t>
            </a:r>
            <a:r>
              <a:rPr lang="en-US" sz="3600" dirty="0" err="1" smtClean="0"/>
              <a:t>Qashar</a:t>
            </a:r>
            <a:endParaRPr sz="36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752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6"/>
          <p:cNvSpPr/>
          <p:nvPr/>
        </p:nvSpPr>
        <p:spPr>
          <a:xfrm>
            <a:off x="5708437" y="1352425"/>
            <a:ext cx="488100" cy="4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2</a:t>
            </a:r>
            <a:endParaRPr sz="2500"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60" name="Google Shape;860;p46"/>
          <p:cNvSpPr/>
          <p:nvPr/>
        </p:nvSpPr>
        <p:spPr>
          <a:xfrm>
            <a:off x="7465874" y="1352425"/>
            <a:ext cx="488100" cy="4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3</a:t>
            </a:r>
            <a:endParaRPr sz="2500" b="1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61" name="Google Shape;861;p46"/>
          <p:cNvSpPr/>
          <p:nvPr/>
        </p:nvSpPr>
        <p:spPr>
          <a:xfrm>
            <a:off x="3961700" y="1352425"/>
            <a:ext cx="488100" cy="4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1</a:t>
            </a:r>
            <a:endParaRPr sz="2500">
              <a:latin typeface="Philosopher"/>
              <a:ea typeface="Philosopher"/>
              <a:cs typeface="Philosopher"/>
              <a:sym typeface="Philosopher"/>
            </a:endParaRPr>
          </a:p>
        </p:txBody>
      </p:sp>
      <p:cxnSp>
        <p:nvCxnSpPr>
          <p:cNvPr id="863" name="Google Shape;863;p46"/>
          <p:cNvCxnSpPr/>
          <p:nvPr/>
        </p:nvCxnSpPr>
        <p:spPr>
          <a:xfrm>
            <a:off x="4895138" y="3744525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64" name="Google Shape;864;p46"/>
          <p:cNvCxnSpPr/>
          <p:nvPr/>
        </p:nvCxnSpPr>
        <p:spPr>
          <a:xfrm>
            <a:off x="6647213" y="3744525"/>
            <a:ext cx="3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65" name="Google Shape;865;p46"/>
          <p:cNvSpPr txBox="1"/>
          <p:nvPr/>
        </p:nvSpPr>
        <p:spPr>
          <a:xfrm>
            <a:off x="722525" y="1352425"/>
            <a:ext cx="2325600" cy="69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Sholat </a:t>
            </a:r>
            <a:r>
              <a:rPr lang="en" sz="2500" b="1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Qashar</a:t>
            </a:r>
            <a:endParaRPr sz="2500" b="1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66" name="Google Shape;866;p46"/>
          <p:cNvSpPr txBox="1"/>
          <p:nvPr/>
        </p:nvSpPr>
        <p:spPr>
          <a:xfrm>
            <a:off x="722500" y="2075324"/>
            <a:ext cx="2325600" cy="204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S</a:t>
            </a:r>
            <a:r>
              <a:rPr lang="en" sz="16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holat </a:t>
            </a:r>
            <a:r>
              <a:rPr lang="en" sz="16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Qashar </a:t>
            </a:r>
            <a:r>
              <a:rPr lang="en" sz="16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adalah sholat fardu yang diringkas dari 4 rakaat menjadi 2 rakaat</a:t>
            </a:r>
            <a:r>
              <a:rPr lang="en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. 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67" name="Google Shape;867;p46"/>
          <p:cNvSpPr/>
          <p:nvPr/>
        </p:nvSpPr>
        <p:spPr>
          <a:xfrm rot="-5400000">
            <a:off x="2007392" y="2626005"/>
            <a:ext cx="2487451" cy="240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46"/>
          <p:cNvGrpSpPr/>
          <p:nvPr/>
        </p:nvGrpSpPr>
        <p:grpSpPr>
          <a:xfrm>
            <a:off x="3611265" y="3252347"/>
            <a:ext cx="1188970" cy="182682"/>
            <a:chOff x="621575" y="2498644"/>
            <a:chExt cx="1272306" cy="195486"/>
          </a:xfrm>
        </p:grpSpPr>
        <p:sp>
          <p:nvSpPr>
            <p:cNvPr id="869" name="Google Shape;869;p46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Google Shape;871;p46"/>
          <p:cNvSpPr txBox="1"/>
          <p:nvPr/>
        </p:nvSpPr>
        <p:spPr>
          <a:xfrm>
            <a:off x="3494150" y="1970400"/>
            <a:ext cx="1423200" cy="4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Dzuhur</a:t>
            </a:r>
            <a:endParaRPr sz="2500" b="1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72" name="Google Shape;872;p46"/>
          <p:cNvSpPr txBox="1"/>
          <p:nvPr/>
        </p:nvSpPr>
        <p:spPr>
          <a:xfrm>
            <a:off x="3494150" y="2405900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</a:t>
            </a:r>
            <a:r>
              <a:rPr lang="en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ari 4 rakaat dikurang menjadi 2 rakaa.</a:t>
            </a:r>
            <a:endParaRPr sz="12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73" name="Google Shape;873;p46"/>
          <p:cNvGrpSpPr/>
          <p:nvPr/>
        </p:nvGrpSpPr>
        <p:grpSpPr>
          <a:xfrm>
            <a:off x="5358003" y="3252347"/>
            <a:ext cx="1188970" cy="182682"/>
            <a:chOff x="621575" y="2498644"/>
            <a:chExt cx="1272306" cy="195486"/>
          </a:xfrm>
        </p:grpSpPr>
        <p:sp>
          <p:nvSpPr>
            <p:cNvPr id="874" name="Google Shape;874;p46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6" name="Google Shape;876;p46"/>
          <p:cNvSpPr txBox="1"/>
          <p:nvPr/>
        </p:nvSpPr>
        <p:spPr>
          <a:xfrm>
            <a:off x="5240887" y="1970400"/>
            <a:ext cx="1423200" cy="4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Ashar</a:t>
            </a:r>
            <a:endParaRPr sz="2500" b="1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77" name="Google Shape;877;p46"/>
          <p:cNvSpPr txBox="1"/>
          <p:nvPr/>
        </p:nvSpPr>
        <p:spPr>
          <a:xfrm>
            <a:off x="5240887" y="2405900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</a:t>
            </a:r>
            <a:r>
              <a:rPr lang="en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ari 4 rakaat dikurang menjadi 2 rakaat.</a:t>
            </a:r>
            <a:endParaRPr sz="12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878" name="Google Shape;878;p46"/>
          <p:cNvGrpSpPr/>
          <p:nvPr/>
        </p:nvGrpSpPr>
        <p:grpSpPr>
          <a:xfrm>
            <a:off x="7115439" y="3252347"/>
            <a:ext cx="1188970" cy="182682"/>
            <a:chOff x="621575" y="2498644"/>
            <a:chExt cx="1272306" cy="195486"/>
          </a:xfrm>
        </p:grpSpPr>
        <p:sp>
          <p:nvSpPr>
            <p:cNvPr id="879" name="Google Shape;879;p46"/>
            <p:cNvSpPr/>
            <p:nvPr/>
          </p:nvSpPr>
          <p:spPr>
            <a:xfrm>
              <a:off x="1257614" y="2498644"/>
              <a:ext cx="213" cy="195486"/>
            </a:xfrm>
            <a:custGeom>
              <a:avLst/>
              <a:gdLst/>
              <a:ahLst/>
              <a:cxnLst/>
              <a:rect l="l" t="t" r="r" b="b"/>
              <a:pathLst>
                <a:path w="1" h="916" fill="none" extrusionOk="0">
                  <a:moveTo>
                    <a:pt x="1" y="1"/>
                  </a:moveTo>
                  <a:lnTo>
                    <a:pt x="1" y="91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621575" y="2498644"/>
              <a:ext cx="1272306" cy="213"/>
            </a:xfrm>
            <a:custGeom>
              <a:avLst/>
              <a:gdLst/>
              <a:ahLst/>
              <a:cxnLst/>
              <a:rect l="l" t="t" r="r" b="b"/>
              <a:pathLst>
                <a:path w="5962" h="1" fill="none" extrusionOk="0">
                  <a:moveTo>
                    <a:pt x="0" y="1"/>
                  </a:moveTo>
                  <a:lnTo>
                    <a:pt x="596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46"/>
          <p:cNvSpPr txBox="1"/>
          <p:nvPr/>
        </p:nvSpPr>
        <p:spPr>
          <a:xfrm>
            <a:off x="6998324" y="1970400"/>
            <a:ext cx="1423200" cy="4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500" b="1" dirty="0" smtClean="0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rPr>
              <a:t>Isya</a:t>
            </a:r>
            <a:endParaRPr sz="2500" b="1" dirty="0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82" name="Google Shape;882;p46"/>
          <p:cNvSpPr txBox="1"/>
          <p:nvPr/>
        </p:nvSpPr>
        <p:spPr>
          <a:xfrm>
            <a:off x="6998324" y="2405900"/>
            <a:ext cx="14232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</a:t>
            </a:r>
            <a:r>
              <a:rPr lang="en" sz="12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ari 4 rakaat dikurang menjadi 2 rakaat.</a:t>
            </a:r>
            <a:endParaRPr sz="12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83" name="Google Shape;883;p46"/>
          <p:cNvSpPr/>
          <p:nvPr/>
        </p:nvSpPr>
        <p:spPr>
          <a:xfrm rot="10800000" flipH="1">
            <a:off x="3600613" y="4125225"/>
            <a:ext cx="4703750" cy="67825"/>
          </a:xfrm>
          <a:custGeom>
            <a:avLst/>
            <a:gdLst/>
            <a:ahLst/>
            <a:cxnLst/>
            <a:rect l="l" t="t" r="r" b="b"/>
            <a:pathLst>
              <a:path w="5962" h="1" fill="none" extrusionOk="0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6"/>
          <p:cNvSpPr/>
          <p:nvPr/>
        </p:nvSpPr>
        <p:spPr>
          <a:xfrm>
            <a:off x="5708437" y="3500475"/>
            <a:ext cx="488100" cy="48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6"/>
          <p:cNvSpPr/>
          <p:nvPr/>
        </p:nvSpPr>
        <p:spPr>
          <a:xfrm>
            <a:off x="7465874" y="3500475"/>
            <a:ext cx="488100" cy="48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  <a:latin typeface="Philosopher"/>
              <a:ea typeface="Philosopher"/>
              <a:cs typeface="Philosopher"/>
              <a:sym typeface="Philosopher"/>
            </a:endParaRPr>
          </a:p>
        </p:txBody>
      </p:sp>
      <p:sp>
        <p:nvSpPr>
          <p:cNvPr id="887" name="Google Shape;887;p46"/>
          <p:cNvSpPr/>
          <p:nvPr/>
        </p:nvSpPr>
        <p:spPr>
          <a:xfrm>
            <a:off x="3961700" y="3500475"/>
            <a:ext cx="488100" cy="48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>
            <a:off x="4017481" y="3565742"/>
            <a:ext cx="376538" cy="357566"/>
            <a:chOff x="2346276" y="3981485"/>
            <a:chExt cx="376538" cy="357566"/>
          </a:xfrm>
        </p:grpSpPr>
        <p:sp>
          <p:nvSpPr>
            <p:cNvPr id="889" name="Google Shape;889;p46"/>
            <p:cNvSpPr/>
            <p:nvPr/>
          </p:nvSpPr>
          <p:spPr>
            <a:xfrm>
              <a:off x="2364523" y="3981485"/>
              <a:ext cx="163494" cy="163550"/>
            </a:xfrm>
            <a:custGeom>
              <a:avLst/>
              <a:gdLst/>
              <a:ahLst/>
              <a:cxnLst/>
              <a:rect l="l" t="t" r="r" b="b"/>
              <a:pathLst>
                <a:path w="5860" h="5862" extrusionOk="0">
                  <a:moveTo>
                    <a:pt x="2929" y="1"/>
                  </a:moveTo>
                  <a:lnTo>
                    <a:pt x="1976" y="956"/>
                  </a:lnTo>
                  <a:lnTo>
                    <a:pt x="954" y="956"/>
                  </a:lnTo>
                  <a:lnTo>
                    <a:pt x="954" y="1978"/>
                  </a:lnTo>
                  <a:lnTo>
                    <a:pt x="0" y="2931"/>
                  </a:lnTo>
                  <a:lnTo>
                    <a:pt x="954" y="3886"/>
                  </a:lnTo>
                  <a:lnTo>
                    <a:pt x="954" y="4907"/>
                  </a:lnTo>
                  <a:lnTo>
                    <a:pt x="1976" y="4907"/>
                  </a:lnTo>
                  <a:lnTo>
                    <a:pt x="2929" y="5862"/>
                  </a:lnTo>
                  <a:lnTo>
                    <a:pt x="3884" y="4907"/>
                  </a:lnTo>
                  <a:lnTo>
                    <a:pt x="4906" y="4907"/>
                  </a:lnTo>
                  <a:lnTo>
                    <a:pt x="4906" y="3886"/>
                  </a:lnTo>
                  <a:lnTo>
                    <a:pt x="5860" y="2931"/>
                  </a:lnTo>
                  <a:lnTo>
                    <a:pt x="4906" y="1978"/>
                  </a:lnTo>
                  <a:lnTo>
                    <a:pt x="4906" y="956"/>
                  </a:lnTo>
                  <a:lnTo>
                    <a:pt x="3884" y="956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2615930" y="4103073"/>
              <a:ext cx="93605" cy="93632"/>
            </a:xfrm>
            <a:custGeom>
              <a:avLst/>
              <a:gdLst/>
              <a:ahLst/>
              <a:cxnLst/>
              <a:rect l="l" t="t" r="r" b="b"/>
              <a:pathLst>
                <a:path w="3355" h="3356" extrusionOk="0">
                  <a:moveTo>
                    <a:pt x="1119" y="1"/>
                  </a:moveTo>
                  <a:lnTo>
                    <a:pt x="0" y="1119"/>
                  </a:lnTo>
                  <a:lnTo>
                    <a:pt x="2236" y="3355"/>
                  </a:lnTo>
                  <a:lnTo>
                    <a:pt x="3355" y="2237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346276" y="4150168"/>
              <a:ext cx="376538" cy="188883"/>
            </a:xfrm>
            <a:custGeom>
              <a:avLst/>
              <a:gdLst/>
              <a:ahLst/>
              <a:cxnLst/>
              <a:rect l="l" t="t" r="r" b="b"/>
              <a:pathLst>
                <a:path w="13496" h="6770" extrusionOk="0">
                  <a:moveTo>
                    <a:pt x="7934" y="2815"/>
                  </a:moveTo>
                  <a:lnTo>
                    <a:pt x="7934" y="5978"/>
                  </a:lnTo>
                  <a:lnTo>
                    <a:pt x="5562" y="5978"/>
                  </a:lnTo>
                  <a:lnTo>
                    <a:pt x="5562" y="3605"/>
                  </a:lnTo>
                  <a:lnTo>
                    <a:pt x="3978" y="3605"/>
                  </a:lnTo>
                  <a:lnTo>
                    <a:pt x="3978" y="2815"/>
                  </a:lnTo>
                  <a:lnTo>
                    <a:pt x="6351" y="2815"/>
                  </a:lnTo>
                  <a:lnTo>
                    <a:pt x="6351" y="5189"/>
                  </a:lnTo>
                  <a:lnTo>
                    <a:pt x="7143" y="5189"/>
                  </a:lnTo>
                  <a:lnTo>
                    <a:pt x="7143" y="2815"/>
                  </a:lnTo>
                  <a:close/>
                  <a:moveTo>
                    <a:pt x="9121" y="0"/>
                  </a:moveTo>
                  <a:cubicBezTo>
                    <a:pt x="8965" y="158"/>
                    <a:pt x="8848" y="338"/>
                    <a:pt x="8772" y="531"/>
                  </a:cubicBezTo>
                  <a:cubicBezTo>
                    <a:pt x="8634" y="476"/>
                    <a:pt x="8485" y="443"/>
                    <a:pt x="8329" y="443"/>
                  </a:cubicBezTo>
                  <a:lnTo>
                    <a:pt x="5167" y="443"/>
                  </a:lnTo>
                  <a:cubicBezTo>
                    <a:pt x="3640" y="443"/>
                    <a:pt x="2399" y="1683"/>
                    <a:pt x="2399" y="3210"/>
                  </a:cubicBezTo>
                  <a:cubicBezTo>
                    <a:pt x="2399" y="3656"/>
                    <a:pt x="2555" y="4066"/>
                    <a:pt x="2805" y="4396"/>
                  </a:cubicBezTo>
                  <a:lnTo>
                    <a:pt x="793" y="4396"/>
                  </a:lnTo>
                  <a:lnTo>
                    <a:pt x="793" y="5977"/>
                  </a:lnTo>
                  <a:lnTo>
                    <a:pt x="1" y="5977"/>
                  </a:lnTo>
                  <a:lnTo>
                    <a:pt x="1" y="6769"/>
                  </a:lnTo>
                  <a:lnTo>
                    <a:pt x="13495" y="6769"/>
                  </a:lnTo>
                  <a:lnTo>
                    <a:pt x="13495" y="5977"/>
                  </a:lnTo>
                  <a:lnTo>
                    <a:pt x="11911" y="5977"/>
                  </a:lnTo>
                  <a:lnTo>
                    <a:pt x="11911" y="4396"/>
                  </a:lnTo>
                  <a:lnTo>
                    <a:pt x="9513" y="4396"/>
                  </a:lnTo>
                  <a:lnTo>
                    <a:pt x="9513" y="2515"/>
                  </a:lnTo>
                  <a:cubicBezTo>
                    <a:pt x="9740" y="2632"/>
                    <a:pt x="9987" y="2698"/>
                    <a:pt x="10237" y="2698"/>
                  </a:cubicBezTo>
                  <a:cubicBezTo>
                    <a:pt x="10643" y="2698"/>
                    <a:pt x="11047" y="2545"/>
                    <a:pt x="11356" y="2236"/>
                  </a:cubicBezTo>
                  <a:lnTo>
                    <a:pt x="91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2" name="Google Shape;892;p46"/>
          <p:cNvGrpSpPr/>
          <p:nvPr/>
        </p:nvGrpSpPr>
        <p:grpSpPr>
          <a:xfrm>
            <a:off x="5764246" y="3568016"/>
            <a:ext cx="376483" cy="353019"/>
            <a:chOff x="5601788" y="2183163"/>
            <a:chExt cx="376483" cy="353019"/>
          </a:xfrm>
        </p:grpSpPr>
        <p:sp>
          <p:nvSpPr>
            <p:cNvPr id="893" name="Google Shape;893;p46"/>
            <p:cNvSpPr/>
            <p:nvPr/>
          </p:nvSpPr>
          <p:spPr>
            <a:xfrm>
              <a:off x="5601788" y="2183163"/>
              <a:ext cx="376483" cy="220661"/>
            </a:xfrm>
            <a:custGeom>
              <a:avLst/>
              <a:gdLst/>
              <a:ahLst/>
              <a:cxnLst/>
              <a:rect l="l" t="t" r="r" b="b"/>
              <a:pathLst>
                <a:path w="13494" h="7909" extrusionOk="0">
                  <a:moveTo>
                    <a:pt x="6351" y="0"/>
                  </a:moveTo>
                  <a:lnTo>
                    <a:pt x="6351" y="2392"/>
                  </a:lnTo>
                  <a:cubicBezTo>
                    <a:pt x="5937" y="2423"/>
                    <a:pt x="5535" y="2504"/>
                    <a:pt x="5152" y="2628"/>
                  </a:cubicBezTo>
                  <a:lnTo>
                    <a:pt x="4691" y="1515"/>
                  </a:lnTo>
                  <a:lnTo>
                    <a:pt x="3960" y="1818"/>
                  </a:lnTo>
                  <a:lnTo>
                    <a:pt x="4424" y="2935"/>
                  </a:lnTo>
                  <a:cubicBezTo>
                    <a:pt x="4058" y="3122"/>
                    <a:pt x="3717" y="3350"/>
                    <a:pt x="3409" y="3615"/>
                  </a:cubicBezTo>
                  <a:lnTo>
                    <a:pt x="1898" y="2106"/>
                  </a:lnTo>
                  <a:lnTo>
                    <a:pt x="1340" y="2664"/>
                  </a:lnTo>
                  <a:lnTo>
                    <a:pt x="2849" y="4175"/>
                  </a:lnTo>
                  <a:cubicBezTo>
                    <a:pt x="2584" y="4484"/>
                    <a:pt x="2356" y="4823"/>
                    <a:pt x="2169" y="5188"/>
                  </a:cubicBezTo>
                  <a:lnTo>
                    <a:pt x="1053" y="4726"/>
                  </a:lnTo>
                  <a:lnTo>
                    <a:pt x="749" y="5457"/>
                  </a:lnTo>
                  <a:lnTo>
                    <a:pt x="1862" y="5918"/>
                  </a:lnTo>
                  <a:cubicBezTo>
                    <a:pt x="1737" y="6300"/>
                    <a:pt x="1657" y="6702"/>
                    <a:pt x="1626" y="7117"/>
                  </a:cubicBezTo>
                  <a:lnTo>
                    <a:pt x="0" y="7117"/>
                  </a:lnTo>
                  <a:lnTo>
                    <a:pt x="0" y="7908"/>
                  </a:lnTo>
                  <a:lnTo>
                    <a:pt x="13493" y="7908"/>
                  </a:lnTo>
                  <a:lnTo>
                    <a:pt x="13493" y="7117"/>
                  </a:lnTo>
                  <a:lnTo>
                    <a:pt x="11868" y="7117"/>
                  </a:lnTo>
                  <a:cubicBezTo>
                    <a:pt x="11838" y="6702"/>
                    <a:pt x="11757" y="6300"/>
                    <a:pt x="11633" y="5918"/>
                  </a:cubicBezTo>
                  <a:lnTo>
                    <a:pt x="12746" y="5457"/>
                  </a:lnTo>
                  <a:lnTo>
                    <a:pt x="12443" y="4726"/>
                  </a:lnTo>
                  <a:lnTo>
                    <a:pt x="11326" y="5188"/>
                  </a:lnTo>
                  <a:cubicBezTo>
                    <a:pt x="11139" y="4823"/>
                    <a:pt x="10911" y="4484"/>
                    <a:pt x="10646" y="4175"/>
                  </a:cubicBezTo>
                  <a:lnTo>
                    <a:pt x="12155" y="2664"/>
                  </a:lnTo>
                  <a:lnTo>
                    <a:pt x="11596" y="2106"/>
                  </a:lnTo>
                  <a:lnTo>
                    <a:pt x="10086" y="3615"/>
                  </a:lnTo>
                  <a:cubicBezTo>
                    <a:pt x="9777" y="3350"/>
                    <a:pt x="9437" y="3122"/>
                    <a:pt x="9071" y="2935"/>
                  </a:cubicBezTo>
                  <a:lnTo>
                    <a:pt x="9534" y="1818"/>
                  </a:lnTo>
                  <a:lnTo>
                    <a:pt x="8803" y="1515"/>
                  </a:lnTo>
                  <a:lnTo>
                    <a:pt x="8343" y="2628"/>
                  </a:lnTo>
                  <a:cubicBezTo>
                    <a:pt x="7960" y="2504"/>
                    <a:pt x="7557" y="2423"/>
                    <a:pt x="7144" y="2392"/>
                  </a:cubicBezTo>
                  <a:lnTo>
                    <a:pt x="7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5668720" y="2425837"/>
              <a:ext cx="22097" cy="22125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1" y="0"/>
                  </a:moveTo>
                  <a:lnTo>
                    <a:pt x="1" y="793"/>
                  </a:lnTo>
                  <a:lnTo>
                    <a:pt x="792" y="793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5845188" y="2469975"/>
              <a:ext cx="22097" cy="22097"/>
            </a:xfrm>
            <a:custGeom>
              <a:avLst/>
              <a:gdLst/>
              <a:ahLst/>
              <a:cxnLst/>
              <a:rect l="l" t="t" r="r" b="b"/>
              <a:pathLst>
                <a:path w="792" h="792" extrusionOk="0">
                  <a:moveTo>
                    <a:pt x="0" y="0"/>
                  </a:moveTo>
                  <a:lnTo>
                    <a:pt x="0" y="791"/>
                  </a:lnTo>
                  <a:lnTo>
                    <a:pt x="791" y="791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5712830" y="2469975"/>
              <a:ext cx="110344" cy="22097"/>
            </a:xfrm>
            <a:custGeom>
              <a:avLst/>
              <a:gdLst/>
              <a:ahLst/>
              <a:cxnLst/>
              <a:rect l="l" t="t" r="r" b="b"/>
              <a:pathLst>
                <a:path w="3955" h="792" extrusionOk="0">
                  <a:moveTo>
                    <a:pt x="1" y="0"/>
                  </a:moveTo>
                  <a:lnTo>
                    <a:pt x="1" y="791"/>
                  </a:lnTo>
                  <a:lnTo>
                    <a:pt x="3955" y="791"/>
                  </a:lnTo>
                  <a:lnTo>
                    <a:pt x="3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5712830" y="2425837"/>
              <a:ext cx="176495" cy="22125"/>
            </a:xfrm>
            <a:custGeom>
              <a:avLst/>
              <a:gdLst/>
              <a:ahLst/>
              <a:cxnLst/>
              <a:rect l="l" t="t" r="r" b="b"/>
              <a:pathLst>
                <a:path w="6326" h="793" extrusionOk="0">
                  <a:moveTo>
                    <a:pt x="1" y="0"/>
                  </a:moveTo>
                  <a:lnTo>
                    <a:pt x="1" y="793"/>
                  </a:lnTo>
                  <a:lnTo>
                    <a:pt x="6325" y="793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5756968" y="2514085"/>
              <a:ext cx="66207" cy="22097"/>
            </a:xfrm>
            <a:custGeom>
              <a:avLst/>
              <a:gdLst/>
              <a:ahLst/>
              <a:cxnLst/>
              <a:rect l="l" t="t" r="r" b="b"/>
              <a:pathLst>
                <a:path w="2373" h="792" extrusionOk="0">
                  <a:moveTo>
                    <a:pt x="1" y="0"/>
                  </a:moveTo>
                  <a:lnTo>
                    <a:pt x="1" y="791"/>
                  </a:lnTo>
                  <a:lnTo>
                    <a:pt x="2373" y="791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" name="Google Shape;1586;p63"/>
          <p:cNvGrpSpPr/>
          <p:nvPr/>
        </p:nvGrpSpPr>
        <p:grpSpPr>
          <a:xfrm>
            <a:off x="7521534" y="3556283"/>
            <a:ext cx="376566" cy="376566"/>
            <a:chOff x="4785267" y="2171389"/>
            <a:chExt cx="376566" cy="376566"/>
          </a:xfrm>
        </p:grpSpPr>
        <p:sp>
          <p:nvSpPr>
            <p:cNvPr id="48" name="Google Shape;1587;p63"/>
            <p:cNvSpPr/>
            <p:nvPr/>
          </p:nvSpPr>
          <p:spPr>
            <a:xfrm>
              <a:off x="4785267" y="2171389"/>
              <a:ext cx="66235" cy="154454"/>
            </a:xfrm>
            <a:custGeom>
              <a:avLst/>
              <a:gdLst/>
              <a:ahLst/>
              <a:cxnLst/>
              <a:rect l="l" t="t" r="r" b="b"/>
              <a:pathLst>
                <a:path w="2374" h="5536" extrusionOk="0">
                  <a:moveTo>
                    <a:pt x="1188" y="1"/>
                  </a:moveTo>
                  <a:cubicBezTo>
                    <a:pt x="533" y="1"/>
                    <a:pt x="0" y="533"/>
                    <a:pt x="0" y="1187"/>
                  </a:cubicBezTo>
                  <a:cubicBezTo>
                    <a:pt x="0" y="1703"/>
                    <a:pt x="332" y="2136"/>
                    <a:pt x="793" y="2301"/>
                  </a:cubicBezTo>
                  <a:lnTo>
                    <a:pt x="793" y="3421"/>
                  </a:lnTo>
                  <a:cubicBezTo>
                    <a:pt x="296" y="3984"/>
                    <a:pt x="0" y="4715"/>
                    <a:pt x="0" y="5469"/>
                  </a:cubicBezTo>
                  <a:lnTo>
                    <a:pt x="0" y="5536"/>
                  </a:lnTo>
                  <a:lnTo>
                    <a:pt x="2374" y="5536"/>
                  </a:lnTo>
                  <a:lnTo>
                    <a:pt x="2374" y="5469"/>
                  </a:lnTo>
                  <a:cubicBezTo>
                    <a:pt x="2374" y="4715"/>
                    <a:pt x="2081" y="3984"/>
                    <a:pt x="1582" y="3421"/>
                  </a:cubicBezTo>
                  <a:lnTo>
                    <a:pt x="1582" y="2301"/>
                  </a:lnTo>
                  <a:cubicBezTo>
                    <a:pt x="2043" y="2137"/>
                    <a:pt x="2374" y="1703"/>
                    <a:pt x="2374" y="1187"/>
                  </a:cubicBezTo>
                  <a:lnTo>
                    <a:pt x="1582" y="1187"/>
                  </a:lnTo>
                  <a:cubicBezTo>
                    <a:pt x="1582" y="1405"/>
                    <a:pt x="1404" y="1582"/>
                    <a:pt x="1188" y="1582"/>
                  </a:cubicBezTo>
                  <a:cubicBezTo>
                    <a:pt x="970" y="1582"/>
                    <a:pt x="793" y="1405"/>
                    <a:pt x="793" y="1187"/>
                  </a:cubicBezTo>
                  <a:cubicBezTo>
                    <a:pt x="793" y="970"/>
                    <a:pt x="970" y="792"/>
                    <a:pt x="1188" y="792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1588;p63"/>
            <p:cNvSpPr/>
            <p:nvPr/>
          </p:nvSpPr>
          <p:spPr>
            <a:xfrm>
              <a:off x="5095626" y="2171389"/>
              <a:ext cx="66207" cy="154454"/>
            </a:xfrm>
            <a:custGeom>
              <a:avLst/>
              <a:gdLst/>
              <a:ahLst/>
              <a:cxnLst/>
              <a:rect l="l" t="t" r="r" b="b"/>
              <a:pathLst>
                <a:path w="2373" h="5536" extrusionOk="0">
                  <a:moveTo>
                    <a:pt x="1186" y="1"/>
                  </a:moveTo>
                  <a:cubicBezTo>
                    <a:pt x="531" y="1"/>
                    <a:pt x="0" y="533"/>
                    <a:pt x="0" y="1187"/>
                  </a:cubicBezTo>
                  <a:cubicBezTo>
                    <a:pt x="0" y="1703"/>
                    <a:pt x="331" y="2136"/>
                    <a:pt x="791" y="2301"/>
                  </a:cubicBezTo>
                  <a:lnTo>
                    <a:pt x="791" y="3421"/>
                  </a:lnTo>
                  <a:cubicBezTo>
                    <a:pt x="294" y="3984"/>
                    <a:pt x="0" y="4715"/>
                    <a:pt x="0" y="5469"/>
                  </a:cubicBezTo>
                  <a:lnTo>
                    <a:pt x="0" y="5536"/>
                  </a:lnTo>
                  <a:lnTo>
                    <a:pt x="2372" y="5536"/>
                  </a:lnTo>
                  <a:lnTo>
                    <a:pt x="2372" y="5469"/>
                  </a:lnTo>
                  <a:cubicBezTo>
                    <a:pt x="2372" y="4715"/>
                    <a:pt x="2080" y="3984"/>
                    <a:pt x="1581" y="3421"/>
                  </a:cubicBezTo>
                  <a:lnTo>
                    <a:pt x="1581" y="2301"/>
                  </a:lnTo>
                  <a:cubicBezTo>
                    <a:pt x="2040" y="2136"/>
                    <a:pt x="2372" y="1703"/>
                    <a:pt x="2372" y="1187"/>
                  </a:cubicBezTo>
                  <a:lnTo>
                    <a:pt x="1581" y="1187"/>
                  </a:lnTo>
                  <a:cubicBezTo>
                    <a:pt x="1581" y="1405"/>
                    <a:pt x="1403" y="1582"/>
                    <a:pt x="1186" y="1582"/>
                  </a:cubicBezTo>
                  <a:cubicBezTo>
                    <a:pt x="968" y="1582"/>
                    <a:pt x="791" y="1405"/>
                    <a:pt x="791" y="1187"/>
                  </a:cubicBezTo>
                  <a:cubicBezTo>
                    <a:pt x="791" y="969"/>
                    <a:pt x="968" y="792"/>
                    <a:pt x="1186" y="792"/>
                  </a:cubicBezTo>
                  <a:lnTo>
                    <a:pt x="1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1589;p63"/>
            <p:cNvSpPr/>
            <p:nvPr/>
          </p:nvSpPr>
          <p:spPr>
            <a:xfrm>
              <a:off x="5095626" y="2480995"/>
              <a:ext cx="66207" cy="66932"/>
            </a:xfrm>
            <a:custGeom>
              <a:avLst/>
              <a:gdLst/>
              <a:ahLst/>
              <a:cxnLst/>
              <a:rect l="l" t="t" r="r" b="b"/>
              <a:pathLst>
                <a:path w="2373" h="2399" extrusionOk="0">
                  <a:moveTo>
                    <a:pt x="0" y="0"/>
                  </a:moveTo>
                  <a:lnTo>
                    <a:pt x="0" y="2398"/>
                  </a:lnTo>
                  <a:lnTo>
                    <a:pt x="2372" y="2398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1590;p63"/>
            <p:cNvSpPr/>
            <p:nvPr/>
          </p:nvSpPr>
          <p:spPr>
            <a:xfrm>
              <a:off x="5095626" y="2347884"/>
              <a:ext cx="66207" cy="111098"/>
            </a:xfrm>
            <a:custGeom>
              <a:avLst/>
              <a:gdLst/>
              <a:ahLst/>
              <a:cxnLst/>
              <a:rect l="l" t="t" r="r" b="b"/>
              <a:pathLst>
                <a:path w="2373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372" y="398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1591;p63"/>
            <p:cNvSpPr/>
            <p:nvPr/>
          </p:nvSpPr>
          <p:spPr>
            <a:xfrm>
              <a:off x="4785350" y="2347884"/>
              <a:ext cx="66207" cy="111098"/>
            </a:xfrm>
            <a:custGeom>
              <a:avLst/>
              <a:gdLst/>
              <a:ahLst/>
              <a:cxnLst/>
              <a:rect l="l" t="t" r="r" b="b"/>
              <a:pathLst>
                <a:path w="2373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372" y="3981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1592;p63"/>
            <p:cNvSpPr/>
            <p:nvPr/>
          </p:nvSpPr>
          <p:spPr>
            <a:xfrm>
              <a:off x="4785350" y="2480995"/>
              <a:ext cx="66207" cy="66932"/>
            </a:xfrm>
            <a:custGeom>
              <a:avLst/>
              <a:gdLst/>
              <a:ahLst/>
              <a:cxnLst/>
              <a:rect l="l" t="t" r="r" b="b"/>
              <a:pathLst>
                <a:path w="2373" h="2399" extrusionOk="0">
                  <a:moveTo>
                    <a:pt x="0" y="0"/>
                  </a:moveTo>
                  <a:lnTo>
                    <a:pt x="0" y="2398"/>
                  </a:lnTo>
                  <a:lnTo>
                    <a:pt x="2372" y="2398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1593;p63"/>
            <p:cNvSpPr/>
            <p:nvPr/>
          </p:nvSpPr>
          <p:spPr>
            <a:xfrm>
              <a:off x="4896922" y="2193458"/>
              <a:ext cx="153311" cy="154454"/>
            </a:xfrm>
            <a:custGeom>
              <a:avLst/>
              <a:gdLst/>
              <a:ahLst/>
              <a:cxnLst/>
              <a:rect l="l" t="t" r="r" b="b"/>
              <a:pathLst>
                <a:path w="5495" h="5536" extrusionOk="0">
                  <a:moveTo>
                    <a:pt x="2747" y="1"/>
                  </a:moveTo>
                  <a:cubicBezTo>
                    <a:pt x="2093" y="1"/>
                    <a:pt x="1561" y="533"/>
                    <a:pt x="1561" y="1188"/>
                  </a:cubicBezTo>
                  <a:cubicBezTo>
                    <a:pt x="1561" y="1703"/>
                    <a:pt x="1891" y="2136"/>
                    <a:pt x="2352" y="2301"/>
                  </a:cubicBezTo>
                  <a:lnTo>
                    <a:pt x="2352" y="3369"/>
                  </a:lnTo>
                  <a:cubicBezTo>
                    <a:pt x="2077" y="3612"/>
                    <a:pt x="1767" y="3793"/>
                    <a:pt x="1415" y="3881"/>
                  </a:cubicBezTo>
                  <a:cubicBezTo>
                    <a:pt x="647" y="4071"/>
                    <a:pt x="96" y="4736"/>
                    <a:pt x="1" y="5536"/>
                  </a:cubicBezTo>
                  <a:lnTo>
                    <a:pt x="5495" y="5536"/>
                  </a:lnTo>
                  <a:cubicBezTo>
                    <a:pt x="5400" y="4736"/>
                    <a:pt x="4848" y="4071"/>
                    <a:pt x="4081" y="3881"/>
                  </a:cubicBezTo>
                  <a:cubicBezTo>
                    <a:pt x="3727" y="3793"/>
                    <a:pt x="3418" y="3612"/>
                    <a:pt x="3142" y="3369"/>
                  </a:cubicBezTo>
                  <a:lnTo>
                    <a:pt x="3142" y="2301"/>
                  </a:lnTo>
                  <a:cubicBezTo>
                    <a:pt x="3601" y="2136"/>
                    <a:pt x="3934" y="1703"/>
                    <a:pt x="3934" y="1188"/>
                  </a:cubicBezTo>
                  <a:lnTo>
                    <a:pt x="3142" y="1188"/>
                  </a:lnTo>
                  <a:cubicBezTo>
                    <a:pt x="3142" y="1405"/>
                    <a:pt x="2965" y="1583"/>
                    <a:pt x="2747" y="1583"/>
                  </a:cubicBezTo>
                  <a:cubicBezTo>
                    <a:pt x="2530" y="1583"/>
                    <a:pt x="2352" y="1405"/>
                    <a:pt x="2352" y="1188"/>
                  </a:cubicBezTo>
                  <a:cubicBezTo>
                    <a:pt x="2352" y="971"/>
                    <a:pt x="2530" y="794"/>
                    <a:pt x="2747" y="794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1594;p63"/>
            <p:cNvSpPr/>
            <p:nvPr/>
          </p:nvSpPr>
          <p:spPr>
            <a:xfrm>
              <a:off x="4873542" y="2436913"/>
              <a:ext cx="200071" cy="111042"/>
            </a:xfrm>
            <a:custGeom>
              <a:avLst/>
              <a:gdLst/>
              <a:ahLst/>
              <a:cxnLst/>
              <a:rect l="l" t="t" r="r" b="b"/>
              <a:pathLst>
                <a:path w="7171" h="3980" extrusionOk="0">
                  <a:moveTo>
                    <a:pt x="1609" y="790"/>
                  </a:moveTo>
                  <a:lnTo>
                    <a:pt x="1609" y="2371"/>
                  </a:lnTo>
                  <a:lnTo>
                    <a:pt x="818" y="2371"/>
                  </a:lnTo>
                  <a:lnTo>
                    <a:pt x="818" y="790"/>
                  </a:lnTo>
                  <a:close/>
                  <a:moveTo>
                    <a:pt x="6353" y="790"/>
                  </a:moveTo>
                  <a:lnTo>
                    <a:pt x="6353" y="2371"/>
                  </a:lnTo>
                  <a:lnTo>
                    <a:pt x="5562" y="2371"/>
                  </a:lnTo>
                  <a:lnTo>
                    <a:pt x="5562" y="790"/>
                  </a:lnTo>
                  <a:close/>
                  <a:moveTo>
                    <a:pt x="1" y="1"/>
                  </a:moveTo>
                  <a:lnTo>
                    <a:pt x="1" y="3980"/>
                  </a:lnTo>
                  <a:lnTo>
                    <a:pt x="2399" y="3980"/>
                  </a:lnTo>
                  <a:lnTo>
                    <a:pt x="2399" y="790"/>
                  </a:lnTo>
                  <a:lnTo>
                    <a:pt x="4772" y="790"/>
                  </a:lnTo>
                  <a:lnTo>
                    <a:pt x="4772" y="3980"/>
                  </a:lnTo>
                  <a:lnTo>
                    <a:pt x="7171" y="3980"/>
                  </a:lnTo>
                  <a:lnTo>
                    <a:pt x="7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1595;p63"/>
            <p:cNvSpPr/>
            <p:nvPr/>
          </p:nvSpPr>
          <p:spPr>
            <a:xfrm>
              <a:off x="4962487" y="2480995"/>
              <a:ext cx="22097" cy="66932"/>
            </a:xfrm>
            <a:custGeom>
              <a:avLst/>
              <a:gdLst/>
              <a:ahLst/>
              <a:cxnLst/>
              <a:rect l="l" t="t" r="r" b="b"/>
              <a:pathLst>
                <a:path w="792" h="2399" extrusionOk="0">
                  <a:moveTo>
                    <a:pt x="1" y="0"/>
                  </a:moveTo>
                  <a:lnTo>
                    <a:pt x="1" y="2398"/>
                  </a:lnTo>
                  <a:lnTo>
                    <a:pt x="792" y="2398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1596;p63"/>
            <p:cNvSpPr/>
            <p:nvPr/>
          </p:nvSpPr>
          <p:spPr>
            <a:xfrm>
              <a:off x="4873542" y="2369925"/>
              <a:ext cx="200071" cy="44919"/>
            </a:xfrm>
            <a:custGeom>
              <a:avLst/>
              <a:gdLst/>
              <a:ahLst/>
              <a:cxnLst/>
              <a:rect l="l" t="t" r="r" b="b"/>
              <a:pathLst>
                <a:path w="7171" h="1610" extrusionOk="0">
                  <a:moveTo>
                    <a:pt x="1" y="1"/>
                  </a:moveTo>
                  <a:lnTo>
                    <a:pt x="1" y="1609"/>
                  </a:lnTo>
                  <a:lnTo>
                    <a:pt x="7171" y="1609"/>
                  </a:lnTo>
                  <a:lnTo>
                    <a:pt x="7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578775" y="1836474"/>
            <a:ext cx="3377556" cy="125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Hukum</a:t>
            </a:r>
            <a:r>
              <a:rPr lang="en-US" sz="3600" dirty="0" smtClean="0"/>
              <a:t>/</a:t>
            </a:r>
            <a:r>
              <a:rPr lang="en-US" sz="3600" dirty="0" err="1" smtClean="0"/>
              <a:t>Dalil</a:t>
            </a:r>
            <a:r>
              <a:rPr lang="en-US" sz="3600" dirty="0" smtClean="0"/>
              <a:t> </a:t>
            </a:r>
            <a:r>
              <a:rPr lang="en-US" sz="3600" dirty="0" err="1" smtClean="0"/>
              <a:t>Sholat</a:t>
            </a:r>
            <a:r>
              <a:rPr lang="en-US" sz="3600" dirty="0" smtClean="0"/>
              <a:t> </a:t>
            </a:r>
            <a:r>
              <a:rPr lang="en-US" sz="3600" dirty="0" err="1" smtClean="0"/>
              <a:t>Qashar</a:t>
            </a:r>
            <a:endParaRPr sz="36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6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/>
          <p:nvPr/>
        </p:nvSpPr>
        <p:spPr>
          <a:xfrm>
            <a:off x="1997124" y="2736777"/>
            <a:ext cx="544400" cy="1651223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524850" y="1112199"/>
            <a:ext cx="1396128" cy="2586406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-2117249" y="890347"/>
            <a:ext cx="5084673" cy="3758958"/>
            <a:chOff x="0" y="1054955"/>
            <a:chExt cx="4744050" cy="3507145"/>
          </a:xfrm>
        </p:grpSpPr>
        <p:sp>
          <p:nvSpPr>
            <p:cNvPr id="681" name="Google Shape;681;p40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40"/>
          <p:cNvSpPr txBox="1">
            <a:spLocks noGrp="1"/>
          </p:cNvSpPr>
          <p:nvPr>
            <p:ph type="subTitle" idx="1"/>
          </p:nvPr>
        </p:nvSpPr>
        <p:spPr>
          <a:xfrm>
            <a:off x="2318275" y="1153500"/>
            <a:ext cx="6112500" cy="24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 fontAlgn="base"/>
            <a:r>
              <a:rPr lang="en-US" sz="2400" dirty="0"/>
              <a:t>“ Dan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bepergian</a:t>
            </a:r>
            <a:r>
              <a:rPr lang="en-US" sz="2400" dirty="0"/>
              <a:t> di </a:t>
            </a:r>
            <a:r>
              <a:rPr lang="en-US" sz="2400" dirty="0" err="1"/>
              <a:t>bumi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tidaklah</a:t>
            </a:r>
            <a:r>
              <a:rPr lang="en-US" sz="2400" dirty="0"/>
              <a:t> </a:t>
            </a:r>
            <a:r>
              <a:rPr lang="en-US" sz="2400" dirty="0" err="1"/>
              <a:t>berdosa</a:t>
            </a:r>
            <a:r>
              <a:rPr lang="en-US" sz="2400" dirty="0"/>
              <a:t>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meng-qasar</a:t>
            </a:r>
            <a:r>
              <a:rPr lang="en-US" sz="2400" dirty="0"/>
              <a:t> </a:t>
            </a:r>
            <a:r>
              <a:rPr lang="en-US" sz="2400" dirty="0" err="1"/>
              <a:t>shalat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kamu</a:t>
            </a:r>
            <a:r>
              <a:rPr lang="en-US" sz="2400" dirty="0"/>
              <a:t> </a:t>
            </a:r>
            <a:r>
              <a:rPr lang="en-US" sz="2400" dirty="0" err="1"/>
              <a:t>takut</a:t>
            </a:r>
            <a:r>
              <a:rPr lang="en-US" sz="2400" dirty="0"/>
              <a:t> </a:t>
            </a:r>
            <a:r>
              <a:rPr lang="en-US" sz="2400" dirty="0" err="1"/>
              <a:t>diserang</a:t>
            </a:r>
            <a:r>
              <a:rPr lang="en-US" sz="2400" dirty="0"/>
              <a:t> orang </a:t>
            </a:r>
            <a:r>
              <a:rPr lang="en-US" sz="2400" dirty="0" err="1"/>
              <a:t>kafir</a:t>
            </a:r>
            <a:r>
              <a:rPr lang="en-US" sz="2400" dirty="0"/>
              <a:t>. </a:t>
            </a:r>
            <a:r>
              <a:rPr lang="en-US" sz="2400" dirty="0" err="1"/>
              <a:t>Sesungguhnya</a:t>
            </a:r>
            <a:r>
              <a:rPr lang="en-US" sz="2400" dirty="0"/>
              <a:t> orang </a:t>
            </a:r>
            <a:r>
              <a:rPr lang="en-US" sz="2400" dirty="0" err="1"/>
              <a:t>kafir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musuh</a:t>
            </a:r>
            <a:r>
              <a:rPr lang="en-US" sz="2400" dirty="0"/>
              <a:t> yang </a:t>
            </a:r>
            <a:r>
              <a:rPr lang="en-US" sz="2400" dirty="0" err="1"/>
              <a:t>nyata</a:t>
            </a:r>
            <a:r>
              <a:rPr lang="en-US" sz="2400" dirty="0"/>
              <a:t> </a:t>
            </a:r>
            <a:r>
              <a:rPr lang="en-US" sz="2400" dirty="0" err="1"/>
              <a:t>bagimu</a:t>
            </a:r>
            <a:r>
              <a:rPr lang="en-US" sz="2400" dirty="0" smtClean="0"/>
              <a:t>.”</a:t>
            </a:r>
            <a:endParaRPr lang="en-US" sz="2400" dirty="0"/>
          </a:p>
        </p:txBody>
      </p:sp>
      <p:sp>
        <p:nvSpPr>
          <p:cNvPr id="686" name="Google Shape;686;p40"/>
          <p:cNvSpPr txBox="1">
            <a:spLocks noGrp="1"/>
          </p:cNvSpPr>
          <p:nvPr>
            <p:ph type="title"/>
          </p:nvPr>
        </p:nvSpPr>
        <p:spPr>
          <a:xfrm>
            <a:off x="5452975" y="3762900"/>
            <a:ext cx="297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—q.s. an-Nisa : 101</a:t>
            </a:r>
            <a:endParaRPr dirty="0"/>
          </a:p>
        </p:txBody>
      </p:sp>
      <p:grpSp>
        <p:nvGrpSpPr>
          <p:cNvPr id="687" name="Google Shape;687;p40"/>
          <p:cNvGrpSpPr/>
          <p:nvPr/>
        </p:nvGrpSpPr>
        <p:grpSpPr>
          <a:xfrm>
            <a:off x="315612" y="1975322"/>
            <a:ext cx="795248" cy="3196584"/>
            <a:chOff x="2686950" y="3466825"/>
            <a:chExt cx="94350" cy="379250"/>
          </a:xfrm>
        </p:grpSpPr>
        <p:sp>
          <p:nvSpPr>
            <p:cNvPr id="688" name="Google Shape;688;p40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2932310" y="3610499"/>
            <a:ext cx="544399" cy="1583958"/>
            <a:chOff x="2871700" y="3513775"/>
            <a:chExt cx="83475" cy="242875"/>
          </a:xfrm>
        </p:grpSpPr>
        <p:sp>
          <p:nvSpPr>
            <p:cNvPr id="695" name="Google Shape;695;p40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578775" y="1836475"/>
            <a:ext cx="4165832" cy="137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Niat</a:t>
            </a:r>
            <a:r>
              <a:rPr lang="en-US" sz="4000" dirty="0" smtClean="0"/>
              <a:t> S</a:t>
            </a:r>
            <a:r>
              <a:rPr lang="en" sz="4000" dirty="0" smtClean="0"/>
              <a:t>holat Jamak Qoshor</a:t>
            </a:r>
            <a:endParaRPr sz="40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91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50"/>
          <p:cNvGrpSpPr/>
          <p:nvPr/>
        </p:nvGrpSpPr>
        <p:grpSpPr>
          <a:xfrm>
            <a:off x="7845360" y="3538167"/>
            <a:ext cx="544399" cy="1583958"/>
            <a:chOff x="2871700" y="3513775"/>
            <a:chExt cx="83475" cy="242875"/>
          </a:xfrm>
        </p:grpSpPr>
        <p:sp>
          <p:nvSpPr>
            <p:cNvPr id="1025" name="Google Shape;1025;p50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50"/>
          <p:cNvSpPr/>
          <p:nvPr/>
        </p:nvSpPr>
        <p:spPr>
          <a:xfrm>
            <a:off x="7800819" y="1917038"/>
            <a:ext cx="1295606" cy="24002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50"/>
          <p:cNvGrpSpPr/>
          <p:nvPr/>
        </p:nvGrpSpPr>
        <p:grpSpPr>
          <a:xfrm flipH="1">
            <a:off x="6997964" y="1112196"/>
            <a:ext cx="5408679" cy="4009924"/>
            <a:chOff x="-1311790" y="1267610"/>
            <a:chExt cx="4928630" cy="3654022"/>
          </a:xfrm>
        </p:grpSpPr>
        <p:sp>
          <p:nvSpPr>
            <p:cNvPr id="1016" name="Google Shape;1016;p50"/>
            <p:cNvSpPr/>
            <p:nvPr/>
          </p:nvSpPr>
          <p:spPr>
            <a:xfrm>
              <a:off x="-1311790" y="1267610"/>
              <a:ext cx="4352150" cy="3654022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" name="Google Shape;1017;p50"/>
            <p:cNvGrpSpPr/>
            <p:nvPr/>
          </p:nvGrpSpPr>
          <p:grpSpPr>
            <a:xfrm>
              <a:off x="2680113" y="3976509"/>
              <a:ext cx="936726" cy="902322"/>
              <a:chOff x="3870075" y="3720225"/>
              <a:chExt cx="873975" cy="841875"/>
            </a:xfrm>
          </p:grpSpPr>
          <p:sp>
            <p:nvSpPr>
              <p:cNvPr id="1018" name="Google Shape;1018;p50"/>
              <p:cNvSpPr/>
              <p:nvPr/>
            </p:nvSpPr>
            <p:spPr>
              <a:xfrm>
                <a:off x="3870075" y="3720225"/>
                <a:ext cx="521100" cy="841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0"/>
              <p:cNvSpPr/>
              <p:nvPr/>
            </p:nvSpPr>
            <p:spPr>
              <a:xfrm>
                <a:off x="4222950" y="4220400"/>
                <a:ext cx="5211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0"/>
              <p:cNvSpPr/>
              <p:nvPr/>
            </p:nvSpPr>
            <p:spPr>
              <a:xfrm>
                <a:off x="4025700" y="3930900"/>
                <a:ext cx="5211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3" name="Google Shape;1013;p50"/>
          <p:cNvSpPr txBox="1">
            <a:spLocks noGrp="1"/>
          </p:cNvSpPr>
          <p:nvPr>
            <p:ph type="title"/>
          </p:nvPr>
        </p:nvSpPr>
        <p:spPr>
          <a:xfrm>
            <a:off x="744622" y="130200"/>
            <a:ext cx="7704000" cy="470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Niat</a:t>
            </a:r>
            <a:r>
              <a:rPr lang="en-US" sz="2400" dirty="0" smtClean="0"/>
              <a:t> </a:t>
            </a:r>
            <a:r>
              <a:rPr lang="en-US" sz="2400" dirty="0" err="1" smtClean="0"/>
              <a:t>Sholat</a:t>
            </a:r>
            <a:r>
              <a:rPr lang="en-US" sz="2400" dirty="0" smtClean="0"/>
              <a:t> </a:t>
            </a:r>
            <a:r>
              <a:rPr lang="en-US" sz="2400" dirty="0" err="1" smtClean="0"/>
              <a:t>Jamak</a:t>
            </a:r>
            <a:r>
              <a:rPr lang="en-US" sz="2400" dirty="0" smtClean="0"/>
              <a:t> </a:t>
            </a:r>
            <a:r>
              <a:rPr lang="en-US" sz="2400" dirty="0" err="1" smtClean="0"/>
              <a:t>Qoshor</a:t>
            </a:r>
            <a:r>
              <a:rPr lang="en-US" sz="2400" dirty="0" smtClean="0"/>
              <a:t> </a:t>
            </a:r>
            <a:r>
              <a:rPr lang="en-US" sz="2400" dirty="0" err="1" smtClean="0"/>
              <a:t>Takdim</a:t>
            </a:r>
            <a:endParaRPr sz="2400" dirty="0"/>
          </a:p>
        </p:txBody>
      </p:sp>
      <p:sp>
        <p:nvSpPr>
          <p:cNvPr id="1014" name="Google Shape;1014;p50"/>
          <p:cNvSpPr txBox="1">
            <a:spLocks noGrp="1"/>
          </p:cNvSpPr>
          <p:nvPr>
            <p:ph type="body" idx="1"/>
          </p:nvPr>
        </p:nvSpPr>
        <p:spPr>
          <a:xfrm>
            <a:off x="371475" y="714375"/>
            <a:ext cx="8316134" cy="3922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SzPts val="1400"/>
              <a:buNone/>
            </a:pPr>
            <a:r>
              <a:rPr lang="en-US" sz="1200" b="1" dirty="0" err="1" smtClean="0"/>
              <a:t>Dzuhur</a:t>
            </a:r>
            <a:r>
              <a:rPr lang="en-US" sz="1200" b="1" dirty="0" smtClean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 smtClean="0"/>
              <a:t>Ashar</a:t>
            </a:r>
            <a:endParaRPr lang="en-US" sz="1200" b="1" dirty="0" smtClean="0"/>
          </a:p>
          <a:p>
            <a:pPr marL="139700" lvl="0" indent="0">
              <a:buSzPts val="1400"/>
              <a:buNone/>
            </a:pPr>
            <a:endParaRPr lang="en-US" sz="1200" b="1" dirty="0"/>
          </a:p>
          <a:p>
            <a:pPr marL="139700" lvl="0" indent="0">
              <a:buSzPts val="1400"/>
              <a:buNone/>
            </a:pP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di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,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diringkas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dilanjutkan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.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niatnya</a:t>
            </a:r>
            <a:r>
              <a:rPr lang="en-US" sz="1200" dirty="0" smtClean="0"/>
              <a:t>,</a:t>
            </a:r>
          </a:p>
          <a:p>
            <a:pPr marL="139700" lvl="0" indent="0">
              <a:buSzPts val="1400"/>
              <a:buNone/>
            </a:pPr>
            <a:endParaRPr lang="en-US" sz="1200" dirty="0"/>
          </a:p>
          <a:p>
            <a:pPr marL="139700" lvl="0" indent="0">
              <a:buSzPts val="1400"/>
              <a:buNone/>
            </a:pPr>
            <a:r>
              <a:rPr lang="ar-AE" sz="1200" dirty="0"/>
              <a:t>أصَلَّى فَرْضَ الظُّهْر رَكْعَتَيْنِ قَصْرًا مَجمُوعًا إِلَيْهِالْعَصْرُ لِلَّهِ تَعَالَى</a:t>
            </a:r>
          </a:p>
          <a:p>
            <a:pPr marL="139700" lvl="0" indent="0">
              <a:buSzPts val="1400"/>
              <a:buNone/>
            </a:pPr>
            <a:r>
              <a:rPr lang="en-US" sz="1200" dirty="0" err="1"/>
              <a:t>Ushallii</a:t>
            </a:r>
            <a:r>
              <a:rPr lang="en-US" sz="1200" dirty="0"/>
              <a:t> </a:t>
            </a:r>
            <a:r>
              <a:rPr lang="en-US" sz="1200" dirty="0" err="1"/>
              <a:t>fardhazh</a:t>
            </a:r>
            <a:r>
              <a:rPr lang="en-US" sz="1200" dirty="0"/>
              <a:t> </a:t>
            </a:r>
            <a:r>
              <a:rPr lang="en-US" sz="1200" dirty="0" err="1"/>
              <a:t>zhuhri</a:t>
            </a:r>
            <a:r>
              <a:rPr lang="en-US" sz="1200" dirty="0"/>
              <a:t> </a:t>
            </a:r>
            <a:r>
              <a:rPr lang="en-US" sz="1200" dirty="0" err="1"/>
              <a:t>rak'ataini</a:t>
            </a:r>
            <a:r>
              <a:rPr lang="en-US" sz="1200" dirty="0"/>
              <a:t> </a:t>
            </a:r>
            <a:r>
              <a:rPr lang="en-US" sz="1200" dirty="0" err="1"/>
              <a:t>qashran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ilaihil</a:t>
            </a:r>
            <a:r>
              <a:rPr lang="en-US" sz="1200" dirty="0"/>
              <a:t> '</a:t>
            </a:r>
            <a:r>
              <a:rPr lang="en-US" sz="1200" dirty="0" err="1"/>
              <a:t>ashru</a:t>
            </a:r>
            <a:r>
              <a:rPr lang="en-US" sz="1200" dirty="0"/>
              <a:t> </a:t>
            </a:r>
            <a:r>
              <a:rPr lang="en-US" sz="1200" dirty="0" err="1"/>
              <a:t>adaa'an</a:t>
            </a:r>
            <a:r>
              <a:rPr lang="en-US" sz="1200" dirty="0"/>
              <a:t>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/>
              <a:t>ta'aalaa</a:t>
            </a:r>
            <a:r>
              <a:rPr lang="en-US" sz="1200" dirty="0"/>
              <a:t>.</a:t>
            </a:r>
          </a:p>
          <a:p>
            <a:pPr marL="139700" lvl="0" indent="0">
              <a:buSzPts val="1400"/>
              <a:buNone/>
            </a:pPr>
            <a:r>
              <a:rPr lang="en-US" sz="1200" dirty="0" err="1"/>
              <a:t>Artinya</a:t>
            </a:r>
            <a:r>
              <a:rPr lang="en-US" sz="1200" dirty="0"/>
              <a:t>: "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niat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fardhu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qashar</a:t>
            </a:r>
            <a:r>
              <a:rPr lang="en-US" sz="1200" dirty="0"/>
              <a:t> yang </a:t>
            </a:r>
            <a:r>
              <a:rPr lang="en-US" sz="1200" dirty="0" err="1"/>
              <a:t>dikumpulkan</a:t>
            </a:r>
            <a:r>
              <a:rPr lang="en-US" sz="1200" dirty="0"/>
              <a:t> </a:t>
            </a:r>
            <a:r>
              <a:rPr lang="en-US" sz="1200" dirty="0" err="1"/>
              <a:t>padanya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</a:t>
            </a:r>
            <a:r>
              <a:rPr lang="en-US" sz="1200" dirty="0" smtClean="0"/>
              <a:t>.“</a:t>
            </a:r>
          </a:p>
          <a:p>
            <a:pPr marL="139700" lvl="0" indent="0">
              <a:buSzPts val="1400"/>
              <a:buNone/>
            </a:pPr>
            <a:endParaRPr lang="en-US" sz="1200" dirty="0"/>
          </a:p>
          <a:p>
            <a:pPr marL="139700" lvl="0" indent="0">
              <a:buSzPts val="1400"/>
              <a:buNone/>
            </a:pPr>
            <a:r>
              <a:rPr lang="en-US" sz="1200" b="1" dirty="0" err="1"/>
              <a:t>Maghrib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 smtClean="0"/>
              <a:t>Isya</a:t>
            </a:r>
            <a:endParaRPr lang="en-US" sz="1200" b="1" dirty="0" smtClean="0"/>
          </a:p>
          <a:p>
            <a:pPr marL="139700" lvl="0" indent="0">
              <a:buSzPts val="1400"/>
              <a:buNone/>
            </a:pPr>
            <a:endParaRPr lang="en-US" sz="1200" b="1" dirty="0"/>
          </a:p>
          <a:p>
            <a:pPr marL="139700" lvl="0" indent="0">
              <a:buSzPts val="1400"/>
              <a:buNone/>
            </a:pP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di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Maghrib</a:t>
            </a:r>
            <a:r>
              <a:rPr lang="en-US" sz="1200" dirty="0"/>
              <a:t>,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Maghrib</a:t>
            </a:r>
            <a:r>
              <a:rPr lang="en-US" sz="1200" dirty="0"/>
              <a:t> </a:t>
            </a:r>
            <a:r>
              <a:rPr lang="en-US" sz="1200" dirty="0" err="1"/>
              <a:t>tiga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terlebih</a:t>
            </a:r>
            <a:r>
              <a:rPr lang="en-US" sz="1200" dirty="0"/>
              <a:t> </a:t>
            </a:r>
            <a:r>
              <a:rPr lang="en-US" sz="1200" dirty="0" err="1"/>
              <a:t>dahulu</a:t>
            </a:r>
            <a:r>
              <a:rPr lang="en-US" sz="1200" dirty="0"/>
              <a:t> </a:t>
            </a:r>
            <a:r>
              <a:rPr lang="en-US" sz="1200" dirty="0" err="1"/>
              <a:t>lalu</a:t>
            </a:r>
            <a:r>
              <a:rPr lang="en-US" sz="1200" dirty="0"/>
              <a:t> </a:t>
            </a:r>
            <a:r>
              <a:rPr lang="en-US" sz="1200" dirty="0" err="1"/>
              <a:t>dilanjutkan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Isya</a:t>
            </a:r>
            <a:r>
              <a:rPr lang="en-US" sz="1200" dirty="0"/>
              <a:t> </a:t>
            </a:r>
            <a:r>
              <a:rPr lang="en-US" sz="1200" dirty="0" err="1"/>
              <a:t>diringkas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. </a:t>
            </a:r>
            <a:r>
              <a:rPr lang="en-US" sz="1200" dirty="0" err="1"/>
              <a:t>Berikut</a:t>
            </a:r>
            <a:r>
              <a:rPr lang="en-US" sz="1200" dirty="0"/>
              <a:t> </a:t>
            </a:r>
            <a:r>
              <a:rPr lang="en-US" sz="1200" dirty="0" err="1"/>
              <a:t>niatnya</a:t>
            </a:r>
            <a:r>
              <a:rPr lang="en-US" sz="1200" dirty="0" smtClean="0"/>
              <a:t>,</a:t>
            </a:r>
          </a:p>
          <a:p>
            <a:pPr marL="139700" lvl="0" indent="0">
              <a:buSzPts val="1400"/>
              <a:buNone/>
            </a:pPr>
            <a:endParaRPr lang="en-US" sz="1200" dirty="0"/>
          </a:p>
          <a:p>
            <a:pPr marL="139700" lvl="0" indent="0">
              <a:buSzPts val="1400"/>
              <a:buNone/>
            </a:pPr>
            <a:r>
              <a:rPr lang="ar-AE" sz="1200" dirty="0"/>
              <a:t>أَصَلِّي فَرْضَ الْعِشَاءِ رَكْعَتَيْنِ قَصْرًا مَجْمُوْعًا إِلَىالْمَغْرِبِ لِلَّهِ تَعَالَى</a:t>
            </a:r>
          </a:p>
          <a:p>
            <a:pPr marL="139700" lvl="0" indent="0">
              <a:buSzPts val="1400"/>
              <a:buNone/>
            </a:pPr>
            <a:r>
              <a:rPr lang="en-US" sz="1200" dirty="0" err="1"/>
              <a:t>Ushallii</a:t>
            </a:r>
            <a:r>
              <a:rPr lang="en-US" sz="1200" dirty="0"/>
              <a:t> </a:t>
            </a:r>
            <a:r>
              <a:rPr lang="en-US" sz="1200" dirty="0" err="1"/>
              <a:t>fardhal</a:t>
            </a:r>
            <a:r>
              <a:rPr lang="en-US" sz="1200" dirty="0"/>
              <a:t> '</a:t>
            </a:r>
            <a:r>
              <a:rPr lang="en-US" sz="1200" dirty="0" err="1"/>
              <a:t>isyaai</a:t>
            </a:r>
            <a:r>
              <a:rPr lang="en-US" sz="1200" dirty="0"/>
              <a:t> </a:t>
            </a:r>
            <a:r>
              <a:rPr lang="en-US" sz="1200" dirty="0" err="1"/>
              <a:t>rak'ataini</a:t>
            </a:r>
            <a:r>
              <a:rPr lang="en-US" sz="1200" dirty="0"/>
              <a:t> </a:t>
            </a:r>
            <a:r>
              <a:rPr lang="en-US" sz="1200" dirty="0" err="1"/>
              <a:t>qasran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illa</a:t>
            </a:r>
            <a:r>
              <a:rPr lang="en-US" sz="1200" dirty="0"/>
              <a:t> </a:t>
            </a:r>
            <a:r>
              <a:rPr lang="en-US" sz="1200" dirty="0" err="1"/>
              <a:t>maghribi</a:t>
            </a:r>
            <a:r>
              <a:rPr lang="en-US" sz="1200" dirty="0"/>
              <a:t>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/>
              <a:t>ta'aalaa</a:t>
            </a:r>
            <a:r>
              <a:rPr lang="en-US" sz="1200" dirty="0"/>
              <a:t>.</a:t>
            </a:r>
          </a:p>
          <a:p>
            <a:pPr marL="139700" lvl="0" indent="0">
              <a:buSzPts val="1400"/>
              <a:buNone/>
            </a:pPr>
            <a:r>
              <a:rPr lang="en-US" sz="1200" dirty="0" err="1"/>
              <a:t>Artinya</a:t>
            </a:r>
            <a:r>
              <a:rPr lang="en-US" sz="1200" dirty="0"/>
              <a:t>: "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niat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fardhu</a:t>
            </a:r>
            <a:r>
              <a:rPr lang="en-US" sz="1200" dirty="0"/>
              <a:t> </a:t>
            </a:r>
            <a:r>
              <a:rPr lang="en-US" sz="1200" dirty="0" err="1"/>
              <a:t>Isya</a:t>
            </a:r>
            <a:r>
              <a:rPr lang="en-US" sz="1200" dirty="0"/>
              <a:t> </a:t>
            </a:r>
            <a:r>
              <a:rPr lang="en-US" sz="1200" dirty="0" err="1"/>
              <a:t>dua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qashar</a:t>
            </a:r>
            <a:r>
              <a:rPr lang="en-US" sz="1200" dirty="0"/>
              <a:t> </a:t>
            </a:r>
            <a:r>
              <a:rPr lang="en-US" sz="1200" dirty="0" err="1"/>
              <a:t>dikumpulkan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Maghrib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Allah."</a:t>
            </a:r>
            <a:endParaRPr sz="1200" dirty="0"/>
          </a:p>
        </p:txBody>
      </p:sp>
      <p:grpSp>
        <p:nvGrpSpPr>
          <p:cNvPr id="1021" name="Google Shape;1021;p50"/>
          <p:cNvGrpSpPr/>
          <p:nvPr/>
        </p:nvGrpSpPr>
        <p:grpSpPr>
          <a:xfrm>
            <a:off x="7055133" y="-326249"/>
            <a:ext cx="2124849" cy="1547641"/>
            <a:chOff x="390975" y="-879550"/>
            <a:chExt cx="1516125" cy="1104275"/>
          </a:xfrm>
        </p:grpSpPr>
        <p:sp>
          <p:nvSpPr>
            <p:cNvPr id="1022" name="Google Shape;1022;p50"/>
            <p:cNvSpPr/>
            <p:nvPr/>
          </p:nvSpPr>
          <p:spPr>
            <a:xfrm>
              <a:off x="390975" y="-879550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726200" y="-784575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Sholat Jamak Qoshor Takhir</a:t>
            </a:r>
            <a:endParaRPr sz="2400" dirty="0"/>
          </a:p>
        </p:txBody>
      </p:sp>
      <p:sp>
        <p:nvSpPr>
          <p:cNvPr id="35" name="Google Shape;925;p48"/>
          <p:cNvSpPr txBox="1">
            <a:spLocks/>
          </p:cNvSpPr>
          <p:nvPr/>
        </p:nvSpPr>
        <p:spPr>
          <a:xfrm>
            <a:off x="542925" y="1057275"/>
            <a:ext cx="8058149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hilosopher"/>
              <a:buNone/>
              <a:defRPr sz="35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Ashar</a:t>
            </a:r>
            <a:endParaRPr lang="en-US" sz="1200" dirty="0" smtClean="0"/>
          </a:p>
          <a:p>
            <a:endParaRPr lang="en-US" sz="1200" b="0" dirty="0"/>
          </a:p>
          <a:p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dilakukan</a:t>
            </a:r>
            <a:r>
              <a:rPr lang="en-US" sz="1200" b="0" dirty="0"/>
              <a:t> di </a:t>
            </a:r>
            <a:r>
              <a:rPr lang="en-US" sz="1200" b="0" dirty="0" err="1"/>
              <a:t>waktu</a:t>
            </a:r>
            <a:r>
              <a:rPr lang="en-US" sz="1200" b="0" dirty="0"/>
              <a:t> </a:t>
            </a:r>
            <a:r>
              <a:rPr lang="en-US" sz="1200" b="0" dirty="0" err="1"/>
              <a:t>Ashar</a:t>
            </a:r>
            <a:r>
              <a:rPr lang="en-US" sz="1200" b="0" dirty="0"/>
              <a:t>,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Ashar</a:t>
            </a:r>
            <a:r>
              <a:rPr lang="en-US" sz="1200" b="0" dirty="0"/>
              <a:t> </a:t>
            </a:r>
            <a:r>
              <a:rPr lang="en-US" sz="1200" b="0" dirty="0" err="1"/>
              <a:t>diringkas</a:t>
            </a:r>
            <a:r>
              <a:rPr lang="en-US" sz="1200" b="0" dirty="0"/>
              <a:t> </a:t>
            </a:r>
            <a:r>
              <a:rPr lang="en-US" sz="1200" b="0" dirty="0" err="1"/>
              <a:t>dua</a:t>
            </a:r>
            <a:r>
              <a:rPr lang="en-US" sz="1200" b="0" dirty="0"/>
              <a:t> </a:t>
            </a:r>
            <a:r>
              <a:rPr lang="en-US" sz="1200" b="0" dirty="0" err="1"/>
              <a:t>rakaat</a:t>
            </a:r>
            <a:r>
              <a:rPr lang="en-US" sz="1200" b="0" dirty="0"/>
              <a:t> </a:t>
            </a:r>
            <a:r>
              <a:rPr lang="en-US" sz="1200" b="0" dirty="0" err="1"/>
              <a:t>dilanjutkan</a:t>
            </a:r>
            <a:r>
              <a:rPr lang="en-US" sz="1200" b="0" dirty="0"/>
              <a:t> </a:t>
            </a:r>
            <a:r>
              <a:rPr lang="en-US" sz="1200" b="0" dirty="0" err="1"/>
              <a:t>dengan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Dzuhur</a:t>
            </a:r>
            <a:r>
              <a:rPr lang="en-US" sz="1200" b="0" dirty="0"/>
              <a:t>. </a:t>
            </a:r>
            <a:r>
              <a:rPr lang="en-US" sz="1200" b="0" dirty="0" err="1"/>
              <a:t>Berikut</a:t>
            </a:r>
            <a:r>
              <a:rPr lang="en-US" sz="1200" b="0" dirty="0"/>
              <a:t> </a:t>
            </a:r>
            <a:r>
              <a:rPr lang="en-US" sz="1200" b="0" dirty="0" err="1"/>
              <a:t>niatnya</a:t>
            </a:r>
            <a:r>
              <a:rPr lang="en-US" sz="1200" b="0" dirty="0" smtClean="0"/>
              <a:t>,</a:t>
            </a:r>
          </a:p>
          <a:p>
            <a:endParaRPr lang="en-US" sz="1200" b="0" dirty="0"/>
          </a:p>
          <a:p>
            <a:r>
              <a:rPr lang="ar-AE" sz="1200" b="0" dirty="0"/>
              <a:t>أصَلَّى فَرْضَ الْعَصْرِ رَكْعَتَيْنِ قَصْرًا يَجْمُوْعًا إِلَىالظُّهْرِ لِلَّهِ تَعَالَى</a:t>
            </a:r>
          </a:p>
          <a:p>
            <a:r>
              <a:rPr lang="en-US" sz="1200" b="0" dirty="0" err="1"/>
              <a:t>Ushallii</a:t>
            </a:r>
            <a:r>
              <a:rPr lang="en-US" sz="1200" b="0" dirty="0"/>
              <a:t> </a:t>
            </a:r>
            <a:r>
              <a:rPr lang="en-US" sz="1200" b="0" dirty="0" err="1"/>
              <a:t>fardhal</a:t>
            </a:r>
            <a:r>
              <a:rPr lang="en-US" sz="1200" b="0" dirty="0"/>
              <a:t> '</a:t>
            </a:r>
            <a:r>
              <a:rPr lang="en-US" sz="1200" b="0" dirty="0" err="1"/>
              <a:t>ashri</a:t>
            </a:r>
            <a:r>
              <a:rPr lang="en-US" sz="1200" b="0" dirty="0"/>
              <a:t> </a:t>
            </a:r>
            <a:r>
              <a:rPr lang="en-US" sz="1200" b="0" dirty="0" err="1"/>
              <a:t>rak'ataini</a:t>
            </a:r>
            <a:r>
              <a:rPr lang="en-US" sz="1200" b="0" dirty="0"/>
              <a:t> </a:t>
            </a:r>
            <a:r>
              <a:rPr lang="en-US" sz="1200" b="0" dirty="0" err="1"/>
              <a:t>qashran</a:t>
            </a:r>
            <a:r>
              <a:rPr lang="en-US" sz="1200" b="0" dirty="0"/>
              <a:t> </a:t>
            </a:r>
            <a:r>
              <a:rPr lang="en-US" sz="1200" b="0" dirty="0" err="1"/>
              <a:t>majmuu'an</a:t>
            </a:r>
            <a:r>
              <a:rPr lang="en-US" sz="1200" b="0" dirty="0"/>
              <a:t> </a:t>
            </a:r>
            <a:r>
              <a:rPr lang="en-US" sz="1200" b="0" dirty="0" err="1"/>
              <a:t>ilazh</a:t>
            </a:r>
            <a:r>
              <a:rPr lang="en-US" sz="1200" b="0" dirty="0"/>
              <a:t> </a:t>
            </a:r>
            <a:r>
              <a:rPr lang="en-US" sz="1200" b="0" dirty="0" err="1"/>
              <a:t>zhuhri</a:t>
            </a:r>
            <a:r>
              <a:rPr lang="en-US" sz="1200" b="0" dirty="0"/>
              <a:t> </a:t>
            </a:r>
            <a:r>
              <a:rPr lang="en-US" sz="1200" b="0" dirty="0" err="1"/>
              <a:t>adaa'an</a:t>
            </a:r>
            <a:r>
              <a:rPr lang="en-US" sz="1200" b="0" dirty="0"/>
              <a:t> </a:t>
            </a:r>
            <a:r>
              <a:rPr lang="en-US" sz="1200" b="0" dirty="0" err="1"/>
              <a:t>lillaahi</a:t>
            </a:r>
            <a:r>
              <a:rPr lang="en-US" sz="1200" b="0" dirty="0"/>
              <a:t> </a:t>
            </a:r>
            <a:r>
              <a:rPr lang="en-US" sz="1200" b="0" dirty="0" err="1"/>
              <a:t>ta'aalaa</a:t>
            </a:r>
            <a:r>
              <a:rPr lang="en-US" sz="1200" b="0" dirty="0"/>
              <a:t>.</a:t>
            </a:r>
          </a:p>
          <a:p>
            <a:r>
              <a:rPr lang="en-US" sz="1200" b="0" dirty="0" err="1"/>
              <a:t>Artinya</a:t>
            </a:r>
            <a:r>
              <a:rPr lang="en-US" sz="1200" b="0" dirty="0"/>
              <a:t>: "</a:t>
            </a:r>
            <a:r>
              <a:rPr lang="en-US" sz="1200" b="0" dirty="0" err="1"/>
              <a:t>Saya</a:t>
            </a:r>
            <a:r>
              <a:rPr lang="en-US" sz="1200" b="0" dirty="0"/>
              <a:t> </a:t>
            </a:r>
            <a:r>
              <a:rPr lang="en-US" sz="1200" b="0" dirty="0" err="1"/>
              <a:t>niat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fardhu</a:t>
            </a:r>
            <a:r>
              <a:rPr lang="en-US" sz="1200" b="0" dirty="0"/>
              <a:t> </a:t>
            </a:r>
            <a:r>
              <a:rPr lang="en-US" sz="1200" b="0" dirty="0" err="1"/>
              <a:t>Ashar</a:t>
            </a:r>
            <a:r>
              <a:rPr lang="en-US" sz="1200" b="0" dirty="0"/>
              <a:t> </a:t>
            </a:r>
            <a:r>
              <a:rPr lang="en-US" sz="1200" b="0" dirty="0" err="1"/>
              <a:t>dua</a:t>
            </a:r>
            <a:r>
              <a:rPr lang="en-US" sz="1200" b="0" dirty="0"/>
              <a:t> </a:t>
            </a:r>
            <a:r>
              <a:rPr lang="en-US" sz="1200" b="0" dirty="0" err="1"/>
              <a:t>rakaat</a:t>
            </a:r>
            <a:r>
              <a:rPr lang="en-US" sz="1200" b="0" dirty="0"/>
              <a:t> </a:t>
            </a:r>
            <a:r>
              <a:rPr lang="en-US" sz="1200" b="0" dirty="0" err="1"/>
              <a:t>secara</a:t>
            </a:r>
            <a:r>
              <a:rPr lang="en-US" sz="1200" b="0" dirty="0"/>
              <a:t> </a:t>
            </a:r>
            <a:r>
              <a:rPr lang="en-US" sz="1200" b="0" dirty="0" err="1"/>
              <a:t>qashar</a:t>
            </a:r>
            <a:r>
              <a:rPr lang="en-US" sz="1200" b="0" dirty="0"/>
              <a:t> yang </a:t>
            </a:r>
            <a:r>
              <a:rPr lang="en-US" sz="1200" b="0" dirty="0" err="1"/>
              <a:t>dikumpulkan</a:t>
            </a:r>
            <a:r>
              <a:rPr lang="en-US" sz="1200" b="0" dirty="0"/>
              <a:t> </a:t>
            </a:r>
            <a:r>
              <a:rPr lang="en-US" sz="1200" b="0" dirty="0" err="1"/>
              <a:t>kepada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Dzuhur</a:t>
            </a:r>
            <a:r>
              <a:rPr lang="en-US" sz="1200" b="0" dirty="0"/>
              <a:t> </a:t>
            </a:r>
            <a:r>
              <a:rPr lang="en-US" sz="1200" b="0" dirty="0" err="1"/>
              <a:t>karena</a:t>
            </a:r>
            <a:r>
              <a:rPr lang="en-US" sz="1200" b="0" dirty="0"/>
              <a:t> Allah."</a:t>
            </a:r>
          </a:p>
          <a:p>
            <a:endParaRPr lang="en-US" sz="1200" b="0" dirty="0"/>
          </a:p>
          <a:p>
            <a:r>
              <a:rPr lang="en-US" sz="1200" dirty="0" err="1"/>
              <a:t>Maghrib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Isya</a:t>
            </a:r>
            <a:endParaRPr lang="en-US" sz="1200" dirty="0" smtClean="0"/>
          </a:p>
          <a:p>
            <a:endParaRPr lang="en-US" sz="1200" b="0" dirty="0"/>
          </a:p>
          <a:p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dilakukan</a:t>
            </a:r>
            <a:r>
              <a:rPr lang="en-US" sz="1200" b="0" dirty="0"/>
              <a:t> di </a:t>
            </a:r>
            <a:r>
              <a:rPr lang="en-US" sz="1200" b="0" dirty="0" err="1"/>
              <a:t>waktu</a:t>
            </a:r>
            <a:r>
              <a:rPr lang="en-US" sz="1200" b="0" dirty="0"/>
              <a:t> </a:t>
            </a:r>
            <a:r>
              <a:rPr lang="en-US" sz="1200" b="0" dirty="0" err="1"/>
              <a:t>Isya</a:t>
            </a:r>
            <a:r>
              <a:rPr lang="en-US" sz="1200" b="0" dirty="0"/>
              <a:t>,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Isya</a:t>
            </a:r>
            <a:r>
              <a:rPr lang="en-US" sz="1200" b="0" dirty="0"/>
              <a:t> </a:t>
            </a:r>
            <a:r>
              <a:rPr lang="en-US" sz="1200" b="0" dirty="0" err="1"/>
              <a:t>diringkas</a:t>
            </a:r>
            <a:r>
              <a:rPr lang="en-US" sz="1200" b="0" dirty="0"/>
              <a:t> </a:t>
            </a:r>
            <a:r>
              <a:rPr lang="en-US" sz="1200" b="0" dirty="0" err="1"/>
              <a:t>dua</a:t>
            </a:r>
            <a:r>
              <a:rPr lang="en-US" sz="1200" b="0" dirty="0"/>
              <a:t> </a:t>
            </a:r>
            <a:r>
              <a:rPr lang="en-US" sz="1200" b="0" dirty="0" err="1"/>
              <a:t>rakaat</a:t>
            </a:r>
            <a:r>
              <a:rPr lang="en-US" sz="1200" b="0" dirty="0"/>
              <a:t> </a:t>
            </a:r>
            <a:r>
              <a:rPr lang="en-US" sz="1200" b="0" dirty="0" err="1"/>
              <a:t>dilanjutkan</a:t>
            </a:r>
            <a:r>
              <a:rPr lang="en-US" sz="1200" b="0" dirty="0"/>
              <a:t> </a:t>
            </a:r>
            <a:r>
              <a:rPr lang="en-US" sz="1200" b="0" dirty="0" err="1"/>
              <a:t>dengan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Maghrib</a:t>
            </a:r>
            <a:r>
              <a:rPr lang="en-US" sz="1200" b="0" dirty="0"/>
              <a:t> </a:t>
            </a:r>
            <a:r>
              <a:rPr lang="en-US" sz="1200" b="0" dirty="0" err="1"/>
              <a:t>tiga</a:t>
            </a:r>
            <a:r>
              <a:rPr lang="en-US" sz="1200" b="0" dirty="0"/>
              <a:t> </a:t>
            </a:r>
            <a:r>
              <a:rPr lang="en-US" sz="1200" b="0" dirty="0" err="1"/>
              <a:t>rakaat</a:t>
            </a:r>
            <a:r>
              <a:rPr lang="en-US" sz="1200" b="0" dirty="0"/>
              <a:t> </a:t>
            </a:r>
            <a:r>
              <a:rPr lang="en-US" sz="1200" b="0" dirty="0" err="1"/>
              <a:t>karena</a:t>
            </a:r>
            <a:r>
              <a:rPr lang="en-US" sz="1200" b="0" dirty="0"/>
              <a:t> </a:t>
            </a:r>
            <a:r>
              <a:rPr lang="en-US" sz="1200" b="0" dirty="0" err="1"/>
              <a:t>tidak</a:t>
            </a:r>
            <a:r>
              <a:rPr lang="en-US" sz="1200" b="0" dirty="0"/>
              <a:t> </a:t>
            </a:r>
            <a:r>
              <a:rPr lang="en-US" sz="1200" b="0" dirty="0" err="1"/>
              <a:t>boleh</a:t>
            </a:r>
            <a:r>
              <a:rPr lang="en-US" sz="1200" b="0" dirty="0"/>
              <a:t> </a:t>
            </a:r>
            <a:r>
              <a:rPr lang="en-US" sz="1200" b="0" dirty="0" err="1"/>
              <a:t>diringkas</a:t>
            </a:r>
            <a:r>
              <a:rPr lang="en-US" sz="1200" b="0" dirty="0"/>
              <a:t>. </a:t>
            </a:r>
            <a:r>
              <a:rPr lang="en-US" sz="1200" b="0" dirty="0" err="1"/>
              <a:t>Berikut</a:t>
            </a:r>
            <a:r>
              <a:rPr lang="en-US" sz="1200" b="0" dirty="0"/>
              <a:t> </a:t>
            </a:r>
            <a:r>
              <a:rPr lang="en-US" sz="1200" b="0" dirty="0" err="1"/>
              <a:t>niatnya</a:t>
            </a:r>
            <a:r>
              <a:rPr lang="en-US" sz="1200" b="0" dirty="0" smtClean="0"/>
              <a:t>,</a:t>
            </a:r>
          </a:p>
          <a:p>
            <a:endParaRPr lang="en-US" sz="1200" b="0" dirty="0"/>
          </a:p>
          <a:p>
            <a:r>
              <a:rPr lang="ar-AE" sz="1200" b="0" dirty="0"/>
              <a:t>أُصَلِّي فَرْضَ الْمَغْرِبِ ثَلَاثَ رَكَعَاتٍ تَجْمُوْعًا إِلَيْهِ الْعِشَاءُ لِلَّهِ تَعَالَى</a:t>
            </a:r>
          </a:p>
          <a:p>
            <a:endParaRPr lang="en-US" sz="1200" b="0" dirty="0" smtClean="0"/>
          </a:p>
          <a:p>
            <a:r>
              <a:rPr lang="en-US" sz="1200" b="0" dirty="0" err="1" smtClean="0"/>
              <a:t>Ushallii</a:t>
            </a:r>
            <a:r>
              <a:rPr lang="en-US" sz="1200" b="0" dirty="0" smtClean="0"/>
              <a:t> </a:t>
            </a:r>
            <a:r>
              <a:rPr lang="en-US" sz="1200" b="0" dirty="0" err="1"/>
              <a:t>fardhal</a:t>
            </a:r>
            <a:r>
              <a:rPr lang="en-US" sz="1200" b="0" dirty="0"/>
              <a:t> </a:t>
            </a:r>
            <a:r>
              <a:rPr lang="en-US" sz="1200" b="0" dirty="0" err="1"/>
              <a:t>maghribi</a:t>
            </a:r>
            <a:r>
              <a:rPr lang="en-US" sz="1200" b="0" dirty="0"/>
              <a:t> </a:t>
            </a:r>
            <a:r>
              <a:rPr lang="en-US" sz="1200" b="0" dirty="0" err="1"/>
              <a:t>tsalath</a:t>
            </a:r>
            <a:r>
              <a:rPr lang="en-US" sz="1200" b="0" dirty="0"/>
              <a:t> </a:t>
            </a:r>
            <a:r>
              <a:rPr lang="en-US" sz="1200" b="0" dirty="0" err="1"/>
              <a:t>rak'atin</a:t>
            </a:r>
            <a:r>
              <a:rPr lang="en-US" sz="1200" b="0" dirty="0"/>
              <a:t> </a:t>
            </a:r>
            <a:r>
              <a:rPr lang="en-US" sz="1200" b="0" dirty="0" err="1"/>
              <a:t>tajmu'an</a:t>
            </a:r>
            <a:r>
              <a:rPr lang="en-US" sz="1200" b="0" dirty="0"/>
              <a:t> </a:t>
            </a:r>
            <a:r>
              <a:rPr lang="en-US" sz="1200" b="0" dirty="0" err="1"/>
              <a:t>ilaihiil</a:t>
            </a:r>
            <a:r>
              <a:rPr lang="en-US" sz="1200" b="0" dirty="0"/>
              <a:t> '</a:t>
            </a:r>
            <a:r>
              <a:rPr lang="en-US" sz="1200" b="0" dirty="0" err="1"/>
              <a:t>isyaa</a:t>
            </a:r>
            <a:r>
              <a:rPr lang="en-US" sz="1200" b="0" dirty="0"/>
              <a:t>' </a:t>
            </a:r>
            <a:r>
              <a:rPr lang="en-US" sz="1200" b="0" dirty="0" err="1"/>
              <a:t>lillaahi</a:t>
            </a:r>
            <a:r>
              <a:rPr lang="en-US" sz="1200" b="0" dirty="0"/>
              <a:t> </a:t>
            </a:r>
            <a:r>
              <a:rPr lang="en-US" sz="1200" b="0" dirty="0" err="1"/>
              <a:t>ta'aalaa</a:t>
            </a:r>
            <a:r>
              <a:rPr lang="en-US" sz="1200" b="0" dirty="0"/>
              <a:t>.</a:t>
            </a:r>
          </a:p>
          <a:p>
            <a:r>
              <a:rPr lang="en-US" sz="1200" b="0" dirty="0" err="1"/>
              <a:t>Artinya</a:t>
            </a:r>
            <a:r>
              <a:rPr lang="en-US" sz="1200" b="0" dirty="0"/>
              <a:t>: "</a:t>
            </a:r>
            <a:r>
              <a:rPr lang="en-US" sz="1200" b="0" dirty="0" err="1"/>
              <a:t>Saya</a:t>
            </a:r>
            <a:r>
              <a:rPr lang="en-US" sz="1200" b="0" dirty="0"/>
              <a:t> </a:t>
            </a:r>
            <a:r>
              <a:rPr lang="en-US" sz="1200" b="0" dirty="0" err="1"/>
              <a:t>niat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fardhu</a:t>
            </a:r>
            <a:r>
              <a:rPr lang="en-US" sz="1200" b="0" dirty="0"/>
              <a:t> </a:t>
            </a:r>
            <a:r>
              <a:rPr lang="en-US" sz="1200" b="0" dirty="0" err="1"/>
              <a:t>Maghrib</a:t>
            </a:r>
            <a:r>
              <a:rPr lang="en-US" sz="1200" b="0" dirty="0"/>
              <a:t> </a:t>
            </a:r>
            <a:r>
              <a:rPr lang="en-US" sz="1200" b="0" dirty="0" err="1"/>
              <a:t>tiga</a:t>
            </a:r>
            <a:r>
              <a:rPr lang="en-US" sz="1200" b="0" dirty="0"/>
              <a:t> </a:t>
            </a:r>
            <a:r>
              <a:rPr lang="en-US" sz="1200" b="0" dirty="0" err="1"/>
              <a:t>rakaat</a:t>
            </a:r>
            <a:r>
              <a:rPr lang="en-US" sz="1200" b="0" dirty="0"/>
              <a:t> </a:t>
            </a:r>
            <a:r>
              <a:rPr lang="en-US" sz="1200" b="0" dirty="0" err="1"/>
              <a:t>dikumpulkan</a:t>
            </a:r>
            <a:r>
              <a:rPr lang="en-US" sz="1200" b="0" dirty="0"/>
              <a:t> </a:t>
            </a:r>
            <a:r>
              <a:rPr lang="en-US" sz="1200" b="0" dirty="0" err="1"/>
              <a:t>padanya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Isya</a:t>
            </a:r>
            <a:r>
              <a:rPr lang="en-US" sz="1200" b="0" dirty="0"/>
              <a:t> </a:t>
            </a:r>
            <a:r>
              <a:rPr lang="en-US" sz="1200" b="0" dirty="0" err="1"/>
              <a:t>karena</a:t>
            </a:r>
            <a:r>
              <a:rPr lang="en-US" sz="1200" b="0" dirty="0"/>
              <a:t> Allah."</a:t>
            </a:r>
          </a:p>
          <a:p>
            <a:r>
              <a:rPr lang="en-US" sz="1200" b="0" dirty="0" err="1"/>
              <a:t>Demikian</a:t>
            </a:r>
            <a:r>
              <a:rPr lang="en-US" sz="1200" b="0" dirty="0"/>
              <a:t> </a:t>
            </a:r>
            <a:r>
              <a:rPr lang="en-US" sz="1200" b="0" dirty="0" err="1"/>
              <a:t>bacaan</a:t>
            </a:r>
            <a:r>
              <a:rPr lang="en-US" sz="1200" b="0" dirty="0"/>
              <a:t> </a:t>
            </a:r>
            <a:r>
              <a:rPr lang="en-US" sz="1200" b="0" dirty="0" err="1"/>
              <a:t>niat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</a:t>
            </a:r>
            <a:r>
              <a:rPr lang="en-US" sz="1200" b="0" dirty="0" err="1"/>
              <a:t>jamak</a:t>
            </a:r>
            <a:r>
              <a:rPr lang="en-US" sz="1200" b="0" dirty="0"/>
              <a:t> </a:t>
            </a:r>
            <a:r>
              <a:rPr lang="en-US" sz="1200" b="0" dirty="0" err="1"/>
              <a:t>qashar</a:t>
            </a:r>
            <a:r>
              <a:rPr lang="en-US" sz="1200" b="0" dirty="0"/>
              <a:t> </a:t>
            </a:r>
            <a:r>
              <a:rPr lang="en-US" sz="1200" b="0" dirty="0" err="1"/>
              <a:t>taqdim</a:t>
            </a:r>
            <a:r>
              <a:rPr lang="en-US" sz="1200" b="0" dirty="0"/>
              <a:t> </a:t>
            </a:r>
            <a:r>
              <a:rPr lang="en-US" sz="1200" b="0" dirty="0" err="1"/>
              <a:t>maupun</a:t>
            </a:r>
            <a:r>
              <a:rPr lang="en-US" sz="1200" b="0" dirty="0"/>
              <a:t> </a:t>
            </a:r>
            <a:r>
              <a:rPr lang="en-US" sz="1200" b="0" dirty="0" err="1"/>
              <a:t>takhir</a:t>
            </a:r>
            <a:r>
              <a:rPr lang="en-US" sz="1200" b="0" dirty="0"/>
              <a:t> </a:t>
            </a:r>
            <a:r>
              <a:rPr lang="en-US" sz="1200" b="0" dirty="0" err="1"/>
              <a:t>dalam</a:t>
            </a:r>
            <a:r>
              <a:rPr lang="en-US" sz="1200" b="0" dirty="0"/>
              <a:t> </a:t>
            </a:r>
            <a:r>
              <a:rPr lang="en-US" sz="1200" b="0" dirty="0" err="1"/>
              <a:t>sholat</a:t>
            </a:r>
            <a:r>
              <a:rPr lang="en-US" sz="1200" b="0" dirty="0"/>
              <a:t> lima </a:t>
            </a:r>
            <a:r>
              <a:rPr lang="en-US" sz="1200" b="0" dirty="0" err="1"/>
              <a:t>waktu</a:t>
            </a:r>
            <a:r>
              <a:rPr lang="en-US" sz="1200" b="0" dirty="0"/>
              <a:t>. </a:t>
            </a:r>
            <a:r>
              <a:rPr lang="en-US" sz="1200" b="0" dirty="0" err="1"/>
              <a:t>Semoga</a:t>
            </a:r>
            <a:r>
              <a:rPr lang="en-US" sz="1200" b="0" dirty="0"/>
              <a:t> </a:t>
            </a:r>
            <a:r>
              <a:rPr lang="en-US" sz="1200" b="0" dirty="0" err="1"/>
              <a:t>bermanfaat</a:t>
            </a:r>
            <a:r>
              <a:rPr lang="en-US" sz="1200" b="0" dirty="0"/>
              <a:t>.</a:t>
            </a:r>
          </a:p>
          <a:p>
            <a:endParaRPr lang="en-US" sz="1200" b="0" dirty="0"/>
          </a:p>
          <a:p>
            <a:endParaRPr lang="en-US" sz="1200" b="0" dirty="0"/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526491" y="1643790"/>
            <a:ext cx="4165832" cy="2094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Syarat</a:t>
            </a:r>
            <a:r>
              <a:rPr lang="en-US" sz="4000" dirty="0" smtClean="0"/>
              <a:t> </a:t>
            </a:r>
            <a:r>
              <a:rPr lang="en-US" sz="4000" dirty="0" err="1" smtClean="0"/>
              <a:t>Sholat</a:t>
            </a:r>
            <a:r>
              <a:rPr lang="en-US" sz="4000" dirty="0" smtClean="0"/>
              <a:t> </a:t>
            </a:r>
            <a:r>
              <a:rPr lang="en-US" sz="4000" dirty="0" err="1" smtClean="0"/>
              <a:t>Jamak</a:t>
            </a:r>
            <a:r>
              <a:rPr lang="en-US" sz="4000" dirty="0" smtClean="0"/>
              <a:t> Dan </a:t>
            </a:r>
            <a:r>
              <a:rPr lang="en-US" sz="4000" dirty="0" err="1" smtClean="0"/>
              <a:t>Qashar</a:t>
            </a:r>
            <a:endParaRPr sz="40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82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/>
          <p:nvPr/>
        </p:nvSpPr>
        <p:spPr>
          <a:xfrm>
            <a:off x="1997124" y="2736777"/>
            <a:ext cx="544400" cy="1651223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0"/>
          <p:cNvSpPr/>
          <p:nvPr/>
        </p:nvSpPr>
        <p:spPr>
          <a:xfrm>
            <a:off x="524850" y="1112199"/>
            <a:ext cx="1396128" cy="2586406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-2117249" y="890347"/>
            <a:ext cx="5084673" cy="3758958"/>
            <a:chOff x="0" y="1054955"/>
            <a:chExt cx="4744050" cy="3507145"/>
          </a:xfrm>
        </p:grpSpPr>
        <p:sp>
          <p:nvSpPr>
            <p:cNvPr id="681" name="Google Shape;681;p40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40"/>
          <p:cNvSpPr txBox="1">
            <a:spLocks noGrp="1"/>
          </p:cNvSpPr>
          <p:nvPr>
            <p:ph type="subTitle" idx="1"/>
          </p:nvPr>
        </p:nvSpPr>
        <p:spPr>
          <a:xfrm>
            <a:off x="2318275" y="1153499"/>
            <a:ext cx="6112500" cy="26628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dirty="0" err="1" smtClean="0"/>
              <a:t>Musafir</a:t>
            </a:r>
            <a:r>
              <a:rPr lang="en-US" sz="1800" dirty="0" smtClean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perjalanan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minimal 81 </a:t>
            </a:r>
            <a:r>
              <a:rPr lang="en-US" sz="1800" dirty="0" smtClean="0"/>
              <a:t>km </a:t>
            </a:r>
            <a:r>
              <a:rPr lang="en-US" sz="1800" dirty="0"/>
              <a:t>(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kesepakatan</a:t>
            </a:r>
            <a:r>
              <a:rPr lang="en-US" sz="1800" dirty="0"/>
              <a:t> </a:t>
            </a:r>
            <a:r>
              <a:rPr lang="en-US" sz="1800" dirty="0" err="1"/>
              <a:t>sebagian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ulama</a:t>
            </a:r>
            <a:r>
              <a:rPr lang="en-US" sz="1800" dirty="0" smtClean="0"/>
              <a:t>)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sehari</a:t>
            </a:r>
            <a:r>
              <a:rPr lang="en-US" sz="1800" dirty="0" smtClean="0"/>
              <a:t> </a:t>
            </a:r>
            <a:r>
              <a:rPr lang="en-US" sz="1800" dirty="0" err="1" smtClean="0"/>
              <a:t>semalam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perjalanan</a:t>
            </a:r>
            <a:r>
              <a:rPr lang="en-US" sz="1800" dirty="0"/>
              <a:t> </a:t>
            </a:r>
            <a:r>
              <a:rPr lang="en-US" sz="1800" dirty="0" err="1"/>
              <a:t>maksiat</a:t>
            </a:r>
            <a:r>
              <a:rPr lang="en-US" sz="1800" dirty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ketakutan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sakit</a:t>
            </a:r>
            <a:r>
              <a:rPr lang="en-US" sz="1800" dirty="0"/>
              <a:t>, </a:t>
            </a:r>
            <a:r>
              <a:rPr lang="en-US" sz="1800" dirty="0" err="1"/>
              <a:t>hujan</a:t>
            </a:r>
            <a:r>
              <a:rPr lang="en-US" sz="1800" dirty="0"/>
              <a:t> </a:t>
            </a:r>
            <a:r>
              <a:rPr lang="en-US" sz="1800" dirty="0" err="1"/>
              <a:t>lebat</a:t>
            </a:r>
            <a:r>
              <a:rPr lang="en-US" sz="1800" dirty="0"/>
              <a:t>, </a:t>
            </a:r>
            <a:r>
              <a:rPr lang="en-US" sz="1800" dirty="0" err="1"/>
              <a:t>angin</a:t>
            </a:r>
            <a:r>
              <a:rPr lang="en-US" sz="1800" dirty="0"/>
              <a:t> </a:t>
            </a:r>
            <a:r>
              <a:rPr lang="en-US" sz="1800" dirty="0" err="1"/>
              <a:t>topan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bencana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 smtClean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dirty="0" err="1"/>
              <a:t>Sholat</a:t>
            </a:r>
            <a:r>
              <a:rPr lang="en-US" sz="1800" dirty="0"/>
              <a:t> </a:t>
            </a:r>
            <a:r>
              <a:rPr lang="en-US" sz="1800" dirty="0" err="1"/>
              <a:t>jamak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qashar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sholat</a:t>
            </a:r>
            <a:r>
              <a:rPr lang="en-US" sz="1800" dirty="0"/>
              <a:t> </a:t>
            </a:r>
            <a:r>
              <a:rPr lang="en-US" sz="1800" dirty="0" err="1"/>
              <a:t>adaan</a:t>
            </a:r>
            <a:r>
              <a:rPr lang="en-US" sz="1800" dirty="0"/>
              <a:t>(</a:t>
            </a:r>
            <a:r>
              <a:rPr lang="en-US" sz="1800" dirty="0" err="1"/>
              <a:t>tunai</a:t>
            </a:r>
            <a:r>
              <a:rPr lang="en-US" sz="1800" dirty="0"/>
              <a:t>) </a:t>
            </a:r>
            <a:r>
              <a:rPr lang="en-US" sz="1800" dirty="0" err="1"/>
              <a:t>bukan</a:t>
            </a:r>
            <a:r>
              <a:rPr lang="en-US" sz="1800" dirty="0"/>
              <a:t> </a:t>
            </a:r>
            <a:r>
              <a:rPr lang="en-US" sz="1800" dirty="0" err="1"/>
              <a:t>qada</a:t>
            </a:r>
            <a:r>
              <a:rPr lang="en-US" sz="1800" dirty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grpSp>
        <p:nvGrpSpPr>
          <p:cNvPr id="687" name="Google Shape;687;p40"/>
          <p:cNvGrpSpPr/>
          <p:nvPr/>
        </p:nvGrpSpPr>
        <p:grpSpPr>
          <a:xfrm>
            <a:off x="315612" y="1975322"/>
            <a:ext cx="795248" cy="3196584"/>
            <a:chOff x="2686950" y="3466825"/>
            <a:chExt cx="94350" cy="379250"/>
          </a:xfrm>
        </p:grpSpPr>
        <p:sp>
          <p:nvSpPr>
            <p:cNvPr id="688" name="Google Shape;688;p40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2932310" y="3610499"/>
            <a:ext cx="544399" cy="1583958"/>
            <a:chOff x="2871700" y="3513775"/>
            <a:chExt cx="83475" cy="242875"/>
          </a:xfrm>
        </p:grpSpPr>
        <p:sp>
          <p:nvSpPr>
            <p:cNvPr id="695" name="Google Shape;695;p40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60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7"/>
          <p:cNvGrpSpPr/>
          <p:nvPr/>
        </p:nvGrpSpPr>
        <p:grpSpPr>
          <a:xfrm>
            <a:off x="7836690" y="2871342"/>
            <a:ext cx="566760" cy="2278155"/>
            <a:chOff x="2686950" y="3466825"/>
            <a:chExt cx="94350" cy="379250"/>
          </a:xfrm>
        </p:grpSpPr>
        <p:sp>
          <p:nvSpPr>
            <p:cNvPr id="621" name="Google Shape;621;p37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7"/>
          <p:cNvSpPr txBox="1">
            <a:spLocks noGrp="1"/>
          </p:cNvSpPr>
          <p:nvPr>
            <p:ph type="title"/>
          </p:nvPr>
        </p:nvSpPr>
        <p:spPr>
          <a:xfrm>
            <a:off x="699450" y="2069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02" name="Google Shape;602;p37"/>
          <p:cNvSpPr txBox="1">
            <a:spLocks noGrp="1"/>
          </p:cNvSpPr>
          <p:nvPr>
            <p:ph type="title" idx="5"/>
          </p:nvPr>
        </p:nvSpPr>
        <p:spPr>
          <a:xfrm>
            <a:off x="865221" y="1052518"/>
            <a:ext cx="392400" cy="764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603" name="Google Shape;603;p37"/>
          <p:cNvSpPr txBox="1">
            <a:spLocks noGrp="1"/>
          </p:cNvSpPr>
          <p:nvPr>
            <p:ph type="title" idx="6"/>
          </p:nvPr>
        </p:nvSpPr>
        <p:spPr>
          <a:xfrm>
            <a:off x="865221" y="3930169"/>
            <a:ext cx="392400" cy="747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04</a:t>
            </a:r>
            <a:endParaRPr sz="2800" dirty="0"/>
          </a:p>
        </p:txBody>
      </p:sp>
      <p:sp>
        <p:nvSpPr>
          <p:cNvPr id="604" name="Google Shape;604;p37"/>
          <p:cNvSpPr txBox="1">
            <a:spLocks noGrp="1"/>
          </p:cNvSpPr>
          <p:nvPr>
            <p:ph type="title" idx="7"/>
          </p:nvPr>
        </p:nvSpPr>
        <p:spPr>
          <a:xfrm>
            <a:off x="865221" y="3017121"/>
            <a:ext cx="392400" cy="768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03</a:t>
            </a:r>
            <a:endParaRPr sz="2800" dirty="0"/>
          </a:p>
        </p:txBody>
      </p:sp>
      <p:sp>
        <p:nvSpPr>
          <p:cNvPr id="605" name="Google Shape;605;p37"/>
          <p:cNvSpPr txBox="1">
            <a:spLocks noGrp="1"/>
          </p:cNvSpPr>
          <p:nvPr>
            <p:ph type="title" idx="8"/>
          </p:nvPr>
        </p:nvSpPr>
        <p:spPr>
          <a:xfrm>
            <a:off x="865221" y="2013531"/>
            <a:ext cx="392400" cy="782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609" name="Google Shape;609;p37"/>
          <p:cNvSpPr txBox="1">
            <a:spLocks noGrp="1"/>
          </p:cNvSpPr>
          <p:nvPr>
            <p:ph type="title" idx="15"/>
          </p:nvPr>
        </p:nvSpPr>
        <p:spPr>
          <a:xfrm>
            <a:off x="4756906" y="2240036"/>
            <a:ext cx="392400" cy="739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06</a:t>
            </a:r>
            <a:endParaRPr sz="2800" dirty="0"/>
          </a:p>
        </p:txBody>
      </p:sp>
      <p:sp>
        <p:nvSpPr>
          <p:cNvPr id="610" name="Google Shape;610;p37"/>
          <p:cNvSpPr txBox="1">
            <a:spLocks noGrp="1"/>
          </p:cNvSpPr>
          <p:nvPr>
            <p:ph type="subTitle" idx="16"/>
          </p:nvPr>
        </p:nvSpPr>
        <p:spPr>
          <a:xfrm>
            <a:off x="1510187" y="11998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holat jamak</a:t>
            </a:r>
            <a:endParaRPr dirty="0"/>
          </a:p>
        </p:txBody>
      </p:sp>
      <p:sp>
        <p:nvSpPr>
          <p:cNvPr id="611" name="Google Shape;611;p37"/>
          <p:cNvSpPr txBox="1">
            <a:spLocks noGrp="1"/>
          </p:cNvSpPr>
          <p:nvPr>
            <p:ph type="subTitle" idx="17"/>
          </p:nvPr>
        </p:nvSpPr>
        <p:spPr>
          <a:xfrm>
            <a:off x="1510187" y="419237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</a:t>
            </a:r>
            <a:r>
              <a:rPr lang="en" dirty="0" smtClean="0"/>
              <a:t>holat </a:t>
            </a:r>
            <a:r>
              <a:rPr lang="en" dirty="0" smtClean="0"/>
              <a:t>Qashar</a:t>
            </a:r>
            <a:endParaRPr dirty="0"/>
          </a:p>
        </p:txBody>
      </p:sp>
      <p:sp>
        <p:nvSpPr>
          <p:cNvPr id="612" name="Google Shape;612;p37"/>
          <p:cNvSpPr txBox="1">
            <a:spLocks noGrp="1"/>
          </p:cNvSpPr>
          <p:nvPr>
            <p:ph type="subTitle" idx="18"/>
          </p:nvPr>
        </p:nvSpPr>
        <p:spPr>
          <a:xfrm>
            <a:off x="5359998" y="1044981"/>
            <a:ext cx="2727083" cy="851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Hukum/Dalil Sholat Qashar</a:t>
            </a:r>
            <a:endParaRPr dirty="0"/>
          </a:p>
        </p:txBody>
      </p:sp>
      <p:sp>
        <p:nvSpPr>
          <p:cNvPr id="613" name="Google Shape;613;p37"/>
          <p:cNvSpPr txBox="1">
            <a:spLocks noGrp="1"/>
          </p:cNvSpPr>
          <p:nvPr>
            <p:ph type="subTitle" idx="19"/>
          </p:nvPr>
        </p:nvSpPr>
        <p:spPr>
          <a:xfrm>
            <a:off x="1562979" y="2243679"/>
            <a:ext cx="2666424" cy="598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</a:t>
            </a:r>
            <a:r>
              <a:rPr lang="en" dirty="0" smtClean="0"/>
              <a:t>enis-jenis sholat jamak</a:t>
            </a:r>
            <a:endParaRPr dirty="0"/>
          </a:p>
        </p:txBody>
      </p:sp>
      <p:sp>
        <p:nvSpPr>
          <p:cNvPr id="615" name="Google Shape;615;p37"/>
          <p:cNvSpPr txBox="1">
            <a:spLocks noGrp="1"/>
          </p:cNvSpPr>
          <p:nvPr>
            <p:ph type="subTitle" idx="21"/>
          </p:nvPr>
        </p:nvSpPr>
        <p:spPr>
          <a:xfrm>
            <a:off x="1513433" y="3181063"/>
            <a:ext cx="2449096" cy="783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iat sholat jamak</a:t>
            </a:r>
            <a:endParaRPr dirty="0"/>
          </a:p>
        </p:txBody>
      </p:sp>
      <p:grpSp>
        <p:nvGrpSpPr>
          <p:cNvPr id="616" name="Google Shape;616;p37"/>
          <p:cNvGrpSpPr/>
          <p:nvPr/>
        </p:nvGrpSpPr>
        <p:grpSpPr>
          <a:xfrm>
            <a:off x="7368358" y="402789"/>
            <a:ext cx="2124849" cy="1547641"/>
            <a:chOff x="390975" y="-879550"/>
            <a:chExt cx="1516125" cy="1104275"/>
          </a:xfrm>
        </p:grpSpPr>
        <p:sp>
          <p:nvSpPr>
            <p:cNvPr id="617" name="Google Shape;617;p37"/>
            <p:cNvSpPr/>
            <p:nvPr/>
          </p:nvSpPr>
          <p:spPr>
            <a:xfrm>
              <a:off x="390975" y="-879550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726200" y="-784575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37"/>
          <p:cNvSpPr/>
          <p:nvPr/>
        </p:nvSpPr>
        <p:spPr>
          <a:xfrm>
            <a:off x="7162700" y="2786238"/>
            <a:ext cx="2626259" cy="2448363"/>
          </a:xfrm>
          <a:custGeom>
            <a:avLst/>
            <a:gdLst/>
            <a:ahLst/>
            <a:cxnLst/>
            <a:rect l="l" t="t" r="r" b="b"/>
            <a:pathLst>
              <a:path w="40524" h="37779" extrusionOk="0">
                <a:moveTo>
                  <a:pt x="30392" y="14129"/>
                </a:moveTo>
                <a:cubicBezTo>
                  <a:pt x="30583" y="14129"/>
                  <a:pt x="30583" y="14361"/>
                  <a:pt x="30583" y="14361"/>
                </a:cubicBezTo>
                <a:lnTo>
                  <a:pt x="30583" y="15025"/>
                </a:lnTo>
                <a:lnTo>
                  <a:pt x="30200" y="15025"/>
                </a:lnTo>
                <a:lnTo>
                  <a:pt x="30200" y="14395"/>
                </a:lnTo>
                <a:cubicBezTo>
                  <a:pt x="30200" y="14395"/>
                  <a:pt x="30200" y="14129"/>
                  <a:pt x="30392" y="14129"/>
                </a:cubicBezTo>
                <a:close/>
                <a:moveTo>
                  <a:pt x="31712" y="14136"/>
                </a:moveTo>
                <a:cubicBezTo>
                  <a:pt x="31905" y="14136"/>
                  <a:pt x="31905" y="14368"/>
                  <a:pt x="31905" y="14368"/>
                </a:cubicBezTo>
                <a:lnTo>
                  <a:pt x="31905" y="15032"/>
                </a:lnTo>
                <a:lnTo>
                  <a:pt x="31521" y="15032"/>
                </a:lnTo>
                <a:lnTo>
                  <a:pt x="31521" y="14402"/>
                </a:lnTo>
                <a:cubicBezTo>
                  <a:pt x="31521" y="14402"/>
                  <a:pt x="31521" y="14136"/>
                  <a:pt x="31712" y="14136"/>
                </a:cubicBezTo>
                <a:close/>
                <a:moveTo>
                  <a:pt x="31061" y="14148"/>
                </a:moveTo>
                <a:cubicBezTo>
                  <a:pt x="31252" y="14148"/>
                  <a:pt x="31252" y="14380"/>
                  <a:pt x="31252" y="14380"/>
                </a:cubicBezTo>
                <a:lnTo>
                  <a:pt x="31252" y="15040"/>
                </a:lnTo>
                <a:lnTo>
                  <a:pt x="30870" y="15040"/>
                </a:lnTo>
                <a:lnTo>
                  <a:pt x="30870" y="14413"/>
                </a:lnTo>
                <a:cubicBezTo>
                  <a:pt x="30870" y="14413"/>
                  <a:pt x="30870" y="14148"/>
                  <a:pt x="31061" y="14148"/>
                </a:cubicBezTo>
                <a:close/>
                <a:moveTo>
                  <a:pt x="28438" y="14162"/>
                </a:moveTo>
                <a:cubicBezTo>
                  <a:pt x="28630" y="14162"/>
                  <a:pt x="28630" y="14394"/>
                  <a:pt x="28630" y="14394"/>
                </a:cubicBezTo>
                <a:lnTo>
                  <a:pt x="28630" y="15056"/>
                </a:lnTo>
                <a:lnTo>
                  <a:pt x="28246" y="15056"/>
                </a:lnTo>
                <a:lnTo>
                  <a:pt x="28246" y="14427"/>
                </a:lnTo>
                <a:cubicBezTo>
                  <a:pt x="28246" y="14427"/>
                  <a:pt x="28246" y="14162"/>
                  <a:pt x="28438" y="14162"/>
                </a:cubicBezTo>
                <a:close/>
                <a:moveTo>
                  <a:pt x="29088" y="14162"/>
                </a:moveTo>
                <a:cubicBezTo>
                  <a:pt x="29279" y="14162"/>
                  <a:pt x="29279" y="14394"/>
                  <a:pt x="29279" y="14394"/>
                </a:cubicBezTo>
                <a:lnTo>
                  <a:pt x="29279" y="15056"/>
                </a:lnTo>
                <a:lnTo>
                  <a:pt x="28897" y="15056"/>
                </a:lnTo>
                <a:lnTo>
                  <a:pt x="28897" y="14427"/>
                </a:lnTo>
                <a:cubicBezTo>
                  <a:pt x="28897" y="14427"/>
                  <a:pt x="28897" y="14162"/>
                  <a:pt x="29088" y="14162"/>
                </a:cubicBezTo>
                <a:close/>
                <a:moveTo>
                  <a:pt x="29753" y="14162"/>
                </a:moveTo>
                <a:cubicBezTo>
                  <a:pt x="29944" y="14162"/>
                  <a:pt x="29944" y="14394"/>
                  <a:pt x="29944" y="14394"/>
                </a:cubicBezTo>
                <a:lnTo>
                  <a:pt x="29944" y="15056"/>
                </a:lnTo>
                <a:lnTo>
                  <a:pt x="29560" y="15056"/>
                </a:lnTo>
                <a:lnTo>
                  <a:pt x="29560" y="14427"/>
                </a:lnTo>
                <a:cubicBezTo>
                  <a:pt x="29560" y="14427"/>
                  <a:pt x="29560" y="14162"/>
                  <a:pt x="29753" y="14162"/>
                </a:cubicBezTo>
                <a:close/>
                <a:moveTo>
                  <a:pt x="27062" y="14190"/>
                </a:moveTo>
                <a:cubicBezTo>
                  <a:pt x="27254" y="14190"/>
                  <a:pt x="27254" y="14422"/>
                  <a:pt x="27254" y="14422"/>
                </a:cubicBezTo>
                <a:lnTo>
                  <a:pt x="27254" y="15084"/>
                </a:lnTo>
                <a:lnTo>
                  <a:pt x="26871" y="15084"/>
                </a:lnTo>
                <a:lnTo>
                  <a:pt x="26871" y="14456"/>
                </a:lnTo>
                <a:cubicBezTo>
                  <a:pt x="26871" y="14456"/>
                  <a:pt x="26871" y="14190"/>
                  <a:pt x="27062" y="14190"/>
                </a:cubicBezTo>
                <a:close/>
                <a:moveTo>
                  <a:pt x="27750" y="14196"/>
                </a:moveTo>
                <a:cubicBezTo>
                  <a:pt x="27941" y="14196"/>
                  <a:pt x="27941" y="14426"/>
                  <a:pt x="27941" y="14426"/>
                </a:cubicBezTo>
                <a:lnTo>
                  <a:pt x="27941" y="15089"/>
                </a:lnTo>
                <a:lnTo>
                  <a:pt x="27557" y="15089"/>
                </a:lnTo>
                <a:lnTo>
                  <a:pt x="27557" y="14460"/>
                </a:lnTo>
                <a:cubicBezTo>
                  <a:pt x="27557" y="14460"/>
                  <a:pt x="27557" y="14196"/>
                  <a:pt x="27750" y="14196"/>
                </a:cubicBezTo>
                <a:close/>
                <a:moveTo>
                  <a:pt x="21100" y="14218"/>
                </a:moveTo>
                <a:cubicBezTo>
                  <a:pt x="21292" y="14218"/>
                  <a:pt x="21292" y="14450"/>
                  <a:pt x="21292" y="14450"/>
                </a:cubicBezTo>
                <a:lnTo>
                  <a:pt x="21292" y="15112"/>
                </a:lnTo>
                <a:lnTo>
                  <a:pt x="20909" y="15112"/>
                </a:lnTo>
                <a:lnTo>
                  <a:pt x="20909" y="14484"/>
                </a:lnTo>
                <a:cubicBezTo>
                  <a:pt x="20909" y="14484"/>
                  <a:pt x="20909" y="14218"/>
                  <a:pt x="21100" y="14218"/>
                </a:cubicBezTo>
                <a:close/>
                <a:moveTo>
                  <a:pt x="21752" y="14218"/>
                </a:moveTo>
                <a:cubicBezTo>
                  <a:pt x="21943" y="14218"/>
                  <a:pt x="21943" y="14450"/>
                  <a:pt x="21943" y="14450"/>
                </a:cubicBezTo>
                <a:lnTo>
                  <a:pt x="21943" y="15112"/>
                </a:lnTo>
                <a:lnTo>
                  <a:pt x="21561" y="15112"/>
                </a:lnTo>
                <a:lnTo>
                  <a:pt x="21561" y="14484"/>
                </a:lnTo>
                <a:cubicBezTo>
                  <a:pt x="21561" y="14484"/>
                  <a:pt x="21561" y="14218"/>
                  <a:pt x="21752" y="14218"/>
                </a:cubicBezTo>
                <a:close/>
                <a:moveTo>
                  <a:pt x="22404" y="14218"/>
                </a:moveTo>
                <a:cubicBezTo>
                  <a:pt x="22595" y="14218"/>
                  <a:pt x="22595" y="14450"/>
                  <a:pt x="22595" y="14450"/>
                </a:cubicBezTo>
                <a:lnTo>
                  <a:pt x="22595" y="15112"/>
                </a:lnTo>
                <a:lnTo>
                  <a:pt x="22213" y="15112"/>
                </a:lnTo>
                <a:lnTo>
                  <a:pt x="22213" y="14484"/>
                </a:lnTo>
                <a:cubicBezTo>
                  <a:pt x="22213" y="14484"/>
                  <a:pt x="22213" y="14218"/>
                  <a:pt x="22404" y="14218"/>
                </a:cubicBezTo>
                <a:close/>
                <a:moveTo>
                  <a:pt x="26369" y="14224"/>
                </a:moveTo>
                <a:cubicBezTo>
                  <a:pt x="26562" y="14224"/>
                  <a:pt x="26562" y="14456"/>
                  <a:pt x="26562" y="14456"/>
                </a:cubicBezTo>
                <a:lnTo>
                  <a:pt x="26562" y="15118"/>
                </a:lnTo>
                <a:lnTo>
                  <a:pt x="26178" y="15118"/>
                </a:lnTo>
                <a:lnTo>
                  <a:pt x="26178" y="14488"/>
                </a:lnTo>
                <a:cubicBezTo>
                  <a:pt x="26178" y="14488"/>
                  <a:pt x="26178" y="14224"/>
                  <a:pt x="26369" y="14224"/>
                </a:cubicBezTo>
                <a:close/>
                <a:moveTo>
                  <a:pt x="23028" y="14231"/>
                </a:moveTo>
                <a:cubicBezTo>
                  <a:pt x="23219" y="14231"/>
                  <a:pt x="23219" y="14461"/>
                  <a:pt x="23219" y="14461"/>
                </a:cubicBezTo>
                <a:lnTo>
                  <a:pt x="23219" y="15125"/>
                </a:lnTo>
                <a:lnTo>
                  <a:pt x="22837" y="15125"/>
                </a:lnTo>
                <a:lnTo>
                  <a:pt x="22837" y="14495"/>
                </a:lnTo>
                <a:cubicBezTo>
                  <a:pt x="22837" y="14495"/>
                  <a:pt x="22837" y="14231"/>
                  <a:pt x="23028" y="14231"/>
                </a:cubicBezTo>
                <a:close/>
                <a:moveTo>
                  <a:pt x="25643" y="14232"/>
                </a:moveTo>
                <a:cubicBezTo>
                  <a:pt x="25834" y="14232"/>
                  <a:pt x="25834" y="14464"/>
                  <a:pt x="25834" y="14464"/>
                </a:cubicBezTo>
                <a:lnTo>
                  <a:pt x="25834" y="15126"/>
                </a:lnTo>
                <a:lnTo>
                  <a:pt x="25452" y="15126"/>
                </a:lnTo>
                <a:lnTo>
                  <a:pt x="25452" y="14498"/>
                </a:lnTo>
                <a:cubicBezTo>
                  <a:pt x="25452" y="14498"/>
                  <a:pt x="25452" y="14232"/>
                  <a:pt x="25643" y="14232"/>
                </a:cubicBezTo>
                <a:close/>
                <a:moveTo>
                  <a:pt x="23671" y="14240"/>
                </a:moveTo>
                <a:cubicBezTo>
                  <a:pt x="23862" y="14240"/>
                  <a:pt x="23862" y="14472"/>
                  <a:pt x="23862" y="14472"/>
                </a:cubicBezTo>
                <a:lnTo>
                  <a:pt x="23862" y="15134"/>
                </a:lnTo>
                <a:lnTo>
                  <a:pt x="23480" y="15134"/>
                </a:lnTo>
                <a:lnTo>
                  <a:pt x="23480" y="14506"/>
                </a:lnTo>
                <a:cubicBezTo>
                  <a:pt x="23480" y="14506"/>
                  <a:pt x="23480" y="14240"/>
                  <a:pt x="23671" y="14240"/>
                </a:cubicBezTo>
                <a:close/>
                <a:moveTo>
                  <a:pt x="24981" y="14240"/>
                </a:moveTo>
                <a:cubicBezTo>
                  <a:pt x="25172" y="14240"/>
                  <a:pt x="25172" y="14472"/>
                  <a:pt x="25172" y="14472"/>
                </a:cubicBezTo>
                <a:lnTo>
                  <a:pt x="25172" y="15134"/>
                </a:lnTo>
                <a:lnTo>
                  <a:pt x="24788" y="15134"/>
                </a:lnTo>
                <a:lnTo>
                  <a:pt x="24788" y="14506"/>
                </a:lnTo>
                <a:cubicBezTo>
                  <a:pt x="24788" y="14506"/>
                  <a:pt x="24788" y="14240"/>
                  <a:pt x="24981" y="14240"/>
                </a:cubicBezTo>
                <a:close/>
                <a:moveTo>
                  <a:pt x="24314" y="14253"/>
                </a:moveTo>
                <a:cubicBezTo>
                  <a:pt x="24506" y="14253"/>
                  <a:pt x="24506" y="14485"/>
                  <a:pt x="24506" y="14485"/>
                </a:cubicBezTo>
                <a:lnTo>
                  <a:pt x="24506" y="15147"/>
                </a:lnTo>
                <a:lnTo>
                  <a:pt x="24123" y="15147"/>
                </a:lnTo>
                <a:lnTo>
                  <a:pt x="24123" y="14519"/>
                </a:lnTo>
                <a:cubicBezTo>
                  <a:pt x="24123" y="14519"/>
                  <a:pt x="24123" y="14253"/>
                  <a:pt x="24314" y="14253"/>
                </a:cubicBezTo>
                <a:close/>
                <a:moveTo>
                  <a:pt x="26077" y="1"/>
                </a:moveTo>
                <a:lnTo>
                  <a:pt x="26029" y="977"/>
                </a:lnTo>
                <a:cubicBezTo>
                  <a:pt x="25889" y="1006"/>
                  <a:pt x="25779" y="1149"/>
                  <a:pt x="25779" y="1325"/>
                </a:cubicBezTo>
                <a:cubicBezTo>
                  <a:pt x="25779" y="1486"/>
                  <a:pt x="25870" y="1620"/>
                  <a:pt x="25996" y="1662"/>
                </a:cubicBezTo>
                <a:lnTo>
                  <a:pt x="25980" y="2002"/>
                </a:lnTo>
                <a:cubicBezTo>
                  <a:pt x="25813" y="2053"/>
                  <a:pt x="25691" y="2231"/>
                  <a:pt x="25691" y="2446"/>
                </a:cubicBezTo>
                <a:cubicBezTo>
                  <a:pt x="25691" y="2642"/>
                  <a:pt x="25793" y="2807"/>
                  <a:pt x="25938" y="2875"/>
                </a:cubicBezTo>
                <a:lnTo>
                  <a:pt x="25922" y="3202"/>
                </a:lnTo>
                <a:lnTo>
                  <a:pt x="25052" y="3202"/>
                </a:lnTo>
                <a:lnTo>
                  <a:pt x="25052" y="3613"/>
                </a:lnTo>
                <a:lnTo>
                  <a:pt x="24707" y="3613"/>
                </a:lnTo>
                <a:lnTo>
                  <a:pt x="24707" y="4251"/>
                </a:lnTo>
                <a:lnTo>
                  <a:pt x="25013" y="4251"/>
                </a:lnTo>
                <a:lnTo>
                  <a:pt x="25013" y="5435"/>
                </a:lnTo>
                <a:lnTo>
                  <a:pt x="24707" y="5435"/>
                </a:lnTo>
                <a:lnTo>
                  <a:pt x="24707" y="5844"/>
                </a:lnTo>
                <a:cubicBezTo>
                  <a:pt x="24707" y="5844"/>
                  <a:pt x="18069" y="9395"/>
                  <a:pt x="20563" y="14084"/>
                </a:cubicBezTo>
                <a:lnTo>
                  <a:pt x="20525" y="15132"/>
                </a:lnTo>
                <a:lnTo>
                  <a:pt x="20002" y="15132"/>
                </a:lnTo>
                <a:lnTo>
                  <a:pt x="20002" y="19274"/>
                </a:lnTo>
                <a:lnTo>
                  <a:pt x="20410" y="19274"/>
                </a:lnTo>
                <a:lnTo>
                  <a:pt x="20372" y="20003"/>
                </a:lnTo>
                <a:cubicBezTo>
                  <a:pt x="19566" y="20003"/>
                  <a:pt x="18913" y="20778"/>
                  <a:pt x="18913" y="21734"/>
                </a:cubicBezTo>
                <a:lnTo>
                  <a:pt x="18913" y="23054"/>
                </a:lnTo>
                <a:lnTo>
                  <a:pt x="9899" y="23054"/>
                </a:lnTo>
                <a:lnTo>
                  <a:pt x="9899" y="25512"/>
                </a:lnTo>
                <a:lnTo>
                  <a:pt x="5986" y="25512"/>
                </a:lnTo>
                <a:lnTo>
                  <a:pt x="5986" y="28062"/>
                </a:lnTo>
                <a:lnTo>
                  <a:pt x="5640" y="28062"/>
                </a:lnTo>
                <a:lnTo>
                  <a:pt x="5640" y="29109"/>
                </a:lnTo>
                <a:lnTo>
                  <a:pt x="5332" y="29109"/>
                </a:lnTo>
                <a:lnTo>
                  <a:pt x="5332" y="29563"/>
                </a:lnTo>
                <a:lnTo>
                  <a:pt x="4642" y="30292"/>
                </a:lnTo>
                <a:lnTo>
                  <a:pt x="4642" y="31065"/>
                </a:lnTo>
                <a:lnTo>
                  <a:pt x="1" y="31065"/>
                </a:lnTo>
                <a:lnTo>
                  <a:pt x="1" y="37778"/>
                </a:lnTo>
                <a:lnTo>
                  <a:pt x="40524" y="37778"/>
                </a:lnTo>
                <a:lnTo>
                  <a:pt x="40524" y="23054"/>
                </a:lnTo>
                <a:lnTo>
                  <a:pt x="33992" y="23054"/>
                </a:lnTo>
                <a:lnTo>
                  <a:pt x="33992" y="23052"/>
                </a:lnTo>
                <a:lnTo>
                  <a:pt x="33992" y="21914"/>
                </a:lnTo>
                <a:cubicBezTo>
                  <a:pt x="33992" y="20857"/>
                  <a:pt x="33271" y="20002"/>
                  <a:pt x="32381" y="20002"/>
                </a:cubicBezTo>
                <a:lnTo>
                  <a:pt x="32339" y="19272"/>
                </a:lnTo>
                <a:lnTo>
                  <a:pt x="32789" y="19272"/>
                </a:lnTo>
                <a:lnTo>
                  <a:pt x="32789" y="14998"/>
                </a:lnTo>
                <a:lnTo>
                  <a:pt x="32210" y="15021"/>
                </a:lnTo>
                <a:lnTo>
                  <a:pt x="32187" y="13916"/>
                </a:lnTo>
                <a:cubicBezTo>
                  <a:pt x="34942" y="9227"/>
                  <a:pt x="27592" y="5842"/>
                  <a:pt x="27592" y="5842"/>
                </a:cubicBezTo>
                <a:lnTo>
                  <a:pt x="27592" y="5435"/>
                </a:lnTo>
                <a:lnTo>
                  <a:pt x="27254" y="5435"/>
                </a:lnTo>
                <a:lnTo>
                  <a:pt x="27254" y="4251"/>
                </a:lnTo>
                <a:lnTo>
                  <a:pt x="27592" y="4251"/>
                </a:lnTo>
                <a:lnTo>
                  <a:pt x="27592" y="3613"/>
                </a:lnTo>
                <a:lnTo>
                  <a:pt x="27211" y="3613"/>
                </a:lnTo>
                <a:lnTo>
                  <a:pt x="27211" y="3204"/>
                </a:lnTo>
                <a:lnTo>
                  <a:pt x="26227" y="3204"/>
                </a:lnTo>
                <a:lnTo>
                  <a:pt x="26212" y="2876"/>
                </a:lnTo>
                <a:cubicBezTo>
                  <a:pt x="26360" y="2812"/>
                  <a:pt x="26465" y="2644"/>
                  <a:pt x="26465" y="2446"/>
                </a:cubicBezTo>
                <a:cubicBezTo>
                  <a:pt x="26465" y="2230"/>
                  <a:pt x="26338" y="2051"/>
                  <a:pt x="26170" y="1999"/>
                </a:cubicBezTo>
                <a:lnTo>
                  <a:pt x="26154" y="1665"/>
                </a:lnTo>
                <a:cubicBezTo>
                  <a:pt x="26281" y="1624"/>
                  <a:pt x="26374" y="1489"/>
                  <a:pt x="26374" y="1325"/>
                </a:cubicBezTo>
                <a:cubicBezTo>
                  <a:pt x="26374" y="1149"/>
                  <a:pt x="26264" y="1003"/>
                  <a:pt x="26122" y="977"/>
                </a:cubicBezTo>
                <a:lnTo>
                  <a:pt x="260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608;p37"/>
          <p:cNvSpPr txBox="1">
            <a:spLocks/>
          </p:cNvSpPr>
          <p:nvPr/>
        </p:nvSpPr>
        <p:spPr>
          <a:xfrm>
            <a:off x="4756906" y="3435404"/>
            <a:ext cx="392400" cy="78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rPr lang="en" sz="2800" dirty="0" smtClean="0"/>
              <a:t>07</a:t>
            </a:r>
            <a:endParaRPr lang="en" sz="2800" dirty="0"/>
          </a:p>
        </p:txBody>
      </p:sp>
      <p:sp>
        <p:nvSpPr>
          <p:cNvPr id="39" name="Google Shape;608;p37"/>
          <p:cNvSpPr txBox="1">
            <a:spLocks/>
          </p:cNvSpPr>
          <p:nvPr/>
        </p:nvSpPr>
        <p:spPr>
          <a:xfrm>
            <a:off x="4742266" y="998201"/>
            <a:ext cx="392400" cy="7861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hilosopher"/>
              <a:buNone/>
              <a:defRPr sz="3000" b="1" i="0" u="none" strike="noStrike" cap="none">
                <a:solidFill>
                  <a:schemeClr val="dk1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>
            <a:r>
              <a:rPr lang="en" sz="2800" dirty="0" smtClean="0"/>
              <a:t>05</a:t>
            </a:r>
            <a:endParaRPr lang="en" sz="2800" dirty="0"/>
          </a:p>
        </p:txBody>
      </p:sp>
      <p:sp>
        <p:nvSpPr>
          <p:cNvPr id="40" name="Google Shape;614;p37"/>
          <p:cNvSpPr txBox="1">
            <a:spLocks noGrp="1"/>
          </p:cNvSpPr>
          <p:nvPr>
            <p:ph type="subTitle" idx="20"/>
          </p:nvPr>
        </p:nvSpPr>
        <p:spPr>
          <a:xfrm>
            <a:off x="5402041" y="2414616"/>
            <a:ext cx="2930269" cy="6148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</a:t>
            </a:r>
            <a:r>
              <a:rPr lang="en" dirty="0" smtClean="0"/>
              <a:t>iat Sholat </a:t>
            </a:r>
            <a:r>
              <a:rPr lang="en" dirty="0" smtClean="0"/>
              <a:t>Jamak Qashar</a:t>
            </a:r>
            <a:endParaRPr dirty="0"/>
          </a:p>
        </p:txBody>
      </p:sp>
      <p:sp>
        <p:nvSpPr>
          <p:cNvPr id="41" name="Google Shape;614;p37"/>
          <p:cNvSpPr txBox="1">
            <a:spLocks noGrp="1"/>
          </p:cNvSpPr>
          <p:nvPr>
            <p:ph type="subTitle" idx="20"/>
          </p:nvPr>
        </p:nvSpPr>
        <p:spPr>
          <a:xfrm>
            <a:off x="5359998" y="3649461"/>
            <a:ext cx="3187249" cy="712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Jamak</a:t>
            </a:r>
            <a:r>
              <a:rPr lang="en-US" dirty="0" smtClean="0"/>
              <a:t> &amp; </a:t>
            </a:r>
            <a:r>
              <a:rPr lang="en-US" dirty="0" err="1" smtClean="0"/>
              <a:t>Qashar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508403" y="2057531"/>
            <a:ext cx="337755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S</a:t>
            </a:r>
            <a:r>
              <a:rPr lang="en" sz="4400" dirty="0" smtClean="0"/>
              <a:t>holat Jamak</a:t>
            </a:r>
            <a:endParaRPr sz="44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"/>
          <p:cNvSpPr txBox="1">
            <a:spLocks noGrp="1"/>
          </p:cNvSpPr>
          <p:nvPr>
            <p:ph type="subTitle" idx="1"/>
          </p:nvPr>
        </p:nvSpPr>
        <p:spPr>
          <a:xfrm>
            <a:off x="720000" y="1423054"/>
            <a:ext cx="7704000" cy="710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Y</a:t>
            </a:r>
            <a:r>
              <a:rPr lang="en" sz="1800" dirty="0" smtClean="0"/>
              <a:t>aitu menggabungkan dua </a:t>
            </a:r>
            <a:r>
              <a:rPr lang="en" sz="1800" dirty="0" smtClean="0"/>
              <a:t>waktu sholat </a:t>
            </a:r>
            <a:r>
              <a:rPr lang="en" sz="1800" dirty="0" smtClean="0"/>
              <a:t>fardu dan dilaksanakan dalam satu waktu.</a:t>
            </a:r>
            <a:endParaRPr sz="1800" dirty="0"/>
          </a:p>
        </p:txBody>
      </p:sp>
      <p:sp>
        <p:nvSpPr>
          <p:cNvPr id="669" name="Google Shape;669;p39"/>
          <p:cNvSpPr txBox="1">
            <a:spLocks noGrp="1"/>
          </p:cNvSpPr>
          <p:nvPr>
            <p:ph type="subTitle" idx="2"/>
          </p:nvPr>
        </p:nvSpPr>
        <p:spPr>
          <a:xfrm>
            <a:off x="720000" y="3294764"/>
            <a:ext cx="7704000" cy="947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/>
              <a:t>Sholat</a:t>
            </a:r>
            <a:r>
              <a:rPr lang="en-US" sz="1800" dirty="0" smtClean="0"/>
              <a:t> </a:t>
            </a:r>
            <a:r>
              <a:rPr lang="en-US" sz="1800" dirty="0" err="1" smtClean="0"/>
              <a:t>fardu</a:t>
            </a:r>
            <a:r>
              <a:rPr lang="en-US" sz="1800" dirty="0" smtClean="0"/>
              <a:t> yang </a:t>
            </a:r>
            <a:r>
              <a:rPr lang="en-US" sz="1800" dirty="0" err="1" smtClean="0"/>
              <a:t>boleh</a:t>
            </a:r>
            <a:r>
              <a:rPr lang="en-US" sz="1800" dirty="0" smtClean="0"/>
              <a:t> </a:t>
            </a:r>
            <a:r>
              <a:rPr lang="en-US" sz="1800" dirty="0" err="1" smtClean="0"/>
              <a:t>dijamak</a:t>
            </a:r>
            <a:r>
              <a:rPr lang="en-US" sz="1800" dirty="0" smtClean="0"/>
              <a:t> </a:t>
            </a:r>
            <a:r>
              <a:rPr lang="en-US" sz="1800" dirty="0" err="1" smtClean="0"/>
              <a:t>yaitu</a:t>
            </a:r>
            <a:r>
              <a:rPr lang="en-US" sz="1800" dirty="0" smtClean="0"/>
              <a:t>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/>
              <a:t>sholat</a:t>
            </a:r>
            <a:r>
              <a:rPr lang="en-US" sz="1800" dirty="0" smtClean="0"/>
              <a:t> </a:t>
            </a:r>
            <a:r>
              <a:rPr lang="en-US" sz="1800" dirty="0" err="1" smtClean="0"/>
              <a:t>dzuhur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ashar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/>
              <a:t>maghrib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isya</a:t>
            </a:r>
            <a:r>
              <a:rPr lang="en-US" sz="1800" dirty="0" smtClean="0"/>
              <a:t>.</a:t>
            </a:r>
            <a:endParaRPr sz="1800" dirty="0"/>
          </a:p>
        </p:txBody>
      </p:sp>
      <p:sp>
        <p:nvSpPr>
          <p:cNvPr id="671" name="Google Shape;671;p39"/>
          <p:cNvSpPr txBox="1">
            <a:spLocks noGrp="1"/>
          </p:cNvSpPr>
          <p:nvPr>
            <p:ph type="subTitle" idx="4"/>
          </p:nvPr>
        </p:nvSpPr>
        <p:spPr>
          <a:xfrm>
            <a:off x="720000" y="920710"/>
            <a:ext cx="7704000" cy="56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Sh</a:t>
            </a:r>
            <a:r>
              <a:rPr lang="en" sz="3200" dirty="0" smtClean="0"/>
              <a:t>olat jamak</a:t>
            </a:r>
            <a:endParaRPr sz="3200" dirty="0"/>
          </a:p>
        </p:txBody>
      </p:sp>
      <p:sp>
        <p:nvSpPr>
          <p:cNvPr id="672" name="Google Shape;672;p39"/>
          <p:cNvSpPr txBox="1">
            <a:spLocks noGrp="1"/>
          </p:cNvSpPr>
          <p:nvPr>
            <p:ph type="subTitle" idx="5"/>
          </p:nvPr>
        </p:nvSpPr>
        <p:spPr>
          <a:xfrm>
            <a:off x="720000" y="2667764"/>
            <a:ext cx="7704000" cy="5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S</a:t>
            </a:r>
            <a:r>
              <a:rPr lang="en" sz="3200" dirty="0" smtClean="0"/>
              <a:t>holat Fardu yang dapat dijamak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578775" y="1836475"/>
            <a:ext cx="3797970" cy="123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Jenis-jenis</a:t>
            </a:r>
            <a:r>
              <a:rPr lang="en-US" sz="3600" dirty="0" smtClean="0"/>
              <a:t> </a:t>
            </a:r>
            <a:r>
              <a:rPr lang="en-US" sz="3600" dirty="0" err="1" smtClean="0"/>
              <a:t>sholat</a:t>
            </a:r>
            <a:r>
              <a:rPr lang="en-US" sz="3600" dirty="0" smtClean="0"/>
              <a:t> </a:t>
            </a:r>
            <a:r>
              <a:rPr lang="en-US" sz="3600" dirty="0" err="1" smtClean="0"/>
              <a:t>Jamak</a:t>
            </a:r>
            <a:endParaRPr sz="36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42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Jamak Takdim </a:t>
            </a:r>
            <a:r>
              <a:rPr lang="en" dirty="0"/>
              <a:t>&amp; </a:t>
            </a:r>
            <a:r>
              <a:rPr lang="en" dirty="0" smtClean="0"/>
              <a:t>Jamak Takhir</a:t>
            </a:r>
            <a:endParaRPr dirty="0"/>
          </a:p>
        </p:txBody>
      </p:sp>
      <p:sp>
        <p:nvSpPr>
          <p:cNvPr id="1137" name="Google Shape;1137;p54"/>
          <p:cNvSpPr txBox="1">
            <a:spLocks noGrp="1"/>
          </p:cNvSpPr>
          <p:nvPr>
            <p:ph type="subTitle" idx="1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fardu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yang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dzuhur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ashar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ashar</a:t>
            </a:r>
            <a:r>
              <a:rPr lang="en-US" dirty="0" smtClean="0"/>
              <a:t>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M</a:t>
            </a:r>
            <a:r>
              <a:rPr lang="en" dirty="0" smtClean="0"/>
              <a:t>enggabungkan sholat maghrib dengan isya dan dikerjakan pada waktu sholat isya.</a:t>
            </a:r>
            <a:endParaRPr dirty="0"/>
          </a:p>
        </p:txBody>
      </p:sp>
      <p:sp>
        <p:nvSpPr>
          <p:cNvPr id="1138" name="Google Shape;1138;p54"/>
          <p:cNvSpPr txBox="1">
            <a:spLocks noGrp="1"/>
          </p:cNvSpPr>
          <p:nvPr>
            <p:ph type="subTitle" idx="2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fardu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yang </a:t>
            </a:r>
            <a:r>
              <a:rPr lang="en-US" dirty="0" err="1" smtClean="0"/>
              <a:t>pertama</a:t>
            </a:r>
            <a:r>
              <a:rPr lang="en-US" dirty="0" smtClean="0"/>
              <a:t>.</a:t>
            </a:r>
            <a:endParaRPr dirty="0" smtClean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C</a:t>
            </a:r>
            <a:r>
              <a:rPr lang="en-US" dirty="0" err="1" smtClean="0"/>
              <a:t>ontoh</a:t>
            </a:r>
            <a:r>
              <a:rPr lang="en-US" dirty="0" smtClean="0"/>
              <a:t> :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dzuhur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ashar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dzuhur</a:t>
            </a:r>
            <a:r>
              <a:rPr lang="en-US" dirty="0" smtClean="0"/>
              <a:t>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M</a:t>
            </a:r>
            <a:r>
              <a:rPr lang="en" dirty="0" smtClean="0"/>
              <a:t>enggabungkan sholat maghrib dengan isya dan dikerjakan pada waktu sholat maghrib.</a:t>
            </a:r>
            <a:endParaRPr dirty="0"/>
          </a:p>
        </p:txBody>
      </p:sp>
      <p:sp>
        <p:nvSpPr>
          <p:cNvPr id="1139" name="Google Shape;1139;p54"/>
          <p:cNvSpPr txBox="1">
            <a:spLocks noGrp="1"/>
          </p:cNvSpPr>
          <p:nvPr>
            <p:ph type="subTitle" idx="3"/>
          </p:nvPr>
        </p:nvSpPr>
        <p:spPr>
          <a:xfrm>
            <a:off x="726675" y="1378250"/>
            <a:ext cx="36981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Jamak Takdim</a:t>
            </a:r>
            <a:endParaRPr dirty="0"/>
          </a:p>
        </p:txBody>
      </p:sp>
      <p:sp>
        <p:nvSpPr>
          <p:cNvPr id="1140" name="Google Shape;1140;p54"/>
          <p:cNvSpPr txBox="1">
            <a:spLocks noGrp="1"/>
          </p:cNvSpPr>
          <p:nvPr>
            <p:ph type="subTitle" idx="4"/>
          </p:nvPr>
        </p:nvSpPr>
        <p:spPr>
          <a:xfrm>
            <a:off x="4747375" y="1378250"/>
            <a:ext cx="3698100" cy="4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Jamak Takhir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/>
          <p:nvPr/>
        </p:nvSpPr>
        <p:spPr>
          <a:xfrm>
            <a:off x="1022201" y="1612977"/>
            <a:ext cx="1514478" cy="2805657"/>
          </a:xfrm>
          <a:custGeom>
            <a:avLst/>
            <a:gdLst/>
            <a:ahLst/>
            <a:cxnLst/>
            <a:rect l="l" t="t" r="r" b="b"/>
            <a:pathLst>
              <a:path w="15918" h="29489" extrusionOk="0">
                <a:moveTo>
                  <a:pt x="7788" y="1"/>
                </a:moveTo>
                <a:lnTo>
                  <a:pt x="7675" y="2402"/>
                </a:lnTo>
                <a:cubicBezTo>
                  <a:pt x="7514" y="2499"/>
                  <a:pt x="7397" y="2766"/>
                  <a:pt x="7397" y="3083"/>
                </a:cubicBezTo>
                <a:cubicBezTo>
                  <a:pt x="7397" y="3211"/>
                  <a:pt x="7418" y="3329"/>
                  <a:pt x="7449" y="3433"/>
                </a:cubicBezTo>
                <a:lnTo>
                  <a:pt x="7076" y="3433"/>
                </a:lnTo>
                <a:lnTo>
                  <a:pt x="7076" y="4132"/>
                </a:lnTo>
                <a:lnTo>
                  <a:pt x="6565" y="4132"/>
                </a:lnTo>
                <a:lnTo>
                  <a:pt x="6565" y="4631"/>
                </a:lnTo>
                <a:lnTo>
                  <a:pt x="7186" y="4631"/>
                </a:lnTo>
                <a:cubicBezTo>
                  <a:pt x="7186" y="4631"/>
                  <a:pt x="5616" y="5130"/>
                  <a:pt x="5398" y="6429"/>
                </a:cubicBezTo>
                <a:cubicBezTo>
                  <a:pt x="5179" y="7727"/>
                  <a:pt x="5398" y="8226"/>
                  <a:pt x="5398" y="8226"/>
                </a:cubicBezTo>
                <a:cubicBezTo>
                  <a:pt x="5398" y="8226"/>
                  <a:pt x="1533" y="9524"/>
                  <a:pt x="1" y="13516"/>
                </a:cubicBezTo>
                <a:lnTo>
                  <a:pt x="1" y="29489"/>
                </a:lnTo>
                <a:lnTo>
                  <a:pt x="7806" y="29314"/>
                </a:lnTo>
                <a:lnTo>
                  <a:pt x="7806" y="29489"/>
                </a:lnTo>
                <a:lnTo>
                  <a:pt x="15918" y="29489"/>
                </a:lnTo>
                <a:lnTo>
                  <a:pt x="15918" y="13635"/>
                </a:lnTo>
                <a:cubicBezTo>
                  <a:pt x="14317" y="9593"/>
                  <a:pt x="10271" y="8280"/>
                  <a:pt x="10271" y="8280"/>
                </a:cubicBezTo>
                <a:cubicBezTo>
                  <a:pt x="10271" y="8280"/>
                  <a:pt x="10499" y="7777"/>
                  <a:pt x="10271" y="6462"/>
                </a:cubicBezTo>
                <a:cubicBezTo>
                  <a:pt x="10042" y="5150"/>
                  <a:pt x="8399" y="4644"/>
                  <a:pt x="8399" y="4644"/>
                </a:cubicBezTo>
                <a:lnTo>
                  <a:pt x="9048" y="4644"/>
                </a:lnTo>
                <a:lnTo>
                  <a:pt x="9048" y="4139"/>
                </a:lnTo>
                <a:lnTo>
                  <a:pt x="8514" y="4139"/>
                </a:lnTo>
                <a:lnTo>
                  <a:pt x="8514" y="3433"/>
                </a:lnTo>
                <a:lnTo>
                  <a:pt x="8166" y="3433"/>
                </a:lnTo>
                <a:cubicBezTo>
                  <a:pt x="8199" y="3329"/>
                  <a:pt x="8219" y="3211"/>
                  <a:pt x="8219" y="3083"/>
                </a:cubicBezTo>
                <a:cubicBezTo>
                  <a:pt x="8219" y="2740"/>
                  <a:pt x="8083" y="2456"/>
                  <a:pt x="7903" y="2381"/>
                </a:cubicBezTo>
                <a:lnTo>
                  <a:pt x="7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8"/>
          <p:cNvGrpSpPr/>
          <p:nvPr/>
        </p:nvGrpSpPr>
        <p:grpSpPr>
          <a:xfrm>
            <a:off x="-1066800" y="1054955"/>
            <a:ext cx="4744050" cy="3507145"/>
            <a:chOff x="0" y="1054955"/>
            <a:chExt cx="4744050" cy="3507145"/>
          </a:xfrm>
        </p:grpSpPr>
        <p:sp>
          <p:nvSpPr>
            <p:cNvPr id="633" name="Google Shape;633;p38"/>
            <p:cNvSpPr/>
            <p:nvPr/>
          </p:nvSpPr>
          <p:spPr>
            <a:xfrm flipH="1">
              <a:off x="0" y="1054955"/>
              <a:ext cx="4060624" cy="3409260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870075" y="3720225"/>
              <a:ext cx="521100" cy="84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025700" y="3930900"/>
              <a:ext cx="521100" cy="63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4222950" y="4220400"/>
              <a:ext cx="521100" cy="3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38"/>
          <p:cNvSpPr txBox="1">
            <a:spLocks noGrp="1"/>
          </p:cNvSpPr>
          <p:nvPr>
            <p:ph type="title"/>
          </p:nvPr>
        </p:nvSpPr>
        <p:spPr>
          <a:xfrm>
            <a:off x="4470937" y="1873734"/>
            <a:ext cx="3769296" cy="1502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/>
              <a:t>Niat</a:t>
            </a:r>
            <a:r>
              <a:rPr lang="en-US" sz="4000" dirty="0" smtClean="0"/>
              <a:t> S</a:t>
            </a:r>
            <a:r>
              <a:rPr lang="en" sz="4000" dirty="0" smtClean="0"/>
              <a:t>holat Jamak</a:t>
            </a:r>
            <a:endParaRPr sz="4000"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2"/>
          </p:nvPr>
        </p:nvSpPr>
        <p:spPr>
          <a:xfrm>
            <a:off x="3603475" y="1836450"/>
            <a:ext cx="670500" cy="14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640" name="Google Shape;640;p38"/>
          <p:cNvGrpSpPr/>
          <p:nvPr/>
        </p:nvGrpSpPr>
        <p:grpSpPr>
          <a:xfrm flipH="1">
            <a:off x="6151279" y="245011"/>
            <a:ext cx="3240392" cy="1156891"/>
            <a:chOff x="-3505263" y="-2342175"/>
            <a:chExt cx="2645434" cy="944478"/>
          </a:xfrm>
        </p:grpSpPr>
        <p:sp>
          <p:nvSpPr>
            <p:cNvPr id="641" name="Google Shape;641;p38"/>
            <p:cNvSpPr/>
            <p:nvPr/>
          </p:nvSpPr>
          <p:spPr>
            <a:xfrm>
              <a:off x="-3505263" y="-2342175"/>
              <a:ext cx="2645434" cy="944478"/>
            </a:xfrm>
            <a:custGeom>
              <a:avLst/>
              <a:gdLst/>
              <a:ahLst/>
              <a:cxnLst/>
              <a:rect l="l" t="t" r="r" b="b"/>
              <a:pathLst>
                <a:path w="58411" h="20854" extrusionOk="0">
                  <a:moveTo>
                    <a:pt x="8551" y="1"/>
                  </a:moveTo>
                  <a:cubicBezTo>
                    <a:pt x="8250" y="1"/>
                    <a:pt x="7943" y="29"/>
                    <a:pt x="7633" y="88"/>
                  </a:cubicBezTo>
                  <a:cubicBezTo>
                    <a:pt x="5925" y="410"/>
                    <a:pt x="4521" y="1672"/>
                    <a:pt x="4247" y="3134"/>
                  </a:cubicBezTo>
                  <a:cubicBezTo>
                    <a:pt x="3866" y="2557"/>
                    <a:pt x="2723" y="1765"/>
                    <a:pt x="1752" y="1765"/>
                  </a:cubicBezTo>
                  <a:cubicBezTo>
                    <a:pt x="1405" y="1765"/>
                    <a:pt x="1080" y="1865"/>
                    <a:pt x="819" y="2113"/>
                  </a:cubicBezTo>
                  <a:cubicBezTo>
                    <a:pt x="324" y="8386"/>
                    <a:pt x="81" y="14564"/>
                    <a:pt x="0" y="20854"/>
                  </a:cubicBezTo>
                  <a:cubicBezTo>
                    <a:pt x="350" y="20567"/>
                    <a:pt x="381" y="19928"/>
                    <a:pt x="730" y="19642"/>
                  </a:cubicBezTo>
                  <a:cubicBezTo>
                    <a:pt x="788" y="19644"/>
                    <a:pt x="846" y="19645"/>
                    <a:pt x="904" y="19645"/>
                  </a:cubicBezTo>
                  <a:cubicBezTo>
                    <a:pt x="3080" y="19645"/>
                    <a:pt x="5185" y="18137"/>
                    <a:pt x="5834" y="16082"/>
                  </a:cubicBezTo>
                  <a:cubicBezTo>
                    <a:pt x="6196" y="16509"/>
                    <a:pt x="6762" y="16749"/>
                    <a:pt x="7326" y="16749"/>
                  </a:cubicBezTo>
                  <a:cubicBezTo>
                    <a:pt x="7543" y="16749"/>
                    <a:pt x="7760" y="16713"/>
                    <a:pt x="7965" y="16639"/>
                  </a:cubicBezTo>
                  <a:cubicBezTo>
                    <a:pt x="8533" y="16432"/>
                    <a:pt x="8975" y="15935"/>
                    <a:pt x="9142" y="15363"/>
                  </a:cubicBezTo>
                  <a:lnTo>
                    <a:pt x="9142" y="15363"/>
                  </a:lnTo>
                  <a:cubicBezTo>
                    <a:pt x="9004" y="17346"/>
                    <a:pt x="10520" y="18964"/>
                    <a:pt x="12634" y="18964"/>
                  </a:cubicBezTo>
                  <a:cubicBezTo>
                    <a:pt x="12665" y="18964"/>
                    <a:pt x="12696" y="18964"/>
                    <a:pt x="12727" y="18963"/>
                  </a:cubicBezTo>
                  <a:cubicBezTo>
                    <a:pt x="14564" y="18921"/>
                    <a:pt x="16273" y="17502"/>
                    <a:pt x="16617" y="15763"/>
                  </a:cubicBezTo>
                  <a:cubicBezTo>
                    <a:pt x="17355" y="17516"/>
                    <a:pt x="19074" y="18685"/>
                    <a:pt x="21000" y="18782"/>
                  </a:cubicBezTo>
                  <a:cubicBezTo>
                    <a:pt x="21086" y="18786"/>
                    <a:pt x="21170" y="18788"/>
                    <a:pt x="21252" y="18788"/>
                  </a:cubicBezTo>
                  <a:cubicBezTo>
                    <a:pt x="22967" y="18788"/>
                    <a:pt x="23962" y="17894"/>
                    <a:pt x="25456" y="17227"/>
                  </a:cubicBezTo>
                  <a:cubicBezTo>
                    <a:pt x="25685" y="17125"/>
                    <a:pt x="25902" y="17082"/>
                    <a:pt x="26112" y="17082"/>
                  </a:cubicBezTo>
                  <a:cubicBezTo>
                    <a:pt x="27102" y="17082"/>
                    <a:pt x="27927" y="18043"/>
                    <a:pt x="29144" y="18237"/>
                  </a:cubicBezTo>
                  <a:cubicBezTo>
                    <a:pt x="29299" y="18262"/>
                    <a:pt x="29448" y="18273"/>
                    <a:pt x="29593" y="18273"/>
                  </a:cubicBezTo>
                  <a:cubicBezTo>
                    <a:pt x="30588" y="18273"/>
                    <a:pt x="31363" y="17755"/>
                    <a:pt x="32313" y="17735"/>
                  </a:cubicBezTo>
                  <a:cubicBezTo>
                    <a:pt x="32327" y="17735"/>
                    <a:pt x="32341" y="17734"/>
                    <a:pt x="32355" y="17734"/>
                  </a:cubicBezTo>
                  <a:cubicBezTo>
                    <a:pt x="33320" y="17734"/>
                    <a:pt x="34036" y="18444"/>
                    <a:pt x="35058" y="18444"/>
                  </a:cubicBezTo>
                  <a:cubicBezTo>
                    <a:pt x="35149" y="18444"/>
                    <a:pt x="35241" y="18438"/>
                    <a:pt x="35337" y="18426"/>
                  </a:cubicBezTo>
                  <a:cubicBezTo>
                    <a:pt x="35590" y="18395"/>
                    <a:pt x="38241" y="17272"/>
                    <a:pt x="37919" y="17007"/>
                  </a:cubicBezTo>
                  <a:lnTo>
                    <a:pt x="37919" y="17007"/>
                  </a:lnTo>
                  <a:cubicBezTo>
                    <a:pt x="39122" y="17997"/>
                    <a:pt x="40691" y="18512"/>
                    <a:pt x="42256" y="18512"/>
                  </a:cubicBezTo>
                  <a:cubicBezTo>
                    <a:pt x="43295" y="18512"/>
                    <a:pt x="44333" y="18285"/>
                    <a:pt x="45260" y="17818"/>
                  </a:cubicBezTo>
                  <a:cubicBezTo>
                    <a:pt x="45406" y="17745"/>
                    <a:pt x="45571" y="17713"/>
                    <a:pt x="45751" y="17713"/>
                  </a:cubicBezTo>
                  <a:cubicBezTo>
                    <a:pt x="46688" y="17713"/>
                    <a:pt x="47996" y="18569"/>
                    <a:pt x="48717" y="18783"/>
                  </a:cubicBezTo>
                  <a:cubicBezTo>
                    <a:pt x="50082" y="19193"/>
                    <a:pt x="52228" y="19736"/>
                    <a:pt x="54110" y="19736"/>
                  </a:cubicBezTo>
                  <a:cubicBezTo>
                    <a:pt x="55100" y="19736"/>
                    <a:pt x="56016" y="19586"/>
                    <a:pt x="56709" y="19188"/>
                  </a:cubicBezTo>
                  <a:cubicBezTo>
                    <a:pt x="57780" y="18573"/>
                    <a:pt x="58411" y="17143"/>
                    <a:pt x="57838" y="16058"/>
                  </a:cubicBezTo>
                  <a:cubicBezTo>
                    <a:pt x="57595" y="15598"/>
                    <a:pt x="57056" y="15261"/>
                    <a:pt x="56560" y="15261"/>
                  </a:cubicBezTo>
                  <a:cubicBezTo>
                    <a:pt x="56335" y="15261"/>
                    <a:pt x="56120" y="15330"/>
                    <a:pt x="55944" y="15487"/>
                  </a:cubicBezTo>
                  <a:cubicBezTo>
                    <a:pt x="55762" y="14546"/>
                    <a:pt x="54832" y="13810"/>
                    <a:pt x="53866" y="13810"/>
                  </a:cubicBezTo>
                  <a:cubicBezTo>
                    <a:pt x="53816" y="13810"/>
                    <a:pt x="53767" y="13812"/>
                    <a:pt x="53718" y="13816"/>
                  </a:cubicBezTo>
                  <a:cubicBezTo>
                    <a:pt x="53399" y="13843"/>
                    <a:pt x="53014" y="14048"/>
                    <a:pt x="53071" y="14360"/>
                  </a:cubicBezTo>
                  <a:lnTo>
                    <a:pt x="53071" y="14360"/>
                  </a:lnTo>
                  <a:cubicBezTo>
                    <a:pt x="52806" y="13837"/>
                    <a:pt x="52199" y="13568"/>
                    <a:pt x="51598" y="13568"/>
                  </a:cubicBezTo>
                  <a:cubicBezTo>
                    <a:pt x="51448" y="13568"/>
                    <a:pt x="51299" y="13584"/>
                    <a:pt x="51155" y="13618"/>
                  </a:cubicBezTo>
                  <a:cubicBezTo>
                    <a:pt x="50516" y="13765"/>
                    <a:pt x="50169" y="14318"/>
                    <a:pt x="49609" y="14516"/>
                  </a:cubicBezTo>
                  <a:cubicBezTo>
                    <a:pt x="49490" y="14558"/>
                    <a:pt x="49356" y="14568"/>
                    <a:pt x="49218" y="14568"/>
                  </a:cubicBezTo>
                  <a:cubicBezTo>
                    <a:pt x="49092" y="14568"/>
                    <a:pt x="48962" y="14560"/>
                    <a:pt x="48834" y="14560"/>
                  </a:cubicBezTo>
                  <a:cubicBezTo>
                    <a:pt x="48723" y="14560"/>
                    <a:pt x="48614" y="14566"/>
                    <a:pt x="48510" y="14589"/>
                  </a:cubicBezTo>
                  <a:cubicBezTo>
                    <a:pt x="48857" y="13692"/>
                    <a:pt x="48836" y="12676"/>
                    <a:pt x="48357" y="11827"/>
                  </a:cubicBezTo>
                  <a:cubicBezTo>
                    <a:pt x="47787" y="10814"/>
                    <a:pt x="46294" y="10136"/>
                    <a:pt x="44911" y="10136"/>
                  </a:cubicBezTo>
                  <a:cubicBezTo>
                    <a:pt x="43733" y="10136"/>
                    <a:pt x="42635" y="10628"/>
                    <a:pt x="42254" y="11820"/>
                  </a:cubicBezTo>
                  <a:cubicBezTo>
                    <a:pt x="42990" y="9521"/>
                    <a:pt x="41690" y="7020"/>
                    <a:pt x="39190" y="6591"/>
                  </a:cubicBezTo>
                  <a:cubicBezTo>
                    <a:pt x="38942" y="6549"/>
                    <a:pt x="38708" y="6529"/>
                    <a:pt x="38485" y="6529"/>
                  </a:cubicBezTo>
                  <a:cubicBezTo>
                    <a:pt x="36817" y="6529"/>
                    <a:pt x="35788" y="7644"/>
                    <a:pt x="34620" y="8798"/>
                  </a:cubicBezTo>
                  <a:cubicBezTo>
                    <a:pt x="34329" y="7821"/>
                    <a:pt x="33816" y="6805"/>
                    <a:pt x="32805" y="6341"/>
                  </a:cubicBezTo>
                  <a:cubicBezTo>
                    <a:pt x="32504" y="6203"/>
                    <a:pt x="32167" y="6135"/>
                    <a:pt x="31832" y="6135"/>
                  </a:cubicBezTo>
                  <a:cubicBezTo>
                    <a:pt x="31094" y="6135"/>
                    <a:pt x="30362" y="6464"/>
                    <a:pt x="30011" y="7097"/>
                  </a:cubicBezTo>
                  <a:cubicBezTo>
                    <a:pt x="29695" y="6025"/>
                    <a:pt x="28691" y="5182"/>
                    <a:pt x="27565" y="5045"/>
                  </a:cubicBezTo>
                  <a:cubicBezTo>
                    <a:pt x="27457" y="5032"/>
                    <a:pt x="27347" y="5026"/>
                    <a:pt x="27238" y="5026"/>
                  </a:cubicBezTo>
                  <a:cubicBezTo>
                    <a:pt x="26218" y="5026"/>
                    <a:pt x="25204" y="5582"/>
                    <a:pt x="24690" y="6456"/>
                  </a:cubicBezTo>
                  <a:cubicBezTo>
                    <a:pt x="24546" y="6072"/>
                    <a:pt x="24129" y="5865"/>
                    <a:pt x="23719" y="5865"/>
                  </a:cubicBezTo>
                  <a:cubicBezTo>
                    <a:pt x="23394" y="5865"/>
                    <a:pt x="23072" y="5996"/>
                    <a:pt x="22897" y="6272"/>
                  </a:cubicBezTo>
                  <a:cubicBezTo>
                    <a:pt x="22793" y="3886"/>
                    <a:pt x="21309" y="1514"/>
                    <a:pt x="19036" y="691"/>
                  </a:cubicBezTo>
                  <a:cubicBezTo>
                    <a:pt x="18516" y="502"/>
                    <a:pt x="17962" y="412"/>
                    <a:pt x="17407" y="412"/>
                  </a:cubicBezTo>
                  <a:cubicBezTo>
                    <a:pt x="15538" y="412"/>
                    <a:pt x="13653" y="1433"/>
                    <a:pt x="12971" y="3146"/>
                  </a:cubicBezTo>
                  <a:cubicBezTo>
                    <a:pt x="12260" y="1231"/>
                    <a:pt x="10536" y="1"/>
                    <a:pt x="8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-3477455" y="-2105490"/>
              <a:ext cx="2162824" cy="651950"/>
            </a:xfrm>
            <a:custGeom>
              <a:avLst/>
              <a:gdLst/>
              <a:ahLst/>
              <a:cxnLst/>
              <a:rect l="l" t="t" r="r" b="b"/>
              <a:pathLst>
                <a:path w="47755" h="14395" extrusionOk="0">
                  <a:moveTo>
                    <a:pt x="8566" y="0"/>
                  </a:moveTo>
                  <a:cubicBezTo>
                    <a:pt x="6796" y="0"/>
                    <a:pt x="4938" y="1048"/>
                    <a:pt x="4310" y="2704"/>
                  </a:cubicBezTo>
                  <a:cubicBezTo>
                    <a:pt x="3967" y="2497"/>
                    <a:pt x="3573" y="2401"/>
                    <a:pt x="3174" y="2401"/>
                  </a:cubicBezTo>
                  <a:cubicBezTo>
                    <a:pt x="2493" y="2401"/>
                    <a:pt x="1798" y="2681"/>
                    <a:pt x="1316" y="3165"/>
                  </a:cubicBezTo>
                  <a:cubicBezTo>
                    <a:pt x="555" y="3933"/>
                    <a:pt x="307" y="5111"/>
                    <a:pt x="535" y="6164"/>
                  </a:cubicBezTo>
                  <a:cubicBezTo>
                    <a:pt x="489" y="6088"/>
                    <a:pt x="403" y="6053"/>
                    <a:pt x="314" y="6053"/>
                  </a:cubicBezTo>
                  <a:cubicBezTo>
                    <a:pt x="189" y="6053"/>
                    <a:pt x="60" y="6123"/>
                    <a:pt x="34" y="6246"/>
                  </a:cubicBezTo>
                  <a:lnTo>
                    <a:pt x="1" y="14391"/>
                  </a:lnTo>
                  <a:cubicBezTo>
                    <a:pt x="58" y="14393"/>
                    <a:pt x="115" y="14394"/>
                    <a:pt x="172" y="14394"/>
                  </a:cubicBezTo>
                  <a:cubicBezTo>
                    <a:pt x="2351" y="14394"/>
                    <a:pt x="4457" y="12885"/>
                    <a:pt x="5106" y="10829"/>
                  </a:cubicBezTo>
                  <a:cubicBezTo>
                    <a:pt x="5468" y="11256"/>
                    <a:pt x="6034" y="11496"/>
                    <a:pt x="6597" y="11496"/>
                  </a:cubicBezTo>
                  <a:cubicBezTo>
                    <a:pt x="6815" y="11496"/>
                    <a:pt x="7032" y="11461"/>
                    <a:pt x="7237" y="11386"/>
                  </a:cubicBezTo>
                  <a:cubicBezTo>
                    <a:pt x="7805" y="11179"/>
                    <a:pt x="8247" y="10682"/>
                    <a:pt x="8414" y="10110"/>
                  </a:cubicBezTo>
                  <a:lnTo>
                    <a:pt x="8414" y="10110"/>
                  </a:lnTo>
                  <a:cubicBezTo>
                    <a:pt x="8276" y="12093"/>
                    <a:pt x="9792" y="13712"/>
                    <a:pt x="11905" y="13712"/>
                  </a:cubicBezTo>
                  <a:cubicBezTo>
                    <a:pt x="11936" y="13712"/>
                    <a:pt x="11966" y="13711"/>
                    <a:pt x="11997" y="13711"/>
                  </a:cubicBezTo>
                  <a:cubicBezTo>
                    <a:pt x="13836" y="13668"/>
                    <a:pt x="15545" y="12249"/>
                    <a:pt x="15889" y="10512"/>
                  </a:cubicBezTo>
                  <a:cubicBezTo>
                    <a:pt x="16627" y="12263"/>
                    <a:pt x="18346" y="13432"/>
                    <a:pt x="20272" y="13529"/>
                  </a:cubicBezTo>
                  <a:cubicBezTo>
                    <a:pt x="20358" y="13534"/>
                    <a:pt x="20442" y="13536"/>
                    <a:pt x="20524" y="13536"/>
                  </a:cubicBezTo>
                  <a:cubicBezTo>
                    <a:pt x="22239" y="13536"/>
                    <a:pt x="23234" y="12641"/>
                    <a:pt x="24728" y="11975"/>
                  </a:cubicBezTo>
                  <a:cubicBezTo>
                    <a:pt x="24957" y="11872"/>
                    <a:pt x="25175" y="11829"/>
                    <a:pt x="25384" y="11829"/>
                  </a:cubicBezTo>
                  <a:cubicBezTo>
                    <a:pt x="26374" y="11829"/>
                    <a:pt x="27199" y="12790"/>
                    <a:pt x="28415" y="12985"/>
                  </a:cubicBezTo>
                  <a:cubicBezTo>
                    <a:pt x="28569" y="13010"/>
                    <a:pt x="28718" y="13021"/>
                    <a:pt x="28863" y="13021"/>
                  </a:cubicBezTo>
                  <a:cubicBezTo>
                    <a:pt x="29859" y="13021"/>
                    <a:pt x="30635" y="12502"/>
                    <a:pt x="31584" y="12482"/>
                  </a:cubicBezTo>
                  <a:cubicBezTo>
                    <a:pt x="31598" y="12482"/>
                    <a:pt x="31612" y="12482"/>
                    <a:pt x="31625" y="12482"/>
                  </a:cubicBezTo>
                  <a:cubicBezTo>
                    <a:pt x="32593" y="12482"/>
                    <a:pt x="33309" y="13192"/>
                    <a:pt x="34333" y="13192"/>
                  </a:cubicBezTo>
                  <a:cubicBezTo>
                    <a:pt x="34422" y="13192"/>
                    <a:pt x="34514" y="13187"/>
                    <a:pt x="34609" y="13175"/>
                  </a:cubicBezTo>
                  <a:cubicBezTo>
                    <a:pt x="34862" y="13143"/>
                    <a:pt x="37513" y="12020"/>
                    <a:pt x="37191" y="11755"/>
                  </a:cubicBezTo>
                  <a:lnTo>
                    <a:pt x="37191" y="11755"/>
                  </a:lnTo>
                  <a:cubicBezTo>
                    <a:pt x="38060" y="12468"/>
                    <a:pt x="39201" y="12821"/>
                    <a:pt x="40332" y="12821"/>
                  </a:cubicBezTo>
                  <a:cubicBezTo>
                    <a:pt x="40424" y="12821"/>
                    <a:pt x="40515" y="12819"/>
                    <a:pt x="40607" y="12814"/>
                  </a:cubicBezTo>
                  <a:cubicBezTo>
                    <a:pt x="41227" y="12783"/>
                    <a:pt x="41842" y="12645"/>
                    <a:pt x="42413" y="12406"/>
                  </a:cubicBezTo>
                  <a:cubicBezTo>
                    <a:pt x="42566" y="12343"/>
                    <a:pt x="43787" y="11535"/>
                    <a:pt x="43800" y="11535"/>
                  </a:cubicBezTo>
                  <a:cubicBezTo>
                    <a:pt x="43800" y="11535"/>
                    <a:pt x="43800" y="11535"/>
                    <a:pt x="43800" y="11535"/>
                  </a:cubicBezTo>
                  <a:cubicBezTo>
                    <a:pt x="44365" y="11815"/>
                    <a:pt x="44991" y="11975"/>
                    <a:pt x="45622" y="12001"/>
                  </a:cubicBezTo>
                  <a:cubicBezTo>
                    <a:pt x="45672" y="12004"/>
                    <a:pt x="45723" y="12005"/>
                    <a:pt x="45774" y="12005"/>
                  </a:cubicBezTo>
                  <a:cubicBezTo>
                    <a:pt x="46297" y="12005"/>
                    <a:pt x="46840" y="11887"/>
                    <a:pt x="47212" y="11531"/>
                  </a:cubicBezTo>
                  <a:cubicBezTo>
                    <a:pt x="47664" y="11092"/>
                    <a:pt x="47754" y="10368"/>
                    <a:pt x="47524" y="9788"/>
                  </a:cubicBezTo>
                  <a:cubicBezTo>
                    <a:pt x="47293" y="9204"/>
                    <a:pt x="46793" y="8756"/>
                    <a:pt x="46230" y="8468"/>
                  </a:cubicBezTo>
                  <a:cubicBezTo>
                    <a:pt x="45848" y="8272"/>
                    <a:pt x="45406" y="8146"/>
                    <a:pt x="44979" y="8146"/>
                  </a:cubicBezTo>
                  <a:cubicBezTo>
                    <a:pt x="44644" y="8146"/>
                    <a:pt x="44317" y="8223"/>
                    <a:pt x="44035" y="8405"/>
                  </a:cubicBezTo>
                  <a:cubicBezTo>
                    <a:pt x="43544" y="7920"/>
                    <a:pt x="42848" y="7662"/>
                    <a:pt x="42155" y="7662"/>
                  </a:cubicBezTo>
                  <a:cubicBezTo>
                    <a:pt x="41743" y="7662"/>
                    <a:pt x="41332" y="7753"/>
                    <a:pt x="40967" y="7942"/>
                  </a:cubicBezTo>
                  <a:cubicBezTo>
                    <a:pt x="40742" y="7079"/>
                    <a:pt x="40511" y="6206"/>
                    <a:pt x="40087" y="5421"/>
                  </a:cubicBezTo>
                  <a:cubicBezTo>
                    <a:pt x="39661" y="4633"/>
                    <a:pt x="39014" y="3931"/>
                    <a:pt x="38171" y="3610"/>
                  </a:cubicBezTo>
                  <a:cubicBezTo>
                    <a:pt x="37771" y="3458"/>
                    <a:pt x="37346" y="3397"/>
                    <a:pt x="36916" y="3397"/>
                  </a:cubicBezTo>
                  <a:cubicBezTo>
                    <a:pt x="36578" y="3397"/>
                    <a:pt x="36238" y="3435"/>
                    <a:pt x="35906" y="3493"/>
                  </a:cubicBezTo>
                  <a:cubicBezTo>
                    <a:pt x="34861" y="3680"/>
                    <a:pt x="33729" y="4200"/>
                    <a:pt x="33430" y="5205"/>
                  </a:cubicBezTo>
                  <a:cubicBezTo>
                    <a:pt x="32603" y="4549"/>
                    <a:pt x="31667" y="3973"/>
                    <a:pt x="30619" y="3814"/>
                  </a:cubicBezTo>
                  <a:cubicBezTo>
                    <a:pt x="30450" y="3788"/>
                    <a:pt x="30278" y="3775"/>
                    <a:pt x="30105" y="3775"/>
                  </a:cubicBezTo>
                  <a:cubicBezTo>
                    <a:pt x="29205" y="3775"/>
                    <a:pt x="28295" y="4128"/>
                    <a:pt x="27788" y="4848"/>
                  </a:cubicBezTo>
                  <a:cubicBezTo>
                    <a:pt x="27273" y="4408"/>
                    <a:pt x="26670" y="4032"/>
                    <a:pt x="25996" y="3943"/>
                  </a:cubicBezTo>
                  <a:cubicBezTo>
                    <a:pt x="25913" y="3933"/>
                    <a:pt x="25829" y="3927"/>
                    <a:pt x="25745" y="3927"/>
                  </a:cubicBezTo>
                  <a:cubicBezTo>
                    <a:pt x="25142" y="3927"/>
                    <a:pt x="24525" y="4195"/>
                    <a:pt x="24239" y="4711"/>
                  </a:cubicBezTo>
                  <a:cubicBezTo>
                    <a:pt x="23759" y="4120"/>
                    <a:pt x="23002" y="3789"/>
                    <a:pt x="22243" y="3755"/>
                  </a:cubicBezTo>
                  <a:cubicBezTo>
                    <a:pt x="22221" y="3754"/>
                    <a:pt x="22200" y="3754"/>
                    <a:pt x="22179" y="3754"/>
                  </a:cubicBezTo>
                  <a:cubicBezTo>
                    <a:pt x="21801" y="3754"/>
                    <a:pt x="21487" y="3889"/>
                    <a:pt x="21125" y="3931"/>
                  </a:cubicBezTo>
                  <a:cubicBezTo>
                    <a:pt x="20970" y="3949"/>
                    <a:pt x="20876" y="3966"/>
                    <a:pt x="20812" y="3966"/>
                  </a:cubicBezTo>
                  <a:cubicBezTo>
                    <a:pt x="20667" y="3966"/>
                    <a:pt x="20682" y="3879"/>
                    <a:pt x="20517" y="3522"/>
                  </a:cubicBezTo>
                  <a:cubicBezTo>
                    <a:pt x="19891" y="2171"/>
                    <a:pt x="18685" y="1090"/>
                    <a:pt x="17167" y="841"/>
                  </a:cubicBezTo>
                  <a:cubicBezTo>
                    <a:pt x="16953" y="806"/>
                    <a:pt x="16734" y="788"/>
                    <a:pt x="16514" y="788"/>
                  </a:cubicBezTo>
                  <a:cubicBezTo>
                    <a:pt x="15729" y="788"/>
                    <a:pt x="14933" y="1015"/>
                    <a:pt x="14310" y="1482"/>
                  </a:cubicBezTo>
                  <a:cubicBezTo>
                    <a:pt x="13773" y="1884"/>
                    <a:pt x="12908" y="2912"/>
                    <a:pt x="13064" y="3657"/>
                  </a:cubicBezTo>
                  <a:cubicBezTo>
                    <a:pt x="12679" y="1821"/>
                    <a:pt x="11046" y="307"/>
                    <a:pt x="9164" y="41"/>
                  </a:cubicBezTo>
                  <a:cubicBezTo>
                    <a:pt x="8967" y="14"/>
                    <a:pt x="8767" y="0"/>
                    <a:pt x="8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8"/>
          <p:cNvGrpSpPr/>
          <p:nvPr/>
        </p:nvGrpSpPr>
        <p:grpSpPr>
          <a:xfrm flipH="1">
            <a:off x="-97892" y="-633232"/>
            <a:ext cx="2397448" cy="1746190"/>
            <a:chOff x="-390075" y="-1053725"/>
            <a:chExt cx="1516125" cy="1104275"/>
          </a:xfrm>
        </p:grpSpPr>
        <p:sp>
          <p:nvSpPr>
            <p:cNvPr id="644" name="Google Shape;644;p38"/>
            <p:cNvSpPr/>
            <p:nvPr/>
          </p:nvSpPr>
          <p:spPr>
            <a:xfrm>
              <a:off x="-390075" y="-1053725"/>
              <a:ext cx="1514475" cy="1104275"/>
            </a:xfrm>
            <a:custGeom>
              <a:avLst/>
              <a:gdLst/>
              <a:ahLst/>
              <a:cxnLst/>
              <a:rect l="l" t="t" r="r" b="b"/>
              <a:pathLst>
                <a:path w="60579" h="44171" extrusionOk="0">
                  <a:moveTo>
                    <a:pt x="59573" y="1"/>
                  </a:moveTo>
                  <a:cubicBezTo>
                    <a:pt x="58295" y="1"/>
                    <a:pt x="57056" y="438"/>
                    <a:pt x="56015" y="1230"/>
                  </a:cubicBezTo>
                  <a:cubicBezTo>
                    <a:pt x="54702" y="2230"/>
                    <a:pt x="53832" y="3798"/>
                    <a:pt x="53676" y="5448"/>
                  </a:cubicBezTo>
                  <a:cubicBezTo>
                    <a:pt x="53253" y="5416"/>
                    <a:pt x="52812" y="5392"/>
                    <a:pt x="52371" y="5392"/>
                  </a:cubicBezTo>
                  <a:cubicBezTo>
                    <a:pt x="50891" y="5392"/>
                    <a:pt x="49405" y="5665"/>
                    <a:pt x="48573" y="6823"/>
                  </a:cubicBezTo>
                  <a:cubicBezTo>
                    <a:pt x="47432" y="3555"/>
                    <a:pt x="44387" y="1521"/>
                    <a:pt x="41022" y="1521"/>
                  </a:cubicBezTo>
                  <a:cubicBezTo>
                    <a:pt x="40632" y="1521"/>
                    <a:pt x="40239" y="1548"/>
                    <a:pt x="39843" y="1604"/>
                  </a:cubicBezTo>
                  <a:cubicBezTo>
                    <a:pt x="37572" y="1926"/>
                    <a:pt x="35461" y="3225"/>
                    <a:pt x="34043" y="4986"/>
                  </a:cubicBezTo>
                  <a:cubicBezTo>
                    <a:pt x="33057" y="6212"/>
                    <a:pt x="32357" y="7680"/>
                    <a:pt x="32169" y="9241"/>
                  </a:cubicBezTo>
                  <a:cubicBezTo>
                    <a:pt x="32020" y="10486"/>
                    <a:pt x="32011" y="11851"/>
                    <a:pt x="32890" y="12849"/>
                  </a:cubicBezTo>
                  <a:cubicBezTo>
                    <a:pt x="32523" y="13135"/>
                    <a:pt x="32222" y="13504"/>
                    <a:pt x="32018" y="13921"/>
                  </a:cubicBezTo>
                  <a:cubicBezTo>
                    <a:pt x="31404" y="13599"/>
                    <a:pt x="30715" y="13445"/>
                    <a:pt x="30022" y="13445"/>
                  </a:cubicBezTo>
                  <a:cubicBezTo>
                    <a:pt x="28894" y="13445"/>
                    <a:pt x="27755" y="13851"/>
                    <a:pt x="26909" y="14593"/>
                  </a:cubicBezTo>
                  <a:cubicBezTo>
                    <a:pt x="25449" y="15872"/>
                    <a:pt x="24836" y="18090"/>
                    <a:pt x="25467" y="19917"/>
                  </a:cubicBezTo>
                  <a:cubicBezTo>
                    <a:pt x="25594" y="20283"/>
                    <a:pt x="26074" y="21788"/>
                    <a:pt x="26473" y="21909"/>
                  </a:cubicBezTo>
                  <a:cubicBezTo>
                    <a:pt x="26367" y="21877"/>
                    <a:pt x="26258" y="21862"/>
                    <a:pt x="26149" y="21862"/>
                  </a:cubicBezTo>
                  <a:cubicBezTo>
                    <a:pt x="25756" y="21862"/>
                    <a:pt x="25360" y="22056"/>
                    <a:pt x="25071" y="22331"/>
                  </a:cubicBezTo>
                  <a:cubicBezTo>
                    <a:pt x="24704" y="22685"/>
                    <a:pt x="24476" y="23150"/>
                    <a:pt x="24254" y="23607"/>
                  </a:cubicBezTo>
                  <a:cubicBezTo>
                    <a:pt x="23740" y="23198"/>
                    <a:pt x="23211" y="22779"/>
                    <a:pt x="22586" y="22565"/>
                  </a:cubicBezTo>
                  <a:cubicBezTo>
                    <a:pt x="22235" y="22445"/>
                    <a:pt x="21896" y="22390"/>
                    <a:pt x="21572" y="22390"/>
                  </a:cubicBezTo>
                  <a:cubicBezTo>
                    <a:pt x="19026" y="22390"/>
                    <a:pt x="17380" y="25817"/>
                    <a:pt x="17839" y="28099"/>
                  </a:cubicBezTo>
                  <a:cubicBezTo>
                    <a:pt x="17627" y="28027"/>
                    <a:pt x="17403" y="27992"/>
                    <a:pt x="17179" y="27992"/>
                  </a:cubicBezTo>
                  <a:cubicBezTo>
                    <a:pt x="16695" y="27992"/>
                    <a:pt x="16210" y="28155"/>
                    <a:pt x="15835" y="28462"/>
                  </a:cubicBezTo>
                  <a:cubicBezTo>
                    <a:pt x="15285" y="28909"/>
                    <a:pt x="14990" y="29651"/>
                    <a:pt x="15080" y="30354"/>
                  </a:cubicBezTo>
                  <a:cubicBezTo>
                    <a:pt x="14977" y="30183"/>
                    <a:pt x="14776" y="30098"/>
                    <a:pt x="14574" y="30098"/>
                  </a:cubicBezTo>
                  <a:cubicBezTo>
                    <a:pt x="14500" y="30098"/>
                    <a:pt x="14426" y="30109"/>
                    <a:pt x="14357" y="30132"/>
                  </a:cubicBezTo>
                  <a:cubicBezTo>
                    <a:pt x="14099" y="30215"/>
                    <a:pt x="13899" y="30420"/>
                    <a:pt x="13740" y="30642"/>
                  </a:cubicBezTo>
                  <a:cubicBezTo>
                    <a:pt x="12447" y="32443"/>
                    <a:pt x="13872" y="33512"/>
                    <a:pt x="14373" y="35140"/>
                  </a:cubicBezTo>
                  <a:cubicBezTo>
                    <a:pt x="13465" y="35255"/>
                    <a:pt x="12543" y="35375"/>
                    <a:pt x="11695" y="35719"/>
                  </a:cubicBezTo>
                  <a:cubicBezTo>
                    <a:pt x="10849" y="36066"/>
                    <a:pt x="10069" y="36668"/>
                    <a:pt x="9720" y="37504"/>
                  </a:cubicBezTo>
                  <a:cubicBezTo>
                    <a:pt x="8727" y="36783"/>
                    <a:pt x="7500" y="36435"/>
                    <a:pt x="6273" y="36435"/>
                  </a:cubicBezTo>
                  <a:cubicBezTo>
                    <a:pt x="5738" y="36435"/>
                    <a:pt x="5203" y="36501"/>
                    <a:pt x="4687" y="36631"/>
                  </a:cubicBezTo>
                  <a:cubicBezTo>
                    <a:pt x="3936" y="36821"/>
                    <a:pt x="2875" y="37188"/>
                    <a:pt x="2355" y="37792"/>
                  </a:cubicBezTo>
                  <a:cubicBezTo>
                    <a:pt x="1777" y="38464"/>
                    <a:pt x="2185" y="39334"/>
                    <a:pt x="2580" y="40082"/>
                  </a:cubicBezTo>
                  <a:cubicBezTo>
                    <a:pt x="2449" y="40001"/>
                    <a:pt x="2305" y="39965"/>
                    <a:pt x="2159" y="39965"/>
                  </a:cubicBezTo>
                  <a:cubicBezTo>
                    <a:pt x="1744" y="39965"/>
                    <a:pt x="1311" y="40255"/>
                    <a:pt x="1108" y="40643"/>
                  </a:cubicBezTo>
                  <a:cubicBezTo>
                    <a:pt x="836" y="41168"/>
                    <a:pt x="871" y="41795"/>
                    <a:pt x="928" y="42384"/>
                  </a:cubicBezTo>
                  <a:cubicBezTo>
                    <a:pt x="511" y="42388"/>
                    <a:pt x="126" y="42745"/>
                    <a:pt x="88" y="43166"/>
                  </a:cubicBezTo>
                  <a:cubicBezTo>
                    <a:pt x="1" y="44106"/>
                    <a:pt x="987" y="44162"/>
                    <a:pt x="1624" y="44169"/>
                  </a:cubicBezTo>
                  <a:cubicBezTo>
                    <a:pt x="1665" y="44170"/>
                    <a:pt x="1705" y="44170"/>
                    <a:pt x="1746" y="44170"/>
                  </a:cubicBezTo>
                  <a:cubicBezTo>
                    <a:pt x="2906" y="44170"/>
                    <a:pt x="4136" y="43965"/>
                    <a:pt x="4849" y="42913"/>
                  </a:cubicBezTo>
                  <a:cubicBezTo>
                    <a:pt x="6472" y="43457"/>
                    <a:pt x="8638" y="43663"/>
                    <a:pt x="10371" y="43696"/>
                  </a:cubicBezTo>
                  <a:cubicBezTo>
                    <a:pt x="10468" y="43697"/>
                    <a:pt x="10566" y="43698"/>
                    <a:pt x="10664" y="43698"/>
                  </a:cubicBezTo>
                  <a:cubicBezTo>
                    <a:pt x="12076" y="43698"/>
                    <a:pt x="13601" y="43487"/>
                    <a:pt x="14491" y="42410"/>
                  </a:cubicBezTo>
                  <a:cubicBezTo>
                    <a:pt x="14910" y="43067"/>
                    <a:pt x="15717" y="43304"/>
                    <a:pt x="16517" y="43304"/>
                  </a:cubicBezTo>
                  <a:cubicBezTo>
                    <a:pt x="16726" y="43304"/>
                    <a:pt x="16935" y="43288"/>
                    <a:pt x="17136" y="43258"/>
                  </a:cubicBezTo>
                  <a:cubicBezTo>
                    <a:pt x="17971" y="43136"/>
                    <a:pt x="18799" y="42856"/>
                    <a:pt x="19632" y="42856"/>
                  </a:cubicBezTo>
                  <a:cubicBezTo>
                    <a:pt x="19768" y="42856"/>
                    <a:pt x="19904" y="42864"/>
                    <a:pt x="20040" y="42880"/>
                  </a:cubicBezTo>
                  <a:cubicBezTo>
                    <a:pt x="20467" y="42933"/>
                    <a:pt x="20890" y="43078"/>
                    <a:pt x="21319" y="43078"/>
                  </a:cubicBezTo>
                  <a:cubicBezTo>
                    <a:pt x="21352" y="43078"/>
                    <a:pt x="21385" y="43078"/>
                    <a:pt x="21418" y="43076"/>
                  </a:cubicBezTo>
                  <a:cubicBezTo>
                    <a:pt x="22870" y="42997"/>
                    <a:pt x="23593" y="41213"/>
                    <a:pt x="23544" y="39750"/>
                  </a:cubicBezTo>
                  <a:lnTo>
                    <a:pt x="23544" y="39750"/>
                  </a:lnTo>
                  <a:cubicBezTo>
                    <a:pt x="23744" y="39792"/>
                    <a:pt x="23946" y="39812"/>
                    <a:pt x="24147" y="39812"/>
                  </a:cubicBezTo>
                  <a:cubicBezTo>
                    <a:pt x="25920" y="39812"/>
                    <a:pt x="27636" y="38259"/>
                    <a:pt x="27675" y="36446"/>
                  </a:cubicBezTo>
                  <a:cubicBezTo>
                    <a:pt x="28057" y="36586"/>
                    <a:pt x="28461" y="36653"/>
                    <a:pt x="28866" y="36653"/>
                  </a:cubicBezTo>
                  <a:cubicBezTo>
                    <a:pt x="29743" y="36653"/>
                    <a:pt x="30621" y="36336"/>
                    <a:pt x="31275" y="35746"/>
                  </a:cubicBezTo>
                  <a:cubicBezTo>
                    <a:pt x="31470" y="36963"/>
                    <a:pt x="32624" y="37796"/>
                    <a:pt x="33782" y="38198"/>
                  </a:cubicBezTo>
                  <a:cubicBezTo>
                    <a:pt x="34550" y="38466"/>
                    <a:pt x="35359" y="38595"/>
                    <a:pt x="36170" y="38595"/>
                  </a:cubicBezTo>
                  <a:cubicBezTo>
                    <a:pt x="38287" y="38595"/>
                    <a:pt x="40414" y="37716"/>
                    <a:pt x="41845" y="36139"/>
                  </a:cubicBezTo>
                  <a:cubicBezTo>
                    <a:pt x="43068" y="35954"/>
                    <a:pt x="44265" y="35592"/>
                    <a:pt x="45390" y="35071"/>
                  </a:cubicBezTo>
                  <a:cubicBezTo>
                    <a:pt x="46292" y="34651"/>
                    <a:pt x="47275" y="33880"/>
                    <a:pt x="47114" y="32892"/>
                  </a:cubicBezTo>
                  <a:lnTo>
                    <a:pt x="47114" y="32892"/>
                  </a:lnTo>
                  <a:cubicBezTo>
                    <a:pt x="48037" y="33944"/>
                    <a:pt x="49434" y="34491"/>
                    <a:pt x="50825" y="34491"/>
                  </a:cubicBezTo>
                  <a:cubicBezTo>
                    <a:pt x="51907" y="34491"/>
                    <a:pt x="52986" y="34159"/>
                    <a:pt x="53833" y="33476"/>
                  </a:cubicBezTo>
                  <a:cubicBezTo>
                    <a:pt x="54773" y="34494"/>
                    <a:pt x="56092" y="35018"/>
                    <a:pt x="57408" y="35018"/>
                  </a:cubicBezTo>
                  <a:cubicBezTo>
                    <a:pt x="58550" y="35018"/>
                    <a:pt x="59690" y="34623"/>
                    <a:pt x="60577" y="33813"/>
                  </a:cubicBezTo>
                  <a:lnTo>
                    <a:pt x="60579" y="92"/>
                  </a:lnTo>
                  <a:cubicBezTo>
                    <a:pt x="60243" y="30"/>
                    <a:pt x="59906" y="1"/>
                    <a:pt x="59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54850" y="-958750"/>
              <a:ext cx="1180900" cy="914075"/>
            </a:xfrm>
            <a:custGeom>
              <a:avLst/>
              <a:gdLst/>
              <a:ahLst/>
              <a:cxnLst/>
              <a:rect l="l" t="t" r="r" b="b"/>
              <a:pathLst>
                <a:path w="47236" h="36563" extrusionOk="0">
                  <a:moveTo>
                    <a:pt x="27799" y="1"/>
                  </a:moveTo>
                  <a:cubicBezTo>
                    <a:pt x="25737" y="1"/>
                    <a:pt x="23667" y="863"/>
                    <a:pt x="22306" y="2398"/>
                  </a:cubicBezTo>
                  <a:cubicBezTo>
                    <a:pt x="20442" y="4501"/>
                    <a:pt x="20025" y="7740"/>
                    <a:pt x="21298" y="10236"/>
                  </a:cubicBezTo>
                  <a:cubicBezTo>
                    <a:pt x="20655" y="10312"/>
                    <a:pt x="20077" y="10777"/>
                    <a:pt x="19872" y="11383"/>
                  </a:cubicBezTo>
                  <a:cubicBezTo>
                    <a:pt x="19466" y="11273"/>
                    <a:pt x="19048" y="11221"/>
                    <a:pt x="18630" y="11221"/>
                  </a:cubicBezTo>
                  <a:cubicBezTo>
                    <a:pt x="17007" y="11221"/>
                    <a:pt x="15378" y="12011"/>
                    <a:pt x="14455" y="13335"/>
                  </a:cubicBezTo>
                  <a:cubicBezTo>
                    <a:pt x="13291" y="15001"/>
                    <a:pt x="13330" y="17392"/>
                    <a:pt x="14542" y="19022"/>
                  </a:cubicBezTo>
                  <a:cubicBezTo>
                    <a:pt x="14504" y="19021"/>
                    <a:pt x="14467" y="19020"/>
                    <a:pt x="14430" y="19020"/>
                  </a:cubicBezTo>
                  <a:cubicBezTo>
                    <a:pt x="12573" y="19020"/>
                    <a:pt x="10840" y="20592"/>
                    <a:pt x="10709" y="22425"/>
                  </a:cubicBezTo>
                  <a:cubicBezTo>
                    <a:pt x="10377" y="21470"/>
                    <a:pt x="9357" y="20827"/>
                    <a:pt x="8345" y="20827"/>
                  </a:cubicBezTo>
                  <a:cubicBezTo>
                    <a:pt x="8091" y="20827"/>
                    <a:pt x="7836" y="20868"/>
                    <a:pt x="7594" y="20955"/>
                  </a:cubicBezTo>
                  <a:cubicBezTo>
                    <a:pt x="7068" y="21145"/>
                    <a:pt x="6641" y="21537"/>
                    <a:pt x="6365" y="22011"/>
                  </a:cubicBezTo>
                  <a:cubicBezTo>
                    <a:pt x="6045" y="22562"/>
                    <a:pt x="6281" y="23246"/>
                    <a:pt x="6058" y="23711"/>
                  </a:cubicBezTo>
                  <a:cubicBezTo>
                    <a:pt x="5843" y="24158"/>
                    <a:pt x="4991" y="24208"/>
                    <a:pt x="4504" y="24463"/>
                  </a:cubicBezTo>
                  <a:cubicBezTo>
                    <a:pt x="3866" y="24799"/>
                    <a:pt x="3303" y="25277"/>
                    <a:pt x="2881" y="25859"/>
                  </a:cubicBezTo>
                  <a:cubicBezTo>
                    <a:pt x="2099" y="26934"/>
                    <a:pt x="1816" y="28348"/>
                    <a:pt x="2123" y="29636"/>
                  </a:cubicBezTo>
                  <a:cubicBezTo>
                    <a:pt x="999" y="29871"/>
                    <a:pt x="178" y="30964"/>
                    <a:pt x="89" y="32096"/>
                  </a:cubicBezTo>
                  <a:cubicBezTo>
                    <a:pt x="1" y="33227"/>
                    <a:pt x="549" y="34347"/>
                    <a:pt x="1370" y="35143"/>
                  </a:cubicBezTo>
                  <a:cubicBezTo>
                    <a:pt x="2285" y="36031"/>
                    <a:pt x="3559" y="36562"/>
                    <a:pt x="4840" y="36562"/>
                  </a:cubicBezTo>
                  <a:cubicBezTo>
                    <a:pt x="5012" y="36562"/>
                    <a:pt x="5184" y="36553"/>
                    <a:pt x="5356" y="36533"/>
                  </a:cubicBezTo>
                  <a:cubicBezTo>
                    <a:pt x="6804" y="36366"/>
                    <a:pt x="8159" y="35462"/>
                    <a:pt x="8793" y="34167"/>
                  </a:cubicBezTo>
                  <a:cubicBezTo>
                    <a:pt x="9186" y="34872"/>
                    <a:pt x="10031" y="35232"/>
                    <a:pt x="10854" y="35232"/>
                  </a:cubicBezTo>
                  <a:cubicBezTo>
                    <a:pt x="10958" y="35232"/>
                    <a:pt x="11062" y="35226"/>
                    <a:pt x="11164" y="35215"/>
                  </a:cubicBezTo>
                  <a:cubicBezTo>
                    <a:pt x="12627" y="35052"/>
                    <a:pt x="14284" y="34224"/>
                    <a:pt x="14317" y="32648"/>
                  </a:cubicBezTo>
                  <a:cubicBezTo>
                    <a:pt x="14698" y="32788"/>
                    <a:pt x="15103" y="32856"/>
                    <a:pt x="15508" y="32856"/>
                  </a:cubicBezTo>
                  <a:cubicBezTo>
                    <a:pt x="16385" y="32856"/>
                    <a:pt x="17264" y="32538"/>
                    <a:pt x="17918" y="31948"/>
                  </a:cubicBezTo>
                  <a:cubicBezTo>
                    <a:pt x="18112" y="33167"/>
                    <a:pt x="19267" y="33999"/>
                    <a:pt x="20424" y="34401"/>
                  </a:cubicBezTo>
                  <a:cubicBezTo>
                    <a:pt x="21192" y="34669"/>
                    <a:pt x="22002" y="34797"/>
                    <a:pt x="22813" y="34797"/>
                  </a:cubicBezTo>
                  <a:cubicBezTo>
                    <a:pt x="24929" y="34797"/>
                    <a:pt x="27056" y="33919"/>
                    <a:pt x="28488" y="32342"/>
                  </a:cubicBezTo>
                  <a:cubicBezTo>
                    <a:pt x="29711" y="32156"/>
                    <a:pt x="30907" y="31796"/>
                    <a:pt x="32031" y="31273"/>
                  </a:cubicBezTo>
                  <a:cubicBezTo>
                    <a:pt x="32934" y="30855"/>
                    <a:pt x="33916" y="30083"/>
                    <a:pt x="33756" y="29095"/>
                  </a:cubicBezTo>
                  <a:lnTo>
                    <a:pt x="33756" y="29095"/>
                  </a:lnTo>
                  <a:cubicBezTo>
                    <a:pt x="34679" y="30147"/>
                    <a:pt x="36076" y="30695"/>
                    <a:pt x="37466" y="30695"/>
                  </a:cubicBezTo>
                  <a:cubicBezTo>
                    <a:pt x="38549" y="30695"/>
                    <a:pt x="39627" y="30362"/>
                    <a:pt x="40475" y="29678"/>
                  </a:cubicBezTo>
                  <a:cubicBezTo>
                    <a:pt x="41415" y="30695"/>
                    <a:pt x="42734" y="31220"/>
                    <a:pt x="44050" y="31220"/>
                  </a:cubicBezTo>
                  <a:cubicBezTo>
                    <a:pt x="45192" y="31220"/>
                    <a:pt x="46332" y="30825"/>
                    <a:pt x="47219" y="30014"/>
                  </a:cubicBezTo>
                  <a:lnTo>
                    <a:pt x="47236" y="308"/>
                  </a:lnTo>
                  <a:cubicBezTo>
                    <a:pt x="47058" y="286"/>
                    <a:pt x="46879" y="275"/>
                    <a:pt x="46697" y="275"/>
                  </a:cubicBezTo>
                  <a:cubicBezTo>
                    <a:pt x="45370" y="275"/>
                    <a:pt x="43975" y="861"/>
                    <a:pt x="43091" y="1803"/>
                  </a:cubicBezTo>
                  <a:cubicBezTo>
                    <a:pt x="42339" y="2604"/>
                    <a:pt x="41357" y="4335"/>
                    <a:pt x="41969" y="5477"/>
                  </a:cubicBezTo>
                  <a:cubicBezTo>
                    <a:pt x="41364" y="4350"/>
                    <a:pt x="40119" y="3827"/>
                    <a:pt x="38875" y="3827"/>
                  </a:cubicBezTo>
                  <a:cubicBezTo>
                    <a:pt x="38416" y="3827"/>
                    <a:pt x="37957" y="3899"/>
                    <a:pt x="37530" y="4037"/>
                  </a:cubicBezTo>
                  <a:cubicBezTo>
                    <a:pt x="36401" y="4404"/>
                    <a:pt x="34798" y="5305"/>
                    <a:pt x="34874" y="6669"/>
                  </a:cubicBezTo>
                  <a:cubicBezTo>
                    <a:pt x="34719" y="3881"/>
                    <a:pt x="32726" y="1275"/>
                    <a:pt x="30048" y="365"/>
                  </a:cubicBezTo>
                  <a:cubicBezTo>
                    <a:pt x="29324" y="119"/>
                    <a:pt x="28562" y="1"/>
                    <a:pt x="27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3047087" y="-15274"/>
            <a:ext cx="2841961" cy="957144"/>
            <a:chOff x="744050" y="-1549100"/>
            <a:chExt cx="1014950" cy="341825"/>
          </a:xfrm>
        </p:grpSpPr>
        <p:sp>
          <p:nvSpPr>
            <p:cNvPr id="647" name="Google Shape;647;p38"/>
            <p:cNvSpPr/>
            <p:nvPr/>
          </p:nvSpPr>
          <p:spPr>
            <a:xfrm>
              <a:off x="746100" y="-1549100"/>
              <a:ext cx="1012900" cy="341700"/>
            </a:xfrm>
            <a:custGeom>
              <a:avLst/>
              <a:gdLst/>
              <a:ahLst/>
              <a:cxnLst/>
              <a:rect l="l" t="t" r="r" b="b"/>
              <a:pathLst>
                <a:path w="40516" h="13668" extrusionOk="0">
                  <a:moveTo>
                    <a:pt x="10959" y="1"/>
                  </a:moveTo>
                  <a:cubicBezTo>
                    <a:pt x="8739" y="1"/>
                    <a:pt x="6307" y="1140"/>
                    <a:pt x="5018" y="2683"/>
                  </a:cubicBezTo>
                  <a:cubicBezTo>
                    <a:pt x="4049" y="3842"/>
                    <a:pt x="3268" y="5504"/>
                    <a:pt x="3112" y="7009"/>
                  </a:cubicBezTo>
                  <a:cubicBezTo>
                    <a:pt x="2019" y="7179"/>
                    <a:pt x="984" y="7845"/>
                    <a:pt x="492" y="8835"/>
                  </a:cubicBezTo>
                  <a:cubicBezTo>
                    <a:pt x="0" y="9823"/>
                    <a:pt x="126" y="11122"/>
                    <a:pt x="889" y="11922"/>
                  </a:cubicBezTo>
                  <a:cubicBezTo>
                    <a:pt x="1543" y="12605"/>
                    <a:pt x="2603" y="12849"/>
                    <a:pt x="3671" y="12849"/>
                  </a:cubicBezTo>
                  <a:cubicBezTo>
                    <a:pt x="4552" y="12849"/>
                    <a:pt x="5439" y="12683"/>
                    <a:pt x="6108" y="12458"/>
                  </a:cubicBezTo>
                  <a:cubicBezTo>
                    <a:pt x="6414" y="12358"/>
                    <a:pt x="6721" y="12234"/>
                    <a:pt x="7042" y="12234"/>
                  </a:cubicBezTo>
                  <a:cubicBezTo>
                    <a:pt x="7045" y="12234"/>
                    <a:pt x="7049" y="12234"/>
                    <a:pt x="7052" y="12234"/>
                  </a:cubicBezTo>
                  <a:cubicBezTo>
                    <a:pt x="7453" y="12239"/>
                    <a:pt x="7818" y="12440"/>
                    <a:pt x="8189" y="12591"/>
                  </a:cubicBezTo>
                  <a:cubicBezTo>
                    <a:pt x="8908" y="12883"/>
                    <a:pt x="9676" y="12994"/>
                    <a:pt x="10453" y="12994"/>
                  </a:cubicBezTo>
                  <a:cubicBezTo>
                    <a:pt x="11170" y="12994"/>
                    <a:pt x="11895" y="12900"/>
                    <a:pt x="12597" y="12766"/>
                  </a:cubicBezTo>
                  <a:cubicBezTo>
                    <a:pt x="13009" y="12688"/>
                    <a:pt x="13487" y="12547"/>
                    <a:pt x="13985" y="12405"/>
                  </a:cubicBezTo>
                  <a:cubicBezTo>
                    <a:pt x="14741" y="12189"/>
                    <a:pt x="15548" y="11970"/>
                    <a:pt x="16249" y="11970"/>
                  </a:cubicBezTo>
                  <a:cubicBezTo>
                    <a:pt x="16431" y="11970"/>
                    <a:pt x="16607" y="11985"/>
                    <a:pt x="16772" y="12018"/>
                  </a:cubicBezTo>
                  <a:cubicBezTo>
                    <a:pt x="17655" y="12196"/>
                    <a:pt x="18584" y="12946"/>
                    <a:pt x="19511" y="13199"/>
                  </a:cubicBezTo>
                  <a:cubicBezTo>
                    <a:pt x="20586" y="13491"/>
                    <a:pt x="21754" y="13667"/>
                    <a:pt x="22915" y="13667"/>
                  </a:cubicBezTo>
                  <a:cubicBezTo>
                    <a:pt x="23972" y="13667"/>
                    <a:pt x="25023" y="13521"/>
                    <a:pt x="25993" y="13185"/>
                  </a:cubicBezTo>
                  <a:cubicBezTo>
                    <a:pt x="26414" y="13039"/>
                    <a:pt x="26822" y="12852"/>
                    <a:pt x="27258" y="12759"/>
                  </a:cubicBezTo>
                  <a:cubicBezTo>
                    <a:pt x="27985" y="12605"/>
                    <a:pt x="28714" y="12569"/>
                    <a:pt x="29445" y="12569"/>
                  </a:cubicBezTo>
                  <a:cubicBezTo>
                    <a:pt x="30076" y="12569"/>
                    <a:pt x="30707" y="12595"/>
                    <a:pt x="31338" y="12595"/>
                  </a:cubicBezTo>
                  <a:cubicBezTo>
                    <a:pt x="31778" y="12595"/>
                    <a:pt x="32218" y="12582"/>
                    <a:pt x="32658" y="12539"/>
                  </a:cubicBezTo>
                  <a:cubicBezTo>
                    <a:pt x="33006" y="12503"/>
                    <a:pt x="33329" y="12489"/>
                    <a:pt x="33640" y="12489"/>
                  </a:cubicBezTo>
                  <a:cubicBezTo>
                    <a:pt x="34610" y="12489"/>
                    <a:pt x="35455" y="12627"/>
                    <a:pt x="36556" y="12695"/>
                  </a:cubicBezTo>
                  <a:cubicBezTo>
                    <a:pt x="36874" y="12713"/>
                    <a:pt x="37259" y="12733"/>
                    <a:pt x="37659" y="12733"/>
                  </a:cubicBezTo>
                  <a:cubicBezTo>
                    <a:pt x="38373" y="12733"/>
                    <a:pt x="39135" y="12670"/>
                    <a:pt x="39658" y="12422"/>
                  </a:cubicBezTo>
                  <a:cubicBezTo>
                    <a:pt x="40129" y="12198"/>
                    <a:pt x="40515" y="11723"/>
                    <a:pt x="40483" y="11203"/>
                  </a:cubicBezTo>
                  <a:cubicBezTo>
                    <a:pt x="40469" y="10960"/>
                    <a:pt x="40366" y="10730"/>
                    <a:pt x="40244" y="10519"/>
                  </a:cubicBezTo>
                  <a:cubicBezTo>
                    <a:pt x="39944" y="10011"/>
                    <a:pt x="39492" y="9576"/>
                    <a:pt x="38932" y="9391"/>
                  </a:cubicBezTo>
                  <a:cubicBezTo>
                    <a:pt x="38752" y="9331"/>
                    <a:pt x="38560" y="9300"/>
                    <a:pt x="38369" y="9300"/>
                  </a:cubicBezTo>
                  <a:cubicBezTo>
                    <a:pt x="37969" y="9300"/>
                    <a:pt x="37571" y="9435"/>
                    <a:pt x="37284" y="9711"/>
                  </a:cubicBezTo>
                  <a:cubicBezTo>
                    <a:pt x="37368" y="8463"/>
                    <a:pt x="36023" y="7363"/>
                    <a:pt x="34842" y="7363"/>
                  </a:cubicBezTo>
                  <a:cubicBezTo>
                    <a:pt x="34804" y="7363"/>
                    <a:pt x="34766" y="7364"/>
                    <a:pt x="34728" y="7366"/>
                  </a:cubicBezTo>
                  <a:cubicBezTo>
                    <a:pt x="33642" y="7432"/>
                    <a:pt x="32662" y="8333"/>
                    <a:pt x="32507" y="9413"/>
                  </a:cubicBezTo>
                  <a:cubicBezTo>
                    <a:pt x="32118" y="8923"/>
                    <a:pt x="31619" y="8490"/>
                    <a:pt x="31015" y="8329"/>
                  </a:cubicBezTo>
                  <a:cubicBezTo>
                    <a:pt x="30869" y="8290"/>
                    <a:pt x="30716" y="8270"/>
                    <a:pt x="30564" y="8270"/>
                  </a:cubicBezTo>
                  <a:cubicBezTo>
                    <a:pt x="30083" y="8270"/>
                    <a:pt x="29603" y="8465"/>
                    <a:pt x="29335" y="8857"/>
                  </a:cubicBezTo>
                  <a:cubicBezTo>
                    <a:pt x="29259" y="7601"/>
                    <a:pt x="28521" y="6386"/>
                    <a:pt x="27572" y="5588"/>
                  </a:cubicBezTo>
                  <a:cubicBezTo>
                    <a:pt x="27003" y="5110"/>
                    <a:pt x="26302" y="4783"/>
                    <a:pt x="25561" y="4693"/>
                  </a:cubicBezTo>
                  <a:cubicBezTo>
                    <a:pt x="25419" y="4676"/>
                    <a:pt x="25277" y="4667"/>
                    <a:pt x="25135" y="4667"/>
                  </a:cubicBezTo>
                  <a:cubicBezTo>
                    <a:pt x="23673" y="4667"/>
                    <a:pt x="22228" y="5549"/>
                    <a:pt x="21597" y="6875"/>
                  </a:cubicBezTo>
                  <a:cubicBezTo>
                    <a:pt x="21050" y="5854"/>
                    <a:pt x="19954" y="5241"/>
                    <a:pt x="18923" y="5241"/>
                  </a:cubicBezTo>
                  <a:cubicBezTo>
                    <a:pt x="17982" y="5241"/>
                    <a:pt x="17096" y="5751"/>
                    <a:pt x="16727" y="6925"/>
                  </a:cubicBezTo>
                  <a:cubicBezTo>
                    <a:pt x="17445" y="4641"/>
                    <a:pt x="15224" y="1533"/>
                    <a:pt x="13332" y="539"/>
                  </a:cubicBezTo>
                  <a:cubicBezTo>
                    <a:pt x="12622" y="166"/>
                    <a:pt x="11806" y="1"/>
                    <a:pt x="10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44050" y="-1459525"/>
              <a:ext cx="982125" cy="252250"/>
            </a:xfrm>
            <a:custGeom>
              <a:avLst/>
              <a:gdLst/>
              <a:ahLst/>
              <a:cxnLst/>
              <a:rect l="l" t="t" r="r" b="b"/>
              <a:pathLst>
                <a:path w="39285" h="10090" extrusionOk="0">
                  <a:moveTo>
                    <a:pt x="9924" y="1"/>
                  </a:moveTo>
                  <a:cubicBezTo>
                    <a:pt x="9547" y="1"/>
                    <a:pt x="9171" y="31"/>
                    <a:pt x="8800" y="92"/>
                  </a:cubicBezTo>
                  <a:cubicBezTo>
                    <a:pt x="6167" y="525"/>
                    <a:pt x="4582" y="2600"/>
                    <a:pt x="4488" y="5215"/>
                  </a:cubicBezTo>
                  <a:cubicBezTo>
                    <a:pt x="4082" y="4795"/>
                    <a:pt x="3549" y="4607"/>
                    <a:pt x="3009" y="4607"/>
                  </a:cubicBezTo>
                  <a:cubicBezTo>
                    <a:pt x="2379" y="4607"/>
                    <a:pt x="1739" y="4863"/>
                    <a:pt x="1276" y="5305"/>
                  </a:cubicBezTo>
                  <a:cubicBezTo>
                    <a:pt x="1" y="6521"/>
                    <a:pt x="476" y="8358"/>
                    <a:pt x="2022" y="8979"/>
                  </a:cubicBezTo>
                  <a:cubicBezTo>
                    <a:pt x="2577" y="9203"/>
                    <a:pt x="3196" y="9297"/>
                    <a:pt x="3824" y="9297"/>
                  </a:cubicBezTo>
                  <a:cubicBezTo>
                    <a:pt x="4661" y="9297"/>
                    <a:pt x="5514" y="9130"/>
                    <a:pt x="6254" y="8882"/>
                  </a:cubicBezTo>
                  <a:cubicBezTo>
                    <a:pt x="6560" y="8782"/>
                    <a:pt x="6867" y="8658"/>
                    <a:pt x="7190" y="8658"/>
                  </a:cubicBezTo>
                  <a:cubicBezTo>
                    <a:pt x="7193" y="8658"/>
                    <a:pt x="7197" y="8658"/>
                    <a:pt x="7200" y="8658"/>
                  </a:cubicBezTo>
                  <a:cubicBezTo>
                    <a:pt x="7601" y="8663"/>
                    <a:pt x="7966" y="8864"/>
                    <a:pt x="8336" y="9015"/>
                  </a:cubicBezTo>
                  <a:cubicBezTo>
                    <a:pt x="9055" y="9307"/>
                    <a:pt x="9823" y="9418"/>
                    <a:pt x="10600" y="9418"/>
                  </a:cubicBezTo>
                  <a:cubicBezTo>
                    <a:pt x="11317" y="9418"/>
                    <a:pt x="12042" y="9324"/>
                    <a:pt x="12745" y="9190"/>
                  </a:cubicBezTo>
                  <a:cubicBezTo>
                    <a:pt x="13156" y="9112"/>
                    <a:pt x="13634" y="8971"/>
                    <a:pt x="14131" y="8829"/>
                  </a:cubicBezTo>
                  <a:cubicBezTo>
                    <a:pt x="14891" y="8612"/>
                    <a:pt x="15699" y="8393"/>
                    <a:pt x="16403" y="8393"/>
                  </a:cubicBezTo>
                  <a:cubicBezTo>
                    <a:pt x="16583" y="8393"/>
                    <a:pt x="16756" y="8407"/>
                    <a:pt x="16920" y="8440"/>
                  </a:cubicBezTo>
                  <a:cubicBezTo>
                    <a:pt x="17801" y="8617"/>
                    <a:pt x="18730" y="9367"/>
                    <a:pt x="19658" y="9620"/>
                  </a:cubicBezTo>
                  <a:cubicBezTo>
                    <a:pt x="20732" y="9913"/>
                    <a:pt x="21900" y="10089"/>
                    <a:pt x="23061" y="10089"/>
                  </a:cubicBezTo>
                  <a:cubicBezTo>
                    <a:pt x="24119" y="10089"/>
                    <a:pt x="25171" y="9943"/>
                    <a:pt x="26141" y="9606"/>
                  </a:cubicBezTo>
                  <a:cubicBezTo>
                    <a:pt x="26562" y="9460"/>
                    <a:pt x="26970" y="9275"/>
                    <a:pt x="27406" y="9182"/>
                  </a:cubicBezTo>
                  <a:cubicBezTo>
                    <a:pt x="28132" y="9027"/>
                    <a:pt x="28862" y="8991"/>
                    <a:pt x="29593" y="8991"/>
                  </a:cubicBezTo>
                  <a:cubicBezTo>
                    <a:pt x="30222" y="8991"/>
                    <a:pt x="30851" y="9017"/>
                    <a:pt x="31481" y="9017"/>
                  </a:cubicBezTo>
                  <a:cubicBezTo>
                    <a:pt x="31922" y="9017"/>
                    <a:pt x="32364" y="9004"/>
                    <a:pt x="32804" y="8960"/>
                  </a:cubicBezTo>
                  <a:cubicBezTo>
                    <a:pt x="33151" y="8925"/>
                    <a:pt x="33472" y="8911"/>
                    <a:pt x="33781" y="8911"/>
                  </a:cubicBezTo>
                  <a:cubicBezTo>
                    <a:pt x="34754" y="8911"/>
                    <a:pt x="35600" y="9050"/>
                    <a:pt x="36704" y="9116"/>
                  </a:cubicBezTo>
                  <a:cubicBezTo>
                    <a:pt x="37004" y="9134"/>
                    <a:pt x="37469" y="9212"/>
                    <a:pt x="37904" y="9212"/>
                  </a:cubicBezTo>
                  <a:cubicBezTo>
                    <a:pt x="38265" y="9212"/>
                    <a:pt x="38605" y="9159"/>
                    <a:pt x="38812" y="8972"/>
                  </a:cubicBezTo>
                  <a:cubicBezTo>
                    <a:pt x="39284" y="8547"/>
                    <a:pt x="39103" y="7640"/>
                    <a:pt x="38587" y="7326"/>
                  </a:cubicBezTo>
                  <a:cubicBezTo>
                    <a:pt x="38374" y="7197"/>
                    <a:pt x="38131" y="7141"/>
                    <a:pt x="37883" y="7141"/>
                  </a:cubicBezTo>
                  <a:cubicBezTo>
                    <a:pt x="37571" y="7141"/>
                    <a:pt x="37251" y="7230"/>
                    <a:pt x="36971" y="7371"/>
                  </a:cubicBezTo>
                  <a:cubicBezTo>
                    <a:pt x="36814" y="6381"/>
                    <a:pt x="35826" y="5635"/>
                    <a:pt x="34825" y="5635"/>
                  </a:cubicBezTo>
                  <a:cubicBezTo>
                    <a:pt x="34810" y="5635"/>
                    <a:pt x="34796" y="5635"/>
                    <a:pt x="34781" y="5636"/>
                  </a:cubicBezTo>
                  <a:cubicBezTo>
                    <a:pt x="33766" y="5658"/>
                    <a:pt x="32833" y="6374"/>
                    <a:pt x="32426" y="7307"/>
                  </a:cubicBezTo>
                  <a:cubicBezTo>
                    <a:pt x="32145" y="6699"/>
                    <a:pt x="31485" y="6290"/>
                    <a:pt x="30818" y="6290"/>
                  </a:cubicBezTo>
                  <a:cubicBezTo>
                    <a:pt x="30770" y="6290"/>
                    <a:pt x="30722" y="6292"/>
                    <a:pt x="30674" y="6296"/>
                  </a:cubicBezTo>
                  <a:cubicBezTo>
                    <a:pt x="29957" y="6364"/>
                    <a:pt x="29312" y="6913"/>
                    <a:pt x="29132" y="7609"/>
                  </a:cubicBezTo>
                  <a:cubicBezTo>
                    <a:pt x="28799" y="5803"/>
                    <a:pt x="27848" y="4379"/>
                    <a:pt x="25955" y="4009"/>
                  </a:cubicBezTo>
                  <a:cubicBezTo>
                    <a:pt x="25694" y="3958"/>
                    <a:pt x="25429" y="3933"/>
                    <a:pt x="25164" y="3933"/>
                  </a:cubicBezTo>
                  <a:cubicBezTo>
                    <a:pt x="24465" y="3933"/>
                    <a:pt x="23766" y="4107"/>
                    <a:pt x="23144" y="4427"/>
                  </a:cubicBezTo>
                  <a:cubicBezTo>
                    <a:pt x="22769" y="4622"/>
                    <a:pt x="21328" y="5591"/>
                    <a:pt x="21433" y="6150"/>
                  </a:cubicBezTo>
                  <a:cubicBezTo>
                    <a:pt x="21224" y="5045"/>
                    <a:pt x="20226" y="4139"/>
                    <a:pt x="19106" y="4039"/>
                  </a:cubicBezTo>
                  <a:cubicBezTo>
                    <a:pt x="19035" y="4033"/>
                    <a:pt x="18965" y="4030"/>
                    <a:pt x="18895" y="4030"/>
                  </a:cubicBezTo>
                  <a:cubicBezTo>
                    <a:pt x="17844" y="4030"/>
                    <a:pt x="16815" y="4717"/>
                    <a:pt x="16438" y="5703"/>
                  </a:cubicBezTo>
                  <a:cubicBezTo>
                    <a:pt x="16297" y="3933"/>
                    <a:pt x="15308" y="2266"/>
                    <a:pt x="13864" y="1233"/>
                  </a:cubicBezTo>
                  <a:cubicBezTo>
                    <a:pt x="12725" y="420"/>
                    <a:pt x="11324" y="1"/>
                    <a:pt x="9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38"/>
          <p:cNvSpPr/>
          <p:nvPr/>
        </p:nvSpPr>
        <p:spPr>
          <a:xfrm>
            <a:off x="2602816" y="679550"/>
            <a:ext cx="334443" cy="341696"/>
          </a:xfrm>
          <a:custGeom>
            <a:avLst/>
            <a:gdLst/>
            <a:ahLst/>
            <a:cxnLst/>
            <a:rect l="l" t="t" r="r" b="b"/>
            <a:pathLst>
              <a:path w="4565" h="4664" extrusionOk="0">
                <a:moveTo>
                  <a:pt x="3082" y="0"/>
                </a:moveTo>
                <a:lnTo>
                  <a:pt x="1839" y="1064"/>
                </a:lnTo>
                <a:lnTo>
                  <a:pt x="259" y="645"/>
                </a:lnTo>
                <a:lnTo>
                  <a:pt x="889" y="2155"/>
                </a:lnTo>
                <a:lnTo>
                  <a:pt x="1" y="3527"/>
                </a:lnTo>
                <a:lnTo>
                  <a:pt x="1630" y="3394"/>
                </a:lnTo>
                <a:lnTo>
                  <a:pt x="2662" y="4664"/>
                </a:lnTo>
                <a:lnTo>
                  <a:pt x="3041" y="3074"/>
                </a:lnTo>
                <a:lnTo>
                  <a:pt x="4565" y="2485"/>
                </a:lnTo>
                <a:lnTo>
                  <a:pt x="3170" y="1633"/>
                </a:lnTo>
                <a:lnTo>
                  <a:pt x="308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2086325" y="539500"/>
            <a:ext cx="795257" cy="95627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8"/>
          <p:cNvGrpSpPr/>
          <p:nvPr/>
        </p:nvGrpSpPr>
        <p:grpSpPr>
          <a:xfrm>
            <a:off x="92937" y="1946960"/>
            <a:ext cx="795248" cy="3196584"/>
            <a:chOff x="2686950" y="3466825"/>
            <a:chExt cx="94350" cy="379250"/>
          </a:xfrm>
        </p:grpSpPr>
        <p:sp>
          <p:nvSpPr>
            <p:cNvPr id="652" name="Google Shape;652;p38"/>
            <p:cNvSpPr/>
            <p:nvPr/>
          </p:nvSpPr>
          <p:spPr>
            <a:xfrm>
              <a:off x="2686950" y="3466825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1396642" y="3212511"/>
            <a:ext cx="670496" cy="1950845"/>
            <a:chOff x="2871700" y="3513775"/>
            <a:chExt cx="83475" cy="242875"/>
          </a:xfrm>
        </p:grpSpPr>
        <p:sp>
          <p:nvSpPr>
            <p:cNvPr id="659" name="Google Shape;659;p38"/>
            <p:cNvSpPr/>
            <p:nvPr/>
          </p:nvSpPr>
          <p:spPr>
            <a:xfrm>
              <a:off x="2871700" y="3513775"/>
              <a:ext cx="83475" cy="242875"/>
            </a:xfrm>
            <a:custGeom>
              <a:avLst/>
              <a:gdLst/>
              <a:ahLst/>
              <a:cxnLst/>
              <a:rect l="l" t="t" r="r" b="b"/>
              <a:pathLst>
                <a:path w="3339" h="9715" extrusionOk="0">
                  <a:moveTo>
                    <a:pt x="1643" y="1"/>
                  </a:moveTo>
                  <a:lnTo>
                    <a:pt x="1535" y="1190"/>
                  </a:lnTo>
                  <a:lnTo>
                    <a:pt x="1261" y="1190"/>
                  </a:lnTo>
                  <a:lnTo>
                    <a:pt x="1261" y="1700"/>
                  </a:lnTo>
                  <a:cubicBezTo>
                    <a:pt x="1261" y="1700"/>
                    <a:pt x="83" y="2124"/>
                    <a:pt x="221" y="3399"/>
                  </a:cubicBezTo>
                  <a:lnTo>
                    <a:pt x="0" y="3569"/>
                  </a:lnTo>
                  <a:lnTo>
                    <a:pt x="165" y="3739"/>
                  </a:lnTo>
                  <a:lnTo>
                    <a:pt x="165" y="4985"/>
                  </a:lnTo>
                  <a:lnTo>
                    <a:pt x="0" y="4985"/>
                  </a:lnTo>
                  <a:lnTo>
                    <a:pt x="0" y="5411"/>
                  </a:lnTo>
                  <a:lnTo>
                    <a:pt x="366" y="5411"/>
                  </a:lnTo>
                  <a:lnTo>
                    <a:pt x="384" y="9715"/>
                  </a:lnTo>
                  <a:lnTo>
                    <a:pt x="2955" y="9715"/>
                  </a:lnTo>
                  <a:lnTo>
                    <a:pt x="2971" y="5411"/>
                  </a:lnTo>
                  <a:lnTo>
                    <a:pt x="3337" y="5411"/>
                  </a:lnTo>
                  <a:lnTo>
                    <a:pt x="3337" y="4985"/>
                  </a:lnTo>
                  <a:lnTo>
                    <a:pt x="3167" y="4985"/>
                  </a:lnTo>
                  <a:lnTo>
                    <a:pt x="3167" y="3739"/>
                  </a:lnTo>
                  <a:lnTo>
                    <a:pt x="3168" y="3739"/>
                  </a:lnTo>
                  <a:lnTo>
                    <a:pt x="3338" y="3569"/>
                  </a:lnTo>
                  <a:lnTo>
                    <a:pt x="3112" y="3399"/>
                  </a:lnTo>
                  <a:cubicBezTo>
                    <a:pt x="3253" y="2124"/>
                    <a:pt x="2038" y="1700"/>
                    <a:pt x="2038" y="1700"/>
                  </a:cubicBezTo>
                  <a:lnTo>
                    <a:pt x="2038" y="1190"/>
                  </a:lnTo>
                  <a:lnTo>
                    <a:pt x="1756" y="1190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2899725" y="3597100"/>
              <a:ext cx="27325" cy="40400"/>
            </a:xfrm>
            <a:custGeom>
              <a:avLst/>
              <a:gdLst/>
              <a:ahLst/>
              <a:cxnLst/>
              <a:rect l="l" t="t" r="r" b="b"/>
              <a:pathLst>
                <a:path w="1093" h="1616" extrusionOk="0">
                  <a:moveTo>
                    <a:pt x="547" y="0"/>
                  </a:moveTo>
                  <a:cubicBezTo>
                    <a:pt x="1" y="0"/>
                    <a:pt x="1" y="478"/>
                    <a:pt x="1" y="478"/>
                  </a:cubicBezTo>
                  <a:lnTo>
                    <a:pt x="1" y="1615"/>
                  </a:lnTo>
                  <a:lnTo>
                    <a:pt x="1093" y="1615"/>
                  </a:lnTo>
                  <a:lnTo>
                    <a:pt x="1093" y="419"/>
                  </a:lnTo>
                  <a:cubicBezTo>
                    <a:pt x="1093" y="419"/>
                    <a:pt x="1093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2880800" y="3599275"/>
              <a:ext cx="7575" cy="38250"/>
            </a:xfrm>
            <a:custGeom>
              <a:avLst/>
              <a:gdLst/>
              <a:ahLst/>
              <a:cxnLst/>
              <a:rect l="l" t="t" r="r" b="b"/>
              <a:pathLst>
                <a:path w="303" h="1530" extrusionOk="0">
                  <a:moveTo>
                    <a:pt x="152" y="0"/>
                  </a:moveTo>
                  <a:cubicBezTo>
                    <a:pt x="0" y="0"/>
                    <a:pt x="0" y="453"/>
                    <a:pt x="0" y="453"/>
                  </a:cubicBezTo>
                  <a:lnTo>
                    <a:pt x="0" y="1528"/>
                  </a:lnTo>
                  <a:lnTo>
                    <a:pt x="0" y="1530"/>
                  </a:lnTo>
                  <a:lnTo>
                    <a:pt x="302" y="1530"/>
                  </a:lnTo>
                  <a:lnTo>
                    <a:pt x="302" y="397"/>
                  </a:lnTo>
                  <a:cubicBezTo>
                    <a:pt x="302" y="397"/>
                    <a:pt x="302" y="0"/>
                    <a:pt x="1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2937825" y="3599700"/>
              <a:ext cx="7575" cy="38275"/>
            </a:xfrm>
            <a:custGeom>
              <a:avLst/>
              <a:gdLst/>
              <a:ahLst/>
              <a:cxnLst/>
              <a:rect l="l" t="t" r="r" b="b"/>
              <a:pathLst>
                <a:path w="303" h="1531" extrusionOk="0">
                  <a:moveTo>
                    <a:pt x="151" y="0"/>
                  </a:moveTo>
                  <a:cubicBezTo>
                    <a:pt x="0" y="0"/>
                    <a:pt x="0" y="454"/>
                    <a:pt x="0" y="454"/>
                  </a:cubicBezTo>
                  <a:lnTo>
                    <a:pt x="0" y="1530"/>
                  </a:lnTo>
                  <a:lnTo>
                    <a:pt x="0" y="1531"/>
                  </a:lnTo>
                  <a:lnTo>
                    <a:pt x="303" y="1531"/>
                  </a:lnTo>
                  <a:lnTo>
                    <a:pt x="303" y="398"/>
                  </a:lnTo>
                  <a:cubicBezTo>
                    <a:pt x="303" y="398"/>
                    <a:pt x="303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72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65"/>
          <p:cNvGrpSpPr/>
          <p:nvPr/>
        </p:nvGrpSpPr>
        <p:grpSpPr>
          <a:xfrm>
            <a:off x="7025544" y="2566878"/>
            <a:ext cx="1753249" cy="2582693"/>
            <a:chOff x="2695425" y="3462397"/>
            <a:chExt cx="257452" cy="379250"/>
          </a:xfrm>
        </p:grpSpPr>
        <p:sp>
          <p:nvSpPr>
            <p:cNvPr id="1817" name="Google Shape;1817;p65"/>
            <p:cNvSpPr/>
            <p:nvPr/>
          </p:nvSpPr>
          <p:spPr>
            <a:xfrm>
              <a:off x="2858527" y="3462397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5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65"/>
          <p:cNvGrpSpPr/>
          <p:nvPr/>
        </p:nvGrpSpPr>
        <p:grpSpPr>
          <a:xfrm flipH="1">
            <a:off x="5757099" y="2145784"/>
            <a:ext cx="3767938" cy="2793500"/>
            <a:chOff x="-1311790" y="1267610"/>
            <a:chExt cx="4928630" cy="3654022"/>
          </a:xfrm>
        </p:grpSpPr>
        <p:sp>
          <p:nvSpPr>
            <p:cNvPr id="1811" name="Google Shape;1811;p65"/>
            <p:cNvSpPr/>
            <p:nvPr/>
          </p:nvSpPr>
          <p:spPr>
            <a:xfrm>
              <a:off x="-1311790" y="1267610"/>
              <a:ext cx="4352150" cy="3654022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5"/>
            <p:cNvGrpSpPr/>
            <p:nvPr/>
          </p:nvGrpSpPr>
          <p:grpSpPr>
            <a:xfrm>
              <a:off x="2680113" y="3976509"/>
              <a:ext cx="936726" cy="902322"/>
              <a:chOff x="3870075" y="3720225"/>
              <a:chExt cx="873975" cy="841875"/>
            </a:xfrm>
          </p:grpSpPr>
          <p:sp>
            <p:nvSpPr>
              <p:cNvPr id="1813" name="Google Shape;1813;p65"/>
              <p:cNvSpPr/>
              <p:nvPr/>
            </p:nvSpPr>
            <p:spPr>
              <a:xfrm>
                <a:off x="3870075" y="3720225"/>
                <a:ext cx="521100" cy="841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5"/>
              <p:cNvSpPr/>
              <p:nvPr/>
            </p:nvSpPr>
            <p:spPr>
              <a:xfrm>
                <a:off x="4222950" y="4220400"/>
                <a:ext cx="5211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5"/>
              <p:cNvSpPr/>
              <p:nvPr/>
            </p:nvSpPr>
            <p:spPr>
              <a:xfrm>
                <a:off x="4025700" y="3930900"/>
                <a:ext cx="5211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7" name="Google Shape;1807;p65"/>
          <p:cNvSpPr/>
          <p:nvPr/>
        </p:nvSpPr>
        <p:spPr>
          <a:xfrm>
            <a:off x="7067975" y="2445250"/>
            <a:ext cx="921023" cy="2336314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5"/>
          <p:cNvSpPr txBox="1">
            <a:spLocks noGrp="1"/>
          </p:cNvSpPr>
          <p:nvPr>
            <p:ph type="body" idx="1"/>
          </p:nvPr>
        </p:nvSpPr>
        <p:spPr>
          <a:xfrm>
            <a:off x="33531" y="1005996"/>
            <a:ext cx="8424000" cy="377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200" b="1" dirty="0" err="1" smtClean="0"/>
              <a:t>niat</a:t>
            </a:r>
            <a:r>
              <a:rPr lang="en-US" sz="1200" b="1" dirty="0" smtClean="0"/>
              <a:t> </a:t>
            </a:r>
            <a:r>
              <a:rPr lang="en-US" sz="1200" b="1" dirty="0" err="1"/>
              <a:t>menjamak</a:t>
            </a:r>
            <a:r>
              <a:rPr lang="en-US" sz="1200" b="1" dirty="0"/>
              <a:t> </a:t>
            </a:r>
            <a:r>
              <a:rPr lang="en-US" sz="1200" b="1" dirty="0" err="1"/>
              <a:t>sholat</a:t>
            </a:r>
            <a:r>
              <a:rPr lang="en-US" sz="1200" b="1" dirty="0"/>
              <a:t> </a:t>
            </a:r>
            <a:r>
              <a:rPr lang="en-US" sz="1200" b="1" dirty="0" err="1"/>
              <a:t>Dzuhur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lafaz</a:t>
            </a:r>
            <a:r>
              <a:rPr lang="en-US" sz="1200" b="1" dirty="0"/>
              <a:t> </a:t>
            </a:r>
            <a:r>
              <a:rPr lang="en-US" sz="1200" b="1" dirty="0" err="1"/>
              <a:t>berikut</a:t>
            </a:r>
            <a:r>
              <a:rPr lang="en-US" sz="1200" b="1" dirty="0" smtClean="0"/>
              <a:t>,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ar-AE" sz="1200" dirty="0"/>
              <a:t>أُصَلِّى فَرْضَ الظُّهْرِ جَمْعَ تَقْدِيْمٍ مَجْمُوعًا إِلَيْهِ الْعَصْر أَرْبَعَ رَكَعَاتٍ مُسْتَقْبِلَ الْقِبْلَةِ آدَاءً لِلهِ </a:t>
            </a:r>
            <a:r>
              <a:rPr lang="ar-AE" sz="1200" dirty="0" smtClean="0"/>
              <a:t>تَعَالَى</a:t>
            </a:r>
            <a:endParaRPr lang="ar-AE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smtClean="0"/>
              <a:t>Arab </a:t>
            </a:r>
            <a:r>
              <a:rPr lang="en-US" sz="1200" dirty="0" err="1"/>
              <a:t>latin</a:t>
            </a:r>
            <a:r>
              <a:rPr lang="en-US" sz="1200" dirty="0"/>
              <a:t>: </a:t>
            </a:r>
            <a:r>
              <a:rPr lang="en-US" sz="1200" dirty="0" err="1"/>
              <a:t>Ushallii</a:t>
            </a:r>
            <a:r>
              <a:rPr lang="en-US" sz="1200" dirty="0"/>
              <a:t> </a:t>
            </a:r>
            <a:r>
              <a:rPr lang="en-US" sz="1200" dirty="0" err="1"/>
              <a:t>fardhadzh</a:t>
            </a:r>
            <a:r>
              <a:rPr lang="en-US" sz="1200" dirty="0"/>
              <a:t> </a:t>
            </a:r>
            <a:r>
              <a:rPr lang="en-US" sz="1200" dirty="0" err="1"/>
              <a:t>dzhuhri</a:t>
            </a:r>
            <a:r>
              <a:rPr lang="en-US" sz="1200" dirty="0"/>
              <a:t> </a:t>
            </a:r>
            <a:r>
              <a:rPr lang="en-US" sz="1200" dirty="0" err="1"/>
              <a:t>jam'a</a:t>
            </a:r>
            <a:r>
              <a:rPr lang="en-US" sz="1200" dirty="0"/>
              <a:t> </a:t>
            </a:r>
            <a:r>
              <a:rPr lang="en-US" sz="1200" dirty="0" err="1"/>
              <a:t>taqdiimin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ilaihil</a:t>
            </a:r>
            <a:r>
              <a:rPr lang="en-US" sz="1200" dirty="0"/>
              <a:t> '</a:t>
            </a:r>
            <a:r>
              <a:rPr lang="en-US" sz="1200" dirty="0" err="1"/>
              <a:t>ashru</a:t>
            </a:r>
            <a:r>
              <a:rPr lang="en-US" sz="1200" dirty="0"/>
              <a:t> </a:t>
            </a:r>
            <a:r>
              <a:rPr lang="en-US" sz="1200" dirty="0" err="1"/>
              <a:t>arba'a</a:t>
            </a:r>
            <a:r>
              <a:rPr lang="en-US" sz="1200" dirty="0"/>
              <a:t> </a:t>
            </a:r>
            <a:r>
              <a:rPr lang="en-US" sz="1200" dirty="0" err="1"/>
              <a:t>raka'aatin</a:t>
            </a:r>
            <a:r>
              <a:rPr lang="en-US" sz="1200" dirty="0"/>
              <a:t> </a:t>
            </a:r>
            <a:r>
              <a:rPr lang="en-US" sz="1200" dirty="0" err="1"/>
              <a:t>mustaqbilal</a:t>
            </a:r>
            <a:r>
              <a:rPr lang="en-US" sz="1200" dirty="0"/>
              <a:t> </a:t>
            </a:r>
            <a:r>
              <a:rPr lang="en-US" sz="1200" dirty="0" err="1"/>
              <a:t>qiblati</a:t>
            </a:r>
            <a:r>
              <a:rPr lang="en-US" sz="1200" dirty="0"/>
              <a:t> </a:t>
            </a:r>
            <a:r>
              <a:rPr lang="en-US" sz="1200" dirty="0" err="1"/>
              <a:t>adaa'an</a:t>
            </a:r>
            <a:r>
              <a:rPr lang="en-US" sz="1200" dirty="0"/>
              <a:t>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 smtClean="0"/>
              <a:t>ta'aalaa</a:t>
            </a:r>
            <a:r>
              <a:rPr lang="en-US" sz="1200" dirty="0" smtClean="0"/>
              <a:t>.</a:t>
            </a: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err="1"/>
              <a:t>Artinya</a:t>
            </a:r>
            <a:r>
              <a:rPr lang="en-US" sz="1200" dirty="0"/>
              <a:t>: "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niat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fardhu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jamak</a:t>
            </a:r>
            <a:r>
              <a:rPr lang="en-US" sz="1200" dirty="0"/>
              <a:t> </a:t>
            </a:r>
            <a:r>
              <a:rPr lang="en-US" sz="1200" dirty="0" err="1"/>
              <a:t>taqdim</a:t>
            </a:r>
            <a:r>
              <a:rPr lang="en-US" sz="1200" dirty="0"/>
              <a:t> </a:t>
            </a:r>
            <a:r>
              <a:rPr lang="en-US" sz="1200" dirty="0" err="1"/>
              <a:t>dijamak</a:t>
            </a:r>
            <a:r>
              <a:rPr lang="en-US" sz="1200" dirty="0"/>
              <a:t> </a:t>
            </a:r>
            <a:r>
              <a:rPr lang="en-US" sz="1200" dirty="0" err="1"/>
              <a:t>bersama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menghadap</a:t>
            </a:r>
            <a:r>
              <a:rPr lang="en-US" sz="1200" dirty="0"/>
              <a:t> </a:t>
            </a:r>
            <a:r>
              <a:rPr lang="en-US" sz="1200" dirty="0" err="1"/>
              <a:t>kiblat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 </a:t>
            </a:r>
            <a:r>
              <a:rPr lang="en-US" sz="1200" dirty="0" err="1"/>
              <a:t>Ta'ala</a:t>
            </a:r>
            <a:r>
              <a:rPr lang="en-US" sz="1200" dirty="0" smtClean="0"/>
              <a:t>,“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 err="1"/>
              <a:t>Usai</a:t>
            </a:r>
            <a:r>
              <a:rPr lang="en-US" sz="1200" b="1" dirty="0"/>
              <a:t> </a:t>
            </a:r>
            <a:r>
              <a:rPr lang="en-US" sz="1200" b="1" dirty="0" err="1"/>
              <a:t>mengerjakan</a:t>
            </a:r>
            <a:r>
              <a:rPr lang="en-US" sz="1200" b="1" dirty="0"/>
              <a:t> </a:t>
            </a:r>
            <a:r>
              <a:rPr lang="en-US" sz="1200" b="1" dirty="0" err="1"/>
              <a:t>sholat</a:t>
            </a:r>
            <a:r>
              <a:rPr lang="en-US" sz="1200" b="1" dirty="0"/>
              <a:t> </a:t>
            </a:r>
            <a:r>
              <a:rPr lang="en-US" sz="1200" b="1" dirty="0" err="1"/>
              <a:t>Dzuhur</a:t>
            </a:r>
            <a:r>
              <a:rPr lang="en-US" sz="1200" b="1" dirty="0"/>
              <a:t>, </a:t>
            </a:r>
            <a:r>
              <a:rPr lang="en-US" sz="1200" b="1" dirty="0" err="1"/>
              <a:t>langsung</a:t>
            </a:r>
            <a:r>
              <a:rPr lang="en-US" sz="1200" b="1" dirty="0"/>
              <a:t> </a:t>
            </a:r>
            <a:r>
              <a:rPr lang="en-US" sz="1200" b="1" dirty="0" err="1"/>
              <a:t>dilanjut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Ashar</a:t>
            </a:r>
            <a:r>
              <a:rPr lang="en-US" sz="1200" b="1" dirty="0"/>
              <a:t> </a:t>
            </a:r>
            <a:r>
              <a:rPr lang="en-US" sz="1200" b="1" dirty="0" err="1"/>
              <a:t>sambil</a:t>
            </a:r>
            <a:r>
              <a:rPr lang="en-US" sz="1200" b="1" dirty="0"/>
              <a:t> </a:t>
            </a:r>
            <a:r>
              <a:rPr lang="en-US" sz="1200" b="1" dirty="0" err="1"/>
              <a:t>membaca</a:t>
            </a:r>
            <a:r>
              <a:rPr lang="en-US" sz="1200" b="1" dirty="0"/>
              <a:t> </a:t>
            </a:r>
            <a:r>
              <a:rPr lang="en-US" sz="1200" b="1" dirty="0" err="1"/>
              <a:t>niat</a:t>
            </a:r>
            <a:r>
              <a:rPr lang="en-US" sz="1200" b="1" dirty="0"/>
              <a:t> </a:t>
            </a:r>
            <a:r>
              <a:rPr lang="en-US" sz="1200" b="1" dirty="0" err="1"/>
              <a:t>berikut</a:t>
            </a:r>
            <a:r>
              <a:rPr lang="en-US" sz="1200" b="1" dirty="0" smtClean="0"/>
              <a:t>,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 smtClean="0"/>
          </a:p>
          <a:p>
            <a:pPr marL="139700" indent="0">
              <a:lnSpc>
                <a:spcPct val="150000"/>
              </a:lnSpc>
              <a:buNone/>
            </a:pPr>
            <a:r>
              <a:rPr lang="ar-AE" sz="1200" dirty="0" smtClean="0"/>
              <a:t>أُصَلِّي </a:t>
            </a:r>
            <a:r>
              <a:rPr lang="ar-AE" sz="1200" dirty="0"/>
              <a:t>فَرْضَ العَصْرِ أربع رَكعَاتٍ مَجْمُوْعًا مع الظُّهْرِ اَدَاءً للهِ </a:t>
            </a:r>
            <a:r>
              <a:rPr lang="ar-AE" sz="1200" dirty="0" smtClean="0"/>
              <a:t>تَعَالى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smtClean="0"/>
              <a:t>Arab </a:t>
            </a:r>
            <a:r>
              <a:rPr lang="en-US" sz="1200" dirty="0" err="1"/>
              <a:t>latin</a:t>
            </a:r>
            <a:r>
              <a:rPr lang="en-US" sz="1200" dirty="0"/>
              <a:t>: </a:t>
            </a:r>
            <a:r>
              <a:rPr lang="en-US" sz="1200" dirty="0" err="1"/>
              <a:t>Ushollii</a:t>
            </a:r>
            <a:r>
              <a:rPr lang="en-US" sz="1200" dirty="0"/>
              <a:t> </a:t>
            </a:r>
            <a:r>
              <a:rPr lang="en-US" sz="1200" dirty="0" err="1"/>
              <a:t>fardlol</a:t>
            </a:r>
            <a:r>
              <a:rPr lang="en-US" sz="1200" dirty="0"/>
              <a:t> '</a:t>
            </a:r>
            <a:r>
              <a:rPr lang="en-US" sz="1200" dirty="0" err="1"/>
              <a:t>ashri</a:t>
            </a:r>
            <a:r>
              <a:rPr lang="en-US" sz="1200" dirty="0"/>
              <a:t> </a:t>
            </a:r>
            <a:r>
              <a:rPr lang="en-US" sz="1200" dirty="0" err="1"/>
              <a:t>arba'a</a:t>
            </a:r>
            <a:r>
              <a:rPr lang="en-US" sz="1200" dirty="0"/>
              <a:t> </a:t>
            </a:r>
            <a:r>
              <a:rPr lang="en-US" sz="1200" dirty="0" err="1"/>
              <a:t>raka'aatin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ma'azh</a:t>
            </a:r>
            <a:r>
              <a:rPr lang="en-US" sz="1200" dirty="0"/>
              <a:t> </a:t>
            </a:r>
            <a:r>
              <a:rPr lang="en-US" sz="1200" dirty="0" err="1"/>
              <a:t>zhuhri</a:t>
            </a:r>
            <a:r>
              <a:rPr lang="en-US" sz="1200" dirty="0"/>
              <a:t> </a:t>
            </a:r>
            <a:r>
              <a:rPr lang="en-US" sz="1200" dirty="0" err="1"/>
              <a:t>adaa</a:t>
            </a:r>
            <a:r>
              <a:rPr lang="en-US" sz="1200" dirty="0"/>
              <a:t>-an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 smtClean="0"/>
              <a:t>ta'aalaa</a:t>
            </a:r>
            <a:r>
              <a:rPr lang="en-US" sz="1200" dirty="0" smtClean="0"/>
              <a:t>.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err="1" smtClean="0"/>
              <a:t>Artinya</a:t>
            </a:r>
            <a:r>
              <a:rPr lang="en-US" sz="1200" dirty="0"/>
              <a:t>: "</a:t>
            </a:r>
            <a:r>
              <a:rPr lang="en-US" sz="1200" dirty="0" err="1"/>
              <a:t>Aku</a:t>
            </a:r>
            <a:r>
              <a:rPr lang="en-US" sz="1200" dirty="0"/>
              <a:t> </a:t>
            </a:r>
            <a:r>
              <a:rPr lang="en-US" sz="1200" dirty="0" err="1"/>
              <a:t>sengaja</a:t>
            </a:r>
            <a:r>
              <a:rPr lang="en-US" sz="1200" dirty="0"/>
              <a:t> </a:t>
            </a:r>
            <a:r>
              <a:rPr lang="en-US" sz="1200" dirty="0" err="1"/>
              <a:t>sholat</a:t>
            </a:r>
            <a:r>
              <a:rPr lang="en-US" sz="1200" dirty="0"/>
              <a:t> </a:t>
            </a:r>
            <a:r>
              <a:rPr lang="en-US" sz="1200" dirty="0" err="1"/>
              <a:t>fardu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 4 </a:t>
            </a:r>
            <a:r>
              <a:rPr lang="en-US" sz="1200" dirty="0" err="1"/>
              <a:t>rakaat</a:t>
            </a:r>
            <a:r>
              <a:rPr lang="en-US" sz="1200" dirty="0"/>
              <a:t> yang </a:t>
            </a:r>
            <a:r>
              <a:rPr lang="en-US" sz="1200" dirty="0" err="1"/>
              <a:t>dijamak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, </a:t>
            </a:r>
            <a:r>
              <a:rPr lang="en-US" sz="1200" dirty="0" err="1"/>
              <a:t>fardu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 </a:t>
            </a:r>
            <a:r>
              <a:rPr lang="en-US" sz="1200" dirty="0" err="1"/>
              <a:t>Ta'aala</a:t>
            </a:r>
            <a:r>
              <a:rPr lang="en-US" sz="1200" dirty="0"/>
              <a:t>,"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1809" name="Google Shape;1809;p65"/>
          <p:cNvSpPr txBox="1">
            <a:spLocks noGrp="1"/>
          </p:cNvSpPr>
          <p:nvPr>
            <p:ph type="title"/>
          </p:nvPr>
        </p:nvSpPr>
        <p:spPr>
          <a:xfrm>
            <a:off x="720000" y="3293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</a:t>
            </a:r>
            <a:r>
              <a:rPr lang="en" sz="2800" dirty="0" smtClean="0"/>
              <a:t>iat sholat Jamak Takdim</a:t>
            </a:r>
            <a:endParaRPr sz="2800" dirty="0"/>
          </a:p>
        </p:txBody>
      </p:sp>
      <p:sp>
        <p:nvSpPr>
          <p:cNvPr id="1823" name="Google Shape;1823;p65"/>
          <p:cNvSpPr/>
          <p:nvPr/>
        </p:nvSpPr>
        <p:spPr>
          <a:xfrm>
            <a:off x="7970263" y="1139556"/>
            <a:ext cx="808530" cy="97223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6" name="Google Shape;1816;p65"/>
          <p:cNvGrpSpPr/>
          <p:nvPr/>
        </p:nvGrpSpPr>
        <p:grpSpPr>
          <a:xfrm>
            <a:off x="7025544" y="2566878"/>
            <a:ext cx="1753249" cy="2582693"/>
            <a:chOff x="2695425" y="3462397"/>
            <a:chExt cx="257452" cy="379250"/>
          </a:xfrm>
        </p:grpSpPr>
        <p:sp>
          <p:nvSpPr>
            <p:cNvPr id="1817" name="Google Shape;1817;p65"/>
            <p:cNvSpPr/>
            <p:nvPr/>
          </p:nvSpPr>
          <p:spPr>
            <a:xfrm>
              <a:off x="2858527" y="3462397"/>
              <a:ext cx="94350" cy="379250"/>
            </a:xfrm>
            <a:custGeom>
              <a:avLst/>
              <a:gdLst/>
              <a:ahLst/>
              <a:cxnLst/>
              <a:rect l="l" t="t" r="r" b="b"/>
              <a:pathLst>
                <a:path w="3774" h="15170" extrusionOk="0">
                  <a:moveTo>
                    <a:pt x="1942" y="1"/>
                  </a:moveTo>
                  <a:lnTo>
                    <a:pt x="1925" y="375"/>
                  </a:lnTo>
                  <a:cubicBezTo>
                    <a:pt x="1865" y="379"/>
                    <a:pt x="1817" y="400"/>
                    <a:pt x="1817" y="425"/>
                  </a:cubicBezTo>
                  <a:cubicBezTo>
                    <a:pt x="1817" y="452"/>
                    <a:pt x="1863" y="473"/>
                    <a:pt x="1921" y="477"/>
                  </a:cubicBezTo>
                  <a:lnTo>
                    <a:pt x="1912" y="668"/>
                  </a:lnTo>
                  <a:lnTo>
                    <a:pt x="1914" y="668"/>
                  </a:lnTo>
                  <a:cubicBezTo>
                    <a:pt x="1796" y="677"/>
                    <a:pt x="1709" y="720"/>
                    <a:pt x="1709" y="774"/>
                  </a:cubicBezTo>
                  <a:cubicBezTo>
                    <a:pt x="1709" y="826"/>
                    <a:pt x="1799" y="869"/>
                    <a:pt x="1914" y="879"/>
                  </a:cubicBezTo>
                  <a:cubicBezTo>
                    <a:pt x="1763" y="1135"/>
                    <a:pt x="1229" y="1994"/>
                    <a:pt x="557" y="2507"/>
                  </a:cubicBezTo>
                  <a:cubicBezTo>
                    <a:pt x="1" y="2934"/>
                    <a:pt x="1026" y="3530"/>
                    <a:pt x="1026" y="3530"/>
                  </a:cubicBezTo>
                  <a:lnTo>
                    <a:pt x="1035" y="4510"/>
                  </a:lnTo>
                  <a:lnTo>
                    <a:pt x="695" y="4510"/>
                  </a:lnTo>
                  <a:lnTo>
                    <a:pt x="695" y="4767"/>
                  </a:lnTo>
                  <a:lnTo>
                    <a:pt x="1026" y="4916"/>
                  </a:lnTo>
                  <a:lnTo>
                    <a:pt x="706" y="4916"/>
                  </a:lnTo>
                  <a:lnTo>
                    <a:pt x="697" y="5076"/>
                  </a:lnTo>
                  <a:lnTo>
                    <a:pt x="185" y="5076"/>
                  </a:lnTo>
                  <a:lnTo>
                    <a:pt x="185" y="5520"/>
                  </a:lnTo>
                  <a:lnTo>
                    <a:pt x="811" y="6046"/>
                  </a:lnTo>
                  <a:lnTo>
                    <a:pt x="830" y="15170"/>
                  </a:lnTo>
                  <a:lnTo>
                    <a:pt x="1960" y="15170"/>
                  </a:lnTo>
                  <a:lnTo>
                    <a:pt x="1960" y="15167"/>
                  </a:lnTo>
                  <a:lnTo>
                    <a:pt x="3003" y="15167"/>
                  </a:lnTo>
                  <a:lnTo>
                    <a:pt x="3021" y="6043"/>
                  </a:lnTo>
                  <a:lnTo>
                    <a:pt x="3606" y="5518"/>
                  </a:lnTo>
                  <a:lnTo>
                    <a:pt x="3606" y="5073"/>
                  </a:lnTo>
                  <a:lnTo>
                    <a:pt x="3123" y="5073"/>
                  </a:lnTo>
                  <a:lnTo>
                    <a:pt x="3123" y="5075"/>
                  </a:lnTo>
                  <a:lnTo>
                    <a:pt x="3113" y="4915"/>
                  </a:lnTo>
                  <a:lnTo>
                    <a:pt x="2813" y="4915"/>
                  </a:lnTo>
                  <a:lnTo>
                    <a:pt x="3123" y="4766"/>
                  </a:lnTo>
                  <a:lnTo>
                    <a:pt x="3123" y="4508"/>
                  </a:lnTo>
                  <a:lnTo>
                    <a:pt x="2804" y="4508"/>
                  </a:lnTo>
                  <a:lnTo>
                    <a:pt x="2813" y="3529"/>
                  </a:lnTo>
                  <a:cubicBezTo>
                    <a:pt x="2813" y="3529"/>
                    <a:pt x="3773" y="2931"/>
                    <a:pt x="3251" y="2505"/>
                  </a:cubicBezTo>
                  <a:cubicBezTo>
                    <a:pt x="2628" y="1997"/>
                    <a:pt x="2129" y="1142"/>
                    <a:pt x="1984" y="881"/>
                  </a:cubicBezTo>
                  <a:cubicBezTo>
                    <a:pt x="2109" y="875"/>
                    <a:pt x="2206" y="830"/>
                    <a:pt x="2206" y="775"/>
                  </a:cubicBezTo>
                  <a:cubicBezTo>
                    <a:pt x="2206" y="723"/>
                    <a:pt x="2116" y="681"/>
                    <a:pt x="2000" y="670"/>
                  </a:cubicBezTo>
                  <a:lnTo>
                    <a:pt x="2002" y="670"/>
                  </a:lnTo>
                  <a:lnTo>
                    <a:pt x="1984" y="477"/>
                  </a:lnTo>
                  <a:cubicBezTo>
                    <a:pt x="2032" y="470"/>
                    <a:pt x="2067" y="451"/>
                    <a:pt x="2067" y="428"/>
                  </a:cubicBezTo>
                  <a:cubicBezTo>
                    <a:pt x="2067" y="403"/>
                    <a:pt x="2028" y="383"/>
                    <a:pt x="1976" y="376"/>
                  </a:cubicBezTo>
                  <a:lnTo>
                    <a:pt x="19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5"/>
            <p:cNvSpPr/>
            <p:nvPr/>
          </p:nvSpPr>
          <p:spPr>
            <a:xfrm>
              <a:off x="2695425" y="3826025"/>
              <a:ext cx="78000" cy="10000"/>
            </a:xfrm>
            <a:custGeom>
              <a:avLst/>
              <a:gdLst/>
              <a:ahLst/>
              <a:cxnLst/>
              <a:rect l="l" t="t" r="r" b="b"/>
              <a:pathLst>
                <a:path w="3120" h="400" extrusionOk="0">
                  <a:moveTo>
                    <a:pt x="1" y="1"/>
                  </a:moveTo>
                  <a:lnTo>
                    <a:pt x="1" y="400"/>
                  </a:lnTo>
                  <a:lnTo>
                    <a:pt x="3120" y="40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5"/>
            <p:cNvSpPr/>
            <p:nvPr/>
          </p:nvSpPr>
          <p:spPr>
            <a:xfrm>
              <a:off x="2713675" y="3555625"/>
              <a:ext cx="5700" cy="23650"/>
            </a:xfrm>
            <a:custGeom>
              <a:avLst/>
              <a:gdLst/>
              <a:ahLst/>
              <a:cxnLst/>
              <a:rect l="l" t="t" r="r" b="b"/>
              <a:pathLst>
                <a:path w="228" h="946" extrusionOk="0">
                  <a:moveTo>
                    <a:pt x="114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228" y="945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5"/>
            <p:cNvSpPr/>
            <p:nvPr/>
          </p:nvSpPr>
          <p:spPr>
            <a:xfrm>
              <a:off x="2724200" y="3555375"/>
              <a:ext cx="9175" cy="23600"/>
            </a:xfrm>
            <a:custGeom>
              <a:avLst/>
              <a:gdLst/>
              <a:ahLst/>
              <a:cxnLst/>
              <a:rect l="l" t="t" r="r" b="b"/>
              <a:pathLst>
                <a:path w="367" h="944" extrusionOk="0">
                  <a:moveTo>
                    <a:pt x="18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366" y="944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5"/>
            <p:cNvSpPr/>
            <p:nvPr/>
          </p:nvSpPr>
          <p:spPr>
            <a:xfrm>
              <a:off x="2737250" y="3555100"/>
              <a:ext cx="9150" cy="23650"/>
            </a:xfrm>
            <a:custGeom>
              <a:avLst/>
              <a:gdLst/>
              <a:ahLst/>
              <a:cxnLst/>
              <a:rect l="l" t="t" r="r" b="b"/>
              <a:pathLst>
                <a:path w="366" h="946" extrusionOk="0">
                  <a:moveTo>
                    <a:pt x="183" y="1"/>
                  </a:moveTo>
                  <a:cubicBezTo>
                    <a:pt x="0" y="1"/>
                    <a:pt x="0" y="280"/>
                    <a:pt x="0" y="280"/>
                  </a:cubicBezTo>
                  <a:lnTo>
                    <a:pt x="0" y="945"/>
                  </a:lnTo>
                  <a:lnTo>
                    <a:pt x="366" y="945"/>
                  </a:lnTo>
                  <a:lnTo>
                    <a:pt x="366" y="245"/>
                  </a:lnTo>
                  <a:cubicBezTo>
                    <a:pt x="366" y="245"/>
                    <a:pt x="366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5"/>
            <p:cNvSpPr/>
            <p:nvPr/>
          </p:nvSpPr>
          <p:spPr>
            <a:xfrm>
              <a:off x="2750350" y="3555375"/>
              <a:ext cx="5725" cy="23600"/>
            </a:xfrm>
            <a:custGeom>
              <a:avLst/>
              <a:gdLst/>
              <a:ahLst/>
              <a:cxnLst/>
              <a:rect l="l" t="t" r="r" b="b"/>
              <a:pathLst>
                <a:path w="229" h="944" extrusionOk="0">
                  <a:moveTo>
                    <a:pt x="114" y="1"/>
                  </a:moveTo>
                  <a:cubicBezTo>
                    <a:pt x="1" y="1"/>
                    <a:pt x="1" y="281"/>
                    <a:pt x="1" y="281"/>
                  </a:cubicBezTo>
                  <a:lnTo>
                    <a:pt x="1" y="944"/>
                  </a:lnTo>
                  <a:lnTo>
                    <a:pt x="228" y="944"/>
                  </a:lnTo>
                  <a:lnTo>
                    <a:pt x="228" y="245"/>
                  </a:lnTo>
                  <a:cubicBezTo>
                    <a:pt x="228" y="245"/>
                    <a:pt x="228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65"/>
          <p:cNvGrpSpPr/>
          <p:nvPr/>
        </p:nvGrpSpPr>
        <p:grpSpPr>
          <a:xfrm flipH="1">
            <a:off x="5757099" y="2145784"/>
            <a:ext cx="3767938" cy="2793500"/>
            <a:chOff x="-1311790" y="1267610"/>
            <a:chExt cx="4928630" cy="3654022"/>
          </a:xfrm>
        </p:grpSpPr>
        <p:sp>
          <p:nvSpPr>
            <p:cNvPr id="1811" name="Google Shape;1811;p65"/>
            <p:cNvSpPr/>
            <p:nvPr/>
          </p:nvSpPr>
          <p:spPr>
            <a:xfrm>
              <a:off x="-1311790" y="1267610"/>
              <a:ext cx="4352150" cy="3654022"/>
            </a:xfrm>
            <a:custGeom>
              <a:avLst/>
              <a:gdLst/>
              <a:ahLst/>
              <a:cxnLst/>
              <a:rect l="l" t="t" r="r" b="b"/>
              <a:pathLst>
                <a:path w="78262" h="65708" extrusionOk="0">
                  <a:moveTo>
                    <a:pt x="58138" y="9062"/>
                  </a:moveTo>
                  <a:cubicBezTo>
                    <a:pt x="58575" y="9062"/>
                    <a:pt x="58575" y="9689"/>
                    <a:pt x="58575" y="9689"/>
                  </a:cubicBezTo>
                  <a:lnTo>
                    <a:pt x="58575" y="11484"/>
                  </a:lnTo>
                  <a:lnTo>
                    <a:pt x="57701" y="11484"/>
                  </a:lnTo>
                  <a:lnTo>
                    <a:pt x="57701" y="9779"/>
                  </a:lnTo>
                  <a:cubicBezTo>
                    <a:pt x="57701" y="9779"/>
                    <a:pt x="57701" y="9062"/>
                    <a:pt x="58138" y="9062"/>
                  </a:cubicBezTo>
                  <a:close/>
                  <a:moveTo>
                    <a:pt x="56880" y="9089"/>
                  </a:moveTo>
                  <a:cubicBezTo>
                    <a:pt x="57317" y="9089"/>
                    <a:pt x="57317" y="9716"/>
                    <a:pt x="57317" y="9716"/>
                  </a:cubicBezTo>
                  <a:lnTo>
                    <a:pt x="57317" y="11510"/>
                  </a:lnTo>
                  <a:lnTo>
                    <a:pt x="56443" y="11510"/>
                  </a:lnTo>
                  <a:lnTo>
                    <a:pt x="56443" y="9806"/>
                  </a:lnTo>
                  <a:cubicBezTo>
                    <a:pt x="56443" y="9806"/>
                    <a:pt x="56443" y="9089"/>
                    <a:pt x="56880" y="9089"/>
                  </a:cubicBezTo>
                  <a:close/>
                  <a:moveTo>
                    <a:pt x="59233" y="9091"/>
                  </a:moveTo>
                  <a:cubicBezTo>
                    <a:pt x="59507" y="9091"/>
                    <a:pt x="59507" y="9717"/>
                    <a:pt x="59507" y="9717"/>
                  </a:cubicBezTo>
                  <a:lnTo>
                    <a:pt x="59507" y="11512"/>
                  </a:lnTo>
                  <a:lnTo>
                    <a:pt x="58960" y="11512"/>
                  </a:lnTo>
                  <a:lnTo>
                    <a:pt x="58960" y="9807"/>
                  </a:lnTo>
                  <a:lnTo>
                    <a:pt x="58959" y="9807"/>
                  </a:lnTo>
                  <a:cubicBezTo>
                    <a:pt x="58959" y="9807"/>
                    <a:pt x="58959" y="9091"/>
                    <a:pt x="59233" y="9091"/>
                  </a:cubicBezTo>
                  <a:close/>
                  <a:moveTo>
                    <a:pt x="55705" y="9117"/>
                  </a:moveTo>
                  <a:cubicBezTo>
                    <a:pt x="55979" y="9117"/>
                    <a:pt x="55979" y="9744"/>
                    <a:pt x="55979" y="9744"/>
                  </a:cubicBezTo>
                  <a:lnTo>
                    <a:pt x="55979" y="11538"/>
                  </a:lnTo>
                  <a:lnTo>
                    <a:pt x="55431" y="11538"/>
                  </a:lnTo>
                  <a:lnTo>
                    <a:pt x="55431" y="9834"/>
                  </a:lnTo>
                  <a:cubicBezTo>
                    <a:pt x="55431" y="9834"/>
                    <a:pt x="55431" y="9117"/>
                    <a:pt x="55705" y="9117"/>
                  </a:cubicBezTo>
                  <a:close/>
                  <a:moveTo>
                    <a:pt x="15537" y="25977"/>
                  </a:moveTo>
                  <a:cubicBezTo>
                    <a:pt x="15838" y="25977"/>
                    <a:pt x="15838" y="26802"/>
                    <a:pt x="15838" y="26802"/>
                  </a:cubicBezTo>
                  <a:lnTo>
                    <a:pt x="15838" y="29162"/>
                  </a:lnTo>
                  <a:lnTo>
                    <a:pt x="15238" y="29162"/>
                  </a:lnTo>
                  <a:lnTo>
                    <a:pt x="15238" y="26920"/>
                  </a:lnTo>
                  <a:cubicBezTo>
                    <a:pt x="15238" y="26920"/>
                    <a:pt x="15238" y="25977"/>
                    <a:pt x="15537" y="25977"/>
                  </a:cubicBezTo>
                  <a:close/>
                  <a:moveTo>
                    <a:pt x="17847" y="25800"/>
                  </a:moveTo>
                  <a:cubicBezTo>
                    <a:pt x="18940" y="25800"/>
                    <a:pt x="18940" y="26672"/>
                    <a:pt x="18940" y="26672"/>
                  </a:cubicBezTo>
                  <a:lnTo>
                    <a:pt x="18940" y="29162"/>
                  </a:lnTo>
                  <a:lnTo>
                    <a:pt x="16752" y="29162"/>
                  </a:lnTo>
                  <a:lnTo>
                    <a:pt x="16752" y="26795"/>
                  </a:lnTo>
                  <a:cubicBezTo>
                    <a:pt x="16752" y="26795"/>
                    <a:pt x="16752" y="25800"/>
                    <a:pt x="17847" y="25800"/>
                  </a:cubicBezTo>
                  <a:close/>
                  <a:moveTo>
                    <a:pt x="20097" y="26018"/>
                  </a:moveTo>
                  <a:cubicBezTo>
                    <a:pt x="20398" y="26018"/>
                    <a:pt x="20398" y="26843"/>
                    <a:pt x="20398" y="26843"/>
                  </a:cubicBezTo>
                  <a:lnTo>
                    <a:pt x="20398" y="29203"/>
                  </a:lnTo>
                  <a:lnTo>
                    <a:pt x="19796" y="29203"/>
                  </a:lnTo>
                  <a:lnTo>
                    <a:pt x="19796" y="26961"/>
                  </a:lnTo>
                  <a:cubicBezTo>
                    <a:pt x="19796" y="26961"/>
                    <a:pt x="19796" y="26018"/>
                    <a:pt x="20097" y="26018"/>
                  </a:cubicBezTo>
                  <a:close/>
                  <a:moveTo>
                    <a:pt x="43351" y="28212"/>
                  </a:moveTo>
                  <a:cubicBezTo>
                    <a:pt x="43625" y="28212"/>
                    <a:pt x="43625" y="28489"/>
                    <a:pt x="43625" y="28489"/>
                  </a:cubicBezTo>
                  <a:lnTo>
                    <a:pt x="43625" y="29286"/>
                  </a:lnTo>
                  <a:lnTo>
                    <a:pt x="43077" y="29286"/>
                  </a:lnTo>
                  <a:lnTo>
                    <a:pt x="43077" y="28530"/>
                  </a:lnTo>
                  <a:cubicBezTo>
                    <a:pt x="43077" y="28530"/>
                    <a:pt x="43077" y="28212"/>
                    <a:pt x="43351" y="28212"/>
                  </a:cubicBezTo>
                  <a:close/>
                  <a:moveTo>
                    <a:pt x="45235" y="28221"/>
                  </a:moveTo>
                  <a:cubicBezTo>
                    <a:pt x="45509" y="28221"/>
                    <a:pt x="45509" y="28499"/>
                    <a:pt x="45509" y="28499"/>
                  </a:cubicBezTo>
                  <a:lnTo>
                    <a:pt x="45509" y="29294"/>
                  </a:lnTo>
                  <a:lnTo>
                    <a:pt x="44961" y="29294"/>
                  </a:lnTo>
                  <a:lnTo>
                    <a:pt x="44961" y="28538"/>
                  </a:lnTo>
                  <a:cubicBezTo>
                    <a:pt x="44961" y="28538"/>
                    <a:pt x="44961" y="28221"/>
                    <a:pt x="45235" y="28221"/>
                  </a:cubicBezTo>
                  <a:close/>
                  <a:moveTo>
                    <a:pt x="44306" y="28232"/>
                  </a:moveTo>
                  <a:cubicBezTo>
                    <a:pt x="44580" y="28232"/>
                    <a:pt x="44580" y="28509"/>
                    <a:pt x="44580" y="28509"/>
                  </a:cubicBezTo>
                  <a:lnTo>
                    <a:pt x="44580" y="29304"/>
                  </a:lnTo>
                  <a:lnTo>
                    <a:pt x="44032" y="29304"/>
                  </a:lnTo>
                  <a:lnTo>
                    <a:pt x="44032" y="28549"/>
                  </a:lnTo>
                  <a:cubicBezTo>
                    <a:pt x="44032" y="28549"/>
                    <a:pt x="44032" y="28232"/>
                    <a:pt x="44306" y="28232"/>
                  </a:cubicBezTo>
                  <a:close/>
                  <a:moveTo>
                    <a:pt x="40564" y="28250"/>
                  </a:moveTo>
                  <a:cubicBezTo>
                    <a:pt x="40838" y="28250"/>
                    <a:pt x="40838" y="28528"/>
                    <a:pt x="40838" y="28528"/>
                  </a:cubicBezTo>
                  <a:lnTo>
                    <a:pt x="40838" y="29324"/>
                  </a:lnTo>
                  <a:lnTo>
                    <a:pt x="40290" y="29324"/>
                  </a:lnTo>
                  <a:lnTo>
                    <a:pt x="40290" y="28569"/>
                  </a:lnTo>
                  <a:cubicBezTo>
                    <a:pt x="40290" y="28569"/>
                    <a:pt x="40290" y="28250"/>
                    <a:pt x="40564" y="28250"/>
                  </a:cubicBezTo>
                  <a:close/>
                  <a:moveTo>
                    <a:pt x="41492" y="28250"/>
                  </a:moveTo>
                  <a:cubicBezTo>
                    <a:pt x="41766" y="28250"/>
                    <a:pt x="41766" y="28528"/>
                    <a:pt x="41766" y="28528"/>
                  </a:cubicBezTo>
                  <a:lnTo>
                    <a:pt x="41766" y="29324"/>
                  </a:lnTo>
                  <a:lnTo>
                    <a:pt x="41218" y="29324"/>
                  </a:lnTo>
                  <a:lnTo>
                    <a:pt x="41218" y="28569"/>
                  </a:lnTo>
                  <a:cubicBezTo>
                    <a:pt x="41218" y="28569"/>
                    <a:pt x="41218" y="28250"/>
                    <a:pt x="41492" y="28250"/>
                  </a:cubicBezTo>
                  <a:close/>
                  <a:moveTo>
                    <a:pt x="42440" y="28250"/>
                  </a:moveTo>
                  <a:cubicBezTo>
                    <a:pt x="42714" y="28250"/>
                    <a:pt x="42714" y="28528"/>
                    <a:pt x="42714" y="28528"/>
                  </a:cubicBezTo>
                  <a:lnTo>
                    <a:pt x="42714" y="29324"/>
                  </a:lnTo>
                  <a:lnTo>
                    <a:pt x="42166" y="29324"/>
                  </a:lnTo>
                  <a:lnTo>
                    <a:pt x="42166" y="28569"/>
                  </a:lnTo>
                  <a:cubicBezTo>
                    <a:pt x="42166" y="28569"/>
                    <a:pt x="42166" y="28250"/>
                    <a:pt x="42440" y="28250"/>
                  </a:cubicBezTo>
                  <a:close/>
                  <a:moveTo>
                    <a:pt x="38603" y="28284"/>
                  </a:moveTo>
                  <a:cubicBezTo>
                    <a:pt x="38877" y="28284"/>
                    <a:pt x="38877" y="28562"/>
                    <a:pt x="38877" y="28562"/>
                  </a:cubicBezTo>
                  <a:lnTo>
                    <a:pt x="38877" y="29358"/>
                  </a:lnTo>
                  <a:lnTo>
                    <a:pt x="38329" y="29358"/>
                  </a:lnTo>
                  <a:lnTo>
                    <a:pt x="38329" y="28601"/>
                  </a:lnTo>
                  <a:cubicBezTo>
                    <a:pt x="38329" y="28601"/>
                    <a:pt x="38329" y="28284"/>
                    <a:pt x="38603" y="28284"/>
                  </a:cubicBezTo>
                  <a:close/>
                  <a:moveTo>
                    <a:pt x="39583" y="28291"/>
                  </a:moveTo>
                  <a:cubicBezTo>
                    <a:pt x="39857" y="28291"/>
                    <a:pt x="39857" y="28569"/>
                    <a:pt x="39857" y="28569"/>
                  </a:cubicBezTo>
                  <a:lnTo>
                    <a:pt x="39857" y="29365"/>
                  </a:lnTo>
                  <a:lnTo>
                    <a:pt x="39309" y="29365"/>
                  </a:lnTo>
                  <a:lnTo>
                    <a:pt x="39309" y="28608"/>
                  </a:lnTo>
                  <a:cubicBezTo>
                    <a:pt x="39309" y="28608"/>
                    <a:pt x="39309" y="28291"/>
                    <a:pt x="39583" y="28291"/>
                  </a:cubicBezTo>
                  <a:close/>
                  <a:moveTo>
                    <a:pt x="30102" y="28319"/>
                  </a:moveTo>
                  <a:cubicBezTo>
                    <a:pt x="30376" y="28319"/>
                    <a:pt x="30376" y="28597"/>
                    <a:pt x="30376" y="28597"/>
                  </a:cubicBezTo>
                  <a:lnTo>
                    <a:pt x="30376" y="29393"/>
                  </a:lnTo>
                  <a:lnTo>
                    <a:pt x="29828" y="29393"/>
                  </a:lnTo>
                  <a:lnTo>
                    <a:pt x="29828" y="28637"/>
                  </a:lnTo>
                  <a:cubicBezTo>
                    <a:pt x="29828" y="28637"/>
                    <a:pt x="29828" y="28319"/>
                    <a:pt x="30102" y="28319"/>
                  </a:cubicBezTo>
                  <a:close/>
                  <a:moveTo>
                    <a:pt x="31031" y="28319"/>
                  </a:moveTo>
                  <a:cubicBezTo>
                    <a:pt x="31305" y="28319"/>
                    <a:pt x="31305" y="28597"/>
                    <a:pt x="31305" y="28597"/>
                  </a:cubicBezTo>
                  <a:lnTo>
                    <a:pt x="31305" y="29393"/>
                  </a:lnTo>
                  <a:lnTo>
                    <a:pt x="30757" y="29393"/>
                  </a:lnTo>
                  <a:lnTo>
                    <a:pt x="30757" y="28637"/>
                  </a:lnTo>
                  <a:cubicBezTo>
                    <a:pt x="30757" y="28637"/>
                    <a:pt x="30757" y="28319"/>
                    <a:pt x="31031" y="28319"/>
                  </a:cubicBezTo>
                  <a:close/>
                  <a:moveTo>
                    <a:pt x="31960" y="28319"/>
                  </a:moveTo>
                  <a:cubicBezTo>
                    <a:pt x="32234" y="28319"/>
                    <a:pt x="32234" y="28597"/>
                    <a:pt x="32234" y="28597"/>
                  </a:cubicBezTo>
                  <a:lnTo>
                    <a:pt x="32234" y="29393"/>
                  </a:lnTo>
                  <a:lnTo>
                    <a:pt x="31686" y="29393"/>
                  </a:lnTo>
                  <a:lnTo>
                    <a:pt x="31686" y="28637"/>
                  </a:lnTo>
                  <a:cubicBezTo>
                    <a:pt x="31686" y="28637"/>
                    <a:pt x="31686" y="28319"/>
                    <a:pt x="31960" y="28319"/>
                  </a:cubicBezTo>
                  <a:close/>
                  <a:moveTo>
                    <a:pt x="37615" y="28325"/>
                  </a:moveTo>
                  <a:cubicBezTo>
                    <a:pt x="37889" y="28325"/>
                    <a:pt x="37889" y="28601"/>
                    <a:pt x="37889" y="28601"/>
                  </a:cubicBezTo>
                  <a:lnTo>
                    <a:pt x="37889" y="29398"/>
                  </a:lnTo>
                  <a:lnTo>
                    <a:pt x="37341" y="29398"/>
                  </a:lnTo>
                  <a:lnTo>
                    <a:pt x="37341" y="28642"/>
                  </a:lnTo>
                  <a:cubicBezTo>
                    <a:pt x="37341" y="28642"/>
                    <a:pt x="37341" y="28325"/>
                    <a:pt x="37615" y="28325"/>
                  </a:cubicBezTo>
                  <a:close/>
                  <a:moveTo>
                    <a:pt x="32850" y="28332"/>
                  </a:moveTo>
                  <a:cubicBezTo>
                    <a:pt x="33124" y="28332"/>
                    <a:pt x="33124" y="28608"/>
                    <a:pt x="33124" y="28608"/>
                  </a:cubicBezTo>
                  <a:lnTo>
                    <a:pt x="33124" y="29405"/>
                  </a:lnTo>
                  <a:lnTo>
                    <a:pt x="32576" y="29405"/>
                  </a:lnTo>
                  <a:lnTo>
                    <a:pt x="32576" y="28649"/>
                  </a:lnTo>
                  <a:cubicBezTo>
                    <a:pt x="32576" y="28649"/>
                    <a:pt x="32576" y="28332"/>
                    <a:pt x="32850" y="28332"/>
                  </a:cubicBezTo>
                  <a:close/>
                  <a:moveTo>
                    <a:pt x="36578" y="28334"/>
                  </a:moveTo>
                  <a:cubicBezTo>
                    <a:pt x="36852" y="28334"/>
                    <a:pt x="36852" y="28613"/>
                    <a:pt x="36852" y="28613"/>
                  </a:cubicBezTo>
                  <a:lnTo>
                    <a:pt x="36852" y="29408"/>
                  </a:lnTo>
                  <a:lnTo>
                    <a:pt x="36304" y="29408"/>
                  </a:lnTo>
                  <a:lnTo>
                    <a:pt x="36304" y="28653"/>
                  </a:lnTo>
                  <a:cubicBezTo>
                    <a:pt x="36304" y="28653"/>
                    <a:pt x="36304" y="28334"/>
                    <a:pt x="36578" y="28334"/>
                  </a:cubicBezTo>
                  <a:close/>
                  <a:moveTo>
                    <a:pt x="33767" y="28346"/>
                  </a:moveTo>
                  <a:cubicBezTo>
                    <a:pt x="34041" y="28346"/>
                    <a:pt x="34041" y="28623"/>
                    <a:pt x="34041" y="28623"/>
                  </a:cubicBezTo>
                  <a:lnTo>
                    <a:pt x="34041" y="29419"/>
                  </a:lnTo>
                  <a:lnTo>
                    <a:pt x="33492" y="29419"/>
                  </a:lnTo>
                  <a:lnTo>
                    <a:pt x="33492" y="28663"/>
                  </a:lnTo>
                  <a:cubicBezTo>
                    <a:pt x="33492" y="28663"/>
                    <a:pt x="33492" y="28346"/>
                    <a:pt x="33767" y="28346"/>
                  </a:cubicBezTo>
                  <a:close/>
                  <a:moveTo>
                    <a:pt x="35635" y="28346"/>
                  </a:moveTo>
                  <a:cubicBezTo>
                    <a:pt x="35909" y="28346"/>
                    <a:pt x="35909" y="28623"/>
                    <a:pt x="35909" y="28623"/>
                  </a:cubicBezTo>
                  <a:lnTo>
                    <a:pt x="35909" y="29419"/>
                  </a:lnTo>
                  <a:lnTo>
                    <a:pt x="35360" y="29419"/>
                  </a:lnTo>
                  <a:lnTo>
                    <a:pt x="35360" y="28663"/>
                  </a:lnTo>
                  <a:cubicBezTo>
                    <a:pt x="35360" y="28663"/>
                    <a:pt x="35360" y="28346"/>
                    <a:pt x="35635" y="28346"/>
                  </a:cubicBezTo>
                  <a:close/>
                  <a:moveTo>
                    <a:pt x="34684" y="28360"/>
                  </a:moveTo>
                  <a:cubicBezTo>
                    <a:pt x="34958" y="28360"/>
                    <a:pt x="34958" y="28637"/>
                    <a:pt x="34958" y="28637"/>
                  </a:cubicBezTo>
                  <a:lnTo>
                    <a:pt x="34958" y="29434"/>
                  </a:lnTo>
                  <a:lnTo>
                    <a:pt x="34410" y="29434"/>
                  </a:lnTo>
                  <a:lnTo>
                    <a:pt x="34410" y="28677"/>
                  </a:lnTo>
                  <a:cubicBezTo>
                    <a:pt x="34410" y="28677"/>
                    <a:pt x="34410" y="28360"/>
                    <a:pt x="34684" y="28360"/>
                  </a:cubicBezTo>
                  <a:close/>
                  <a:moveTo>
                    <a:pt x="3590" y="42479"/>
                  </a:moveTo>
                  <a:cubicBezTo>
                    <a:pt x="3742" y="42479"/>
                    <a:pt x="3742" y="42861"/>
                    <a:pt x="3742" y="42861"/>
                  </a:cubicBezTo>
                  <a:lnTo>
                    <a:pt x="3742" y="43956"/>
                  </a:lnTo>
                  <a:lnTo>
                    <a:pt x="3440" y="43956"/>
                  </a:lnTo>
                  <a:lnTo>
                    <a:pt x="3440" y="42916"/>
                  </a:lnTo>
                  <a:cubicBezTo>
                    <a:pt x="3440" y="42916"/>
                    <a:pt x="3440" y="42479"/>
                    <a:pt x="3590" y="42479"/>
                  </a:cubicBezTo>
                  <a:close/>
                  <a:moveTo>
                    <a:pt x="4743" y="42397"/>
                  </a:moveTo>
                  <a:cubicBezTo>
                    <a:pt x="5289" y="42397"/>
                    <a:pt x="5289" y="42802"/>
                    <a:pt x="5289" y="42802"/>
                  </a:cubicBezTo>
                  <a:lnTo>
                    <a:pt x="5289" y="43956"/>
                  </a:lnTo>
                  <a:lnTo>
                    <a:pt x="4197" y="43956"/>
                  </a:lnTo>
                  <a:lnTo>
                    <a:pt x="4197" y="42860"/>
                  </a:lnTo>
                  <a:cubicBezTo>
                    <a:pt x="4197" y="42860"/>
                    <a:pt x="4197" y="42397"/>
                    <a:pt x="4743" y="42397"/>
                  </a:cubicBezTo>
                  <a:close/>
                  <a:moveTo>
                    <a:pt x="5871" y="42498"/>
                  </a:moveTo>
                  <a:cubicBezTo>
                    <a:pt x="6022" y="42498"/>
                    <a:pt x="6022" y="42881"/>
                    <a:pt x="6022" y="42881"/>
                  </a:cubicBezTo>
                  <a:lnTo>
                    <a:pt x="6022" y="43976"/>
                  </a:lnTo>
                  <a:lnTo>
                    <a:pt x="5719" y="43976"/>
                  </a:lnTo>
                  <a:lnTo>
                    <a:pt x="5719" y="42936"/>
                  </a:lnTo>
                  <a:cubicBezTo>
                    <a:pt x="5719" y="42936"/>
                    <a:pt x="5719" y="42498"/>
                    <a:pt x="5871" y="42498"/>
                  </a:cubicBezTo>
                  <a:close/>
                  <a:moveTo>
                    <a:pt x="57522" y="1"/>
                  </a:moveTo>
                  <a:lnTo>
                    <a:pt x="57480" y="959"/>
                  </a:lnTo>
                  <a:cubicBezTo>
                    <a:pt x="57335" y="968"/>
                    <a:pt x="57220" y="1024"/>
                    <a:pt x="57220" y="1094"/>
                  </a:cubicBezTo>
                  <a:cubicBezTo>
                    <a:pt x="57220" y="1162"/>
                    <a:pt x="57328" y="1218"/>
                    <a:pt x="57469" y="1228"/>
                  </a:cubicBezTo>
                  <a:lnTo>
                    <a:pt x="57446" y="1718"/>
                  </a:lnTo>
                  <a:lnTo>
                    <a:pt x="57451" y="1718"/>
                  </a:lnTo>
                  <a:cubicBezTo>
                    <a:pt x="57170" y="1741"/>
                    <a:pt x="56954" y="1852"/>
                    <a:pt x="56954" y="1987"/>
                  </a:cubicBezTo>
                  <a:cubicBezTo>
                    <a:pt x="56954" y="2123"/>
                    <a:pt x="57170" y="2233"/>
                    <a:pt x="57451" y="2257"/>
                  </a:cubicBezTo>
                  <a:cubicBezTo>
                    <a:pt x="57085" y="2919"/>
                    <a:pt x="55801" y="5124"/>
                    <a:pt x="54191" y="6438"/>
                  </a:cubicBezTo>
                  <a:cubicBezTo>
                    <a:pt x="52852" y="7532"/>
                    <a:pt x="55313" y="9064"/>
                    <a:pt x="55313" y="9064"/>
                  </a:cubicBezTo>
                  <a:lnTo>
                    <a:pt x="55341" y="11580"/>
                  </a:lnTo>
                  <a:lnTo>
                    <a:pt x="54520" y="11580"/>
                  </a:lnTo>
                  <a:lnTo>
                    <a:pt x="54520" y="12238"/>
                  </a:lnTo>
                  <a:lnTo>
                    <a:pt x="55313" y="12620"/>
                  </a:lnTo>
                  <a:lnTo>
                    <a:pt x="54547" y="12620"/>
                  </a:lnTo>
                  <a:lnTo>
                    <a:pt x="54519" y="13032"/>
                  </a:lnTo>
                  <a:lnTo>
                    <a:pt x="53286" y="13032"/>
                  </a:lnTo>
                  <a:lnTo>
                    <a:pt x="53286" y="14173"/>
                  </a:lnTo>
                  <a:lnTo>
                    <a:pt x="54790" y="15521"/>
                  </a:lnTo>
                  <a:lnTo>
                    <a:pt x="54832" y="36876"/>
                  </a:lnTo>
                  <a:lnTo>
                    <a:pt x="53670" y="36876"/>
                  </a:lnTo>
                  <a:lnTo>
                    <a:pt x="53670" y="37897"/>
                  </a:lnTo>
                  <a:lnTo>
                    <a:pt x="54835" y="37897"/>
                  </a:lnTo>
                  <a:lnTo>
                    <a:pt x="54836" y="38937"/>
                  </a:lnTo>
                  <a:lnTo>
                    <a:pt x="48475" y="38937"/>
                  </a:lnTo>
                  <a:lnTo>
                    <a:pt x="48475" y="37568"/>
                  </a:lnTo>
                  <a:cubicBezTo>
                    <a:pt x="48475" y="36300"/>
                    <a:pt x="47446" y="35271"/>
                    <a:pt x="46178" y="35271"/>
                  </a:cubicBezTo>
                  <a:lnTo>
                    <a:pt x="46117" y="34397"/>
                  </a:lnTo>
                  <a:lnTo>
                    <a:pt x="46760" y="34397"/>
                  </a:lnTo>
                  <a:lnTo>
                    <a:pt x="46760" y="29259"/>
                  </a:lnTo>
                  <a:lnTo>
                    <a:pt x="45933" y="29287"/>
                  </a:lnTo>
                  <a:lnTo>
                    <a:pt x="45900" y="27959"/>
                  </a:lnTo>
                  <a:cubicBezTo>
                    <a:pt x="49828" y="22324"/>
                    <a:pt x="39348" y="18256"/>
                    <a:pt x="39348" y="18256"/>
                  </a:cubicBezTo>
                  <a:lnTo>
                    <a:pt x="39348" y="17764"/>
                  </a:lnTo>
                  <a:lnTo>
                    <a:pt x="38865" y="17764"/>
                  </a:lnTo>
                  <a:lnTo>
                    <a:pt x="38865" y="16342"/>
                  </a:lnTo>
                  <a:lnTo>
                    <a:pt x="39348" y="16342"/>
                  </a:lnTo>
                  <a:lnTo>
                    <a:pt x="39348" y="15576"/>
                  </a:lnTo>
                  <a:lnTo>
                    <a:pt x="38804" y="15576"/>
                  </a:lnTo>
                  <a:lnTo>
                    <a:pt x="38804" y="15084"/>
                  </a:lnTo>
                  <a:lnTo>
                    <a:pt x="37401" y="15084"/>
                  </a:lnTo>
                  <a:lnTo>
                    <a:pt x="37380" y="14692"/>
                  </a:lnTo>
                  <a:cubicBezTo>
                    <a:pt x="37591" y="14613"/>
                    <a:pt x="37743" y="14412"/>
                    <a:pt x="37743" y="14173"/>
                  </a:cubicBezTo>
                  <a:cubicBezTo>
                    <a:pt x="37743" y="13913"/>
                    <a:pt x="37563" y="13698"/>
                    <a:pt x="37323" y="13638"/>
                  </a:cubicBezTo>
                  <a:lnTo>
                    <a:pt x="37300" y="13234"/>
                  </a:lnTo>
                  <a:cubicBezTo>
                    <a:pt x="37479" y="13185"/>
                    <a:pt x="37612" y="13021"/>
                    <a:pt x="37612" y="12827"/>
                  </a:cubicBezTo>
                  <a:cubicBezTo>
                    <a:pt x="37612" y="12613"/>
                    <a:pt x="37456" y="12440"/>
                    <a:pt x="37254" y="12408"/>
                  </a:cubicBezTo>
                  <a:lnTo>
                    <a:pt x="37189" y="11234"/>
                  </a:lnTo>
                  <a:lnTo>
                    <a:pt x="37120" y="12408"/>
                  </a:lnTo>
                  <a:cubicBezTo>
                    <a:pt x="36918" y="12441"/>
                    <a:pt x="36763" y="12613"/>
                    <a:pt x="36763" y="12824"/>
                  </a:cubicBezTo>
                  <a:cubicBezTo>
                    <a:pt x="36763" y="13018"/>
                    <a:pt x="36894" y="13179"/>
                    <a:pt x="37071" y="13230"/>
                  </a:cubicBezTo>
                  <a:lnTo>
                    <a:pt x="37049" y="13638"/>
                  </a:lnTo>
                  <a:cubicBezTo>
                    <a:pt x="36811" y="13699"/>
                    <a:pt x="36634" y="13913"/>
                    <a:pt x="36634" y="14172"/>
                  </a:cubicBezTo>
                  <a:cubicBezTo>
                    <a:pt x="36634" y="14408"/>
                    <a:pt x="36782" y="14606"/>
                    <a:pt x="36987" y="14686"/>
                  </a:cubicBezTo>
                  <a:lnTo>
                    <a:pt x="36964" y="15080"/>
                  </a:lnTo>
                  <a:lnTo>
                    <a:pt x="35725" y="15080"/>
                  </a:lnTo>
                  <a:lnTo>
                    <a:pt x="35725" y="15572"/>
                  </a:lnTo>
                  <a:lnTo>
                    <a:pt x="35233" y="15572"/>
                  </a:lnTo>
                  <a:lnTo>
                    <a:pt x="35233" y="16338"/>
                  </a:lnTo>
                  <a:lnTo>
                    <a:pt x="35670" y="16338"/>
                  </a:lnTo>
                  <a:lnTo>
                    <a:pt x="35670" y="17762"/>
                  </a:lnTo>
                  <a:lnTo>
                    <a:pt x="35233" y="17762"/>
                  </a:lnTo>
                  <a:lnTo>
                    <a:pt x="35233" y="18254"/>
                  </a:lnTo>
                  <a:cubicBezTo>
                    <a:pt x="35233" y="18254"/>
                    <a:pt x="25767" y="22521"/>
                    <a:pt x="29323" y="28156"/>
                  </a:cubicBezTo>
                  <a:lnTo>
                    <a:pt x="29269" y="29414"/>
                  </a:lnTo>
                  <a:lnTo>
                    <a:pt x="28524" y="29414"/>
                  </a:lnTo>
                  <a:lnTo>
                    <a:pt x="28524" y="34391"/>
                  </a:lnTo>
                  <a:lnTo>
                    <a:pt x="29104" y="34391"/>
                  </a:lnTo>
                  <a:lnTo>
                    <a:pt x="29049" y="35267"/>
                  </a:lnTo>
                  <a:cubicBezTo>
                    <a:pt x="27902" y="35267"/>
                    <a:pt x="26971" y="36197"/>
                    <a:pt x="26971" y="37344"/>
                  </a:cubicBezTo>
                  <a:lnTo>
                    <a:pt x="26971" y="38931"/>
                  </a:lnTo>
                  <a:lnTo>
                    <a:pt x="20406" y="38931"/>
                  </a:lnTo>
                  <a:lnTo>
                    <a:pt x="20442" y="30125"/>
                  </a:lnTo>
                  <a:lnTo>
                    <a:pt x="21171" y="30125"/>
                  </a:lnTo>
                  <a:lnTo>
                    <a:pt x="21171" y="29240"/>
                  </a:lnTo>
                  <a:lnTo>
                    <a:pt x="20832" y="29240"/>
                  </a:lnTo>
                  <a:lnTo>
                    <a:pt x="20832" y="26643"/>
                  </a:lnTo>
                  <a:lnTo>
                    <a:pt x="21171" y="26288"/>
                  </a:lnTo>
                  <a:lnTo>
                    <a:pt x="20720" y="25934"/>
                  </a:lnTo>
                  <a:cubicBezTo>
                    <a:pt x="21002" y="23278"/>
                    <a:pt x="18571" y="22393"/>
                    <a:pt x="18571" y="22393"/>
                  </a:cubicBezTo>
                  <a:lnTo>
                    <a:pt x="18571" y="21333"/>
                  </a:lnTo>
                  <a:lnTo>
                    <a:pt x="18004" y="21333"/>
                  </a:lnTo>
                  <a:lnTo>
                    <a:pt x="17778" y="18854"/>
                  </a:lnTo>
                  <a:lnTo>
                    <a:pt x="17559" y="21333"/>
                  </a:lnTo>
                  <a:lnTo>
                    <a:pt x="17012" y="21333"/>
                  </a:lnTo>
                  <a:lnTo>
                    <a:pt x="17012" y="22396"/>
                  </a:lnTo>
                  <a:cubicBezTo>
                    <a:pt x="17012" y="22396"/>
                    <a:pt x="14659" y="23281"/>
                    <a:pt x="14933" y="25936"/>
                  </a:cubicBezTo>
                  <a:lnTo>
                    <a:pt x="14496" y="26292"/>
                  </a:lnTo>
                  <a:lnTo>
                    <a:pt x="14825" y="26646"/>
                  </a:lnTo>
                  <a:lnTo>
                    <a:pt x="14825" y="29244"/>
                  </a:lnTo>
                  <a:lnTo>
                    <a:pt x="14496" y="29244"/>
                  </a:lnTo>
                  <a:lnTo>
                    <a:pt x="14496" y="30129"/>
                  </a:lnTo>
                  <a:lnTo>
                    <a:pt x="15225" y="30129"/>
                  </a:lnTo>
                  <a:lnTo>
                    <a:pt x="15261" y="38934"/>
                  </a:lnTo>
                  <a:lnTo>
                    <a:pt x="14114" y="38934"/>
                  </a:lnTo>
                  <a:lnTo>
                    <a:pt x="14114" y="41888"/>
                  </a:lnTo>
                  <a:lnTo>
                    <a:pt x="8533" y="41888"/>
                  </a:lnTo>
                  <a:lnTo>
                    <a:pt x="8533" y="44953"/>
                  </a:lnTo>
                  <a:lnTo>
                    <a:pt x="8042" y="44953"/>
                  </a:lnTo>
                  <a:lnTo>
                    <a:pt x="8042" y="46211"/>
                  </a:lnTo>
                  <a:lnTo>
                    <a:pt x="7603" y="46211"/>
                  </a:lnTo>
                  <a:lnTo>
                    <a:pt x="7603" y="46757"/>
                  </a:lnTo>
                  <a:lnTo>
                    <a:pt x="6619" y="47632"/>
                  </a:lnTo>
                  <a:lnTo>
                    <a:pt x="6619" y="48561"/>
                  </a:lnTo>
                  <a:lnTo>
                    <a:pt x="6017" y="48561"/>
                  </a:lnTo>
                  <a:lnTo>
                    <a:pt x="6034" y="44404"/>
                  </a:lnTo>
                  <a:lnTo>
                    <a:pt x="6400" y="44404"/>
                  </a:lnTo>
                  <a:lnTo>
                    <a:pt x="6400" y="43993"/>
                  </a:lnTo>
                  <a:lnTo>
                    <a:pt x="6230" y="43993"/>
                  </a:lnTo>
                  <a:lnTo>
                    <a:pt x="6230" y="42789"/>
                  </a:lnTo>
                  <a:lnTo>
                    <a:pt x="6400" y="42626"/>
                  </a:lnTo>
                  <a:lnTo>
                    <a:pt x="6173" y="42463"/>
                  </a:lnTo>
                  <a:cubicBezTo>
                    <a:pt x="6314" y="41231"/>
                    <a:pt x="5100" y="40822"/>
                    <a:pt x="5100" y="40822"/>
                  </a:cubicBezTo>
                  <a:lnTo>
                    <a:pt x="5100" y="40330"/>
                  </a:lnTo>
                  <a:lnTo>
                    <a:pt x="4817" y="40330"/>
                  </a:lnTo>
                  <a:lnTo>
                    <a:pt x="4705" y="39181"/>
                  </a:lnTo>
                  <a:lnTo>
                    <a:pt x="4595" y="40330"/>
                  </a:lnTo>
                  <a:lnTo>
                    <a:pt x="4321" y="40330"/>
                  </a:lnTo>
                  <a:lnTo>
                    <a:pt x="4321" y="40822"/>
                  </a:lnTo>
                  <a:cubicBezTo>
                    <a:pt x="4321" y="40822"/>
                    <a:pt x="3146" y="41233"/>
                    <a:pt x="3281" y="42463"/>
                  </a:cubicBezTo>
                  <a:lnTo>
                    <a:pt x="3062" y="42626"/>
                  </a:lnTo>
                  <a:lnTo>
                    <a:pt x="3225" y="42789"/>
                  </a:lnTo>
                  <a:lnTo>
                    <a:pt x="3225" y="43993"/>
                  </a:lnTo>
                  <a:lnTo>
                    <a:pt x="3062" y="43993"/>
                  </a:lnTo>
                  <a:lnTo>
                    <a:pt x="3062" y="44404"/>
                  </a:lnTo>
                  <a:lnTo>
                    <a:pt x="3427" y="44404"/>
                  </a:lnTo>
                  <a:lnTo>
                    <a:pt x="3444" y="48561"/>
                  </a:lnTo>
                  <a:lnTo>
                    <a:pt x="0" y="48561"/>
                  </a:lnTo>
                  <a:lnTo>
                    <a:pt x="0" y="65707"/>
                  </a:lnTo>
                  <a:lnTo>
                    <a:pt x="78262" y="65707"/>
                  </a:lnTo>
                  <a:lnTo>
                    <a:pt x="78262" y="48561"/>
                  </a:lnTo>
                  <a:lnTo>
                    <a:pt x="77203" y="48561"/>
                  </a:lnTo>
                  <a:lnTo>
                    <a:pt x="77203" y="40268"/>
                  </a:lnTo>
                  <a:cubicBezTo>
                    <a:pt x="75981" y="36227"/>
                    <a:pt x="72891" y="34915"/>
                    <a:pt x="72891" y="34915"/>
                  </a:cubicBezTo>
                  <a:cubicBezTo>
                    <a:pt x="72891" y="34915"/>
                    <a:pt x="73065" y="34411"/>
                    <a:pt x="72891" y="33096"/>
                  </a:cubicBezTo>
                  <a:cubicBezTo>
                    <a:pt x="72717" y="31784"/>
                    <a:pt x="71464" y="31278"/>
                    <a:pt x="71464" y="31278"/>
                  </a:cubicBezTo>
                  <a:lnTo>
                    <a:pt x="71961" y="31278"/>
                  </a:lnTo>
                  <a:lnTo>
                    <a:pt x="71961" y="30773"/>
                  </a:lnTo>
                  <a:lnTo>
                    <a:pt x="71553" y="30773"/>
                  </a:lnTo>
                  <a:lnTo>
                    <a:pt x="71553" y="30067"/>
                  </a:lnTo>
                  <a:lnTo>
                    <a:pt x="71287" y="30067"/>
                  </a:lnTo>
                  <a:cubicBezTo>
                    <a:pt x="71311" y="29963"/>
                    <a:pt x="71327" y="29845"/>
                    <a:pt x="71327" y="29717"/>
                  </a:cubicBezTo>
                  <a:cubicBezTo>
                    <a:pt x="71327" y="29374"/>
                    <a:pt x="71224" y="29091"/>
                    <a:pt x="71086" y="29015"/>
                  </a:cubicBezTo>
                  <a:lnTo>
                    <a:pt x="71001" y="26636"/>
                  </a:lnTo>
                  <a:lnTo>
                    <a:pt x="70915" y="29036"/>
                  </a:lnTo>
                  <a:cubicBezTo>
                    <a:pt x="70791" y="29133"/>
                    <a:pt x="70701" y="29400"/>
                    <a:pt x="70701" y="29717"/>
                  </a:cubicBezTo>
                  <a:cubicBezTo>
                    <a:pt x="70701" y="29845"/>
                    <a:pt x="70718" y="29963"/>
                    <a:pt x="70742" y="30067"/>
                  </a:cubicBezTo>
                  <a:lnTo>
                    <a:pt x="70458" y="30067"/>
                  </a:lnTo>
                  <a:lnTo>
                    <a:pt x="70458" y="30766"/>
                  </a:lnTo>
                  <a:lnTo>
                    <a:pt x="70067" y="30766"/>
                  </a:lnTo>
                  <a:lnTo>
                    <a:pt x="70067" y="31265"/>
                  </a:lnTo>
                  <a:lnTo>
                    <a:pt x="70539" y="31265"/>
                  </a:lnTo>
                  <a:cubicBezTo>
                    <a:pt x="70539" y="31265"/>
                    <a:pt x="69343" y="31764"/>
                    <a:pt x="69176" y="33063"/>
                  </a:cubicBezTo>
                  <a:cubicBezTo>
                    <a:pt x="69010" y="34362"/>
                    <a:pt x="69176" y="34860"/>
                    <a:pt x="69176" y="34860"/>
                  </a:cubicBezTo>
                  <a:cubicBezTo>
                    <a:pt x="69176" y="34860"/>
                    <a:pt x="66227" y="36159"/>
                    <a:pt x="65058" y="40151"/>
                  </a:cubicBezTo>
                  <a:lnTo>
                    <a:pt x="65058" y="41888"/>
                  </a:lnTo>
                  <a:lnTo>
                    <a:pt x="62686" y="41888"/>
                  </a:lnTo>
                  <a:lnTo>
                    <a:pt x="62686" y="38935"/>
                  </a:lnTo>
                  <a:lnTo>
                    <a:pt x="57563" y="38935"/>
                  </a:lnTo>
                  <a:lnTo>
                    <a:pt x="57563" y="38925"/>
                  </a:lnTo>
                  <a:lnTo>
                    <a:pt x="60071" y="38925"/>
                  </a:lnTo>
                  <a:lnTo>
                    <a:pt x="60072" y="37897"/>
                  </a:lnTo>
                  <a:lnTo>
                    <a:pt x="61174" y="37897"/>
                  </a:lnTo>
                  <a:lnTo>
                    <a:pt x="61174" y="36876"/>
                  </a:lnTo>
                  <a:lnTo>
                    <a:pt x="60073" y="36876"/>
                  </a:lnTo>
                  <a:lnTo>
                    <a:pt x="60113" y="15513"/>
                  </a:lnTo>
                  <a:lnTo>
                    <a:pt x="61520" y="14165"/>
                  </a:lnTo>
                  <a:lnTo>
                    <a:pt x="61520" y="13023"/>
                  </a:lnTo>
                  <a:lnTo>
                    <a:pt x="60367" y="13023"/>
                  </a:lnTo>
                  <a:lnTo>
                    <a:pt x="60341" y="12612"/>
                  </a:lnTo>
                  <a:lnTo>
                    <a:pt x="59624" y="12612"/>
                  </a:lnTo>
                  <a:lnTo>
                    <a:pt x="60367" y="12229"/>
                  </a:lnTo>
                  <a:lnTo>
                    <a:pt x="60367" y="11571"/>
                  </a:lnTo>
                  <a:lnTo>
                    <a:pt x="59600" y="11571"/>
                  </a:lnTo>
                  <a:lnTo>
                    <a:pt x="59625" y="9055"/>
                  </a:lnTo>
                  <a:cubicBezTo>
                    <a:pt x="59625" y="9055"/>
                    <a:pt x="61929" y="7523"/>
                    <a:pt x="60675" y="6428"/>
                  </a:cubicBezTo>
                  <a:cubicBezTo>
                    <a:pt x="59178" y="5124"/>
                    <a:pt x="57979" y="2934"/>
                    <a:pt x="57629" y="2259"/>
                  </a:cubicBezTo>
                  <a:cubicBezTo>
                    <a:pt x="57930" y="2244"/>
                    <a:pt x="58162" y="2130"/>
                    <a:pt x="58162" y="1990"/>
                  </a:cubicBezTo>
                  <a:cubicBezTo>
                    <a:pt x="58162" y="1853"/>
                    <a:pt x="57948" y="1744"/>
                    <a:pt x="57667" y="1720"/>
                  </a:cubicBezTo>
                  <a:lnTo>
                    <a:pt x="57670" y="1720"/>
                  </a:lnTo>
                  <a:lnTo>
                    <a:pt x="57628" y="1223"/>
                  </a:lnTo>
                  <a:cubicBezTo>
                    <a:pt x="57742" y="1204"/>
                    <a:pt x="57825" y="1155"/>
                    <a:pt x="57825" y="1094"/>
                  </a:cubicBezTo>
                  <a:cubicBezTo>
                    <a:pt x="57825" y="1031"/>
                    <a:pt x="57732" y="980"/>
                    <a:pt x="57605" y="963"/>
                  </a:cubicBezTo>
                  <a:lnTo>
                    <a:pt x="57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2" name="Google Shape;1812;p65"/>
            <p:cNvGrpSpPr/>
            <p:nvPr/>
          </p:nvGrpSpPr>
          <p:grpSpPr>
            <a:xfrm>
              <a:off x="2680113" y="3976509"/>
              <a:ext cx="936726" cy="902322"/>
              <a:chOff x="3870075" y="3720225"/>
              <a:chExt cx="873975" cy="841875"/>
            </a:xfrm>
          </p:grpSpPr>
          <p:sp>
            <p:nvSpPr>
              <p:cNvPr id="1813" name="Google Shape;1813;p65"/>
              <p:cNvSpPr/>
              <p:nvPr/>
            </p:nvSpPr>
            <p:spPr>
              <a:xfrm>
                <a:off x="3870075" y="3720225"/>
                <a:ext cx="521100" cy="841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5"/>
              <p:cNvSpPr/>
              <p:nvPr/>
            </p:nvSpPr>
            <p:spPr>
              <a:xfrm>
                <a:off x="4222950" y="4220400"/>
                <a:ext cx="521100" cy="341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5"/>
              <p:cNvSpPr/>
              <p:nvPr/>
            </p:nvSpPr>
            <p:spPr>
              <a:xfrm>
                <a:off x="4025700" y="3930900"/>
                <a:ext cx="521100" cy="63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7" name="Google Shape;1807;p65"/>
          <p:cNvSpPr/>
          <p:nvPr/>
        </p:nvSpPr>
        <p:spPr>
          <a:xfrm>
            <a:off x="7067975" y="2445250"/>
            <a:ext cx="921023" cy="2336314"/>
          </a:xfrm>
          <a:custGeom>
            <a:avLst/>
            <a:gdLst/>
            <a:ahLst/>
            <a:cxnLst/>
            <a:rect l="l" t="t" r="r" b="b"/>
            <a:pathLst>
              <a:path w="3944" h="11963" extrusionOk="0">
                <a:moveTo>
                  <a:pt x="1940" y="1"/>
                </a:moveTo>
                <a:lnTo>
                  <a:pt x="1811" y="1465"/>
                </a:lnTo>
                <a:lnTo>
                  <a:pt x="1488" y="1465"/>
                </a:lnTo>
                <a:lnTo>
                  <a:pt x="1488" y="2094"/>
                </a:lnTo>
                <a:cubicBezTo>
                  <a:pt x="1488" y="2094"/>
                  <a:pt x="97" y="2616"/>
                  <a:pt x="259" y="4185"/>
                </a:cubicBezTo>
                <a:lnTo>
                  <a:pt x="0" y="4394"/>
                </a:lnTo>
                <a:lnTo>
                  <a:pt x="194" y="4604"/>
                </a:lnTo>
                <a:lnTo>
                  <a:pt x="194" y="6137"/>
                </a:lnTo>
                <a:lnTo>
                  <a:pt x="0" y="6137"/>
                </a:lnTo>
                <a:lnTo>
                  <a:pt x="0" y="6662"/>
                </a:lnTo>
                <a:lnTo>
                  <a:pt x="431" y="6662"/>
                </a:lnTo>
                <a:lnTo>
                  <a:pt x="452" y="11962"/>
                </a:lnTo>
                <a:lnTo>
                  <a:pt x="3490" y="11962"/>
                </a:lnTo>
                <a:lnTo>
                  <a:pt x="3512" y="6662"/>
                </a:lnTo>
                <a:lnTo>
                  <a:pt x="3942" y="6662"/>
                </a:lnTo>
                <a:lnTo>
                  <a:pt x="3942" y="6137"/>
                </a:lnTo>
                <a:lnTo>
                  <a:pt x="3741" y="6137"/>
                </a:lnTo>
                <a:lnTo>
                  <a:pt x="3741" y="4604"/>
                </a:lnTo>
                <a:lnTo>
                  <a:pt x="3743" y="4604"/>
                </a:lnTo>
                <a:lnTo>
                  <a:pt x="3943" y="4394"/>
                </a:lnTo>
                <a:lnTo>
                  <a:pt x="3676" y="4185"/>
                </a:lnTo>
                <a:cubicBezTo>
                  <a:pt x="3843" y="2616"/>
                  <a:pt x="2408" y="2094"/>
                  <a:pt x="2408" y="2094"/>
                </a:cubicBezTo>
                <a:lnTo>
                  <a:pt x="2408" y="1465"/>
                </a:lnTo>
                <a:lnTo>
                  <a:pt x="2074" y="1465"/>
                </a:lnTo>
                <a:lnTo>
                  <a:pt x="19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65"/>
          <p:cNvSpPr txBox="1">
            <a:spLocks noGrp="1"/>
          </p:cNvSpPr>
          <p:nvPr>
            <p:ph type="body" idx="1"/>
          </p:nvPr>
        </p:nvSpPr>
        <p:spPr>
          <a:xfrm>
            <a:off x="33531" y="745851"/>
            <a:ext cx="8424000" cy="416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200" b="1" dirty="0" err="1"/>
              <a:t>Membaca</a:t>
            </a:r>
            <a:r>
              <a:rPr lang="en-US" sz="1200" b="1" dirty="0"/>
              <a:t> </a:t>
            </a:r>
            <a:r>
              <a:rPr lang="en-US" sz="1200" b="1" dirty="0" err="1"/>
              <a:t>niat</a:t>
            </a:r>
            <a:r>
              <a:rPr lang="en-US" sz="1200" b="1" dirty="0"/>
              <a:t> </a:t>
            </a:r>
            <a:r>
              <a:rPr lang="en-US" sz="1200" b="1" dirty="0" err="1"/>
              <a:t>sholat</a:t>
            </a:r>
            <a:r>
              <a:rPr lang="en-US" sz="1200" b="1" dirty="0"/>
              <a:t> </a:t>
            </a:r>
            <a:r>
              <a:rPr lang="en-US" sz="1200" b="1" dirty="0" err="1"/>
              <a:t>jamak</a:t>
            </a:r>
            <a:r>
              <a:rPr lang="en-US" sz="1200" b="1" dirty="0"/>
              <a:t> </a:t>
            </a:r>
            <a:r>
              <a:rPr lang="en-US" sz="1200" b="1" dirty="0" err="1"/>
              <a:t>Ashar</a:t>
            </a:r>
            <a:r>
              <a:rPr lang="en-US" sz="1200" b="1" dirty="0"/>
              <a:t> </a:t>
            </a:r>
            <a:r>
              <a:rPr lang="en-US" sz="1200" b="1" dirty="0" err="1"/>
              <a:t>terlebih</a:t>
            </a:r>
            <a:r>
              <a:rPr lang="en-US" sz="1200" b="1" dirty="0"/>
              <a:t> </a:t>
            </a:r>
            <a:r>
              <a:rPr lang="en-US" sz="1200" b="1" dirty="0" err="1"/>
              <a:t>dahulu</a:t>
            </a:r>
            <a:r>
              <a:rPr lang="en-US" sz="1200" b="1" dirty="0"/>
              <a:t>,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ar-AE" sz="1200" dirty="0"/>
              <a:t>أُصَلِّى فَرْضَ الْعَصْرِ جَمْعَ تأخِيْرٍ مَجْمُوعًا إِلَيْهِ الظُّهْرِأَرْبَعَ رَكَعَاتٍ مُسْتَقْبِلَ الْقِبْلَةِ آدَاءً لِلهِ </a:t>
            </a:r>
            <a:r>
              <a:rPr lang="ar-AE" sz="1200" dirty="0" smtClean="0"/>
              <a:t>تَعَالَى</a:t>
            </a:r>
            <a:endParaRPr lang="ar-AE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/>
              <a:t>Arab </a:t>
            </a:r>
            <a:r>
              <a:rPr lang="en-US" sz="1200" dirty="0" err="1"/>
              <a:t>latin</a:t>
            </a:r>
            <a:r>
              <a:rPr lang="en-US" sz="1200" dirty="0"/>
              <a:t>: </a:t>
            </a:r>
            <a:r>
              <a:rPr lang="en-US" sz="1200" dirty="0" err="1"/>
              <a:t>Ushallii</a:t>
            </a:r>
            <a:r>
              <a:rPr lang="en-US" sz="1200" dirty="0"/>
              <a:t> </a:t>
            </a:r>
            <a:r>
              <a:rPr lang="en-US" sz="1200" dirty="0" err="1"/>
              <a:t>fardhal</a:t>
            </a:r>
            <a:r>
              <a:rPr lang="en-US" sz="1200" dirty="0"/>
              <a:t> '</a:t>
            </a:r>
            <a:r>
              <a:rPr lang="en-US" sz="1200" dirty="0" err="1"/>
              <a:t>ashri</a:t>
            </a:r>
            <a:r>
              <a:rPr lang="en-US" sz="1200" dirty="0"/>
              <a:t> </a:t>
            </a:r>
            <a:r>
              <a:rPr lang="en-US" sz="1200" dirty="0" err="1"/>
              <a:t>jam'a</a:t>
            </a:r>
            <a:r>
              <a:rPr lang="en-US" sz="1200" dirty="0"/>
              <a:t> </a:t>
            </a:r>
            <a:r>
              <a:rPr lang="en-US" sz="1200" dirty="0" err="1"/>
              <a:t>ta'khiirin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ilaihidzh</a:t>
            </a:r>
            <a:r>
              <a:rPr lang="en-US" sz="1200" dirty="0"/>
              <a:t> </a:t>
            </a:r>
            <a:r>
              <a:rPr lang="en-US" sz="1200" dirty="0" err="1"/>
              <a:t>dzhuhri</a:t>
            </a:r>
            <a:r>
              <a:rPr lang="en-US" sz="1200" dirty="0"/>
              <a:t> </a:t>
            </a:r>
            <a:r>
              <a:rPr lang="en-US" sz="1200" dirty="0" err="1"/>
              <a:t>arba'a</a:t>
            </a:r>
            <a:r>
              <a:rPr lang="en-US" sz="1200" dirty="0"/>
              <a:t> </a:t>
            </a:r>
            <a:r>
              <a:rPr lang="en-US" sz="1200" dirty="0" err="1"/>
              <a:t>raka'aatin</a:t>
            </a:r>
            <a:r>
              <a:rPr lang="en-US" sz="1200" dirty="0"/>
              <a:t> </a:t>
            </a:r>
            <a:r>
              <a:rPr lang="en-US" sz="1200" dirty="0" err="1"/>
              <a:t>mustaqbilal</a:t>
            </a:r>
            <a:r>
              <a:rPr lang="en-US" sz="1200" dirty="0"/>
              <a:t> </a:t>
            </a:r>
            <a:r>
              <a:rPr lang="en-US" sz="1200" dirty="0" err="1"/>
              <a:t>qiblati</a:t>
            </a:r>
            <a:r>
              <a:rPr lang="en-US" sz="1200" dirty="0"/>
              <a:t> </a:t>
            </a:r>
            <a:r>
              <a:rPr lang="en-US" sz="1200" dirty="0" err="1"/>
              <a:t>adaa'an</a:t>
            </a:r>
            <a:r>
              <a:rPr lang="en-US" sz="1200" dirty="0"/>
              <a:t>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 smtClean="0"/>
              <a:t>ta'aalaa</a:t>
            </a: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err="1"/>
              <a:t>Artinya</a:t>
            </a:r>
            <a:r>
              <a:rPr lang="en-US" sz="1200" dirty="0"/>
              <a:t>: "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niat</a:t>
            </a:r>
            <a:r>
              <a:rPr lang="en-US" sz="1200" dirty="0"/>
              <a:t> </a:t>
            </a:r>
            <a:r>
              <a:rPr lang="en-US" sz="1200" dirty="0" err="1"/>
              <a:t>shalat</a:t>
            </a:r>
            <a:r>
              <a:rPr lang="en-US" sz="1200" dirty="0"/>
              <a:t> </a:t>
            </a:r>
            <a:r>
              <a:rPr lang="en-US" sz="1200" dirty="0" err="1"/>
              <a:t>fardhu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jamak</a:t>
            </a:r>
            <a:r>
              <a:rPr lang="en-US" sz="1200" dirty="0"/>
              <a:t> </a:t>
            </a:r>
            <a:r>
              <a:rPr lang="en-US" sz="1200" dirty="0" err="1"/>
              <a:t>takhir</a:t>
            </a:r>
            <a:r>
              <a:rPr lang="en-US" sz="1200" dirty="0"/>
              <a:t> </a:t>
            </a:r>
            <a:r>
              <a:rPr lang="en-US" sz="1200" dirty="0" err="1"/>
              <a:t>dijamak</a:t>
            </a:r>
            <a:r>
              <a:rPr lang="en-US" sz="1200" dirty="0"/>
              <a:t> </a:t>
            </a:r>
            <a:r>
              <a:rPr lang="en-US" sz="1200" dirty="0" err="1"/>
              <a:t>bersama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menghadap</a:t>
            </a:r>
            <a:r>
              <a:rPr lang="en-US" sz="1200" dirty="0"/>
              <a:t> </a:t>
            </a:r>
            <a:r>
              <a:rPr lang="en-US" sz="1200" dirty="0" err="1"/>
              <a:t>kiblat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 </a:t>
            </a:r>
            <a:r>
              <a:rPr lang="en-US" sz="1200" dirty="0" err="1"/>
              <a:t>Ta'ala</a:t>
            </a:r>
            <a:r>
              <a:rPr lang="en-US" sz="1200" dirty="0" smtClean="0"/>
              <a:t>.“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 err="1"/>
              <a:t>Jika</a:t>
            </a:r>
            <a:r>
              <a:rPr lang="en-US" sz="1200" b="1" dirty="0"/>
              <a:t> </a:t>
            </a:r>
            <a:r>
              <a:rPr lang="en-US" sz="1200" b="1" dirty="0" err="1"/>
              <a:t>sudah</a:t>
            </a:r>
            <a:r>
              <a:rPr lang="en-US" sz="1200" b="1" dirty="0"/>
              <a:t> </a:t>
            </a:r>
            <a:r>
              <a:rPr lang="en-US" sz="1200" b="1" dirty="0" err="1"/>
              <a:t>selesai</a:t>
            </a:r>
            <a:r>
              <a:rPr lang="en-US" sz="1200" b="1" dirty="0"/>
              <a:t>, </a:t>
            </a:r>
            <a:r>
              <a:rPr lang="en-US" sz="1200" b="1" dirty="0" err="1"/>
              <a:t>dilanjut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sholat</a:t>
            </a:r>
            <a:r>
              <a:rPr lang="en-US" sz="1200" b="1" dirty="0"/>
              <a:t> </a:t>
            </a:r>
            <a:r>
              <a:rPr lang="en-US" sz="1200" b="1" dirty="0" err="1"/>
              <a:t>Dzuhur</a:t>
            </a:r>
            <a:r>
              <a:rPr lang="en-US" sz="1200" b="1" dirty="0"/>
              <a:t> </a:t>
            </a:r>
            <a:r>
              <a:rPr lang="en-US" sz="1200" b="1" dirty="0" err="1"/>
              <a:t>sambil</a:t>
            </a:r>
            <a:r>
              <a:rPr lang="en-US" sz="1200" b="1" dirty="0"/>
              <a:t> </a:t>
            </a:r>
            <a:r>
              <a:rPr lang="en-US" sz="1200" b="1" dirty="0" err="1"/>
              <a:t>membaca</a:t>
            </a:r>
            <a:r>
              <a:rPr lang="en-US" sz="1200" b="1" dirty="0"/>
              <a:t> </a:t>
            </a:r>
            <a:r>
              <a:rPr lang="en-US" sz="1200" b="1" dirty="0" err="1"/>
              <a:t>niat</a:t>
            </a:r>
            <a:r>
              <a:rPr lang="en-US" sz="1200" b="1" dirty="0"/>
              <a:t> </a:t>
            </a:r>
            <a:r>
              <a:rPr lang="en-US" sz="1200" b="1" dirty="0" err="1"/>
              <a:t>berikut</a:t>
            </a:r>
            <a:r>
              <a:rPr lang="en-US" sz="1200" b="1" dirty="0"/>
              <a:t>,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sz="1200" b="1" dirty="0"/>
          </a:p>
          <a:p>
            <a:pPr marL="139700" indent="0">
              <a:lnSpc>
                <a:spcPct val="150000"/>
              </a:lnSpc>
              <a:buNone/>
            </a:pPr>
            <a:r>
              <a:rPr lang="ar-AE" sz="1200" dirty="0"/>
              <a:t>أُصَلِّى فَرْضَ الظُّهْرِ جَمْعَ تأخِيْرٍ مَجْمُوعًا إِلَيْهِ الْعَصْر أَرْبَعَ رَكَعَاتٍ مُسْتَقْبِلَ الْقِبْلَةِ آدَاءً لِلهِ </a:t>
            </a:r>
            <a:r>
              <a:rPr lang="ar-AE" sz="1200" dirty="0" smtClean="0"/>
              <a:t>تَعَالَى</a:t>
            </a:r>
            <a:endParaRPr lang="ar-AE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/>
              <a:t>Arab </a:t>
            </a:r>
            <a:r>
              <a:rPr lang="en-US" sz="1200" dirty="0" err="1"/>
              <a:t>latin</a:t>
            </a:r>
            <a:r>
              <a:rPr lang="en-US" sz="1200" dirty="0"/>
              <a:t>: </a:t>
            </a:r>
            <a:r>
              <a:rPr lang="en-US" sz="1200" dirty="0" err="1"/>
              <a:t>Ushallii</a:t>
            </a:r>
            <a:r>
              <a:rPr lang="en-US" sz="1200" dirty="0"/>
              <a:t> </a:t>
            </a:r>
            <a:r>
              <a:rPr lang="en-US" sz="1200" dirty="0" err="1"/>
              <a:t>fardhadzh</a:t>
            </a:r>
            <a:r>
              <a:rPr lang="en-US" sz="1200" dirty="0"/>
              <a:t> </a:t>
            </a:r>
            <a:r>
              <a:rPr lang="en-US" sz="1200" dirty="0" err="1"/>
              <a:t>dzhuhri</a:t>
            </a:r>
            <a:r>
              <a:rPr lang="en-US" sz="1200" dirty="0"/>
              <a:t> </a:t>
            </a:r>
            <a:r>
              <a:rPr lang="en-US" sz="1200" dirty="0" err="1"/>
              <a:t>jam'a</a:t>
            </a:r>
            <a:r>
              <a:rPr lang="en-US" sz="1200" dirty="0"/>
              <a:t> </a:t>
            </a:r>
            <a:r>
              <a:rPr lang="en-US" sz="1200" dirty="0" err="1"/>
              <a:t>ta'khiirin</a:t>
            </a:r>
            <a:r>
              <a:rPr lang="en-US" sz="1200" dirty="0"/>
              <a:t> </a:t>
            </a:r>
            <a:r>
              <a:rPr lang="en-US" sz="1200" dirty="0" err="1"/>
              <a:t>majmuu'an</a:t>
            </a:r>
            <a:r>
              <a:rPr lang="en-US" sz="1200" dirty="0"/>
              <a:t> </a:t>
            </a:r>
            <a:r>
              <a:rPr lang="en-US" sz="1200" dirty="0" err="1"/>
              <a:t>ilaihil</a:t>
            </a:r>
            <a:r>
              <a:rPr lang="en-US" sz="1200" dirty="0"/>
              <a:t> '</a:t>
            </a:r>
            <a:r>
              <a:rPr lang="en-US" sz="1200" dirty="0" err="1"/>
              <a:t>ashru</a:t>
            </a:r>
            <a:r>
              <a:rPr lang="en-US" sz="1200" dirty="0"/>
              <a:t> </a:t>
            </a:r>
            <a:r>
              <a:rPr lang="en-US" sz="1200" dirty="0" err="1"/>
              <a:t>arba'a</a:t>
            </a:r>
            <a:r>
              <a:rPr lang="en-US" sz="1200" dirty="0"/>
              <a:t> </a:t>
            </a:r>
            <a:r>
              <a:rPr lang="en-US" sz="1200" dirty="0" err="1"/>
              <a:t>raka'aatin</a:t>
            </a:r>
            <a:r>
              <a:rPr lang="en-US" sz="1200" dirty="0"/>
              <a:t> </a:t>
            </a:r>
            <a:r>
              <a:rPr lang="en-US" sz="1200" dirty="0" err="1"/>
              <a:t>mustaqbilal</a:t>
            </a:r>
            <a:r>
              <a:rPr lang="en-US" sz="1200" dirty="0"/>
              <a:t> </a:t>
            </a:r>
            <a:r>
              <a:rPr lang="en-US" sz="1200" dirty="0" err="1"/>
              <a:t>qiblati</a:t>
            </a:r>
            <a:r>
              <a:rPr lang="en-US" sz="1200" dirty="0"/>
              <a:t> </a:t>
            </a:r>
            <a:r>
              <a:rPr lang="en-US" sz="1200" dirty="0" err="1"/>
              <a:t>adaa'an</a:t>
            </a:r>
            <a:r>
              <a:rPr lang="en-US" sz="1200" dirty="0"/>
              <a:t> </a:t>
            </a:r>
            <a:r>
              <a:rPr lang="en-US" sz="1200" dirty="0" err="1"/>
              <a:t>lillaahi</a:t>
            </a:r>
            <a:r>
              <a:rPr lang="en-US" sz="1200" dirty="0"/>
              <a:t> </a:t>
            </a:r>
            <a:r>
              <a:rPr lang="en-US" sz="1200" dirty="0" err="1" smtClean="0"/>
              <a:t>ta'aalaa</a:t>
            </a:r>
            <a:endParaRPr lang="en-US" sz="1200" dirty="0"/>
          </a:p>
          <a:p>
            <a:pPr marL="139700" indent="0">
              <a:lnSpc>
                <a:spcPct val="150000"/>
              </a:lnSpc>
              <a:buNone/>
            </a:pPr>
            <a:r>
              <a:rPr lang="en-US" sz="1200" dirty="0" err="1"/>
              <a:t>Artinya</a:t>
            </a:r>
            <a:r>
              <a:rPr lang="en-US" sz="1200" dirty="0"/>
              <a:t>: "</a:t>
            </a:r>
            <a:r>
              <a:rPr lang="en-US" sz="1200" dirty="0" err="1"/>
              <a:t>Saya</a:t>
            </a:r>
            <a:r>
              <a:rPr lang="en-US" sz="1200" dirty="0"/>
              <a:t> </a:t>
            </a:r>
            <a:r>
              <a:rPr lang="en-US" sz="1200" dirty="0" err="1"/>
              <a:t>niat</a:t>
            </a:r>
            <a:r>
              <a:rPr lang="en-US" sz="1200" dirty="0"/>
              <a:t> </a:t>
            </a:r>
            <a:r>
              <a:rPr lang="en-US" sz="1200" dirty="0" err="1"/>
              <a:t>shalat</a:t>
            </a:r>
            <a:r>
              <a:rPr lang="en-US" sz="1200" dirty="0"/>
              <a:t> </a:t>
            </a:r>
            <a:r>
              <a:rPr lang="en-US" sz="1200" dirty="0" err="1"/>
              <a:t>fardhu</a:t>
            </a:r>
            <a:r>
              <a:rPr lang="en-US" sz="1200" dirty="0"/>
              <a:t> </a:t>
            </a:r>
            <a:r>
              <a:rPr lang="en-US" sz="1200" dirty="0" err="1"/>
              <a:t>Dzuhur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jamak</a:t>
            </a:r>
            <a:r>
              <a:rPr lang="en-US" sz="1200" dirty="0"/>
              <a:t> </a:t>
            </a:r>
            <a:r>
              <a:rPr lang="en-US" sz="1200" dirty="0" err="1"/>
              <a:t>takhir</a:t>
            </a:r>
            <a:r>
              <a:rPr lang="en-US" sz="1200" dirty="0"/>
              <a:t> </a:t>
            </a:r>
            <a:r>
              <a:rPr lang="en-US" sz="1200" dirty="0" err="1"/>
              <a:t>dijamak</a:t>
            </a:r>
            <a:r>
              <a:rPr lang="en-US" sz="1200" dirty="0"/>
              <a:t> </a:t>
            </a:r>
            <a:r>
              <a:rPr lang="en-US" sz="1200" dirty="0" err="1"/>
              <a:t>bersama</a:t>
            </a:r>
            <a:r>
              <a:rPr lang="en-US" sz="1200" dirty="0"/>
              <a:t> </a:t>
            </a:r>
            <a:r>
              <a:rPr lang="en-US" sz="1200" dirty="0" err="1"/>
              <a:t>Ashar</a:t>
            </a:r>
            <a:r>
              <a:rPr lang="en-US" sz="1200" dirty="0"/>
              <a:t> </a:t>
            </a:r>
            <a:r>
              <a:rPr lang="en-US" sz="1200" dirty="0" err="1"/>
              <a:t>empat</a:t>
            </a:r>
            <a:r>
              <a:rPr lang="en-US" sz="1200" dirty="0"/>
              <a:t> </a:t>
            </a:r>
            <a:r>
              <a:rPr lang="en-US" sz="1200" dirty="0" err="1"/>
              <a:t>rakaat</a:t>
            </a:r>
            <a:r>
              <a:rPr lang="en-US" sz="1200" dirty="0"/>
              <a:t> </a:t>
            </a:r>
            <a:r>
              <a:rPr lang="en-US" sz="1200" dirty="0" err="1"/>
              <a:t>menghadap</a:t>
            </a:r>
            <a:r>
              <a:rPr lang="en-US" sz="1200" dirty="0"/>
              <a:t> </a:t>
            </a:r>
            <a:r>
              <a:rPr lang="en-US" sz="1200" dirty="0" err="1"/>
              <a:t>kiblat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Allah </a:t>
            </a:r>
            <a:r>
              <a:rPr lang="en-US" sz="1200" dirty="0" err="1"/>
              <a:t>Ta'ala</a:t>
            </a:r>
            <a:r>
              <a:rPr lang="en-US" sz="1200" dirty="0"/>
              <a:t>,"</a:t>
            </a:r>
          </a:p>
          <a:p>
            <a:pPr marL="1397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809" name="Google Shape;1809;p65"/>
          <p:cNvSpPr txBox="1">
            <a:spLocks noGrp="1"/>
          </p:cNvSpPr>
          <p:nvPr>
            <p:ph type="title"/>
          </p:nvPr>
        </p:nvSpPr>
        <p:spPr>
          <a:xfrm>
            <a:off x="753531" y="173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N</a:t>
            </a:r>
            <a:r>
              <a:rPr lang="en" sz="2800" dirty="0" smtClean="0"/>
              <a:t>iat sholat Jamak Takhir</a:t>
            </a:r>
            <a:endParaRPr sz="2800" dirty="0"/>
          </a:p>
        </p:txBody>
      </p:sp>
      <p:sp>
        <p:nvSpPr>
          <p:cNvPr id="1823" name="Google Shape;1823;p65"/>
          <p:cNvSpPr/>
          <p:nvPr/>
        </p:nvSpPr>
        <p:spPr>
          <a:xfrm>
            <a:off x="7970263" y="1139556"/>
            <a:ext cx="808530" cy="972239"/>
          </a:xfrm>
          <a:custGeom>
            <a:avLst/>
            <a:gdLst/>
            <a:ahLst/>
            <a:cxnLst/>
            <a:rect l="l" t="t" r="r" b="b"/>
            <a:pathLst>
              <a:path w="15256" h="18345" extrusionOk="0">
                <a:moveTo>
                  <a:pt x="8596" y="1"/>
                </a:moveTo>
                <a:cubicBezTo>
                  <a:pt x="6911" y="1"/>
                  <a:pt x="4401" y="519"/>
                  <a:pt x="2337" y="3098"/>
                </a:cubicBezTo>
                <a:cubicBezTo>
                  <a:pt x="1191" y="4527"/>
                  <a:pt x="1" y="6908"/>
                  <a:pt x="169" y="9986"/>
                </a:cubicBezTo>
                <a:cubicBezTo>
                  <a:pt x="300" y="12356"/>
                  <a:pt x="1445" y="14205"/>
                  <a:pt x="2542" y="15526"/>
                </a:cubicBezTo>
                <a:cubicBezTo>
                  <a:pt x="4160" y="17477"/>
                  <a:pt x="6470" y="18345"/>
                  <a:pt x="8715" y="18345"/>
                </a:cubicBezTo>
                <a:cubicBezTo>
                  <a:pt x="11443" y="18345"/>
                  <a:pt x="14075" y="17064"/>
                  <a:pt x="15255" y="14892"/>
                </a:cubicBezTo>
                <a:lnTo>
                  <a:pt x="15255" y="14892"/>
                </a:lnTo>
                <a:cubicBezTo>
                  <a:pt x="15255" y="14892"/>
                  <a:pt x="13744" y="16347"/>
                  <a:pt x="11330" y="16548"/>
                </a:cubicBezTo>
                <a:cubicBezTo>
                  <a:pt x="11162" y="16561"/>
                  <a:pt x="10991" y="16568"/>
                  <a:pt x="10818" y="16568"/>
                </a:cubicBezTo>
                <a:cubicBezTo>
                  <a:pt x="9513" y="16568"/>
                  <a:pt x="8059" y="16181"/>
                  <a:pt x="6773" y="15423"/>
                </a:cubicBezTo>
                <a:cubicBezTo>
                  <a:pt x="5581" y="14722"/>
                  <a:pt x="3706" y="12909"/>
                  <a:pt x="3235" y="9658"/>
                </a:cubicBezTo>
                <a:cubicBezTo>
                  <a:pt x="2494" y="4527"/>
                  <a:pt x="5353" y="2011"/>
                  <a:pt x="7703" y="909"/>
                </a:cubicBezTo>
                <a:cubicBezTo>
                  <a:pt x="9090" y="258"/>
                  <a:pt x="10492" y="236"/>
                  <a:pt x="10492" y="236"/>
                </a:cubicBezTo>
                <a:cubicBezTo>
                  <a:pt x="10492" y="236"/>
                  <a:pt x="9731" y="1"/>
                  <a:pt x="8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-Aqsa Mosque History Thesis Defense by Slidesgo">
  <a:themeElements>
    <a:clrScheme name="Simple Light">
      <a:dk1>
        <a:srgbClr val="333333"/>
      </a:dk1>
      <a:lt1>
        <a:srgbClr val="FFFAF5"/>
      </a:lt1>
      <a:dk2>
        <a:srgbClr val="FFEFDB"/>
      </a:dk2>
      <a:lt2>
        <a:srgbClr val="FFE4C2"/>
      </a:lt2>
      <a:accent1>
        <a:srgbClr val="FFD8A8"/>
      </a:accent1>
      <a:accent2>
        <a:srgbClr val="FFCD8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891</Words>
  <Application>Microsoft Office PowerPoint</Application>
  <PresentationFormat>On-screen Show (16:9)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Asap</vt:lpstr>
      <vt:lpstr>Bebas Neue</vt:lpstr>
      <vt:lpstr>Philosopher</vt:lpstr>
      <vt:lpstr>Arial</vt:lpstr>
      <vt:lpstr>Asap Light</vt:lpstr>
      <vt:lpstr>Nunito Light</vt:lpstr>
      <vt:lpstr>Al-Aqsa Mosque History Thesis Defense by Slidesgo</vt:lpstr>
      <vt:lpstr>Sholat Jamak &amp; Qashar</vt:lpstr>
      <vt:lpstr>Table of contents</vt:lpstr>
      <vt:lpstr>Sholat Jamak</vt:lpstr>
      <vt:lpstr>PowerPoint Presentation</vt:lpstr>
      <vt:lpstr>Jenis-jenis sholat Jamak</vt:lpstr>
      <vt:lpstr>Jamak Takdim &amp; Jamak Takhir</vt:lpstr>
      <vt:lpstr>Niat Sholat Jamak</vt:lpstr>
      <vt:lpstr>Niat sholat Jamak Takdim</vt:lpstr>
      <vt:lpstr>Niat sholat Jamak Takhir</vt:lpstr>
      <vt:lpstr>Sholat Qashar</vt:lpstr>
      <vt:lpstr>PowerPoint Presentation</vt:lpstr>
      <vt:lpstr>Hukum/Dalil Sholat Qashar</vt:lpstr>
      <vt:lpstr>—q.s. an-Nisa : 101</vt:lpstr>
      <vt:lpstr>Niat Sholat Jamak Qoshor</vt:lpstr>
      <vt:lpstr>Niat Sholat Jamak Qoshor Takdim</vt:lpstr>
      <vt:lpstr>Sholat Jamak Qoshor Takhir</vt:lpstr>
      <vt:lpstr>Syarat Sholat Jamak Dan Qashar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Al-Aqsa Mosque History Thesis Defense</dc:title>
  <dc:creator>user</dc:creator>
  <cp:lastModifiedBy>user</cp:lastModifiedBy>
  <cp:revision>35</cp:revision>
  <dcterms:modified xsi:type="dcterms:W3CDTF">2023-10-10T10:08:53Z</dcterms:modified>
</cp:coreProperties>
</file>