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3" r:id="rId3"/>
    <p:sldId id="302" r:id="rId4"/>
    <p:sldId id="294" r:id="rId5"/>
    <p:sldId id="295" r:id="rId6"/>
    <p:sldId id="303" r:id="rId7"/>
    <p:sldId id="258" r:id="rId8"/>
    <p:sldId id="261" r:id="rId9"/>
    <p:sldId id="291" r:id="rId10"/>
    <p:sldId id="292" r:id="rId11"/>
    <p:sldId id="300" r:id="rId12"/>
    <p:sldId id="301" r:id="rId13"/>
  </p:sldIdLst>
  <p:sldSz cx="9144000" cy="5143500" type="screen16x9"/>
  <p:notesSz cx="6858000" cy="9144000"/>
  <p:embeddedFontLst>
    <p:embeddedFont>
      <p:font typeface="Livvic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aleway Black" pitchFamily="2" charset="0"/>
      <p:bold r:id="rId23"/>
      <p:boldItalic r:id="rId24"/>
    </p:embeddedFont>
    <p:embeddedFont>
      <p:font typeface="Redressed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865012-8868-4E8A-AFED-D8CFBE7478FE}">
  <a:tblStyle styleId="{0E865012-8868-4E8A-AFED-D8CFBE7478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6BED8C-B097-4880-A563-099EE9CD9B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7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ccbcdf4a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ccbcdf4a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26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ccbcdf4a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ccbcdf4a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02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ac7ea12a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ac7ea12a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5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ccbcdf4a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ccbcdf4a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00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ccbcdf4a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ccbcdf4a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26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ccbcdf4a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ccbcdf4a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5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ccbcdf4a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ccbcdf4a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4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ccbcdf4a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ccbcdf4a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00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ac7ea12a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ac7ea12a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ccbcdf4a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ccbcdf4a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ccbcdf4af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ccbcdf4af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259" cy="5143463"/>
          </a:xfrm>
          <a:custGeom>
            <a:avLst/>
            <a:gdLst/>
            <a:ahLst/>
            <a:cxnLst/>
            <a:rect l="l" t="t" r="r" b="b"/>
            <a:pathLst>
              <a:path w="246310" h="123123" extrusionOk="0">
                <a:moveTo>
                  <a:pt x="245442" y="2136"/>
                </a:moveTo>
                <a:lnTo>
                  <a:pt x="244175" y="2136"/>
                </a:lnTo>
                <a:lnTo>
                  <a:pt x="244175" y="1035"/>
                </a:lnTo>
                <a:lnTo>
                  <a:pt x="244075" y="768"/>
                </a:lnTo>
                <a:lnTo>
                  <a:pt x="243274" y="1"/>
                </a:lnTo>
                <a:lnTo>
                  <a:pt x="243141" y="1"/>
                </a:lnTo>
                <a:lnTo>
                  <a:pt x="242173" y="1"/>
                </a:lnTo>
                <a:lnTo>
                  <a:pt x="240372" y="1"/>
                </a:lnTo>
                <a:lnTo>
                  <a:pt x="239238" y="1"/>
                </a:lnTo>
                <a:lnTo>
                  <a:pt x="231499" y="1"/>
                </a:lnTo>
                <a:lnTo>
                  <a:pt x="231332" y="1"/>
                </a:lnTo>
                <a:lnTo>
                  <a:pt x="230532" y="1"/>
                </a:lnTo>
                <a:lnTo>
                  <a:pt x="230365" y="1"/>
                </a:lnTo>
                <a:lnTo>
                  <a:pt x="222626" y="1"/>
                </a:lnTo>
                <a:lnTo>
                  <a:pt x="222626" y="1"/>
                </a:lnTo>
                <a:lnTo>
                  <a:pt x="221492" y="1"/>
                </a:lnTo>
                <a:lnTo>
                  <a:pt x="219691" y="1"/>
                </a:lnTo>
                <a:lnTo>
                  <a:pt x="218723" y="1"/>
                </a:lnTo>
                <a:lnTo>
                  <a:pt x="218557" y="1"/>
                </a:lnTo>
                <a:lnTo>
                  <a:pt x="217789" y="768"/>
                </a:lnTo>
                <a:lnTo>
                  <a:pt x="217689" y="1035"/>
                </a:lnTo>
                <a:lnTo>
                  <a:pt x="217689" y="2136"/>
                </a:lnTo>
                <a:lnTo>
                  <a:pt x="216422" y="2136"/>
                </a:lnTo>
                <a:lnTo>
                  <a:pt x="215521" y="3036"/>
                </a:lnTo>
                <a:lnTo>
                  <a:pt x="214654" y="2136"/>
                </a:lnTo>
                <a:lnTo>
                  <a:pt x="213386" y="2136"/>
                </a:lnTo>
                <a:lnTo>
                  <a:pt x="213386" y="1035"/>
                </a:lnTo>
                <a:lnTo>
                  <a:pt x="213286" y="768"/>
                </a:lnTo>
                <a:lnTo>
                  <a:pt x="212519" y="1"/>
                </a:lnTo>
                <a:lnTo>
                  <a:pt x="212352" y="1"/>
                </a:lnTo>
                <a:lnTo>
                  <a:pt x="211385" y="1"/>
                </a:lnTo>
                <a:lnTo>
                  <a:pt x="209584" y="1"/>
                </a:lnTo>
                <a:lnTo>
                  <a:pt x="208449" y="1"/>
                </a:lnTo>
                <a:lnTo>
                  <a:pt x="200710" y="1"/>
                </a:lnTo>
                <a:lnTo>
                  <a:pt x="200544" y="1"/>
                </a:lnTo>
                <a:lnTo>
                  <a:pt x="199743" y="1"/>
                </a:lnTo>
                <a:lnTo>
                  <a:pt x="199576" y="1"/>
                </a:lnTo>
                <a:lnTo>
                  <a:pt x="191837" y="1"/>
                </a:lnTo>
                <a:lnTo>
                  <a:pt x="190703" y="1"/>
                </a:lnTo>
                <a:lnTo>
                  <a:pt x="188902" y="1"/>
                </a:lnTo>
                <a:lnTo>
                  <a:pt x="187935" y="1"/>
                </a:lnTo>
                <a:lnTo>
                  <a:pt x="187801" y="1"/>
                </a:lnTo>
                <a:lnTo>
                  <a:pt x="187001" y="768"/>
                </a:lnTo>
                <a:lnTo>
                  <a:pt x="186901" y="1035"/>
                </a:lnTo>
                <a:lnTo>
                  <a:pt x="186901" y="2136"/>
                </a:lnTo>
                <a:lnTo>
                  <a:pt x="185633" y="2136"/>
                </a:lnTo>
                <a:lnTo>
                  <a:pt x="184766" y="3036"/>
                </a:lnTo>
                <a:lnTo>
                  <a:pt x="183865" y="2136"/>
                </a:lnTo>
                <a:lnTo>
                  <a:pt x="182598" y="2136"/>
                </a:lnTo>
                <a:lnTo>
                  <a:pt x="182598" y="1035"/>
                </a:lnTo>
                <a:lnTo>
                  <a:pt x="182497" y="768"/>
                </a:lnTo>
                <a:lnTo>
                  <a:pt x="181730" y="1"/>
                </a:lnTo>
                <a:lnTo>
                  <a:pt x="181563" y="1"/>
                </a:lnTo>
                <a:lnTo>
                  <a:pt x="180596" y="1"/>
                </a:lnTo>
                <a:lnTo>
                  <a:pt x="178795" y="1"/>
                </a:lnTo>
                <a:lnTo>
                  <a:pt x="177661" y="1"/>
                </a:lnTo>
                <a:lnTo>
                  <a:pt x="169922" y="1"/>
                </a:lnTo>
                <a:lnTo>
                  <a:pt x="169755" y="1"/>
                </a:lnTo>
                <a:lnTo>
                  <a:pt x="168954" y="1"/>
                </a:lnTo>
                <a:lnTo>
                  <a:pt x="168788" y="1"/>
                </a:lnTo>
                <a:lnTo>
                  <a:pt x="161049" y="1"/>
                </a:lnTo>
                <a:lnTo>
                  <a:pt x="159948" y="1"/>
                </a:lnTo>
                <a:lnTo>
                  <a:pt x="158113" y="1"/>
                </a:lnTo>
                <a:lnTo>
                  <a:pt x="157179" y="1"/>
                </a:lnTo>
                <a:lnTo>
                  <a:pt x="157013" y="1"/>
                </a:lnTo>
                <a:lnTo>
                  <a:pt x="156245" y="768"/>
                </a:lnTo>
                <a:lnTo>
                  <a:pt x="156112" y="1035"/>
                </a:lnTo>
                <a:lnTo>
                  <a:pt x="156112" y="2136"/>
                </a:lnTo>
                <a:lnTo>
                  <a:pt x="154844" y="2136"/>
                </a:lnTo>
                <a:lnTo>
                  <a:pt x="153944" y="3036"/>
                </a:lnTo>
                <a:lnTo>
                  <a:pt x="153076" y="2136"/>
                </a:lnTo>
                <a:lnTo>
                  <a:pt x="151809" y="2136"/>
                </a:lnTo>
                <a:lnTo>
                  <a:pt x="151809" y="1035"/>
                </a:lnTo>
                <a:lnTo>
                  <a:pt x="151675" y="768"/>
                </a:lnTo>
                <a:lnTo>
                  <a:pt x="150908" y="1"/>
                </a:lnTo>
                <a:lnTo>
                  <a:pt x="150741" y="1"/>
                </a:lnTo>
                <a:lnTo>
                  <a:pt x="149807" y="1"/>
                </a:lnTo>
                <a:lnTo>
                  <a:pt x="147973" y="1"/>
                </a:lnTo>
                <a:lnTo>
                  <a:pt x="146872" y="1"/>
                </a:lnTo>
                <a:lnTo>
                  <a:pt x="139133" y="1"/>
                </a:lnTo>
                <a:lnTo>
                  <a:pt x="138966" y="1"/>
                </a:lnTo>
                <a:lnTo>
                  <a:pt x="138166" y="1"/>
                </a:lnTo>
                <a:lnTo>
                  <a:pt x="137999" y="1"/>
                </a:lnTo>
                <a:lnTo>
                  <a:pt x="130260" y="1"/>
                </a:lnTo>
                <a:lnTo>
                  <a:pt x="129126" y="1"/>
                </a:lnTo>
                <a:lnTo>
                  <a:pt x="127325" y="1"/>
                </a:lnTo>
                <a:lnTo>
                  <a:pt x="126357" y="1"/>
                </a:lnTo>
                <a:lnTo>
                  <a:pt x="126191" y="1"/>
                </a:lnTo>
                <a:lnTo>
                  <a:pt x="125423" y="768"/>
                </a:lnTo>
                <a:lnTo>
                  <a:pt x="125323" y="1035"/>
                </a:lnTo>
                <a:lnTo>
                  <a:pt x="125323" y="2136"/>
                </a:lnTo>
                <a:lnTo>
                  <a:pt x="124056" y="2136"/>
                </a:lnTo>
                <a:lnTo>
                  <a:pt x="123155" y="3036"/>
                </a:lnTo>
                <a:lnTo>
                  <a:pt x="122254" y="2136"/>
                </a:lnTo>
                <a:lnTo>
                  <a:pt x="121020" y="2136"/>
                </a:lnTo>
                <a:lnTo>
                  <a:pt x="121020" y="1035"/>
                </a:lnTo>
                <a:lnTo>
                  <a:pt x="120887" y="768"/>
                </a:lnTo>
                <a:lnTo>
                  <a:pt x="120120" y="1"/>
                </a:lnTo>
                <a:lnTo>
                  <a:pt x="119953" y="1"/>
                </a:lnTo>
                <a:lnTo>
                  <a:pt x="119019" y="1"/>
                </a:lnTo>
                <a:lnTo>
                  <a:pt x="117184" y="1"/>
                </a:lnTo>
                <a:lnTo>
                  <a:pt x="116083" y="1"/>
                </a:lnTo>
                <a:lnTo>
                  <a:pt x="108311" y="1"/>
                </a:lnTo>
                <a:lnTo>
                  <a:pt x="108144" y="1"/>
                </a:lnTo>
                <a:lnTo>
                  <a:pt x="107377" y="1"/>
                </a:lnTo>
                <a:lnTo>
                  <a:pt x="107210" y="1"/>
                </a:lnTo>
                <a:lnTo>
                  <a:pt x="99472" y="1"/>
                </a:lnTo>
                <a:lnTo>
                  <a:pt x="98337" y="1"/>
                </a:lnTo>
                <a:lnTo>
                  <a:pt x="96536" y="1"/>
                </a:lnTo>
                <a:lnTo>
                  <a:pt x="95569" y="1"/>
                </a:lnTo>
                <a:lnTo>
                  <a:pt x="95402" y="1"/>
                </a:lnTo>
                <a:lnTo>
                  <a:pt x="94635" y="768"/>
                </a:lnTo>
                <a:lnTo>
                  <a:pt x="94535" y="1035"/>
                </a:lnTo>
                <a:lnTo>
                  <a:pt x="94535" y="2136"/>
                </a:lnTo>
                <a:lnTo>
                  <a:pt x="93267" y="2136"/>
                </a:lnTo>
                <a:lnTo>
                  <a:pt x="92366" y="3036"/>
                </a:lnTo>
                <a:lnTo>
                  <a:pt x="91499" y="2136"/>
                </a:lnTo>
                <a:lnTo>
                  <a:pt x="90232" y="2136"/>
                </a:lnTo>
                <a:lnTo>
                  <a:pt x="90232" y="1035"/>
                </a:lnTo>
                <a:lnTo>
                  <a:pt x="90098" y="768"/>
                </a:lnTo>
                <a:lnTo>
                  <a:pt x="89331" y="1"/>
                </a:lnTo>
                <a:lnTo>
                  <a:pt x="89164" y="1"/>
                </a:lnTo>
                <a:lnTo>
                  <a:pt x="88197" y="1"/>
                </a:lnTo>
                <a:lnTo>
                  <a:pt x="86396" y="1"/>
                </a:lnTo>
                <a:lnTo>
                  <a:pt x="85295" y="1"/>
                </a:lnTo>
                <a:lnTo>
                  <a:pt x="77523" y="1"/>
                </a:lnTo>
                <a:lnTo>
                  <a:pt x="77356" y="1"/>
                </a:lnTo>
                <a:lnTo>
                  <a:pt x="76589" y="1"/>
                </a:lnTo>
                <a:lnTo>
                  <a:pt x="76422" y="1"/>
                </a:lnTo>
                <a:lnTo>
                  <a:pt x="68650" y="1"/>
                </a:lnTo>
                <a:lnTo>
                  <a:pt x="67549" y="1"/>
                </a:lnTo>
                <a:lnTo>
                  <a:pt x="65714" y="1"/>
                </a:lnTo>
                <a:lnTo>
                  <a:pt x="64780" y="1"/>
                </a:lnTo>
                <a:lnTo>
                  <a:pt x="64613" y="1"/>
                </a:lnTo>
                <a:lnTo>
                  <a:pt x="63846" y="768"/>
                </a:lnTo>
                <a:lnTo>
                  <a:pt x="63713" y="1035"/>
                </a:lnTo>
                <a:lnTo>
                  <a:pt x="63713" y="2136"/>
                </a:lnTo>
                <a:lnTo>
                  <a:pt x="62478" y="2136"/>
                </a:lnTo>
                <a:lnTo>
                  <a:pt x="61578" y="3036"/>
                </a:lnTo>
                <a:lnTo>
                  <a:pt x="60677" y="2136"/>
                </a:lnTo>
                <a:lnTo>
                  <a:pt x="59443" y="2136"/>
                </a:lnTo>
                <a:lnTo>
                  <a:pt x="59443" y="1035"/>
                </a:lnTo>
                <a:lnTo>
                  <a:pt x="59310" y="768"/>
                </a:lnTo>
                <a:lnTo>
                  <a:pt x="58542" y="1"/>
                </a:lnTo>
                <a:lnTo>
                  <a:pt x="58376" y="1"/>
                </a:lnTo>
                <a:lnTo>
                  <a:pt x="57408" y="1"/>
                </a:lnTo>
                <a:lnTo>
                  <a:pt x="55607" y="1"/>
                </a:lnTo>
                <a:lnTo>
                  <a:pt x="54506" y="1"/>
                </a:lnTo>
                <a:lnTo>
                  <a:pt x="46734" y="1"/>
                </a:lnTo>
                <a:lnTo>
                  <a:pt x="46567" y="1"/>
                </a:lnTo>
                <a:lnTo>
                  <a:pt x="45767" y="1"/>
                </a:lnTo>
                <a:lnTo>
                  <a:pt x="45600" y="1"/>
                </a:lnTo>
                <a:lnTo>
                  <a:pt x="37861" y="1"/>
                </a:lnTo>
                <a:lnTo>
                  <a:pt x="36760" y="1"/>
                </a:lnTo>
                <a:lnTo>
                  <a:pt x="34925" y="1"/>
                </a:lnTo>
                <a:lnTo>
                  <a:pt x="33991" y="1"/>
                </a:lnTo>
                <a:lnTo>
                  <a:pt x="33825" y="1"/>
                </a:lnTo>
                <a:lnTo>
                  <a:pt x="33057" y="768"/>
                </a:lnTo>
                <a:lnTo>
                  <a:pt x="32924" y="1035"/>
                </a:lnTo>
                <a:lnTo>
                  <a:pt x="32924" y="2136"/>
                </a:lnTo>
                <a:lnTo>
                  <a:pt x="31690" y="2136"/>
                </a:lnTo>
                <a:lnTo>
                  <a:pt x="30789" y="3036"/>
                </a:lnTo>
                <a:lnTo>
                  <a:pt x="29889" y="2136"/>
                </a:lnTo>
                <a:lnTo>
                  <a:pt x="28654" y="2136"/>
                </a:lnTo>
                <a:lnTo>
                  <a:pt x="28654" y="1035"/>
                </a:lnTo>
                <a:lnTo>
                  <a:pt x="28521" y="768"/>
                </a:lnTo>
                <a:lnTo>
                  <a:pt x="27754" y="1"/>
                </a:lnTo>
                <a:lnTo>
                  <a:pt x="27587" y="1"/>
                </a:lnTo>
                <a:lnTo>
                  <a:pt x="26620" y="1"/>
                </a:lnTo>
                <a:lnTo>
                  <a:pt x="24818" y="1"/>
                </a:lnTo>
                <a:lnTo>
                  <a:pt x="23684" y="1"/>
                </a:lnTo>
                <a:lnTo>
                  <a:pt x="23684" y="1"/>
                </a:lnTo>
                <a:lnTo>
                  <a:pt x="15945" y="1"/>
                </a:lnTo>
                <a:lnTo>
                  <a:pt x="15778" y="1"/>
                </a:lnTo>
                <a:lnTo>
                  <a:pt x="14978" y="1"/>
                </a:lnTo>
                <a:lnTo>
                  <a:pt x="14811" y="1"/>
                </a:lnTo>
                <a:lnTo>
                  <a:pt x="7072" y="1"/>
                </a:lnTo>
                <a:lnTo>
                  <a:pt x="5938" y="1"/>
                </a:lnTo>
                <a:lnTo>
                  <a:pt x="4137" y="1"/>
                </a:lnTo>
                <a:lnTo>
                  <a:pt x="3169" y="1"/>
                </a:lnTo>
                <a:lnTo>
                  <a:pt x="3036" y="1"/>
                </a:lnTo>
                <a:lnTo>
                  <a:pt x="2235" y="768"/>
                </a:lnTo>
                <a:lnTo>
                  <a:pt x="2135" y="1035"/>
                </a:lnTo>
                <a:lnTo>
                  <a:pt x="2135" y="2136"/>
                </a:lnTo>
                <a:lnTo>
                  <a:pt x="868" y="2136"/>
                </a:lnTo>
                <a:lnTo>
                  <a:pt x="0" y="3036"/>
                </a:lnTo>
                <a:lnTo>
                  <a:pt x="0" y="3203"/>
                </a:lnTo>
                <a:lnTo>
                  <a:pt x="0" y="4137"/>
                </a:lnTo>
                <a:lnTo>
                  <a:pt x="0" y="5972"/>
                </a:lnTo>
                <a:lnTo>
                  <a:pt x="0" y="7073"/>
                </a:lnTo>
                <a:lnTo>
                  <a:pt x="0" y="14845"/>
                </a:lnTo>
                <a:lnTo>
                  <a:pt x="0" y="14978"/>
                </a:lnTo>
                <a:lnTo>
                  <a:pt x="0" y="15779"/>
                </a:lnTo>
                <a:lnTo>
                  <a:pt x="0" y="15946"/>
                </a:lnTo>
                <a:lnTo>
                  <a:pt x="0" y="23685"/>
                </a:lnTo>
                <a:lnTo>
                  <a:pt x="0" y="24819"/>
                </a:lnTo>
                <a:lnTo>
                  <a:pt x="0" y="26620"/>
                </a:lnTo>
                <a:lnTo>
                  <a:pt x="0" y="27587"/>
                </a:lnTo>
                <a:lnTo>
                  <a:pt x="0" y="27754"/>
                </a:lnTo>
                <a:lnTo>
                  <a:pt x="868" y="28621"/>
                </a:lnTo>
                <a:lnTo>
                  <a:pt x="2135" y="28621"/>
                </a:lnTo>
                <a:lnTo>
                  <a:pt x="2135" y="29722"/>
                </a:lnTo>
                <a:lnTo>
                  <a:pt x="2235" y="30022"/>
                </a:lnTo>
                <a:lnTo>
                  <a:pt x="3036" y="30790"/>
                </a:lnTo>
                <a:lnTo>
                  <a:pt x="2235" y="31557"/>
                </a:lnTo>
                <a:lnTo>
                  <a:pt x="2135" y="31824"/>
                </a:lnTo>
                <a:lnTo>
                  <a:pt x="2135" y="32924"/>
                </a:lnTo>
                <a:lnTo>
                  <a:pt x="868" y="32924"/>
                </a:lnTo>
                <a:lnTo>
                  <a:pt x="0" y="33825"/>
                </a:lnTo>
                <a:lnTo>
                  <a:pt x="0" y="33959"/>
                </a:lnTo>
                <a:lnTo>
                  <a:pt x="0" y="34926"/>
                </a:lnTo>
                <a:lnTo>
                  <a:pt x="0" y="36727"/>
                </a:lnTo>
                <a:lnTo>
                  <a:pt x="0" y="37861"/>
                </a:lnTo>
                <a:lnTo>
                  <a:pt x="0" y="45600"/>
                </a:lnTo>
                <a:lnTo>
                  <a:pt x="0" y="45767"/>
                </a:lnTo>
                <a:lnTo>
                  <a:pt x="0" y="46568"/>
                </a:lnTo>
                <a:lnTo>
                  <a:pt x="0" y="46734"/>
                </a:lnTo>
                <a:lnTo>
                  <a:pt x="0" y="54473"/>
                </a:lnTo>
                <a:lnTo>
                  <a:pt x="0" y="55607"/>
                </a:lnTo>
                <a:lnTo>
                  <a:pt x="0" y="57409"/>
                </a:lnTo>
                <a:lnTo>
                  <a:pt x="0" y="58376"/>
                </a:lnTo>
                <a:lnTo>
                  <a:pt x="0" y="58509"/>
                </a:lnTo>
                <a:lnTo>
                  <a:pt x="868" y="59410"/>
                </a:lnTo>
                <a:lnTo>
                  <a:pt x="2135" y="59410"/>
                </a:lnTo>
                <a:lnTo>
                  <a:pt x="2135" y="60511"/>
                </a:lnTo>
                <a:lnTo>
                  <a:pt x="2235" y="60778"/>
                </a:lnTo>
                <a:lnTo>
                  <a:pt x="3036" y="61545"/>
                </a:lnTo>
                <a:lnTo>
                  <a:pt x="2235" y="62312"/>
                </a:lnTo>
                <a:lnTo>
                  <a:pt x="2135" y="62612"/>
                </a:lnTo>
                <a:lnTo>
                  <a:pt x="2135" y="63713"/>
                </a:lnTo>
                <a:lnTo>
                  <a:pt x="868" y="63713"/>
                </a:lnTo>
                <a:lnTo>
                  <a:pt x="0" y="64580"/>
                </a:lnTo>
                <a:lnTo>
                  <a:pt x="0" y="64747"/>
                </a:lnTo>
                <a:lnTo>
                  <a:pt x="0" y="65715"/>
                </a:lnTo>
                <a:lnTo>
                  <a:pt x="0" y="67516"/>
                </a:lnTo>
                <a:lnTo>
                  <a:pt x="0" y="68650"/>
                </a:lnTo>
                <a:lnTo>
                  <a:pt x="0" y="76389"/>
                </a:lnTo>
                <a:lnTo>
                  <a:pt x="0" y="76556"/>
                </a:lnTo>
                <a:lnTo>
                  <a:pt x="0" y="77356"/>
                </a:lnTo>
                <a:lnTo>
                  <a:pt x="0" y="77490"/>
                </a:lnTo>
                <a:lnTo>
                  <a:pt x="0" y="85262"/>
                </a:lnTo>
                <a:lnTo>
                  <a:pt x="0" y="86363"/>
                </a:lnTo>
                <a:lnTo>
                  <a:pt x="0" y="88197"/>
                </a:lnTo>
                <a:lnTo>
                  <a:pt x="0" y="89131"/>
                </a:lnTo>
                <a:lnTo>
                  <a:pt x="0" y="89298"/>
                </a:lnTo>
                <a:lnTo>
                  <a:pt x="868" y="90199"/>
                </a:lnTo>
                <a:lnTo>
                  <a:pt x="2135" y="90199"/>
                </a:lnTo>
                <a:lnTo>
                  <a:pt x="2135" y="91266"/>
                </a:lnTo>
                <a:lnTo>
                  <a:pt x="2235" y="91566"/>
                </a:lnTo>
                <a:lnTo>
                  <a:pt x="3036" y="92334"/>
                </a:lnTo>
                <a:lnTo>
                  <a:pt x="2235" y="93101"/>
                </a:lnTo>
                <a:lnTo>
                  <a:pt x="2135" y="93368"/>
                </a:lnTo>
                <a:lnTo>
                  <a:pt x="2135" y="94469"/>
                </a:lnTo>
                <a:lnTo>
                  <a:pt x="868" y="94469"/>
                </a:lnTo>
                <a:lnTo>
                  <a:pt x="0" y="95369"/>
                </a:lnTo>
                <a:lnTo>
                  <a:pt x="0" y="95536"/>
                </a:lnTo>
                <a:lnTo>
                  <a:pt x="0" y="96470"/>
                </a:lnTo>
                <a:lnTo>
                  <a:pt x="0" y="98305"/>
                </a:lnTo>
                <a:lnTo>
                  <a:pt x="0" y="99405"/>
                </a:lnTo>
                <a:lnTo>
                  <a:pt x="0" y="107178"/>
                </a:lnTo>
                <a:lnTo>
                  <a:pt x="0" y="107311"/>
                </a:lnTo>
                <a:lnTo>
                  <a:pt x="0" y="108112"/>
                </a:lnTo>
                <a:lnTo>
                  <a:pt x="0" y="108278"/>
                </a:lnTo>
                <a:lnTo>
                  <a:pt x="0" y="116017"/>
                </a:lnTo>
                <a:lnTo>
                  <a:pt x="0" y="117151"/>
                </a:lnTo>
                <a:lnTo>
                  <a:pt x="0" y="118953"/>
                </a:lnTo>
                <a:lnTo>
                  <a:pt x="0" y="119920"/>
                </a:lnTo>
                <a:lnTo>
                  <a:pt x="0" y="120087"/>
                </a:lnTo>
                <a:lnTo>
                  <a:pt x="868" y="120954"/>
                </a:lnTo>
                <a:lnTo>
                  <a:pt x="2135" y="120954"/>
                </a:lnTo>
                <a:lnTo>
                  <a:pt x="2135" y="122055"/>
                </a:lnTo>
                <a:lnTo>
                  <a:pt x="2235" y="122355"/>
                </a:lnTo>
                <a:lnTo>
                  <a:pt x="3036" y="123122"/>
                </a:lnTo>
                <a:lnTo>
                  <a:pt x="3169" y="123122"/>
                </a:lnTo>
                <a:lnTo>
                  <a:pt x="4137" y="123122"/>
                </a:lnTo>
                <a:lnTo>
                  <a:pt x="5938" y="123122"/>
                </a:lnTo>
                <a:lnTo>
                  <a:pt x="7072" y="123122"/>
                </a:lnTo>
                <a:lnTo>
                  <a:pt x="14811" y="123122"/>
                </a:lnTo>
                <a:lnTo>
                  <a:pt x="14978" y="123122"/>
                </a:lnTo>
                <a:lnTo>
                  <a:pt x="15778" y="123122"/>
                </a:lnTo>
                <a:lnTo>
                  <a:pt x="15945" y="123122"/>
                </a:lnTo>
                <a:lnTo>
                  <a:pt x="23684" y="123122"/>
                </a:lnTo>
                <a:lnTo>
                  <a:pt x="23684" y="123122"/>
                </a:lnTo>
                <a:lnTo>
                  <a:pt x="24818" y="123122"/>
                </a:lnTo>
                <a:lnTo>
                  <a:pt x="26620" y="123122"/>
                </a:lnTo>
                <a:lnTo>
                  <a:pt x="27587" y="123122"/>
                </a:lnTo>
                <a:lnTo>
                  <a:pt x="27754" y="123122"/>
                </a:lnTo>
                <a:lnTo>
                  <a:pt x="28521" y="122355"/>
                </a:lnTo>
                <a:lnTo>
                  <a:pt x="28621" y="122055"/>
                </a:lnTo>
                <a:lnTo>
                  <a:pt x="28621" y="120954"/>
                </a:lnTo>
                <a:lnTo>
                  <a:pt x="29889" y="120954"/>
                </a:lnTo>
                <a:lnTo>
                  <a:pt x="30789" y="120087"/>
                </a:lnTo>
                <a:lnTo>
                  <a:pt x="31656" y="120954"/>
                </a:lnTo>
                <a:lnTo>
                  <a:pt x="32924" y="120954"/>
                </a:lnTo>
                <a:lnTo>
                  <a:pt x="32924" y="122055"/>
                </a:lnTo>
                <a:lnTo>
                  <a:pt x="33024" y="122355"/>
                </a:lnTo>
                <a:lnTo>
                  <a:pt x="33825" y="123122"/>
                </a:lnTo>
                <a:lnTo>
                  <a:pt x="33958" y="123122"/>
                </a:lnTo>
                <a:lnTo>
                  <a:pt x="34925" y="123122"/>
                </a:lnTo>
                <a:lnTo>
                  <a:pt x="36727" y="123122"/>
                </a:lnTo>
                <a:lnTo>
                  <a:pt x="37861" y="123122"/>
                </a:lnTo>
                <a:lnTo>
                  <a:pt x="45600" y="123122"/>
                </a:lnTo>
                <a:lnTo>
                  <a:pt x="45767" y="123122"/>
                </a:lnTo>
                <a:lnTo>
                  <a:pt x="46567" y="123122"/>
                </a:lnTo>
                <a:lnTo>
                  <a:pt x="46734" y="123122"/>
                </a:lnTo>
                <a:lnTo>
                  <a:pt x="54473" y="123122"/>
                </a:lnTo>
                <a:lnTo>
                  <a:pt x="55607" y="123122"/>
                </a:lnTo>
                <a:lnTo>
                  <a:pt x="57408" y="123122"/>
                </a:lnTo>
                <a:lnTo>
                  <a:pt x="58376" y="123122"/>
                </a:lnTo>
                <a:lnTo>
                  <a:pt x="58542" y="123122"/>
                </a:lnTo>
                <a:lnTo>
                  <a:pt x="59310" y="122355"/>
                </a:lnTo>
                <a:lnTo>
                  <a:pt x="59410" y="122055"/>
                </a:lnTo>
                <a:lnTo>
                  <a:pt x="59410" y="120954"/>
                </a:lnTo>
                <a:lnTo>
                  <a:pt x="60677" y="120954"/>
                </a:lnTo>
                <a:lnTo>
                  <a:pt x="61578" y="120087"/>
                </a:lnTo>
                <a:lnTo>
                  <a:pt x="62445" y="120954"/>
                </a:lnTo>
                <a:lnTo>
                  <a:pt x="63713" y="120954"/>
                </a:lnTo>
                <a:lnTo>
                  <a:pt x="63713" y="122055"/>
                </a:lnTo>
                <a:lnTo>
                  <a:pt x="63813" y="122355"/>
                </a:lnTo>
                <a:lnTo>
                  <a:pt x="64613" y="123122"/>
                </a:lnTo>
                <a:lnTo>
                  <a:pt x="64747" y="123122"/>
                </a:lnTo>
                <a:lnTo>
                  <a:pt x="65714" y="123122"/>
                </a:lnTo>
                <a:lnTo>
                  <a:pt x="67515" y="123122"/>
                </a:lnTo>
                <a:lnTo>
                  <a:pt x="68650" y="123122"/>
                </a:lnTo>
                <a:lnTo>
                  <a:pt x="76388" y="123122"/>
                </a:lnTo>
                <a:lnTo>
                  <a:pt x="76555" y="123122"/>
                </a:lnTo>
                <a:lnTo>
                  <a:pt x="77356" y="123122"/>
                </a:lnTo>
                <a:lnTo>
                  <a:pt x="77523" y="123122"/>
                </a:lnTo>
                <a:lnTo>
                  <a:pt x="85261" y="123122"/>
                </a:lnTo>
                <a:lnTo>
                  <a:pt x="86362" y="123122"/>
                </a:lnTo>
                <a:lnTo>
                  <a:pt x="88197" y="123122"/>
                </a:lnTo>
                <a:lnTo>
                  <a:pt x="89131" y="123122"/>
                </a:lnTo>
                <a:lnTo>
                  <a:pt x="89298" y="123122"/>
                </a:lnTo>
                <a:lnTo>
                  <a:pt x="90065" y="122355"/>
                </a:lnTo>
                <a:lnTo>
                  <a:pt x="90198" y="122055"/>
                </a:lnTo>
                <a:lnTo>
                  <a:pt x="90198" y="120954"/>
                </a:lnTo>
                <a:lnTo>
                  <a:pt x="91466" y="120954"/>
                </a:lnTo>
                <a:lnTo>
                  <a:pt x="92333" y="120087"/>
                </a:lnTo>
                <a:lnTo>
                  <a:pt x="93234" y="120954"/>
                </a:lnTo>
                <a:lnTo>
                  <a:pt x="94501" y="120954"/>
                </a:lnTo>
                <a:lnTo>
                  <a:pt x="94501" y="122055"/>
                </a:lnTo>
                <a:lnTo>
                  <a:pt x="94601" y="122355"/>
                </a:lnTo>
                <a:lnTo>
                  <a:pt x="95369" y="123122"/>
                </a:lnTo>
                <a:lnTo>
                  <a:pt x="95535" y="123122"/>
                </a:lnTo>
                <a:lnTo>
                  <a:pt x="96503" y="123122"/>
                </a:lnTo>
                <a:lnTo>
                  <a:pt x="98304" y="123122"/>
                </a:lnTo>
                <a:lnTo>
                  <a:pt x="99438" y="123122"/>
                </a:lnTo>
                <a:lnTo>
                  <a:pt x="107177" y="123122"/>
                </a:lnTo>
                <a:lnTo>
                  <a:pt x="107344" y="123122"/>
                </a:lnTo>
                <a:lnTo>
                  <a:pt x="108111" y="123122"/>
                </a:lnTo>
                <a:lnTo>
                  <a:pt x="108278" y="123122"/>
                </a:lnTo>
                <a:lnTo>
                  <a:pt x="116050" y="123122"/>
                </a:lnTo>
                <a:lnTo>
                  <a:pt x="117151" y="123122"/>
                </a:lnTo>
                <a:lnTo>
                  <a:pt x="118985" y="123122"/>
                </a:lnTo>
                <a:lnTo>
                  <a:pt x="119919" y="123122"/>
                </a:lnTo>
                <a:lnTo>
                  <a:pt x="120086" y="123122"/>
                </a:lnTo>
                <a:lnTo>
                  <a:pt x="120853" y="122355"/>
                </a:lnTo>
                <a:lnTo>
                  <a:pt x="120987" y="122055"/>
                </a:lnTo>
                <a:lnTo>
                  <a:pt x="120987" y="120954"/>
                </a:lnTo>
                <a:lnTo>
                  <a:pt x="122221" y="120954"/>
                </a:lnTo>
                <a:lnTo>
                  <a:pt x="123122" y="120087"/>
                </a:lnTo>
                <a:lnTo>
                  <a:pt x="124022" y="120954"/>
                </a:lnTo>
                <a:lnTo>
                  <a:pt x="125257" y="120954"/>
                </a:lnTo>
                <a:lnTo>
                  <a:pt x="125257" y="122055"/>
                </a:lnTo>
                <a:lnTo>
                  <a:pt x="125390" y="122355"/>
                </a:lnTo>
                <a:lnTo>
                  <a:pt x="126157" y="123122"/>
                </a:lnTo>
                <a:lnTo>
                  <a:pt x="126324" y="123122"/>
                </a:lnTo>
                <a:lnTo>
                  <a:pt x="127291" y="123122"/>
                </a:lnTo>
                <a:lnTo>
                  <a:pt x="129093" y="123122"/>
                </a:lnTo>
                <a:lnTo>
                  <a:pt x="130193" y="123122"/>
                </a:lnTo>
                <a:lnTo>
                  <a:pt x="137966" y="123122"/>
                </a:lnTo>
                <a:lnTo>
                  <a:pt x="138132" y="123122"/>
                </a:lnTo>
                <a:lnTo>
                  <a:pt x="138900" y="123122"/>
                </a:lnTo>
                <a:lnTo>
                  <a:pt x="139066" y="123122"/>
                </a:lnTo>
                <a:lnTo>
                  <a:pt x="146839" y="123122"/>
                </a:lnTo>
                <a:lnTo>
                  <a:pt x="147939" y="123122"/>
                </a:lnTo>
                <a:lnTo>
                  <a:pt x="149741" y="123122"/>
                </a:lnTo>
                <a:lnTo>
                  <a:pt x="150708" y="123122"/>
                </a:lnTo>
                <a:lnTo>
                  <a:pt x="150875" y="123122"/>
                </a:lnTo>
                <a:lnTo>
                  <a:pt x="151642" y="122355"/>
                </a:lnTo>
                <a:lnTo>
                  <a:pt x="151776" y="122055"/>
                </a:lnTo>
                <a:lnTo>
                  <a:pt x="151776" y="120954"/>
                </a:lnTo>
                <a:lnTo>
                  <a:pt x="153010" y="120954"/>
                </a:lnTo>
                <a:lnTo>
                  <a:pt x="153910" y="120087"/>
                </a:lnTo>
                <a:lnTo>
                  <a:pt x="154778" y="120954"/>
                </a:lnTo>
                <a:lnTo>
                  <a:pt x="156112" y="120954"/>
                </a:lnTo>
                <a:lnTo>
                  <a:pt x="156112" y="122055"/>
                </a:lnTo>
                <a:lnTo>
                  <a:pt x="156212" y="122355"/>
                </a:lnTo>
                <a:lnTo>
                  <a:pt x="156979" y="123122"/>
                </a:lnTo>
                <a:lnTo>
                  <a:pt x="157146" y="123122"/>
                </a:lnTo>
                <a:lnTo>
                  <a:pt x="158113" y="123122"/>
                </a:lnTo>
                <a:lnTo>
                  <a:pt x="159915" y="123122"/>
                </a:lnTo>
                <a:lnTo>
                  <a:pt x="161049" y="123122"/>
                </a:lnTo>
                <a:lnTo>
                  <a:pt x="168788" y="123122"/>
                </a:lnTo>
                <a:lnTo>
                  <a:pt x="168954" y="123122"/>
                </a:lnTo>
                <a:lnTo>
                  <a:pt x="169722" y="123122"/>
                </a:lnTo>
                <a:lnTo>
                  <a:pt x="169888" y="123122"/>
                </a:lnTo>
                <a:lnTo>
                  <a:pt x="177661" y="123122"/>
                </a:lnTo>
                <a:lnTo>
                  <a:pt x="178761" y="123122"/>
                </a:lnTo>
                <a:lnTo>
                  <a:pt x="180596" y="123122"/>
                </a:lnTo>
                <a:lnTo>
                  <a:pt x="181530" y="123122"/>
                </a:lnTo>
                <a:lnTo>
                  <a:pt x="181697" y="123122"/>
                </a:lnTo>
                <a:lnTo>
                  <a:pt x="182464" y="122355"/>
                </a:lnTo>
                <a:lnTo>
                  <a:pt x="182598" y="122055"/>
                </a:lnTo>
                <a:lnTo>
                  <a:pt x="182598" y="120954"/>
                </a:lnTo>
                <a:lnTo>
                  <a:pt x="183832" y="120954"/>
                </a:lnTo>
                <a:lnTo>
                  <a:pt x="184732" y="120087"/>
                </a:lnTo>
                <a:lnTo>
                  <a:pt x="185633" y="120954"/>
                </a:lnTo>
                <a:lnTo>
                  <a:pt x="186867" y="120954"/>
                </a:lnTo>
                <a:lnTo>
                  <a:pt x="186867" y="122055"/>
                </a:lnTo>
                <a:lnTo>
                  <a:pt x="187001" y="122355"/>
                </a:lnTo>
                <a:lnTo>
                  <a:pt x="187768" y="123122"/>
                </a:lnTo>
                <a:lnTo>
                  <a:pt x="187935" y="123122"/>
                </a:lnTo>
                <a:lnTo>
                  <a:pt x="188869" y="123122"/>
                </a:lnTo>
                <a:lnTo>
                  <a:pt x="190703" y="123122"/>
                </a:lnTo>
                <a:lnTo>
                  <a:pt x="191804" y="123122"/>
                </a:lnTo>
                <a:lnTo>
                  <a:pt x="199576" y="123122"/>
                </a:lnTo>
                <a:lnTo>
                  <a:pt x="199743" y="123122"/>
                </a:lnTo>
                <a:lnTo>
                  <a:pt x="200510" y="123122"/>
                </a:lnTo>
                <a:lnTo>
                  <a:pt x="200677" y="123122"/>
                </a:lnTo>
                <a:lnTo>
                  <a:pt x="208449" y="123122"/>
                </a:lnTo>
                <a:lnTo>
                  <a:pt x="209550" y="123122"/>
                </a:lnTo>
                <a:lnTo>
                  <a:pt x="211351" y="123122"/>
                </a:lnTo>
                <a:lnTo>
                  <a:pt x="212319" y="123122"/>
                </a:lnTo>
                <a:lnTo>
                  <a:pt x="212486" y="123122"/>
                </a:lnTo>
                <a:lnTo>
                  <a:pt x="213253" y="122355"/>
                </a:lnTo>
                <a:lnTo>
                  <a:pt x="213386" y="122055"/>
                </a:lnTo>
                <a:lnTo>
                  <a:pt x="213386" y="120954"/>
                </a:lnTo>
                <a:lnTo>
                  <a:pt x="214620" y="120954"/>
                </a:lnTo>
                <a:lnTo>
                  <a:pt x="215521" y="120087"/>
                </a:lnTo>
                <a:lnTo>
                  <a:pt x="216388" y="120954"/>
                </a:lnTo>
                <a:lnTo>
                  <a:pt x="217656" y="120954"/>
                </a:lnTo>
                <a:lnTo>
                  <a:pt x="217656" y="122055"/>
                </a:lnTo>
                <a:lnTo>
                  <a:pt x="217789" y="122355"/>
                </a:lnTo>
                <a:lnTo>
                  <a:pt x="218557" y="123122"/>
                </a:lnTo>
                <a:lnTo>
                  <a:pt x="218723" y="123122"/>
                </a:lnTo>
                <a:lnTo>
                  <a:pt x="219657" y="123122"/>
                </a:lnTo>
                <a:lnTo>
                  <a:pt x="221492" y="123122"/>
                </a:lnTo>
                <a:lnTo>
                  <a:pt x="222593" y="123122"/>
                </a:lnTo>
                <a:lnTo>
                  <a:pt x="222593" y="123122"/>
                </a:lnTo>
                <a:lnTo>
                  <a:pt x="230365" y="123122"/>
                </a:lnTo>
                <a:lnTo>
                  <a:pt x="230498" y="123122"/>
                </a:lnTo>
                <a:lnTo>
                  <a:pt x="231299" y="123122"/>
                </a:lnTo>
                <a:lnTo>
                  <a:pt x="231466" y="123122"/>
                </a:lnTo>
                <a:lnTo>
                  <a:pt x="239205" y="123122"/>
                </a:lnTo>
                <a:lnTo>
                  <a:pt x="240339" y="123122"/>
                </a:lnTo>
                <a:lnTo>
                  <a:pt x="242140" y="123122"/>
                </a:lnTo>
                <a:lnTo>
                  <a:pt x="243107" y="123122"/>
                </a:lnTo>
                <a:lnTo>
                  <a:pt x="243274" y="123122"/>
                </a:lnTo>
                <a:lnTo>
                  <a:pt x="244041" y="122355"/>
                </a:lnTo>
                <a:lnTo>
                  <a:pt x="244142" y="122055"/>
                </a:lnTo>
                <a:lnTo>
                  <a:pt x="244142" y="120954"/>
                </a:lnTo>
                <a:lnTo>
                  <a:pt x="245409" y="120954"/>
                </a:lnTo>
                <a:lnTo>
                  <a:pt x="246310" y="120087"/>
                </a:lnTo>
                <a:lnTo>
                  <a:pt x="246310" y="119920"/>
                </a:lnTo>
                <a:lnTo>
                  <a:pt x="246310" y="118953"/>
                </a:lnTo>
                <a:lnTo>
                  <a:pt x="246310" y="117151"/>
                </a:lnTo>
                <a:lnTo>
                  <a:pt x="246310" y="116017"/>
                </a:lnTo>
                <a:lnTo>
                  <a:pt x="246310" y="108278"/>
                </a:lnTo>
                <a:lnTo>
                  <a:pt x="246310" y="108112"/>
                </a:lnTo>
                <a:lnTo>
                  <a:pt x="246310" y="107311"/>
                </a:lnTo>
                <a:lnTo>
                  <a:pt x="246310" y="107178"/>
                </a:lnTo>
                <a:lnTo>
                  <a:pt x="246310" y="99405"/>
                </a:lnTo>
                <a:lnTo>
                  <a:pt x="246310" y="98305"/>
                </a:lnTo>
                <a:lnTo>
                  <a:pt x="246310" y="96470"/>
                </a:lnTo>
                <a:lnTo>
                  <a:pt x="246310" y="95536"/>
                </a:lnTo>
                <a:lnTo>
                  <a:pt x="246310" y="95369"/>
                </a:lnTo>
                <a:lnTo>
                  <a:pt x="245409" y="94469"/>
                </a:lnTo>
                <a:lnTo>
                  <a:pt x="244142" y="94469"/>
                </a:lnTo>
                <a:lnTo>
                  <a:pt x="244142" y="93368"/>
                </a:lnTo>
                <a:lnTo>
                  <a:pt x="244041" y="93101"/>
                </a:lnTo>
                <a:lnTo>
                  <a:pt x="243274" y="92334"/>
                </a:lnTo>
                <a:lnTo>
                  <a:pt x="244041" y="91566"/>
                </a:lnTo>
                <a:lnTo>
                  <a:pt x="244142" y="91266"/>
                </a:lnTo>
                <a:lnTo>
                  <a:pt x="244142" y="90199"/>
                </a:lnTo>
                <a:lnTo>
                  <a:pt x="245409" y="90199"/>
                </a:lnTo>
                <a:lnTo>
                  <a:pt x="246310" y="89298"/>
                </a:lnTo>
                <a:lnTo>
                  <a:pt x="246310" y="89131"/>
                </a:lnTo>
                <a:lnTo>
                  <a:pt x="246310" y="88197"/>
                </a:lnTo>
                <a:lnTo>
                  <a:pt x="246310" y="86363"/>
                </a:lnTo>
                <a:lnTo>
                  <a:pt x="246310" y="85262"/>
                </a:lnTo>
                <a:lnTo>
                  <a:pt x="246310" y="77490"/>
                </a:lnTo>
                <a:lnTo>
                  <a:pt x="246310" y="77323"/>
                </a:lnTo>
                <a:lnTo>
                  <a:pt x="246310" y="76556"/>
                </a:lnTo>
                <a:lnTo>
                  <a:pt x="246310" y="76389"/>
                </a:lnTo>
                <a:lnTo>
                  <a:pt x="246310" y="68617"/>
                </a:lnTo>
                <a:lnTo>
                  <a:pt x="246310" y="67516"/>
                </a:lnTo>
                <a:lnTo>
                  <a:pt x="246310" y="65715"/>
                </a:lnTo>
                <a:lnTo>
                  <a:pt x="246310" y="64747"/>
                </a:lnTo>
                <a:lnTo>
                  <a:pt x="246310" y="64580"/>
                </a:lnTo>
                <a:lnTo>
                  <a:pt x="245409" y="63713"/>
                </a:lnTo>
                <a:lnTo>
                  <a:pt x="244142" y="63713"/>
                </a:lnTo>
                <a:lnTo>
                  <a:pt x="244142" y="62612"/>
                </a:lnTo>
                <a:lnTo>
                  <a:pt x="244041" y="62312"/>
                </a:lnTo>
                <a:lnTo>
                  <a:pt x="243274" y="61545"/>
                </a:lnTo>
                <a:lnTo>
                  <a:pt x="244041" y="60778"/>
                </a:lnTo>
                <a:lnTo>
                  <a:pt x="244142" y="60511"/>
                </a:lnTo>
                <a:lnTo>
                  <a:pt x="244142" y="59410"/>
                </a:lnTo>
                <a:lnTo>
                  <a:pt x="245409" y="59410"/>
                </a:lnTo>
                <a:lnTo>
                  <a:pt x="246310" y="58509"/>
                </a:lnTo>
                <a:lnTo>
                  <a:pt x="246310" y="58376"/>
                </a:lnTo>
                <a:lnTo>
                  <a:pt x="246310" y="57409"/>
                </a:lnTo>
                <a:lnTo>
                  <a:pt x="246310" y="55607"/>
                </a:lnTo>
                <a:lnTo>
                  <a:pt x="246310" y="54473"/>
                </a:lnTo>
                <a:lnTo>
                  <a:pt x="246310" y="46734"/>
                </a:lnTo>
                <a:lnTo>
                  <a:pt x="246310" y="46568"/>
                </a:lnTo>
                <a:lnTo>
                  <a:pt x="246310" y="45800"/>
                </a:lnTo>
                <a:lnTo>
                  <a:pt x="246310" y="45634"/>
                </a:lnTo>
                <a:lnTo>
                  <a:pt x="246310" y="37861"/>
                </a:lnTo>
                <a:lnTo>
                  <a:pt x="246310" y="36761"/>
                </a:lnTo>
                <a:lnTo>
                  <a:pt x="246310" y="34926"/>
                </a:lnTo>
                <a:lnTo>
                  <a:pt x="246310" y="33992"/>
                </a:lnTo>
                <a:lnTo>
                  <a:pt x="246310" y="33825"/>
                </a:lnTo>
                <a:lnTo>
                  <a:pt x="245409" y="32924"/>
                </a:lnTo>
                <a:lnTo>
                  <a:pt x="244142" y="32924"/>
                </a:lnTo>
                <a:lnTo>
                  <a:pt x="244142" y="31824"/>
                </a:lnTo>
                <a:lnTo>
                  <a:pt x="244041" y="31557"/>
                </a:lnTo>
                <a:lnTo>
                  <a:pt x="243274" y="30790"/>
                </a:lnTo>
                <a:lnTo>
                  <a:pt x="244041" y="30022"/>
                </a:lnTo>
                <a:lnTo>
                  <a:pt x="244142" y="29722"/>
                </a:lnTo>
                <a:lnTo>
                  <a:pt x="244142" y="28655"/>
                </a:lnTo>
                <a:lnTo>
                  <a:pt x="245409" y="28655"/>
                </a:lnTo>
                <a:lnTo>
                  <a:pt x="246310" y="27754"/>
                </a:lnTo>
                <a:lnTo>
                  <a:pt x="246310" y="27587"/>
                </a:lnTo>
                <a:lnTo>
                  <a:pt x="246310" y="26620"/>
                </a:lnTo>
                <a:lnTo>
                  <a:pt x="246310" y="24819"/>
                </a:lnTo>
                <a:lnTo>
                  <a:pt x="246310" y="23718"/>
                </a:lnTo>
                <a:lnTo>
                  <a:pt x="246310" y="15946"/>
                </a:lnTo>
                <a:lnTo>
                  <a:pt x="246310" y="15779"/>
                </a:lnTo>
                <a:lnTo>
                  <a:pt x="246310" y="15012"/>
                </a:lnTo>
                <a:lnTo>
                  <a:pt x="246310" y="14845"/>
                </a:lnTo>
                <a:lnTo>
                  <a:pt x="246310" y="7073"/>
                </a:lnTo>
                <a:lnTo>
                  <a:pt x="246310" y="5972"/>
                </a:lnTo>
                <a:lnTo>
                  <a:pt x="246310" y="4137"/>
                </a:lnTo>
                <a:lnTo>
                  <a:pt x="246310" y="3203"/>
                </a:lnTo>
                <a:lnTo>
                  <a:pt x="246310" y="3036"/>
                </a:lnTo>
                <a:close/>
                <a:moveTo>
                  <a:pt x="242574" y="401"/>
                </a:moveTo>
                <a:lnTo>
                  <a:pt x="243374" y="1202"/>
                </a:lnTo>
                <a:lnTo>
                  <a:pt x="243374" y="2503"/>
                </a:lnTo>
                <a:lnTo>
                  <a:pt x="242107" y="3804"/>
                </a:lnTo>
                <a:lnTo>
                  <a:pt x="242107" y="1735"/>
                </a:lnTo>
                <a:lnTo>
                  <a:pt x="240739" y="401"/>
                </a:lnTo>
                <a:lnTo>
                  <a:pt x="242574" y="401"/>
                </a:lnTo>
                <a:close/>
                <a:moveTo>
                  <a:pt x="239338" y="6439"/>
                </a:moveTo>
                <a:lnTo>
                  <a:pt x="234635" y="6439"/>
                </a:lnTo>
                <a:lnTo>
                  <a:pt x="231332" y="3103"/>
                </a:lnTo>
                <a:lnTo>
                  <a:pt x="231332" y="935"/>
                </a:lnTo>
                <a:lnTo>
                  <a:pt x="235269" y="4904"/>
                </a:lnTo>
                <a:lnTo>
                  <a:pt x="240873" y="4904"/>
                </a:lnTo>
                <a:close/>
                <a:moveTo>
                  <a:pt x="239338" y="37228"/>
                </a:moveTo>
                <a:lnTo>
                  <a:pt x="234635" y="37228"/>
                </a:lnTo>
                <a:lnTo>
                  <a:pt x="231332" y="33892"/>
                </a:lnTo>
                <a:lnTo>
                  <a:pt x="231332" y="31757"/>
                </a:lnTo>
                <a:lnTo>
                  <a:pt x="235269" y="35693"/>
                </a:lnTo>
                <a:lnTo>
                  <a:pt x="240873" y="35693"/>
                </a:lnTo>
                <a:close/>
                <a:moveTo>
                  <a:pt x="239205" y="42932"/>
                </a:moveTo>
                <a:lnTo>
                  <a:pt x="242073" y="45800"/>
                </a:lnTo>
                <a:lnTo>
                  <a:pt x="239705" y="45800"/>
                </a:lnTo>
                <a:lnTo>
                  <a:pt x="237437" y="43499"/>
                </a:lnTo>
                <a:lnTo>
                  <a:pt x="237437" y="40230"/>
                </a:lnTo>
                <a:lnTo>
                  <a:pt x="239105" y="38562"/>
                </a:lnTo>
                <a:lnTo>
                  <a:pt x="239105" y="42631"/>
                </a:lnTo>
                <a:close/>
                <a:moveTo>
                  <a:pt x="239338" y="68016"/>
                </a:moveTo>
                <a:lnTo>
                  <a:pt x="234635" y="68016"/>
                </a:lnTo>
                <a:lnTo>
                  <a:pt x="231332" y="64714"/>
                </a:lnTo>
                <a:lnTo>
                  <a:pt x="231332" y="62546"/>
                </a:lnTo>
                <a:lnTo>
                  <a:pt x="235269" y="66482"/>
                </a:lnTo>
                <a:lnTo>
                  <a:pt x="240873" y="66482"/>
                </a:lnTo>
                <a:close/>
                <a:moveTo>
                  <a:pt x="239338" y="98805"/>
                </a:moveTo>
                <a:lnTo>
                  <a:pt x="234635" y="98805"/>
                </a:lnTo>
                <a:lnTo>
                  <a:pt x="231332" y="95503"/>
                </a:lnTo>
                <a:lnTo>
                  <a:pt x="231332" y="93334"/>
                </a:lnTo>
                <a:lnTo>
                  <a:pt x="235269" y="97271"/>
                </a:lnTo>
                <a:lnTo>
                  <a:pt x="240873" y="97271"/>
                </a:lnTo>
                <a:close/>
                <a:moveTo>
                  <a:pt x="239205" y="104509"/>
                </a:moveTo>
                <a:lnTo>
                  <a:pt x="242073" y="107378"/>
                </a:lnTo>
                <a:lnTo>
                  <a:pt x="239705" y="107378"/>
                </a:lnTo>
                <a:lnTo>
                  <a:pt x="237437" y="105076"/>
                </a:lnTo>
                <a:lnTo>
                  <a:pt x="237437" y="101840"/>
                </a:lnTo>
                <a:lnTo>
                  <a:pt x="239105" y="100139"/>
                </a:lnTo>
                <a:lnTo>
                  <a:pt x="239105" y="104209"/>
                </a:lnTo>
                <a:close/>
                <a:moveTo>
                  <a:pt x="239105" y="115384"/>
                </a:moveTo>
                <a:lnTo>
                  <a:pt x="237437" y="113716"/>
                </a:lnTo>
                <a:lnTo>
                  <a:pt x="237437" y="110447"/>
                </a:lnTo>
                <a:lnTo>
                  <a:pt x="239705" y="108145"/>
                </a:lnTo>
                <a:lnTo>
                  <a:pt x="242073" y="108145"/>
                </a:lnTo>
                <a:lnTo>
                  <a:pt x="239105" y="111147"/>
                </a:lnTo>
                <a:lnTo>
                  <a:pt x="239105" y="115384"/>
                </a:lnTo>
                <a:close/>
                <a:moveTo>
                  <a:pt x="220425" y="117685"/>
                </a:moveTo>
                <a:lnTo>
                  <a:pt x="220425" y="112114"/>
                </a:lnTo>
                <a:lnTo>
                  <a:pt x="216488" y="108178"/>
                </a:lnTo>
                <a:lnTo>
                  <a:pt x="218657" y="108178"/>
                </a:lnTo>
                <a:lnTo>
                  <a:pt x="221959" y="111481"/>
                </a:lnTo>
                <a:lnTo>
                  <a:pt x="221959" y="116151"/>
                </a:lnTo>
                <a:close/>
                <a:moveTo>
                  <a:pt x="210618" y="117685"/>
                </a:moveTo>
                <a:lnTo>
                  <a:pt x="209083" y="116184"/>
                </a:lnTo>
                <a:lnTo>
                  <a:pt x="209083" y="111481"/>
                </a:lnTo>
                <a:lnTo>
                  <a:pt x="212419" y="108178"/>
                </a:lnTo>
                <a:lnTo>
                  <a:pt x="214587" y="108178"/>
                </a:lnTo>
                <a:lnTo>
                  <a:pt x="210618" y="112114"/>
                </a:lnTo>
                <a:lnTo>
                  <a:pt x="210618" y="117685"/>
                </a:lnTo>
                <a:close/>
                <a:moveTo>
                  <a:pt x="189636" y="117685"/>
                </a:moveTo>
                <a:lnTo>
                  <a:pt x="189636" y="112114"/>
                </a:lnTo>
                <a:lnTo>
                  <a:pt x="185700" y="108178"/>
                </a:lnTo>
                <a:lnTo>
                  <a:pt x="187868" y="108178"/>
                </a:lnTo>
                <a:lnTo>
                  <a:pt x="191170" y="111481"/>
                </a:lnTo>
                <a:lnTo>
                  <a:pt x="191170" y="116151"/>
                </a:lnTo>
                <a:close/>
                <a:moveTo>
                  <a:pt x="179829" y="117685"/>
                </a:moveTo>
                <a:lnTo>
                  <a:pt x="178294" y="116184"/>
                </a:lnTo>
                <a:lnTo>
                  <a:pt x="178294" y="111481"/>
                </a:lnTo>
                <a:lnTo>
                  <a:pt x="181630" y="108178"/>
                </a:lnTo>
                <a:lnTo>
                  <a:pt x="183798" y="108178"/>
                </a:lnTo>
                <a:lnTo>
                  <a:pt x="179829" y="112114"/>
                </a:lnTo>
                <a:lnTo>
                  <a:pt x="179829" y="117685"/>
                </a:lnTo>
                <a:close/>
                <a:moveTo>
                  <a:pt x="158847" y="117685"/>
                </a:moveTo>
                <a:lnTo>
                  <a:pt x="158847" y="112114"/>
                </a:lnTo>
                <a:lnTo>
                  <a:pt x="154911" y="108178"/>
                </a:lnTo>
                <a:lnTo>
                  <a:pt x="157079" y="108178"/>
                </a:lnTo>
                <a:lnTo>
                  <a:pt x="160382" y="111481"/>
                </a:lnTo>
                <a:lnTo>
                  <a:pt x="160382" y="116151"/>
                </a:lnTo>
                <a:close/>
                <a:moveTo>
                  <a:pt x="149040" y="117685"/>
                </a:moveTo>
                <a:lnTo>
                  <a:pt x="147506" y="116184"/>
                </a:lnTo>
                <a:lnTo>
                  <a:pt x="147506" y="111481"/>
                </a:lnTo>
                <a:lnTo>
                  <a:pt x="150842" y="108178"/>
                </a:lnTo>
                <a:lnTo>
                  <a:pt x="152976" y="108178"/>
                </a:lnTo>
                <a:lnTo>
                  <a:pt x="149040" y="112114"/>
                </a:lnTo>
                <a:lnTo>
                  <a:pt x="149040" y="117685"/>
                </a:lnTo>
                <a:close/>
                <a:moveTo>
                  <a:pt x="128059" y="117685"/>
                </a:moveTo>
                <a:lnTo>
                  <a:pt x="128059" y="112114"/>
                </a:lnTo>
                <a:lnTo>
                  <a:pt x="124122" y="108178"/>
                </a:lnTo>
                <a:lnTo>
                  <a:pt x="126291" y="108178"/>
                </a:lnTo>
                <a:lnTo>
                  <a:pt x="129593" y="111481"/>
                </a:lnTo>
                <a:lnTo>
                  <a:pt x="129593" y="116151"/>
                </a:lnTo>
                <a:close/>
                <a:moveTo>
                  <a:pt x="118252" y="117685"/>
                </a:moveTo>
                <a:lnTo>
                  <a:pt x="116717" y="116184"/>
                </a:lnTo>
                <a:lnTo>
                  <a:pt x="116717" y="111481"/>
                </a:lnTo>
                <a:lnTo>
                  <a:pt x="120053" y="108178"/>
                </a:lnTo>
                <a:lnTo>
                  <a:pt x="122188" y="108178"/>
                </a:lnTo>
                <a:lnTo>
                  <a:pt x="118252" y="112114"/>
                </a:lnTo>
                <a:close/>
                <a:moveTo>
                  <a:pt x="97270" y="117685"/>
                </a:moveTo>
                <a:lnTo>
                  <a:pt x="97270" y="112114"/>
                </a:lnTo>
                <a:lnTo>
                  <a:pt x="93334" y="108178"/>
                </a:lnTo>
                <a:lnTo>
                  <a:pt x="95469" y="108178"/>
                </a:lnTo>
                <a:lnTo>
                  <a:pt x="98804" y="111481"/>
                </a:lnTo>
                <a:lnTo>
                  <a:pt x="98804" y="116151"/>
                </a:lnTo>
                <a:close/>
                <a:moveTo>
                  <a:pt x="87463" y="117685"/>
                </a:moveTo>
                <a:lnTo>
                  <a:pt x="85929" y="116184"/>
                </a:lnTo>
                <a:lnTo>
                  <a:pt x="85929" y="111481"/>
                </a:lnTo>
                <a:lnTo>
                  <a:pt x="89231" y="108178"/>
                </a:lnTo>
                <a:lnTo>
                  <a:pt x="91399" y="108178"/>
                </a:lnTo>
                <a:lnTo>
                  <a:pt x="87463" y="112114"/>
                </a:lnTo>
                <a:close/>
                <a:moveTo>
                  <a:pt x="66481" y="117685"/>
                </a:moveTo>
                <a:lnTo>
                  <a:pt x="66481" y="112114"/>
                </a:lnTo>
                <a:lnTo>
                  <a:pt x="62545" y="108178"/>
                </a:lnTo>
                <a:lnTo>
                  <a:pt x="64680" y="108178"/>
                </a:lnTo>
                <a:lnTo>
                  <a:pt x="68016" y="111481"/>
                </a:lnTo>
                <a:lnTo>
                  <a:pt x="68016" y="116151"/>
                </a:lnTo>
                <a:close/>
                <a:moveTo>
                  <a:pt x="56674" y="117685"/>
                </a:moveTo>
                <a:lnTo>
                  <a:pt x="55140" y="116184"/>
                </a:lnTo>
                <a:lnTo>
                  <a:pt x="55140" y="111481"/>
                </a:lnTo>
                <a:lnTo>
                  <a:pt x="58442" y="108178"/>
                </a:lnTo>
                <a:lnTo>
                  <a:pt x="60610" y="108178"/>
                </a:lnTo>
                <a:lnTo>
                  <a:pt x="56674" y="112114"/>
                </a:lnTo>
                <a:close/>
                <a:moveTo>
                  <a:pt x="35693" y="117685"/>
                </a:moveTo>
                <a:lnTo>
                  <a:pt x="35693" y="112114"/>
                </a:lnTo>
                <a:lnTo>
                  <a:pt x="31723" y="108178"/>
                </a:lnTo>
                <a:lnTo>
                  <a:pt x="33891" y="108178"/>
                </a:lnTo>
                <a:lnTo>
                  <a:pt x="37227" y="111481"/>
                </a:lnTo>
                <a:lnTo>
                  <a:pt x="37227" y="116151"/>
                </a:lnTo>
                <a:close/>
                <a:moveTo>
                  <a:pt x="25886" y="117685"/>
                </a:moveTo>
                <a:lnTo>
                  <a:pt x="24351" y="116184"/>
                </a:lnTo>
                <a:lnTo>
                  <a:pt x="24351" y="111481"/>
                </a:lnTo>
                <a:lnTo>
                  <a:pt x="27654" y="108178"/>
                </a:lnTo>
                <a:lnTo>
                  <a:pt x="29822" y="108178"/>
                </a:lnTo>
                <a:lnTo>
                  <a:pt x="25886" y="112114"/>
                </a:lnTo>
                <a:lnTo>
                  <a:pt x="25886" y="117685"/>
                </a:lnTo>
                <a:close/>
                <a:moveTo>
                  <a:pt x="6972" y="85929"/>
                </a:moveTo>
                <a:lnTo>
                  <a:pt x="11675" y="85929"/>
                </a:lnTo>
                <a:lnTo>
                  <a:pt x="14978" y="89265"/>
                </a:lnTo>
                <a:lnTo>
                  <a:pt x="14978" y="91400"/>
                </a:lnTo>
                <a:lnTo>
                  <a:pt x="11042" y="87464"/>
                </a:lnTo>
                <a:lnTo>
                  <a:pt x="5438" y="87464"/>
                </a:lnTo>
                <a:close/>
                <a:moveTo>
                  <a:pt x="7106" y="80258"/>
                </a:moveTo>
                <a:lnTo>
                  <a:pt x="4237" y="77356"/>
                </a:lnTo>
                <a:lnTo>
                  <a:pt x="6605" y="77356"/>
                </a:lnTo>
                <a:lnTo>
                  <a:pt x="8873" y="79658"/>
                </a:lnTo>
                <a:lnTo>
                  <a:pt x="8873" y="82927"/>
                </a:lnTo>
                <a:lnTo>
                  <a:pt x="7206" y="84595"/>
                </a:lnTo>
                <a:lnTo>
                  <a:pt x="7206" y="80525"/>
                </a:lnTo>
                <a:close/>
                <a:moveTo>
                  <a:pt x="6972" y="55140"/>
                </a:moveTo>
                <a:lnTo>
                  <a:pt x="11675" y="55140"/>
                </a:lnTo>
                <a:lnTo>
                  <a:pt x="14978" y="58443"/>
                </a:lnTo>
                <a:lnTo>
                  <a:pt x="14978" y="60611"/>
                </a:lnTo>
                <a:lnTo>
                  <a:pt x="11042" y="56675"/>
                </a:lnTo>
                <a:lnTo>
                  <a:pt x="5438" y="56675"/>
                </a:lnTo>
                <a:close/>
                <a:moveTo>
                  <a:pt x="6972" y="24352"/>
                </a:moveTo>
                <a:lnTo>
                  <a:pt x="11675" y="24352"/>
                </a:lnTo>
                <a:lnTo>
                  <a:pt x="14978" y="27654"/>
                </a:lnTo>
                <a:lnTo>
                  <a:pt x="14978" y="29822"/>
                </a:lnTo>
                <a:lnTo>
                  <a:pt x="11042" y="25886"/>
                </a:lnTo>
                <a:lnTo>
                  <a:pt x="5438" y="25886"/>
                </a:lnTo>
                <a:close/>
                <a:moveTo>
                  <a:pt x="7106" y="18648"/>
                </a:moveTo>
                <a:lnTo>
                  <a:pt x="4237" y="15779"/>
                </a:lnTo>
                <a:lnTo>
                  <a:pt x="6605" y="15779"/>
                </a:lnTo>
                <a:lnTo>
                  <a:pt x="8873" y="18081"/>
                </a:lnTo>
                <a:lnTo>
                  <a:pt x="8873" y="21316"/>
                </a:lnTo>
                <a:lnTo>
                  <a:pt x="7206" y="23017"/>
                </a:lnTo>
                <a:lnTo>
                  <a:pt x="7206" y="18948"/>
                </a:lnTo>
                <a:close/>
                <a:moveTo>
                  <a:pt x="7206" y="7773"/>
                </a:moveTo>
                <a:lnTo>
                  <a:pt x="8873" y="9441"/>
                </a:lnTo>
                <a:lnTo>
                  <a:pt x="8873" y="12710"/>
                </a:lnTo>
                <a:lnTo>
                  <a:pt x="6605" y="15012"/>
                </a:lnTo>
                <a:lnTo>
                  <a:pt x="4237" y="15012"/>
                </a:lnTo>
                <a:lnTo>
                  <a:pt x="7206" y="12010"/>
                </a:lnTo>
                <a:lnTo>
                  <a:pt x="7206" y="7773"/>
                </a:lnTo>
                <a:close/>
                <a:moveTo>
                  <a:pt x="25886" y="5471"/>
                </a:moveTo>
                <a:lnTo>
                  <a:pt x="25886" y="11042"/>
                </a:lnTo>
                <a:lnTo>
                  <a:pt x="29822" y="15012"/>
                </a:lnTo>
                <a:lnTo>
                  <a:pt x="27654" y="15012"/>
                </a:lnTo>
                <a:lnTo>
                  <a:pt x="24351" y="11676"/>
                </a:lnTo>
                <a:lnTo>
                  <a:pt x="24351" y="6973"/>
                </a:lnTo>
                <a:close/>
                <a:moveTo>
                  <a:pt x="35693" y="5471"/>
                </a:moveTo>
                <a:lnTo>
                  <a:pt x="37227" y="6973"/>
                </a:lnTo>
                <a:lnTo>
                  <a:pt x="37227" y="11676"/>
                </a:lnTo>
                <a:lnTo>
                  <a:pt x="33891" y="15012"/>
                </a:lnTo>
                <a:lnTo>
                  <a:pt x="31723" y="15012"/>
                </a:lnTo>
                <a:lnTo>
                  <a:pt x="35693" y="11042"/>
                </a:lnTo>
                <a:lnTo>
                  <a:pt x="35693" y="5471"/>
                </a:lnTo>
                <a:close/>
                <a:moveTo>
                  <a:pt x="56674" y="5471"/>
                </a:moveTo>
                <a:lnTo>
                  <a:pt x="56674" y="11042"/>
                </a:lnTo>
                <a:lnTo>
                  <a:pt x="60610" y="15012"/>
                </a:lnTo>
                <a:lnTo>
                  <a:pt x="58442" y="15012"/>
                </a:lnTo>
                <a:lnTo>
                  <a:pt x="55140" y="11676"/>
                </a:lnTo>
                <a:lnTo>
                  <a:pt x="55140" y="6973"/>
                </a:lnTo>
                <a:close/>
                <a:moveTo>
                  <a:pt x="66481" y="5471"/>
                </a:moveTo>
                <a:lnTo>
                  <a:pt x="68016" y="6973"/>
                </a:lnTo>
                <a:lnTo>
                  <a:pt x="68016" y="11676"/>
                </a:lnTo>
                <a:lnTo>
                  <a:pt x="64680" y="15012"/>
                </a:lnTo>
                <a:lnTo>
                  <a:pt x="62512" y="15012"/>
                </a:lnTo>
                <a:lnTo>
                  <a:pt x="66481" y="11042"/>
                </a:lnTo>
                <a:lnTo>
                  <a:pt x="66481" y="5471"/>
                </a:lnTo>
                <a:close/>
                <a:moveTo>
                  <a:pt x="87463" y="5471"/>
                </a:moveTo>
                <a:lnTo>
                  <a:pt x="87463" y="11042"/>
                </a:lnTo>
                <a:lnTo>
                  <a:pt x="91399" y="15012"/>
                </a:lnTo>
                <a:lnTo>
                  <a:pt x="89231" y="15012"/>
                </a:lnTo>
                <a:lnTo>
                  <a:pt x="85929" y="11676"/>
                </a:lnTo>
                <a:lnTo>
                  <a:pt x="85929" y="6973"/>
                </a:lnTo>
                <a:close/>
                <a:moveTo>
                  <a:pt x="97270" y="5471"/>
                </a:moveTo>
                <a:lnTo>
                  <a:pt x="98804" y="6973"/>
                </a:lnTo>
                <a:lnTo>
                  <a:pt x="98804" y="11676"/>
                </a:lnTo>
                <a:lnTo>
                  <a:pt x="95502" y="15012"/>
                </a:lnTo>
                <a:lnTo>
                  <a:pt x="93334" y="15012"/>
                </a:lnTo>
                <a:lnTo>
                  <a:pt x="97270" y="11042"/>
                </a:lnTo>
                <a:lnTo>
                  <a:pt x="97270" y="5471"/>
                </a:lnTo>
                <a:close/>
                <a:moveTo>
                  <a:pt x="118252" y="5471"/>
                </a:moveTo>
                <a:lnTo>
                  <a:pt x="118252" y="11042"/>
                </a:lnTo>
                <a:lnTo>
                  <a:pt x="122188" y="15012"/>
                </a:lnTo>
                <a:lnTo>
                  <a:pt x="120053" y="15012"/>
                </a:lnTo>
                <a:lnTo>
                  <a:pt x="116717" y="11676"/>
                </a:lnTo>
                <a:lnTo>
                  <a:pt x="116717" y="6973"/>
                </a:lnTo>
                <a:close/>
                <a:moveTo>
                  <a:pt x="128059" y="5471"/>
                </a:moveTo>
                <a:lnTo>
                  <a:pt x="129593" y="6973"/>
                </a:lnTo>
                <a:lnTo>
                  <a:pt x="129593" y="11676"/>
                </a:lnTo>
                <a:lnTo>
                  <a:pt x="126291" y="15012"/>
                </a:lnTo>
                <a:lnTo>
                  <a:pt x="124122" y="15012"/>
                </a:lnTo>
                <a:lnTo>
                  <a:pt x="128059" y="11042"/>
                </a:lnTo>
                <a:lnTo>
                  <a:pt x="128059" y="5471"/>
                </a:lnTo>
                <a:close/>
                <a:moveTo>
                  <a:pt x="149040" y="5471"/>
                </a:moveTo>
                <a:lnTo>
                  <a:pt x="149040" y="11042"/>
                </a:lnTo>
                <a:lnTo>
                  <a:pt x="153010" y="15012"/>
                </a:lnTo>
                <a:lnTo>
                  <a:pt x="150842" y="15012"/>
                </a:lnTo>
                <a:lnTo>
                  <a:pt x="147506" y="11676"/>
                </a:lnTo>
                <a:lnTo>
                  <a:pt x="147506" y="6973"/>
                </a:lnTo>
                <a:close/>
                <a:moveTo>
                  <a:pt x="158847" y="5471"/>
                </a:moveTo>
                <a:lnTo>
                  <a:pt x="160382" y="6973"/>
                </a:lnTo>
                <a:lnTo>
                  <a:pt x="160382" y="11676"/>
                </a:lnTo>
                <a:lnTo>
                  <a:pt x="157079" y="15012"/>
                </a:lnTo>
                <a:lnTo>
                  <a:pt x="154911" y="15012"/>
                </a:lnTo>
                <a:lnTo>
                  <a:pt x="158847" y="11042"/>
                </a:lnTo>
                <a:close/>
                <a:moveTo>
                  <a:pt x="179829" y="5471"/>
                </a:moveTo>
                <a:lnTo>
                  <a:pt x="179829" y="11042"/>
                </a:lnTo>
                <a:lnTo>
                  <a:pt x="183798" y="15012"/>
                </a:lnTo>
                <a:lnTo>
                  <a:pt x="181630" y="15012"/>
                </a:lnTo>
                <a:lnTo>
                  <a:pt x="178294" y="11676"/>
                </a:lnTo>
                <a:lnTo>
                  <a:pt x="178294" y="6973"/>
                </a:lnTo>
                <a:close/>
                <a:moveTo>
                  <a:pt x="189636" y="5471"/>
                </a:moveTo>
                <a:lnTo>
                  <a:pt x="191170" y="6973"/>
                </a:lnTo>
                <a:lnTo>
                  <a:pt x="191170" y="11676"/>
                </a:lnTo>
                <a:lnTo>
                  <a:pt x="187868" y="15012"/>
                </a:lnTo>
                <a:lnTo>
                  <a:pt x="185700" y="15012"/>
                </a:lnTo>
                <a:lnTo>
                  <a:pt x="189636" y="11042"/>
                </a:lnTo>
                <a:lnTo>
                  <a:pt x="189636" y="5471"/>
                </a:lnTo>
                <a:close/>
                <a:moveTo>
                  <a:pt x="210618" y="5471"/>
                </a:moveTo>
                <a:lnTo>
                  <a:pt x="210618" y="11042"/>
                </a:lnTo>
                <a:lnTo>
                  <a:pt x="214587" y="15012"/>
                </a:lnTo>
                <a:lnTo>
                  <a:pt x="212419" y="15012"/>
                </a:lnTo>
                <a:lnTo>
                  <a:pt x="209083" y="11676"/>
                </a:lnTo>
                <a:lnTo>
                  <a:pt x="209083" y="6973"/>
                </a:lnTo>
                <a:close/>
                <a:moveTo>
                  <a:pt x="220425" y="5471"/>
                </a:moveTo>
                <a:lnTo>
                  <a:pt x="221959" y="6973"/>
                </a:lnTo>
                <a:lnTo>
                  <a:pt x="221959" y="11676"/>
                </a:lnTo>
                <a:lnTo>
                  <a:pt x="218657" y="15012"/>
                </a:lnTo>
                <a:lnTo>
                  <a:pt x="216488" y="15012"/>
                </a:lnTo>
                <a:lnTo>
                  <a:pt x="220425" y="11042"/>
                </a:lnTo>
                <a:lnTo>
                  <a:pt x="220425" y="5471"/>
                </a:lnTo>
                <a:close/>
                <a:moveTo>
                  <a:pt x="236636" y="112915"/>
                </a:moveTo>
                <a:lnTo>
                  <a:pt x="235302" y="111581"/>
                </a:lnTo>
                <a:lnTo>
                  <a:pt x="235302" y="109579"/>
                </a:lnTo>
                <a:lnTo>
                  <a:pt x="236736" y="108145"/>
                </a:lnTo>
                <a:lnTo>
                  <a:pt x="238604" y="108145"/>
                </a:lnTo>
                <a:lnTo>
                  <a:pt x="236636" y="110113"/>
                </a:lnTo>
                <a:close/>
                <a:moveTo>
                  <a:pt x="219757" y="107378"/>
                </a:moveTo>
                <a:lnTo>
                  <a:pt x="222760" y="104376"/>
                </a:lnTo>
                <a:lnTo>
                  <a:pt x="222760" y="100139"/>
                </a:lnTo>
                <a:lnTo>
                  <a:pt x="224427" y="101840"/>
                </a:lnTo>
                <a:lnTo>
                  <a:pt x="224427" y="105076"/>
                </a:lnTo>
                <a:lnTo>
                  <a:pt x="222159" y="107378"/>
                </a:lnTo>
                <a:close/>
                <a:moveTo>
                  <a:pt x="216488" y="107378"/>
                </a:moveTo>
                <a:lnTo>
                  <a:pt x="220425" y="103408"/>
                </a:lnTo>
                <a:lnTo>
                  <a:pt x="220425" y="97838"/>
                </a:lnTo>
                <a:lnTo>
                  <a:pt x="221959" y="99372"/>
                </a:lnTo>
                <a:lnTo>
                  <a:pt x="221959" y="104042"/>
                </a:lnTo>
                <a:lnTo>
                  <a:pt x="218657" y="107378"/>
                </a:lnTo>
                <a:lnTo>
                  <a:pt x="216488" y="107378"/>
                </a:lnTo>
                <a:close/>
                <a:moveTo>
                  <a:pt x="212419" y="107378"/>
                </a:moveTo>
                <a:lnTo>
                  <a:pt x="209083" y="104042"/>
                </a:lnTo>
                <a:lnTo>
                  <a:pt x="209083" y="99372"/>
                </a:lnTo>
                <a:lnTo>
                  <a:pt x="210618" y="97838"/>
                </a:lnTo>
                <a:lnTo>
                  <a:pt x="210618" y="103408"/>
                </a:lnTo>
                <a:lnTo>
                  <a:pt x="214587" y="107378"/>
                </a:lnTo>
                <a:lnTo>
                  <a:pt x="212419" y="107378"/>
                </a:lnTo>
                <a:close/>
                <a:moveTo>
                  <a:pt x="208916" y="107378"/>
                </a:moveTo>
                <a:lnTo>
                  <a:pt x="206648" y="105076"/>
                </a:lnTo>
                <a:lnTo>
                  <a:pt x="206648" y="101840"/>
                </a:lnTo>
                <a:lnTo>
                  <a:pt x="208316" y="100139"/>
                </a:lnTo>
                <a:lnTo>
                  <a:pt x="208316" y="104376"/>
                </a:lnTo>
                <a:lnTo>
                  <a:pt x="211285" y="107378"/>
                </a:lnTo>
                <a:lnTo>
                  <a:pt x="208916" y="107378"/>
                </a:lnTo>
                <a:close/>
                <a:moveTo>
                  <a:pt x="205848" y="112915"/>
                </a:moveTo>
                <a:lnTo>
                  <a:pt x="204513" y="111581"/>
                </a:lnTo>
                <a:lnTo>
                  <a:pt x="204513" y="109579"/>
                </a:lnTo>
                <a:lnTo>
                  <a:pt x="205948" y="108145"/>
                </a:lnTo>
                <a:lnTo>
                  <a:pt x="207816" y="108145"/>
                </a:lnTo>
                <a:lnTo>
                  <a:pt x="205848" y="110113"/>
                </a:lnTo>
                <a:close/>
                <a:moveTo>
                  <a:pt x="188969" y="107378"/>
                </a:moveTo>
                <a:lnTo>
                  <a:pt x="191837" y="104509"/>
                </a:lnTo>
                <a:lnTo>
                  <a:pt x="191971" y="104209"/>
                </a:lnTo>
                <a:lnTo>
                  <a:pt x="191971" y="100139"/>
                </a:lnTo>
                <a:lnTo>
                  <a:pt x="193639" y="101840"/>
                </a:lnTo>
                <a:lnTo>
                  <a:pt x="193639" y="105076"/>
                </a:lnTo>
                <a:lnTo>
                  <a:pt x="191337" y="107378"/>
                </a:lnTo>
                <a:lnTo>
                  <a:pt x="188969" y="107378"/>
                </a:lnTo>
                <a:close/>
                <a:moveTo>
                  <a:pt x="185700" y="107378"/>
                </a:moveTo>
                <a:lnTo>
                  <a:pt x="189636" y="103408"/>
                </a:lnTo>
                <a:lnTo>
                  <a:pt x="189636" y="97838"/>
                </a:lnTo>
                <a:lnTo>
                  <a:pt x="191170" y="99372"/>
                </a:lnTo>
                <a:lnTo>
                  <a:pt x="191170" y="104042"/>
                </a:lnTo>
                <a:lnTo>
                  <a:pt x="187868" y="107378"/>
                </a:lnTo>
                <a:lnTo>
                  <a:pt x="185700" y="107378"/>
                </a:lnTo>
                <a:close/>
                <a:moveTo>
                  <a:pt x="181630" y="107378"/>
                </a:moveTo>
                <a:lnTo>
                  <a:pt x="178294" y="104042"/>
                </a:lnTo>
                <a:lnTo>
                  <a:pt x="178294" y="99372"/>
                </a:lnTo>
                <a:lnTo>
                  <a:pt x="179829" y="97838"/>
                </a:lnTo>
                <a:lnTo>
                  <a:pt x="179829" y="103408"/>
                </a:lnTo>
                <a:lnTo>
                  <a:pt x="183798" y="107378"/>
                </a:lnTo>
                <a:lnTo>
                  <a:pt x="181630" y="107378"/>
                </a:lnTo>
                <a:close/>
                <a:moveTo>
                  <a:pt x="178128" y="107378"/>
                </a:moveTo>
                <a:lnTo>
                  <a:pt x="175826" y="105076"/>
                </a:lnTo>
                <a:lnTo>
                  <a:pt x="175826" y="101840"/>
                </a:lnTo>
                <a:lnTo>
                  <a:pt x="177527" y="100139"/>
                </a:lnTo>
                <a:lnTo>
                  <a:pt x="177527" y="104209"/>
                </a:lnTo>
                <a:lnTo>
                  <a:pt x="177627" y="104509"/>
                </a:lnTo>
                <a:lnTo>
                  <a:pt x="180496" y="107378"/>
                </a:lnTo>
                <a:lnTo>
                  <a:pt x="178128" y="107378"/>
                </a:lnTo>
                <a:close/>
                <a:moveTo>
                  <a:pt x="175059" y="112915"/>
                </a:moveTo>
                <a:lnTo>
                  <a:pt x="173725" y="111581"/>
                </a:lnTo>
                <a:lnTo>
                  <a:pt x="173725" y="109579"/>
                </a:lnTo>
                <a:lnTo>
                  <a:pt x="175159" y="108145"/>
                </a:lnTo>
                <a:lnTo>
                  <a:pt x="177027" y="108145"/>
                </a:lnTo>
                <a:lnTo>
                  <a:pt x="175059" y="110113"/>
                </a:lnTo>
                <a:close/>
                <a:moveTo>
                  <a:pt x="158180" y="107378"/>
                </a:moveTo>
                <a:lnTo>
                  <a:pt x="161182" y="104376"/>
                </a:lnTo>
                <a:lnTo>
                  <a:pt x="161182" y="100139"/>
                </a:lnTo>
                <a:lnTo>
                  <a:pt x="162850" y="101840"/>
                </a:lnTo>
                <a:lnTo>
                  <a:pt x="162850" y="105076"/>
                </a:lnTo>
                <a:lnTo>
                  <a:pt x="160548" y="107378"/>
                </a:lnTo>
                <a:close/>
                <a:moveTo>
                  <a:pt x="154911" y="107378"/>
                </a:moveTo>
                <a:lnTo>
                  <a:pt x="158847" y="103408"/>
                </a:lnTo>
                <a:lnTo>
                  <a:pt x="158847" y="97838"/>
                </a:lnTo>
                <a:lnTo>
                  <a:pt x="160382" y="99372"/>
                </a:lnTo>
                <a:lnTo>
                  <a:pt x="160382" y="104042"/>
                </a:lnTo>
                <a:lnTo>
                  <a:pt x="157079" y="107378"/>
                </a:lnTo>
                <a:lnTo>
                  <a:pt x="154911" y="107378"/>
                </a:lnTo>
                <a:close/>
                <a:moveTo>
                  <a:pt x="150842" y="107378"/>
                </a:moveTo>
                <a:lnTo>
                  <a:pt x="147506" y="104042"/>
                </a:lnTo>
                <a:lnTo>
                  <a:pt x="147506" y="99372"/>
                </a:lnTo>
                <a:lnTo>
                  <a:pt x="149040" y="97838"/>
                </a:lnTo>
                <a:lnTo>
                  <a:pt x="149040" y="103408"/>
                </a:lnTo>
                <a:lnTo>
                  <a:pt x="153010" y="107378"/>
                </a:lnTo>
                <a:lnTo>
                  <a:pt x="150842" y="107378"/>
                </a:lnTo>
                <a:close/>
                <a:moveTo>
                  <a:pt x="147339" y="107378"/>
                </a:moveTo>
                <a:lnTo>
                  <a:pt x="145037" y="105076"/>
                </a:lnTo>
                <a:lnTo>
                  <a:pt x="145037" y="101840"/>
                </a:lnTo>
                <a:lnTo>
                  <a:pt x="146739" y="100139"/>
                </a:lnTo>
                <a:lnTo>
                  <a:pt x="146739" y="104376"/>
                </a:lnTo>
                <a:lnTo>
                  <a:pt x="149707" y="107378"/>
                </a:lnTo>
                <a:lnTo>
                  <a:pt x="147339" y="107378"/>
                </a:lnTo>
                <a:close/>
                <a:moveTo>
                  <a:pt x="144270" y="112915"/>
                </a:moveTo>
                <a:lnTo>
                  <a:pt x="142936" y="111581"/>
                </a:lnTo>
                <a:lnTo>
                  <a:pt x="142936" y="109579"/>
                </a:lnTo>
                <a:lnTo>
                  <a:pt x="144370" y="108145"/>
                </a:lnTo>
                <a:lnTo>
                  <a:pt x="146238" y="108145"/>
                </a:lnTo>
                <a:lnTo>
                  <a:pt x="144270" y="110113"/>
                </a:lnTo>
                <a:close/>
                <a:moveTo>
                  <a:pt x="127391" y="107378"/>
                </a:moveTo>
                <a:lnTo>
                  <a:pt x="130260" y="104509"/>
                </a:lnTo>
                <a:lnTo>
                  <a:pt x="130394" y="104209"/>
                </a:lnTo>
                <a:lnTo>
                  <a:pt x="130394" y="100139"/>
                </a:lnTo>
                <a:lnTo>
                  <a:pt x="132061" y="101840"/>
                </a:lnTo>
                <a:lnTo>
                  <a:pt x="132061" y="105076"/>
                </a:lnTo>
                <a:lnTo>
                  <a:pt x="129760" y="107378"/>
                </a:lnTo>
                <a:lnTo>
                  <a:pt x="127391" y="107378"/>
                </a:lnTo>
                <a:close/>
                <a:moveTo>
                  <a:pt x="124122" y="107378"/>
                </a:moveTo>
                <a:lnTo>
                  <a:pt x="128059" y="103408"/>
                </a:lnTo>
                <a:lnTo>
                  <a:pt x="128059" y="97838"/>
                </a:lnTo>
                <a:lnTo>
                  <a:pt x="129593" y="99372"/>
                </a:lnTo>
                <a:lnTo>
                  <a:pt x="129593" y="104042"/>
                </a:lnTo>
                <a:lnTo>
                  <a:pt x="126291" y="107378"/>
                </a:lnTo>
                <a:lnTo>
                  <a:pt x="124122" y="107378"/>
                </a:lnTo>
                <a:close/>
                <a:moveTo>
                  <a:pt x="120053" y="107378"/>
                </a:moveTo>
                <a:lnTo>
                  <a:pt x="116717" y="104042"/>
                </a:lnTo>
                <a:lnTo>
                  <a:pt x="116717" y="99372"/>
                </a:lnTo>
                <a:lnTo>
                  <a:pt x="118252" y="97838"/>
                </a:lnTo>
                <a:lnTo>
                  <a:pt x="118252" y="103408"/>
                </a:lnTo>
                <a:lnTo>
                  <a:pt x="122188" y="107378"/>
                </a:lnTo>
                <a:lnTo>
                  <a:pt x="120053" y="107378"/>
                </a:lnTo>
                <a:close/>
                <a:moveTo>
                  <a:pt x="116550" y="107378"/>
                </a:moveTo>
                <a:lnTo>
                  <a:pt x="114249" y="105076"/>
                </a:lnTo>
                <a:lnTo>
                  <a:pt x="114249" y="101840"/>
                </a:lnTo>
                <a:lnTo>
                  <a:pt x="115950" y="100139"/>
                </a:lnTo>
                <a:lnTo>
                  <a:pt x="115950" y="104209"/>
                </a:lnTo>
                <a:lnTo>
                  <a:pt x="116050" y="104509"/>
                </a:lnTo>
                <a:lnTo>
                  <a:pt x="118919" y="107378"/>
                </a:lnTo>
                <a:lnTo>
                  <a:pt x="116550" y="107378"/>
                </a:lnTo>
                <a:close/>
                <a:moveTo>
                  <a:pt x="113482" y="112915"/>
                </a:moveTo>
                <a:lnTo>
                  <a:pt x="112147" y="111581"/>
                </a:lnTo>
                <a:lnTo>
                  <a:pt x="112147" y="109579"/>
                </a:lnTo>
                <a:lnTo>
                  <a:pt x="113582" y="108145"/>
                </a:lnTo>
                <a:lnTo>
                  <a:pt x="115450" y="108145"/>
                </a:lnTo>
                <a:lnTo>
                  <a:pt x="113482" y="110113"/>
                </a:lnTo>
                <a:close/>
                <a:moveTo>
                  <a:pt x="96603" y="107378"/>
                </a:moveTo>
                <a:lnTo>
                  <a:pt x="99605" y="104376"/>
                </a:lnTo>
                <a:lnTo>
                  <a:pt x="99605" y="100139"/>
                </a:lnTo>
                <a:lnTo>
                  <a:pt x="101273" y="101840"/>
                </a:lnTo>
                <a:lnTo>
                  <a:pt x="101273" y="105076"/>
                </a:lnTo>
                <a:lnTo>
                  <a:pt x="98971" y="107378"/>
                </a:lnTo>
                <a:close/>
                <a:moveTo>
                  <a:pt x="93334" y="107378"/>
                </a:moveTo>
                <a:lnTo>
                  <a:pt x="97270" y="103408"/>
                </a:lnTo>
                <a:lnTo>
                  <a:pt x="97270" y="97838"/>
                </a:lnTo>
                <a:lnTo>
                  <a:pt x="98804" y="99372"/>
                </a:lnTo>
                <a:lnTo>
                  <a:pt x="98804" y="104042"/>
                </a:lnTo>
                <a:lnTo>
                  <a:pt x="95469" y="107378"/>
                </a:lnTo>
                <a:lnTo>
                  <a:pt x="93334" y="107378"/>
                </a:lnTo>
                <a:close/>
                <a:moveTo>
                  <a:pt x="89231" y="107378"/>
                </a:moveTo>
                <a:lnTo>
                  <a:pt x="85929" y="104042"/>
                </a:lnTo>
                <a:lnTo>
                  <a:pt x="85929" y="99372"/>
                </a:lnTo>
                <a:lnTo>
                  <a:pt x="87463" y="97838"/>
                </a:lnTo>
                <a:lnTo>
                  <a:pt x="87463" y="103408"/>
                </a:lnTo>
                <a:lnTo>
                  <a:pt x="91399" y="107378"/>
                </a:lnTo>
                <a:lnTo>
                  <a:pt x="89231" y="107378"/>
                </a:lnTo>
                <a:close/>
                <a:moveTo>
                  <a:pt x="85762" y="107378"/>
                </a:moveTo>
                <a:lnTo>
                  <a:pt x="83460" y="105076"/>
                </a:lnTo>
                <a:lnTo>
                  <a:pt x="83460" y="101840"/>
                </a:lnTo>
                <a:lnTo>
                  <a:pt x="85128" y="100139"/>
                </a:lnTo>
                <a:lnTo>
                  <a:pt x="85128" y="104376"/>
                </a:lnTo>
                <a:lnTo>
                  <a:pt x="88130" y="107378"/>
                </a:lnTo>
                <a:lnTo>
                  <a:pt x="85762" y="107378"/>
                </a:lnTo>
                <a:close/>
                <a:moveTo>
                  <a:pt x="82660" y="112915"/>
                </a:moveTo>
                <a:lnTo>
                  <a:pt x="81359" y="111581"/>
                </a:lnTo>
                <a:lnTo>
                  <a:pt x="81359" y="109579"/>
                </a:lnTo>
                <a:lnTo>
                  <a:pt x="82793" y="108145"/>
                </a:lnTo>
                <a:lnTo>
                  <a:pt x="84628" y="108145"/>
                </a:lnTo>
                <a:lnTo>
                  <a:pt x="82660" y="110113"/>
                </a:lnTo>
                <a:close/>
                <a:moveTo>
                  <a:pt x="65814" y="107378"/>
                </a:moveTo>
                <a:lnTo>
                  <a:pt x="68683" y="104509"/>
                </a:lnTo>
                <a:lnTo>
                  <a:pt x="68816" y="104209"/>
                </a:lnTo>
                <a:lnTo>
                  <a:pt x="68816" y="100139"/>
                </a:lnTo>
                <a:lnTo>
                  <a:pt x="70484" y="101840"/>
                </a:lnTo>
                <a:lnTo>
                  <a:pt x="70484" y="105076"/>
                </a:lnTo>
                <a:lnTo>
                  <a:pt x="68183" y="107378"/>
                </a:lnTo>
                <a:lnTo>
                  <a:pt x="65814" y="107378"/>
                </a:lnTo>
                <a:close/>
                <a:moveTo>
                  <a:pt x="62512" y="107378"/>
                </a:moveTo>
                <a:lnTo>
                  <a:pt x="66481" y="103408"/>
                </a:lnTo>
                <a:lnTo>
                  <a:pt x="66481" y="97838"/>
                </a:lnTo>
                <a:lnTo>
                  <a:pt x="68016" y="99372"/>
                </a:lnTo>
                <a:lnTo>
                  <a:pt x="68016" y="104042"/>
                </a:lnTo>
                <a:lnTo>
                  <a:pt x="64680" y="107378"/>
                </a:lnTo>
                <a:lnTo>
                  <a:pt x="62512" y="107378"/>
                </a:lnTo>
                <a:close/>
                <a:moveTo>
                  <a:pt x="58442" y="107378"/>
                </a:moveTo>
                <a:lnTo>
                  <a:pt x="55140" y="104042"/>
                </a:lnTo>
                <a:lnTo>
                  <a:pt x="55140" y="99372"/>
                </a:lnTo>
                <a:lnTo>
                  <a:pt x="56674" y="97838"/>
                </a:lnTo>
                <a:lnTo>
                  <a:pt x="56674" y="103408"/>
                </a:lnTo>
                <a:lnTo>
                  <a:pt x="60610" y="107378"/>
                </a:lnTo>
                <a:lnTo>
                  <a:pt x="58442" y="107378"/>
                </a:lnTo>
                <a:close/>
                <a:moveTo>
                  <a:pt x="54973" y="107378"/>
                </a:moveTo>
                <a:lnTo>
                  <a:pt x="52671" y="105076"/>
                </a:lnTo>
                <a:lnTo>
                  <a:pt x="52671" y="101840"/>
                </a:lnTo>
                <a:lnTo>
                  <a:pt x="54339" y="100139"/>
                </a:lnTo>
                <a:lnTo>
                  <a:pt x="54339" y="104209"/>
                </a:lnTo>
                <a:lnTo>
                  <a:pt x="54473" y="104509"/>
                </a:lnTo>
                <a:lnTo>
                  <a:pt x="57341" y="107378"/>
                </a:lnTo>
                <a:lnTo>
                  <a:pt x="54973" y="107378"/>
                </a:lnTo>
                <a:close/>
                <a:moveTo>
                  <a:pt x="51871" y="112915"/>
                </a:moveTo>
                <a:lnTo>
                  <a:pt x="50570" y="111581"/>
                </a:lnTo>
                <a:lnTo>
                  <a:pt x="50570" y="109579"/>
                </a:lnTo>
                <a:lnTo>
                  <a:pt x="51971" y="108145"/>
                </a:lnTo>
                <a:lnTo>
                  <a:pt x="53839" y="108145"/>
                </a:lnTo>
                <a:lnTo>
                  <a:pt x="51871" y="110113"/>
                </a:lnTo>
                <a:close/>
                <a:moveTo>
                  <a:pt x="35026" y="107378"/>
                </a:moveTo>
                <a:lnTo>
                  <a:pt x="37994" y="104376"/>
                </a:lnTo>
                <a:lnTo>
                  <a:pt x="37994" y="100139"/>
                </a:lnTo>
                <a:lnTo>
                  <a:pt x="39696" y="101840"/>
                </a:lnTo>
                <a:lnTo>
                  <a:pt x="39696" y="105076"/>
                </a:lnTo>
                <a:lnTo>
                  <a:pt x="37394" y="107378"/>
                </a:lnTo>
                <a:close/>
                <a:moveTo>
                  <a:pt x="31723" y="107378"/>
                </a:moveTo>
                <a:lnTo>
                  <a:pt x="35693" y="103408"/>
                </a:lnTo>
                <a:lnTo>
                  <a:pt x="35693" y="97838"/>
                </a:lnTo>
                <a:lnTo>
                  <a:pt x="37227" y="99372"/>
                </a:lnTo>
                <a:lnTo>
                  <a:pt x="37227" y="104042"/>
                </a:lnTo>
                <a:lnTo>
                  <a:pt x="33891" y="107378"/>
                </a:lnTo>
                <a:lnTo>
                  <a:pt x="31723" y="107378"/>
                </a:lnTo>
                <a:close/>
                <a:moveTo>
                  <a:pt x="27654" y="107378"/>
                </a:moveTo>
                <a:lnTo>
                  <a:pt x="24351" y="104042"/>
                </a:lnTo>
                <a:lnTo>
                  <a:pt x="24351" y="99372"/>
                </a:lnTo>
                <a:lnTo>
                  <a:pt x="25886" y="97838"/>
                </a:lnTo>
                <a:lnTo>
                  <a:pt x="25886" y="103408"/>
                </a:lnTo>
                <a:lnTo>
                  <a:pt x="29822" y="107378"/>
                </a:lnTo>
                <a:lnTo>
                  <a:pt x="27654" y="107378"/>
                </a:lnTo>
                <a:close/>
                <a:moveTo>
                  <a:pt x="24184" y="107378"/>
                </a:moveTo>
                <a:lnTo>
                  <a:pt x="21883" y="105076"/>
                </a:lnTo>
                <a:lnTo>
                  <a:pt x="21883" y="101840"/>
                </a:lnTo>
                <a:lnTo>
                  <a:pt x="23551" y="100139"/>
                </a:lnTo>
                <a:lnTo>
                  <a:pt x="23551" y="104376"/>
                </a:lnTo>
                <a:lnTo>
                  <a:pt x="26553" y="107378"/>
                </a:lnTo>
                <a:lnTo>
                  <a:pt x="24184" y="107378"/>
                </a:lnTo>
                <a:close/>
                <a:moveTo>
                  <a:pt x="21082" y="112915"/>
                </a:moveTo>
                <a:lnTo>
                  <a:pt x="19781" y="111581"/>
                </a:lnTo>
                <a:lnTo>
                  <a:pt x="19781" y="109579"/>
                </a:lnTo>
                <a:lnTo>
                  <a:pt x="21182" y="108145"/>
                </a:lnTo>
                <a:lnTo>
                  <a:pt x="23050" y="108145"/>
                </a:lnTo>
                <a:lnTo>
                  <a:pt x="21082" y="110113"/>
                </a:lnTo>
                <a:close/>
                <a:moveTo>
                  <a:pt x="9674" y="10242"/>
                </a:moveTo>
                <a:lnTo>
                  <a:pt x="11008" y="11576"/>
                </a:lnTo>
                <a:lnTo>
                  <a:pt x="11008" y="13577"/>
                </a:lnTo>
                <a:lnTo>
                  <a:pt x="9574" y="15012"/>
                </a:lnTo>
                <a:lnTo>
                  <a:pt x="7706" y="15012"/>
                </a:lnTo>
                <a:lnTo>
                  <a:pt x="9674" y="13044"/>
                </a:lnTo>
                <a:close/>
                <a:moveTo>
                  <a:pt x="26553" y="15779"/>
                </a:moveTo>
                <a:lnTo>
                  <a:pt x="23551" y="18781"/>
                </a:lnTo>
                <a:lnTo>
                  <a:pt x="23551" y="23017"/>
                </a:lnTo>
                <a:lnTo>
                  <a:pt x="21883" y="21316"/>
                </a:lnTo>
                <a:lnTo>
                  <a:pt x="21883" y="18081"/>
                </a:lnTo>
                <a:lnTo>
                  <a:pt x="24184" y="15779"/>
                </a:lnTo>
                <a:lnTo>
                  <a:pt x="26553" y="15779"/>
                </a:lnTo>
                <a:close/>
                <a:moveTo>
                  <a:pt x="29822" y="15779"/>
                </a:moveTo>
                <a:lnTo>
                  <a:pt x="25886" y="19748"/>
                </a:lnTo>
                <a:lnTo>
                  <a:pt x="25886" y="25319"/>
                </a:lnTo>
                <a:lnTo>
                  <a:pt x="24351" y="23785"/>
                </a:lnTo>
                <a:lnTo>
                  <a:pt x="24351" y="19115"/>
                </a:lnTo>
                <a:lnTo>
                  <a:pt x="27654" y="15779"/>
                </a:lnTo>
                <a:lnTo>
                  <a:pt x="29822" y="15779"/>
                </a:lnTo>
                <a:close/>
                <a:moveTo>
                  <a:pt x="33891" y="15779"/>
                </a:moveTo>
                <a:lnTo>
                  <a:pt x="37227" y="19115"/>
                </a:lnTo>
                <a:lnTo>
                  <a:pt x="37227" y="23785"/>
                </a:lnTo>
                <a:lnTo>
                  <a:pt x="35693" y="25319"/>
                </a:lnTo>
                <a:lnTo>
                  <a:pt x="35693" y="19748"/>
                </a:lnTo>
                <a:lnTo>
                  <a:pt x="31723" y="15779"/>
                </a:lnTo>
                <a:lnTo>
                  <a:pt x="33891" y="15779"/>
                </a:lnTo>
                <a:close/>
                <a:moveTo>
                  <a:pt x="37394" y="15779"/>
                </a:moveTo>
                <a:lnTo>
                  <a:pt x="39696" y="18081"/>
                </a:lnTo>
                <a:lnTo>
                  <a:pt x="39696" y="21316"/>
                </a:lnTo>
                <a:lnTo>
                  <a:pt x="37994" y="23017"/>
                </a:lnTo>
                <a:lnTo>
                  <a:pt x="37994" y="18781"/>
                </a:lnTo>
                <a:lnTo>
                  <a:pt x="35026" y="15779"/>
                </a:lnTo>
                <a:lnTo>
                  <a:pt x="37394" y="15779"/>
                </a:lnTo>
                <a:close/>
                <a:moveTo>
                  <a:pt x="40463" y="10242"/>
                </a:moveTo>
                <a:lnTo>
                  <a:pt x="41797" y="11576"/>
                </a:lnTo>
                <a:lnTo>
                  <a:pt x="41797" y="13577"/>
                </a:lnTo>
                <a:lnTo>
                  <a:pt x="40363" y="15012"/>
                </a:lnTo>
                <a:lnTo>
                  <a:pt x="38495" y="15012"/>
                </a:lnTo>
                <a:lnTo>
                  <a:pt x="40463" y="13044"/>
                </a:lnTo>
                <a:close/>
                <a:moveTo>
                  <a:pt x="57341" y="15779"/>
                </a:moveTo>
                <a:lnTo>
                  <a:pt x="54473" y="18648"/>
                </a:lnTo>
                <a:lnTo>
                  <a:pt x="54339" y="18948"/>
                </a:lnTo>
                <a:lnTo>
                  <a:pt x="54339" y="23017"/>
                </a:lnTo>
                <a:lnTo>
                  <a:pt x="52671" y="21316"/>
                </a:lnTo>
                <a:lnTo>
                  <a:pt x="52671" y="18081"/>
                </a:lnTo>
                <a:lnTo>
                  <a:pt x="54973" y="15779"/>
                </a:lnTo>
                <a:lnTo>
                  <a:pt x="57341" y="15779"/>
                </a:lnTo>
                <a:close/>
                <a:moveTo>
                  <a:pt x="60610" y="15779"/>
                </a:moveTo>
                <a:lnTo>
                  <a:pt x="56674" y="19748"/>
                </a:lnTo>
                <a:lnTo>
                  <a:pt x="56674" y="25319"/>
                </a:lnTo>
                <a:lnTo>
                  <a:pt x="55140" y="23785"/>
                </a:lnTo>
                <a:lnTo>
                  <a:pt x="55140" y="19115"/>
                </a:lnTo>
                <a:lnTo>
                  <a:pt x="58442" y="15779"/>
                </a:lnTo>
                <a:lnTo>
                  <a:pt x="60610" y="15779"/>
                </a:lnTo>
                <a:close/>
                <a:moveTo>
                  <a:pt x="64680" y="15779"/>
                </a:moveTo>
                <a:lnTo>
                  <a:pt x="68016" y="19115"/>
                </a:lnTo>
                <a:lnTo>
                  <a:pt x="68016" y="23785"/>
                </a:lnTo>
                <a:lnTo>
                  <a:pt x="66481" y="25319"/>
                </a:lnTo>
                <a:lnTo>
                  <a:pt x="66481" y="19748"/>
                </a:lnTo>
                <a:lnTo>
                  <a:pt x="62545" y="15779"/>
                </a:lnTo>
                <a:lnTo>
                  <a:pt x="64680" y="15779"/>
                </a:lnTo>
                <a:close/>
                <a:moveTo>
                  <a:pt x="68183" y="15779"/>
                </a:moveTo>
                <a:lnTo>
                  <a:pt x="70484" y="18081"/>
                </a:lnTo>
                <a:lnTo>
                  <a:pt x="70484" y="21316"/>
                </a:lnTo>
                <a:lnTo>
                  <a:pt x="68783" y="23017"/>
                </a:lnTo>
                <a:lnTo>
                  <a:pt x="68783" y="18948"/>
                </a:lnTo>
                <a:lnTo>
                  <a:pt x="68683" y="18648"/>
                </a:lnTo>
                <a:lnTo>
                  <a:pt x="65814" y="15779"/>
                </a:lnTo>
                <a:lnTo>
                  <a:pt x="68183" y="15779"/>
                </a:lnTo>
                <a:close/>
                <a:moveTo>
                  <a:pt x="71251" y="10242"/>
                </a:moveTo>
                <a:lnTo>
                  <a:pt x="72586" y="11576"/>
                </a:lnTo>
                <a:lnTo>
                  <a:pt x="72586" y="13577"/>
                </a:lnTo>
                <a:lnTo>
                  <a:pt x="71151" y="15012"/>
                </a:lnTo>
                <a:lnTo>
                  <a:pt x="69283" y="15012"/>
                </a:lnTo>
                <a:lnTo>
                  <a:pt x="71251" y="13044"/>
                </a:lnTo>
                <a:lnTo>
                  <a:pt x="71251" y="10242"/>
                </a:lnTo>
                <a:close/>
                <a:moveTo>
                  <a:pt x="88130" y="15779"/>
                </a:moveTo>
                <a:lnTo>
                  <a:pt x="85128" y="18781"/>
                </a:lnTo>
                <a:lnTo>
                  <a:pt x="85128" y="23017"/>
                </a:lnTo>
                <a:lnTo>
                  <a:pt x="83460" y="21316"/>
                </a:lnTo>
                <a:lnTo>
                  <a:pt x="83460" y="18081"/>
                </a:lnTo>
                <a:lnTo>
                  <a:pt x="85762" y="15779"/>
                </a:lnTo>
                <a:lnTo>
                  <a:pt x="88130" y="15779"/>
                </a:lnTo>
                <a:close/>
                <a:moveTo>
                  <a:pt x="91399" y="15779"/>
                </a:moveTo>
                <a:lnTo>
                  <a:pt x="87463" y="19748"/>
                </a:lnTo>
                <a:lnTo>
                  <a:pt x="87463" y="25319"/>
                </a:lnTo>
                <a:lnTo>
                  <a:pt x="85929" y="23785"/>
                </a:lnTo>
                <a:lnTo>
                  <a:pt x="85929" y="19115"/>
                </a:lnTo>
                <a:lnTo>
                  <a:pt x="89231" y="15779"/>
                </a:lnTo>
                <a:lnTo>
                  <a:pt x="91399" y="15779"/>
                </a:lnTo>
                <a:close/>
                <a:moveTo>
                  <a:pt x="95469" y="15779"/>
                </a:moveTo>
                <a:lnTo>
                  <a:pt x="98804" y="19115"/>
                </a:lnTo>
                <a:lnTo>
                  <a:pt x="98804" y="23785"/>
                </a:lnTo>
                <a:lnTo>
                  <a:pt x="97270" y="25319"/>
                </a:lnTo>
                <a:lnTo>
                  <a:pt x="97270" y="19748"/>
                </a:lnTo>
                <a:lnTo>
                  <a:pt x="93334" y="15779"/>
                </a:lnTo>
                <a:lnTo>
                  <a:pt x="95469" y="15779"/>
                </a:lnTo>
                <a:close/>
                <a:moveTo>
                  <a:pt x="98971" y="15779"/>
                </a:moveTo>
                <a:lnTo>
                  <a:pt x="101273" y="18081"/>
                </a:lnTo>
                <a:lnTo>
                  <a:pt x="101273" y="21316"/>
                </a:lnTo>
                <a:lnTo>
                  <a:pt x="99572" y="23017"/>
                </a:lnTo>
                <a:lnTo>
                  <a:pt x="99572" y="18781"/>
                </a:lnTo>
                <a:lnTo>
                  <a:pt x="96603" y="15779"/>
                </a:lnTo>
                <a:lnTo>
                  <a:pt x="98971" y="15779"/>
                </a:lnTo>
                <a:close/>
                <a:moveTo>
                  <a:pt x="102040" y="10242"/>
                </a:moveTo>
                <a:lnTo>
                  <a:pt x="103374" y="11576"/>
                </a:lnTo>
                <a:lnTo>
                  <a:pt x="103374" y="13577"/>
                </a:lnTo>
                <a:lnTo>
                  <a:pt x="101940" y="15012"/>
                </a:lnTo>
                <a:lnTo>
                  <a:pt x="100072" y="15012"/>
                </a:lnTo>
                <a:lnTo>
                  <a:pt x="102040" y="13044"/>
                </a:lnTo>
                <a:close/>
                <a:moveTo>
                  <a:pt x="118919" y="15779"/>
                </a:moveTo>
                <a:lnTo>
                  <a:pt x="116050" y="18648"/>
                </a:lnTo>
                <a:lnTo>
                  <a:pt x="115917" y="18948"/>
                </a:lnTo>
                <a:lnTo>
                  <a:pt x="115917" y="23017"/>
                </a:lnTo>
                <a:lnTo>
                  <a:pt x="114249" y="21316"/>
                </a:lnTo>
                <a:lnTo>
                  <a:pt x="114249" y="18081"/>
                </a:lnTo>
                <a:lnTo>
                  <a:pt x="116550" y="15779"/>
                </a:lnTo>
                <a:lnTo>
                  <a:pt x="118919" y="15779"/>
                </a:lnTo>
                <a:close/>
                <a:moveTo>
                  <a:pt x="122188" y="15779"/>
                </a:moveTo>
                <a:lnTo>
                  <a:pt x="118252" y="19748"/>
                </a:lnTo>
                <a:lnTo>
                  <a:pt x="118252" y="25319"/>
                </a:lnTo>
                <a:lnTo>
                  <a:pt x="116717" y="23785"/>
                </a:lnTo>
                <a:lnTo>
                  <a:pt x="116717" y="19115"/>
                </a:lnTo>
                <a:lnTo>
                  <a:pt x="120053" y="15779"/>
                </a:lnTo>
                <a:lnTo>
                  <a:pt x="122188" y="15779"/>
                </a:lnTo>
                <a:close/>
                <a:moveTo>
                  <a:pt x="126291" y="15779"/>
                </a:moveTo>
                <a:lnTo>
                  <a:pt x="129593" y="19115"/>
                </a:lnTo>
                <a:lnTo>
                  <a:pt x="129593" y="23785"/>
                </a:lnTo>
                <a:lnTo>
                  <a:pt x="128059" y="25319"/>
                </a:lnTo>
                <a:lnTo>
                  <a:pt x="128059" y="19748"/>
                </a:lnTo>
                <a:lnTo>
                  <a:pt x="124122" y="15779"/>
                </a:lnTo>
                <a:lnTo>
                  <a:pt x="126291" y="15779"/>
                </a:lnTo>
                <a:close/>
                <a:moveTo>
                  <a:pt x="129760" y="15779"/>
                </a:moveTo>
                <a:lnTo>
                  <a:pt x="132061" y="18081"/>
                </a:lnTo>
                <a:lnTo>
                  <a:pt x="132061" y="21316"/>
                </a:lnTo>
                <a:lnTo>
                  <a:pt x="130394" y="23017"/>
                </a:lnTo>
                <a:lnTo>
                  <a:pt x="130394" y="18948"/>
                </a:lnTo>
                <a:lnTo>
                  <a:pt x="130260" y="18648"/>
                </a:lnTo>
                <a:lnTo>
                  <a:pt x="127391" y="15779"/>
                </a:lnTo>
                <a:lnTo>
                  <a:pt x="129760" y="15779"/>
                </a:lnTo>
                <a:close/>
                <a:moveTo>
                  <a:pt x="132862" y="10242"/>
                </a:moveTo>
                <a:lnTo>
                  <a:pt x="134163" y="11576"/>
                </a:lnTo>
                <a:lnTo>
                  <a:pt x="134163" y="13577"/>
                </a:lnTo>
                <a:lnTo>
                  <a:pt x="132729" y="15012"/>
                </a:lnTo>
                <a:lnTo>
                  <a:pt x="130894" y="15012"/>
                </a:lnTo>
                <a:lnTo>
                  <a:pt x="132862" y="13044"/>
                </a:lnTo>
                <a:close/>
                <a:moveTo>
                  <a:pt x="149707" y="15779"/>
                </a:moveTo>
                <a:lnTo>
                  <a:pt x="146739" y="18781"/>
                </a:lnTo>
                <a:lnTo>
                  <a:pt x="146739" y="23017"/>
                </a:lnTo>
                <a:lnTo>
                  <a:pt x="145037" y="21316"/>
                </a:lnTo>
                <a:lnTo>
                  <a:pt x="145037" y="18081"/>
                </a:lnTo>
                <a:lnTo>
                  <a:pt x="147339" y="15779"/>
                </a:lnTo>
                <a:lnTo>
                  <a:pt x="149707" y="15779"/>
                </a:lnTo>
                <a:close/>
                <a:moveTo>
                  <a:pt x="153010" y="15779"/>
                </a:moveTo>
                <a:lnTo>
                  <a:pt x="149040" y="19748"/>
                </a:lnTo>
                <a:lnTo>
                  <a:pt x="149040" y="25319"/>
                </a:lnTo>
                <a:lnTo>
                  <a:pt x="147506" y="23785"/>
                </a:lnTo>
                <a:lnTo>
                  <a:pt x="147506" y="19115"/>
                </a:lnTo>
                <a:lnTo>
                  <a:pt x="150842" y="15779"/>
                </a:lnTo>
                <a:lnTo>
                  <a:pt x="153010" y="15779"/>
                </a:lnTo>
                <a:close/>
                <a:moveTo>
                  <a:pt x="157079" y="15779"/>
                </a:moveTo>
                <a:lnTo>
                  <a:pt x="160382" y="19115"/>
                </a:lnTo>
                <a:lnTo>
                  <a:pt x="160382" y="23785"/>
                </a:lnTo>
                <a:lnTo>
                  <a:pt x="158847" y="25319"/>
                </a:lnTo>
                <a:lnTo>
                  <a:pt x="158847" y="19748"/>
                </a:lnTo>
                <a:lnTo>
                  <a:pt x="154911" y="15779"/>
                </a:lnTo>
                <a:lnTo>
                  <a:pt x="157079" y="15779"/>
                </a:lnTo>
                <a:close/>
                <a:moveTo>
                  <a:pt x="160548" y="15779"/>
                </a:moveTo>
                <a:lnTo>
                  <a:pt x="162850" y="18081"/>
                </a:lnTo>
                <a:lnTo>
                  <a:pt x="162850" y="21316"/>
                </a:lnTo>
                <a:lnTo>
                  <a:pt x="161182" y="23017"/>
                </a:lnTo>
                <a:lnTo>
                  <a:pt x="161182" y="18781"/>
                </a:lnTo>
                <a:lnTo>
                  <a:pt x="158180" y="15779"/>
                </a:lnTo>
                <a:lnTo>
                  <a:pt x="160548" y="15779"/>
                </a:lnTo>
                <a:close/>
                <a:moveTo>
                  <a:pt x="163651" y="10242"/>
                </a:moveTo>
                <a:lnTo>
                  <a:pt x="164952" y="11576"/>
                </a:lnTo>
                <a:lnTo>
                  <a:pt x="164952" y="13577"/>
                </a:lnTo>
                <a:lnTo>
                  <a:pt x="163551" y="15012"/>
                </a:lnTo>
                <a:lnTo>
                  <a:pt x="161683" y="15012"/>
                </a:lnTo>
                <a:lnTo>
                  <a:pt x="163651" y="13044"/>
                </a:lnTo>
                <a:close/>
                <a:moveTo>
                  <a:pt x="180496" y="15779"/>
                </a:moveTo>
                <a:lnTo>
                  <a:pt x="177627" y="18648"/>
                </a:lnTo>
                <a:lnTo>
                  <a:pt x="177527" y="18948"/>
                </a:lnTo>
                <a:lnTo>
                  <a:pt x="177527" y="23017"/>
                </a:lnTo>
                <a:lnTo>
                  <a:pt x="175826" y="21316"/>
                </a:lnTo>
                <a:lnTo>
                  <a:pt x="175826" y="18081"/>
                </a:lnTo>
                <a:lnTo>
                  <a:pt x="178128" y="15779"/>
                </a:lnTo>
                <a:lnTo>
                  <a:pt x="180496" y="15779"/>
                </a:lnTo>
                <a:close/>
                <a:moveTo>
                  <a:pt x="183798" y="15779"/>
                </a:moveTo>
                <a:lnTo>
                  <a:pt x="179829" y="19748"/>
                </a:lnTo>
                <a:lnTo>
                  <a:pt x="179829" y="25319"/>
                </a:lnTo>
                <a:lnTo>
                  <a:pt x="178294" y="23785"/>
                </a:lnTo>
                <a:lnTo>
                  <a:pt x="178294" y="19115"/>
                </a:lnTo>
                <a:lnTo>
                  <a:pt x="181630" y="15779"/>
                </a:lnTo>
                <a:lnTo>
                  <a:pt x="183798" y="15779"/>
                </a:lnTo>
                <a:close/>
                <a:moveTo>
                  <a:pt x="187868" y="15779"/>
                </a:moveTo>
                <a:lnTo>
                  <a:pt x="191170" y="19115"/>
                </a:lnTo>
                <a:lnTo>
                  <a:pt x="191170" y="23785"/>
                </a:lnTo>
                <a:lnTo>
                  <a:pt x="189636" y="25319"/>
                </a:lnTo>
                <a:lnTo>
                  <a:pt x="189636" y="19748"/>
                </a:lnTo>
                <a:lnTo>
                  <a:pt x="185700" y="15779"/>
                </a:lnTo>
                <a:lnTo>
                  <a:pt x="187868" y="15779"/>
                </a:lnTo>
                <a:close/>
                <a:moveTo>
                  <a:pt x="191337" y="15779"/>
                </a:moveTo>
                <a:lnTo>
                  <a:pt x="193639" y="18081"/>
                </a:lnTo>
                <a:lnTo>
                  <a:pt x="193639" y="21316"/>
                </a:lnTo>
                <a:lnTo>
                  <a:pt x="191971" y="23017"/>
                </a:lnTo>
                <a:lnTo>
                  <a:pt x="191971" y="18948"/>
                </a:lnTo>
                <a:lnTo>
                  <a:pt x="191837" y="18648"/>
                </a:lnTo>
                <a:lnTo>
                  <a:pt x="188969" y="15779"/>
                </a:lnTo>
                <a:lnTo>
                  <a:pt x="191337" y="15779"/>
                </a:lnTo>
                <a:close/>
                <a:moveTo>
                  <a:pt x="194439" y="10242"/>
                </a:moveTo>
                <a:lnTo>
                  <a:pt x="195740" y="11576"/>
                </a:lnTo>
                <a:lnTo>
                  <a:pt x="195740" y="13577"/>
                </a:lnTo>
                <a:lnTo>
                  <a:pt x="194339" y="15012"/>
                </a:lnTo>
                <a:lnTo>
                  <a:pt x="192471" y="15012"/>
                </a:lnTo>
                <a:lnTo>
                  <a:pt x="194439" y="13044"/>
                </a:lnTo>
                <a:close/>
                <a:moveTo>
                  <a:pt x="211285" y="15779"/>
                </a:moveTo>
                <a:lnTo>
                  <a:pt x="208316" y="18781"/>
                </a:lnTo>
                <a:lnTo>
                  <a:pt x="208316" y="23017"/>
                </a:lnTo>
                <a:lnTo>
                  <a:pt x="206615" y="21316"/>
                </a:lnTo>
                <a:lnTo>
                  <a:pt x="206615" y="18081"/>
                </a:lnTo>
                <a:lnTo>
                  <a:pt x="208916" y="15779"/>
                </a:lnTo>
                <a:lnTo>
                  <a:pt x="211285" y="15779"/>
                </a:lnTo>
                <a:close/>
                <a:moveTo>
                  <a:pt x="214587" y="15779"/>
                </a:moveTo>
                <a:lnTo>
                  <a:pt x="210618" y="19748"/>
                </a:lnTo>
                <a:lnTo>
                  <a:pt x="210618" y="25319"/>
                </a:lnTo>
                <a:lnTo>
                  <a:pt x="209083" y="23785"/>
                </a:lnTo>
                <a:lnTo>
                  <a:pt x="209083" y="19115"/>
                </a:lnTo>
                <a:lnTo>
                  <a:pt x="212419" y="15779"/>
                </a:lnTo>
                <a:lnTo>
                  <a:pt x="214587" y="15779"/>
                </a:lnTo>
                <a:close/>
                <a:moveTo>
                  <a:pt x="218657" y="15779"/>
                </a:moveTo>
                <a:lnTo>
                  <a:pt x="221959" y="19115"/>
                </a:lnTo>
                <a:lnTo>
                  <a:pt x="221959" y="23785"/>
                </a:lnTo>
                <a:lnTo>
                  <a:pt x="220425" y="25319"/>
                </a:lnTo>
                <a:lnTo>
                  <a:pt x="220425" y="19748"/>
                </a:lnTo>
                <a:lnTo>
                  <a:pt x="216488" y="15779"/>
                </a:lnTo>
                <a:lnTo>
                  <a:pt x="218657" y="15779"/>
                </a:lnTo>
                <a:close/>
                <a:moveTo>
                  <a:pt x="222126" y="15779"/>
                </a:moveTo>
                <a:lnTo>
                  <a:pt x="224427" y="18081"/>
                </a:lnTo>
                <a:lnTo>
                  <a:pt x="224427" y="21316"/>
                </a:lnTo>
                <a:lnTo>
                  <a:pt x="222760" y="23017"/>
                </a:lnTo>
                <a:lnTo>
                  <a:pt x="222760" y="18781"/>
                </a:lnTo>
                <a:lnTo>
                  <a:pt x="219757" y="15779"/>
                </a:lnTo>
                <a:lnTo>
                  <a:pt x="222126" y="15779"/>
                </a:lnTo>
                <a:close/>
                <a:moveTo>
                  <a:pt x="225228" y="10242"/>
                </a:moveTo>
                <a:lnTo>
                  <a:pt x="226529" y="11576"/>
                </a:lnTo>
                <a:lnTo>
                  <a:pt x="226529" y="13577"/>
                </a:lnTo>
                <a:lnTo>
                  <a:pt x="225128" y="15012"/>
                </a:lnTo>
                <a:lnTo>
                  <a:pt x="223260" y="15012"/>
                </a:lnTo>
                <a:lnTo>
                  <a:pt x="225228" y="13044"/>
                </a:lnTo>
                <a:close/>
                <a:moveTo>
                  <a:pt x="234635" y="14011"/>
                </a:moveTo>
                <a:lnTo>
                  <a:pt x="235635" y="15012"/>
                </a:lnTo>
                <a:lnTo>
                  <a:pt x="231866" y="15012"/>
                </a:lnTo>
                <a:lnTo>
                  <a:pt x="234535" y="12343"/>
                </a:lnTo>
                <a:lnTo>
                  <a:pt x="234535" y="13744"/>
                </a:lnTo>
                <a:close/>
                <a:moveTo>
                  <a:pt x="234635" y="75588"/>
                </a:moveTo>
                <a:lnTo>
                  <a:pt x="235635" y="76589"/>
                </a:lnTo>
                <a:lnTo>
                  <a:pt x="231866" y="76589"/>
                </a:lnTo>
                <a:lnTo>
                  <a:pt x="234535" y="73920"/>
                </a:lnTo>
                <a:lnTo>
                  <a:pt x="234535" y="75321"/>
                </a:lnTo>
                <a:close/>
                <a:moveTo>
                  <a:pt x="234535" y="109413"/>
                </a:moveTo>
                <a:lnTo>
                  <a:pt x="234535" y="110814"/>
                </a:lnTo>
                <a:lnTo>
                  <a:pt x="231899" y="108178"/>
                </a:lnTo>
                <a:lnTo>
                  <a:pt x="235635" y="108178"/>
                </a:lnTo>
                <a:lnTo>
                  <a:pt x="234635" y="109146"/>
                </a:lnTo>
                <a:close/>
                <a:moveTo>
                  <a:pt x="227229" y="109146"/>
                </a:moveTo>
                <a:lnTo>
                  <a:pt x="226229" y="108178"/>
                </a:lnTo>
                <a:lnTo>
                  <a:pt x="229965" y="108178"/>
                </a:lnTo>
                <a:lnTo>
                  <a:pt x="227330" y="110814"/>
                </a:lnTo>
                <a:lnTo>
                  <a:pt x="227330" y="109413"/>
                </a:lnTo>
                <a:close/>
                <a:moveTo>
                  <a:pt x="227330" y="104743"/>
                </a:moveTo>
                <a:lnTo>
                  <a:pt x="229965" y="107378"/>
                </a:lnTo>
                <a:lnTo>
                  <a:pt x="226229" y="107378"/>
                </a:lnTo>
                <a:lnTo>
                  <a:pt x="227330" y="106277"/>
                </a:lnTo>
                <a:lnTo>
                  <a:pt x="227330" y="104743"/>
                </a:lnTo>
                <a:close/>
                <a:moveTo>
                  <a:pt x="227897" y="104175"/>
                </a:moveTo>
                <a:lnTo>
                  <a:pt x="229264" y="104175"/>
                </a:lnTo>
                <a:lnTo>
                  <a:pt x="229431" y="104175"/>
                </a:lnTo>
                <a:lnTo>
                  <a:pt x="230532" y="103075"/>
                </a:lnTo>
                <a:lnTo>
                  <a:pt x="230532" y="106811"/>
                </a:lnTo>
                <a:close/>
                <a:moveTo>
                  <a:pt x="230532" y="108712"/>
                </a:moveTo>
                <a:lnTo>
                  <a:pt x="230532" y="112448"/>
                </a:lnTo>
                <a:lnTo>
                  <a:pt x="229431" y="111381"/>
                </a:lnTo>
                <a:lnTo>
                  <a:pt x="227897" y="111381"/>
                </a:lnTo>
                <a:close/>
                <a:moveTo>
                  <a:pt x="231332" y="108712"/>
                </a:moveTo>
                <a:lnTo>
                  <a:pt x="233968" y="111381"/>
                </a:lnTo>
                <a:lnTo>
                  <a:pt x="232567" y="111381"/>
                </a:lnTo>
                <a:lnTo>
                  <a:pt x="232300" y="111481"/>
                </a:lnTo>
                <a:lnTo>
                  <a:pt x="231332" y="112448"/>
                </a:lnTo>
                <a:lnTo>
                  <a:pt x="231332" y="108712"/>
                </a:lnTo>
                <a:close/>
                <a:moveTo>
                  <a:pt x="231866" y="107378"/>
                </a:moveTo>
                <a:lnTo>
                  <a:pt x="234535" y="104743"/>
                </a:lnTo>
                <a:lnTo>
                  <a:pt x="234535" y="106277"/>
                </a:lnTo>
                <a:lnTo>
                  <a:pt x="235635" y="107378"/>
                </a:lnTo>
                <a:close/>
                <a:moveTo>
                  <a:pt x="231332" y="106811"/>
                </a:moveTo>
                <a:lnTo>
                  <a:pt x="231332" y="103075"/>
                </a:lnTo>
                <a:lnTo>
                  <a:pt x="232300" y="104042"/>
                </a:lnTo>
                <a:lnTo>
                  <a:pt x="232567" y="104175"/>
                </a:lnTo>
                <a:lnTo>
                  <a:pt x="233968" y="104175"/>
                </a:lnTo>
                <a:close/>
                <a:moveTo>
                  <a:pt x="230532" y="101941"/>
                </a:moveTo>
                <a:lnTo>
                  <a:pt x="229097" y="103375"/>
                </a:lnTo>
                <a:lnTo>
                  <a:pt x="227096" y="103375"/>
                </a:lnTo>
                <a:lnTo>
                  <a:pt x="225762" y="102074"/>
                </a:lnTo>
                <a:lnTo>
                  <a:pt x="228397" y="102074"/>
                </a:lnTo>
                <a:lnTo>
                  <a:pt x="228564" y="102074"/>
                </a:lnTo>
                <a:lnTo>
                  <a:pt x="230532" y="100106"/>
                </a:lnTo>
                <a:lnTo>
                  <a:pt x="230532" y="101941"/>
                </a:lnTo>
                <a:close/>
                <a:moveTo>
                  <a:pt x="228230" y="101273"/>
                </a:moveTo>
                <a:lnTo>
                  <a:pt x="224995" y="101273"/>
                </a:lnTo>
                <a:lnTo>
                  <a:pt x="223327" y="99606"/>
                </a:lnTo>
                <a:lnTo>
                  <a:pt x="227363" y="99606"/>
                </a:lnTo>
                <a:lnTo>
                  <a:pt x="227530" y="99606"/>
                </a:lnTo>
                <a:lnTo>
                  <a:pt x="230532" y="96603"/>
                </a:lnTo>
                <a:lnTo>
                  <a:pt x="230532" y="98972"/>
                </a:lnTo>
                <a:close/>
                <a:moveTo>
                  <a:pt x="227229" y="98805"/>
                </a:moveTo>
                <a:lnTo>
                  <a:pt x="222526" y="98805"/>
                </a:lnTo>
                <a:lnTo>
                  <a:pt x="220992" y="97271"/>
                </a:lnTo>
                <a:lnTo>
                  <a:pt x="226429" y="97271"/>
                </a:lnTo>
                <a:lnTo>
                  <a:pt x="226596" y="97271"/>
                </a:lnTo>
                <a:lnTo>
                  <a:pt x="230532" y="93334"/>
                </a:lnTo>
                <a:lnTo>
                  <a:pt x="230532" y="95503"/>
                </a:lnTo>
                <a:close/>
                <a:moveTo>
                  <a:pt x="203746" y="109413"/>
                </a:moveTo>
                <a:lnTo>
                  <a:pt x="203746" y="110814"/>
                </a:lnTo>
                <a:lnTo>
                  <a:pt x="201077" y="108178"/>
                </a:lnTo>
                <a:lnTo>
                  <a:pt x="204847" y="108178"/>
                </a:lnTo>
                <a:lnTo>
                  <a:pt x="203846" y="109146"/>
                </a:lnTo>
                <a:close/>
                <a:moveTo>
                  <a:pt x="196407" y="109146"/>
                </a:moveTo>
                <a:lnTo>
                  <a:pt x="195440" y="108178"/>
                </a:lnTo>
                <a:lnTo>
                  <a:pt x="199176" y="108178"/>
                </a:lnTo>
                <a:lnTo>
                  <a:pt x="196541" y="110814"/>
                </a:lnTo>
                <a:lnTo>
                  <a:pt x="196541" y="109413"/>
                </a:lnTo>
                <a:close/>
                <a:moveTo>
                  <a:pt x="192538" y="99606"/>
                </a:moveTo>
                <a:lnTo>
                  <a:pt x="196741" y="99606"/>
                </a:lnTo>
                <a:lnTo>
                  <a:pt x="199743" y="96603"/>
                </a:lnTo>
                <a:lnTo>
                  <a:pt x="199743" y="98972"/>
                </a:lnTo>
                <a:lnTo>
                  <a:pt x="197441" y="101273"/>
                </a:lnTo>
                <a:lnTo>
                  <a:pt x="194206" y="101273"/>
                </a:lnTo>
                <a:close/>
                <a:moveTo>
                  <a:pt x="190203" y="97271"/>
                </a:moveTo>
                <a:lnTo>
                  <a:pt x="195807" y="97271"/>
                </a:lnTo>
                <a:lnTo>
                  <a:pt x="199743" y="93334"/>
                </a:lnTo>
                <a:lnTo>
                  <a:pt x="199743" y="95503"/>
                </a:lnTo>
                <a:lnTo>
                  <a:pt x="196441" y="98805"/>
                </a:lnTo>
                <a:lnTo>
                  <a:pt x="191737" y="98805"/>
                </a:lnTo>
                <a:close/>
                <a:moveTo>
                  <a:pt x="177761" y="98805"/>
                </a:moveTo>
                <a:lnTo>
                  <a:pt x="173057" y="98805"/>
                </a:lnTo>
                <a:lnTo>
                  <a:pt x="169755" y="95503"/>
                </a:lnTo>
                <a:lnTo>
                  <a:pt x="169755" y="93334"/>
                </a:lnTo>
                <a:lnTo>
                  <a:pt x="173691" y="97271"/>
                </a:lnTo>
                <a:lnTo>
                  <a:pt x="179262" y="97271"/>
                </a:lnTo>
                <a:close/>
                <a:moveTo>
                  <a:pt x="175292" y="101273"/>
                </a:moveTo>
                <a:lnTo>
                  <a:pt x="172023" y="101273"/>
                </a:lnTo>
                <a:lnTo>
                  <a:pt x="169755" y="98972"/>
                </a:lnTo>
                <a:lnTo>
                  <a:pt x="169755" y="96603"/>
                </a:lnTo>
                <a:lnTo>
                  <a:pt x="172724" y="99606"/>
                </a:lnTo>
                <a:lnTo>
                  <a:pt x="176960" y="99606"/>
                </a:lnTo>
                <a:close/>
                <a:moveTo>
                  <a:pt x="173191" y="103375"/>
                </a:moveTo>
                <a:lnTo>
                  <a:pt x="171156" y="103375"/>
                </a:lnTo>
                <a:lnTo>
                  <a:pt x="169755" y="101941"/>
                </a:lnTo>
                <a:lnTo>
                  <a:pt x="169755" y="100106"/>
                </a:lnTo>
                <a:lnTo>
                  <a:pt x="171723" y="102074"/>
                </a:lnTo>
                <a:lnTo>
                  <a:pt x="174492" y="102074"/>
                </a:lnTo>
                <a:close/>
                <a:moveTo>
                  <a:pt x="172957" y="109413"/>
                </a:moveTo>
                <a:lnTo>
                  <a:pt x="172957" y="110814"/>
                </a:lnTo>
                <a:lnTo>
                  <a:pt x="170289" y="108178"/>
                </a:lnTo>
                <a:lnTo>
                  <a:pt x="174025" y="108178"/>
                </a:lnTo>
                <a:lnTo>
                  <a:pt x="173057" y="109146"/>
                </a:lnTo>
                <a:close/>
                <a:moveTo>
                  <a:pt x="165619" y="109146"/>
                </a:moveTo>
                <a:lnTo>
                  <a:pt x="164651" y="108178"/>
                </a:lnTo>
                <a:lnTo>
                  <a:pt x="168387" y="108178"/>
                </a:lnTo>
                <a:lnTo>
                  <a:pt x="165752" y="110814"/>
                </a:lnTo>
                <a:lnTo>
                  <a:pt x="165752" y="109413"/>
                </a:lnTo>
                <a:close/>
                <a:moveTo>
                  <a:pt x="161749" y="99606"/>
                </a:moveTo>
                <a:lnTo>
                  <a:pt x="165786" y="99606"/>
                </a:lnTo>
                <a:lnTo>
                  <a:pt x="165952" y="99606"/>
                </a:lnTo>
                <a:lnTo>
                  <a:pt x="168954" y="96603"/>
                </a:lnTo>
                <a:lnTo>
                  <a:pt x="168954" y="98972"/>
                </a:lnTo>
                <a:lnTo>
                  <a:pt x="166653" y="101273"/>
                </a:lnTo>
                <a:lnTo>
                  <a:pt x="163417" y="101273"/>
                </a:lnTo>
                <a:close/>
                <a:moveTo>
                  <a:pt x="159414" y="97271"/>
                </a:moveTo>
                <a:lnTo>
                  <a:pt x="164852" y="97271"/>
                </a:lnTo>
                <a:lnTo>
                  <a:pt x="164985" y="97271"/>
                </a:lnTo>
                <a:lnTo>
                  <a:pt x="168954" y="93334"/>
                </a:lnTo>
                <a:lnTo>
                  <a:pt x="168954" y="95503"/>
                </a:lnTo>
                <a:lnTo>
                  <a:pt x="165619" y="98805"/>
                </a:lnTo>
                <a:lnTo>
                  <a:pt x="160949" y="98805"/>
                </a:lnTo>
                <a:close/>
                <a:moveTo>
                  <a:pt x="142135" y="109413"/>
                </a:moveTo>
                <a:lnTo>
                  <a:pt x="142135" y="110814"/>
                </a:lnTo>
                <a:lnTo>
                  <a:pt x="139500" y="108178"/>
                </a:lnTo>
                <a:lnTo>
                  <a:pt x="143236" y="108178"/>
                </a:lnTo>
                <a:lnTo>
                  <a:pt x="142269" y="109146"/>
                </a:lnTo>
                <a:close/>
                <a:moveTo>
                  <a:pt x="134830" y="109146"/>
                </a:moveTo>
                <a:lnTo>
                  <a:pt x="133863" y="108178"/>
                </a:lnTo>
                <a:lnTo>
                  <a:pt x="137599" y="108178"/>
                </a:lnTo>
                <a:lnTo>
                  <a:pt x="134964" y="110814"/>
                </a:lnTo>
                <a:lnTo>
                  <a:pt x="134964" y="109413"/>
                </a:lnTo>
                <a:close/>
                <a:moveTo>
                  <a:pt x="130927" y="99606"/>
                </a:moveTo>
                <a:lnTo>
                  <a:pt x="135164" y="99606"/>
                </a:lnTo>
                <a:lnTo>
                  <a:pt x="138166" y="96603"/>
                </a:lnTo>
                <a:lnTo>
                  <a:pt x="138166" y="98972"/>
                </a:lnTo>
                <a:lnTo>
                  <a:pt x="135864" y="101273"/>
                </a:lnTo>
                <a:lnTo>
                  <a:pt x="132629" y="101273"/>
                </a:lnTo>
                <a:close/>
                <a:moveTo>
                  <a:pt x="128626" y="97271"/>
                </a:moveTo>
                <a:lnTo>
                  <a:pt x="134196" y="97271"/>
                </a:lnTo>
                <a:lnTo>
                  <a:pt x="138166" y="93334"/>
                </a:lnTo>
                <a:lnTo>
                  <a:pt x="138166" y="95503"/>
                </a:lnTo>
                <a:lnTo>
                  <a:pt x="134830" y="98805"/>
                </a:lnTo>
                <a:lnTo>
                  <a:pt x="130160" y="98805"/>
                </a:lnTo>
                <a:close/>
                <a:moveTo>
                  <a:pt x="116150" y="98805"/>
                </a:moveTo>
                <a:lnTo>
                  <a:pt x="111480" y="98805"/>
                </a:lnTo>
                <a:lnTo>
                  <a:pt x="108144" y="95503"/>
                </a:lnTo>
                <a:lnTo>
                  <a:pt x="108144" y="93334"/>
                </a:lnTo>
                <a:lnTo>
                  <a:pt x="112114" y="97271"/>
                </a:lnTo>
                <a:lnTo>
                  <a:pt x="117685" y="97271"/>
                </a:lnTo>
                <a:close/>
                <a:moveTo>
                  <a:pt x="113682" y="101273"/>
                </a:moveTo>
                <a:lnTo>
                  <a:pt x="110446" y="101273"/>
                </a:lnTo>
                <a:lnTo>
                  <a:pt x="108144" y="98972"/>
                </a:lnTo>
                <a:lnTo>
                  <a:pt x="108144" y="96603"/>
                </a:lnTo>
                <a:lnTo>
                  <a:pt x="111147" y="99606"/>
                </a:lnTo>
                <a:lnTo>
                  <a:pt x="115383" y="99606"/>
                </a:lnTo>
                <a:close/>
                <a:moveTo>
                  <a:pt x="111580" y="103375"/>
                </a:moveTo>
                <a:lnTo>
                  <a:pt x="109579" y="103375"/>
                </a:lnTo>
                <a:lnTo>
                  <a:pt x="108144" y="101941"/>
                </a:lnTo>
                <a:lnTo>
                  <a:pt x="108144" y="100106"/>
                </a:lnTo>
                <a:lnTo>
                  <a:pt x="110112" y="102074"/>
                </a:lnTo>
                <a:lnTo>
                  <a:pt x="112914" y="102074"/>
                </a:lnTo>
                <a:close/>
                <a:moveTo>
                  <a:pt x="111347" y="109413"/>
                </a:moveTo>
                <a:lnTo>
                  <a:pt x="111347" y="110814"/>
                </a:lnTo>
                <a:lnTo>
                  <a:pt x="108711" y="108178"/>
                </a:lnTo>
                <a:lnTo>
                  <a:pt x="112447" y="108178"/>
                </a:lnTo>
                <a:lnTo>
                  <a:pt x="111480" y="109146"/>
                </a:lnTo>
                <a:close/>
                <a:moveTo>
                  <a:pt x="104041" y="109146"/>
                </a:moveTo>
                <a:lnTo>
                  <a:pt x="103074" y="108178"/>
                </a:lnTo>
                <a:lnTo>
                  <a:pt x="106810" y="108178"/>
                </a:lnTo>
                <a:lnTo>
                  <a:pt x="104175" y="110814"/>
                </a:lnTo>
                <a:lnTo>
                  <a:pt x="104175" y="109413"/>
                </a:lnTo>
                <a:close/>
                <a:moveTo>
                  <a:pt x="100139" y="99606"/>
                </a:moveTo>
                <a:lnTo>
                  <a:pt x="104208" y="99606"/>
                </a:lnTo>
                <a:lnTo>
                  <a:pt x="104375" y="99606"/>
                </a:lnTo>
                <a:lnTo>
                  <a:pt x="107377" y="96603"/>
                </a:lnTo>
                <a:lnTo>
                  <a:pt x="107377" y="98972"/>
                </a:lnTo>
                <a:lnTo>
                  <a:pt x="105076" y="101273"/>
                </a:lnTo>
                <a:lnTo>
                  <a:pt x="101807" y="101273"/>
                </a:lnTo>
                <a:close/>
                <a:moveTo>
                  <a:pt x="97837" y="97271"/>
                </a:moveTo>
                <a:lnTo>
                  <a:pt x="103241" y="97271"/>
                </a:lnTo>
                <a:lnTo>
                  <a:pt x="103408" y="97271"/>
                </a:lnTo>
                <a:lnTo>
                  <a:pt x="107344" y="93334"/>
                </a:lnTo>
                <a:lnTo>
                  <a:pt x="107344" y="95503"/>
                </a:lnTo>
                <a:lnTo>
                  <a:pt x="104041" y="98805"/>
                </a:lnTo>
                <a:lnTo>
                  <a:pt x="99371" y="98805"/>
                </a:lnTo>
                <a:close/>
                <a:moveTo>
                  <a:pt x="80558" y="109413"/>
                </a:moveTo>
                <a:lnTo>
                  <a:pt x="80558" y="110814"/>
                </a:lnTo>
                <a:lnTo>
                  <a:pt x="77923" y="108178"/>
                </a:lnTo>
                <a:lnTo>
                  <a:pt x="81659" y="108178"/>
                </a:lnTo>
                <a:lnTo>
                  <a:pt x="80691" y="109146"/>
                </a:lnTo>
                <a:close/>
                <a:moveTo>
                  <a:pt x="73253" y="109146"/>
                </a:moveTo>
                <a:lnTo>
                  <a:pt x="72285" y="108178"/>
                </a:lnTo>
                <a:lnTo>
                  <a:pt x="76021" y="108178"/>
                </a:lnTo>
                <a:lnTo>
                  <a:pt x="73386" y="110814"/>
                </a:lnTo>
                <a:lnTo>
                  <a:pt x="73386" y="109413"/>
                </a:lnTo>
                <a:close/>
                <a:moveTo>
                  <a:pt x="69350" y="99606"/>
                </a:moveTo>
                <a:lnTo>
                  <a:pt x="73586" y="99606"/>
                </a:lnTo>
                <a:lnTo>
                  <a:pt x="76589" y="96603"/>
                </a:lnTo>
                <a:lnTo>
                  <a:pt x="76589" y="98972"/>
                </a:lnTo>
                <a:lnTo>
                  <a:pt x="74287" y="101273"/>
                </a:lnTo>
                <a:lnTo>
                  <a:pt x="71018" y="101273"/>
                </a:lnTo>
                <a:close/>
                <a:moveTo>
                  <a:pt x="67048" y="97271"/>
                </a:moveTo>
                <a:lnTo>
                  <a:pt x="72619" y="97271"/>
                </a:lnTo>
                <a:lnTo>
                  <a:pt x="76589" y="93334"/>
                </a:lnTo>
                <a:lnTo>
                  <a:pt x="76589" y="95503"/>
                </a:lnTo>
                <a:lnTo>
                  <a:pt x="73253" y="98805"/>
                </a:lnTo>
                <a:lnTo>
                  <a:pt x="68583" y="98805"/>
                </a:lnTo>
                <a:close/>
                <a:moveTo>
                  <a:pt x="54573" y="98805"/>
                </a:moveTo>
                <a:lnTo>
                  <a:pt x="49903" y="98805"/>
                </a:lnTo>
                <a:lnTo>
                  <a:pt x="46567" y="95503"/>
                </a:lnTo>
                <a:lnTo>
                  <a:pt x="46567" y="93334"/>
                </a:lnTo>
                <a:lnTo>
                  <a:pt x="50537" y="97271"/>
                </a:lnTo>
                <a:lnTo>
                  <a:pt x="56107" y="97271"/>
                </a:lnTo>
                <a:close/>
                <a:moveTo>
                  <a:pt x="52104" y="101273"/>
                </a:moveTo>
                <a:lnTo>
                  <a:pt x="48869" y="101273"/>
                </a:lnTo>
                <a:lnTo>
                  <a:pt x="46567" y="98972"/>
                </a:lnTo>
                <a:lnTo>
                  <a:pt x="46567" y="96603"/>
                </a:lnTo>
                <a:lnTo>
                  <a:pt x="49569" y="99606"/>
                </a:lnTo>
                <a:lnTo>
                  <a:pt x="53806" y="99606"/>
                </a:lnTo>
                <a:close/>
                <a:moveTo>
                  <a:pt x="50003" y="103375"/>
                </a:moveTo>
                <a:lnTo>
                  <a:pt x="48001" y="103375"/>
                </a:lnTo>
                <a:lnTo>
                  <a:pt x="46567" y="101941"/>
                </a:lnTo>
                <a:lnTo>
                  <a:pt x="46567" y="100106"/>
                </a:lnTo>
                <a:lnTo>
                  <a:pt x="48535" y="102074"/>
                </a:lnTo>
                <a:lnTo>
                  <a:pt x="51337" y="102074"/>
                </a:lnTo>
                <a:close/>
                <a:moveTo>
                  <a:pt x="49769" y="109413"/>
                </a:moveTo>
                <a:lnTo>
                  <a:pt x="49769" y="110814"/>
                </a:lnTo>
                <a:lnTo>
                  <a:pt x="47134" y="108178"/>
                </a:lnTo>
                <a:lnTo>
                  <a:pt x="50870" y="108178"/>
                </a:lnTo>
                <a:lnTo>
                  <a:pt x="49903" y="109146"/>
                </a:lnTo>
                <a:close/>
                <a:moveTo>
                  <a:pt x="42464" y="109146"/>
                </a:moveTo>
                <a:lnTo>
                  <a:pt x="41497" y="108178"/>
                </a:lnTo>
                <a:lnTo>
                  <a:pt x="45233" y="108178"/>
                </a:lnTo>
                <a:lnTo>
                  <a:pt x="42564" y="110814"/>
                </a:lnTo>
                <a:lnTo>
                  <a:pt x="42564" y="109413"/>
                </a:lnTo>
                <a:close/>
                <a:moveTo>
                  <a:pt x="38561" y="99606"/>
                </a:moveTo>
                <a:lnTo>
                  <a:pt x="42631" y="99606"/>
                </a:lnTo>
                <a:lnTo>
                  <a:pt x="42798" y="99606"/>
                </a:lnTo>
                <a:lnTo>
                  <a:pt x="45800" y="96603"/>
                </a:lnTo>
                <a:lnTo>
                  <a:pt x="45800" y="98972"/>
                </a:lnTo>
                <a:lnTo>
                  <a:pt x="43498" y="101273"/>
                </a:lnTo>
                <a:lnTo>
                  <a:pt x="40229" y="101273"/>
                </a:lnTo>
                <a:close/>
                <a:moveTo>
                  <a:pt x="36260" y="97271"/>
                </a:moveTo>
                <a:lnTo>
                  <a:pt x="41664" y="97271"/>
                </a:lnTo>
                <a:lnTo>
                  <a:pt x="41830" y="97271"/>
                </a:lnTo>
                <a:lnTo>
                  <a:pt x="45767" y="93334"/>
                </a:lnTo>
                <a:lnTo>
                  <a:pt x="45767" y="95503"/>
                </a:lnTo>
                <a:lnTo>
                  <a:pt x="42464" y="98805"/>
                </a:lnTo>
                <a:lnTo>
                  <a:pt x="37761" y="98805"/>
                </a:lnTo>
                <a:close/>
                <a:moveTo>
                  <a:pt x="18981" y="109413"/>
                </a:moveTo>
                <a:lnTo>
                  <a:pt x="18981" y="110814"/>
                </a:lnTo>
                <a:lnTo>
                  <a:pt x="16346" y="108178"/>
                </a:lnTo>
                <a:lnTo>
                  <a:pt x="20082" y="108178"/>
                </a:lnTo>
                <a:lnTo>
                  <a:pt x="19114" y="109146"/>
                </a:lnTo>
                <a:close/>
                <a:moveTo>
                  <a:pt x="11675" y="109146"/>
                </a:moveTo>
                <a:lnTo>
                  <a:pt x="10675" y="108178"/>
                </a:lnTo>
                <a:lnTo>
                  <a:pt x="14444" y="108178"/>
                </a:lnTo>
                <a:lnTo>
                  <a:pt x="11776" y="110814"/>
                </a:lnTo>
                <a:lnTo>
                  <a:pt x="11776" y="109413"/>
                </a:lnTo>
                <a:close/>
                <a:moveTo>
                  <a:pt x="15778" y="103075"/>
                </a:moveTo>
                <a:lnTo>
                  <a:pt x="16879" y="104175"/>
                </a:lnTo>
                <a:lnTo>
                  <a:pt x="17046" y="104175"/>
                </a:lnTo>
                <a:lnTo>
                  <a:pt x="18414" y="104175"/>
                </a:lnTo>
                <a:lnTo>
                  <a:pt x="15778" y="106811"/>
                </a:lnTo>
                <a:close/>
                <a:moveTo>
                  <a:pt x="14978" y="106811"/>
                </a:moveTo>
                <a:lnTo>
                  <a:pt x="12343" y="104175"/>
                </a:lnTo>
                <a:lnTo>
                  <a:pt x="13744" y="104175"/>
                </a:lnTo>
                <a:lnTo>
                  <a:pt x="14011" y="104042"/>
                </a:lnTo>
                <a:lnTo>
                  <a:pt x="14978" y="103075"/>
                </a:lnTo>
                <a:close/>
                <a:moveTo>
                  <a:pt x="14978" y="101941"/>
                </a:moveTo>
                <a:lnTo>
                  <a:pt x="13577" y="103375"/>
                </a:lnTo>
                <a:lnTo>
                  <a:pt x="11542" y="103375"/>
                </a:lnTo>
                <a:lnTo>
                  <a:pt x="10241" y="102074"/>
                </a:lnTo>
                <a:lnTo>
                  <a:pt x="13010" y="102074"/>
                </a:lnTo>
                <a:lnTo>
                  <a:pt x="14978" y="100106"/>
                </a:lnTo>
                <a:lnTo>
                  <a:pt x="14978" y="101941"/>
                </a:lnTo>
                <a:close/>
                <a:moveTo>
                  <a:pt x="11776" y="104743"/>
                </a:moveTo>
                <a:lnTo>
                  <a:pt x="14411" y="107378"/>
                </a:lnTo>
                <a:lnTo>
                  <a:pt x="10675" y="107378"/>
                </a:lnTo>
                <a:lnTo>
                  <a:pt x="11776" y="106277"/>
                </a:lnTo>
                <a:lnTo>
                  <a:pt x="11776" y="104743"/>
                </a:lnTo>
                <a:close/>
                <a:moveTo>
                  <a:pt x="14978" y="108712"/>
                </a:moveTo>
                <a:lnTo>
                  <a:pt x="14978" y="112448"/>
                </a:lnTo>
                <a:lnTo>
                  <a:pt x="14011" y="111481"/>
                </a:lnTo>
                <a:lnTo>
                  <a:pt x="13744" y="111381"/>
                </a:lnTo>
                <a:lnTo>
                  <a:pt x="12343" y="111381"/>
                </a:lnTo>
                <a:close/>
                <a:moveTo>
                  <a:pt x="15778" y="108712"/>
                </a:moveTo>
                <a:lnTo>
                  <a:pt x="18414" y="111381"/>
                </a:lnTo>
                <a:lnTo>
                  <a:pt x="16879" y="111381"/>
                </a:lnTo>
                <a:lnTo>
                  <a:pt x="15778" y="112448"/>
                </a:lnTo>
                <a:close/>
                <a:moveTo>
                  <a:pt x="16346" y="107378"/>
                </a:moveTo>
                <a:lnTo>
                  <a:pt x="18981" y="104743"/>
                </a:lnTo>
                <a:lnTo>
                  <a:pt x="18981" y="106277"/>
                </a:lnTo>
                <a:lnTo>
                  <a:pt x="20082" y="107378"/>
                </a:lnTo>
                <a:close/>
                <a:moveTo>
                  <a:pt x="19214" y="103375"/>
                </a:moveTo>
                <a:lnTo>
                  <a:pt x="17213" y="103375"/>
                </a:lnTo>
                <a:lnTo>
                  <a:pt x="15778" y="101941"/>
                </a:lnTo>
                <a:lnTo>
                  <a:pt x="15778" y="100106"/>
                </a:lnTo>
                <a:lnTo>
                  <a:pt x="17747" y="102074"/>
                </a:lnTo>
                <a:lnTo>
                  <a:pt x="17913" y="102074"/>
                </a:lnTo>
                <a:lnTo>
                  <a:pt x="20515" y="102074"/>
                </a:lnTo>
                <a:close/>
                <a:moveTo>
                  <a:pt x="21316" y="101273"/>
                </a:moveTo>
                <a:lnTo>
                  <a:pt x="18080" y="101273"/>
                </a:lnTo>
                <a:lnTo>
                  <a:pt x="15778" y="98972"/>
                </a:lnTo>
                <a:lnTo>
                  <a:pt x="15778" y="96603"/>
                </a:lnTo>
                <a:lnTo>
                  <a:pt x="18781" y="99606"/>
                </a:lnTo>
                <a:lnTo>
                  <a:pt x="18914" y="99606"/>
                </a:lnTo>
                <a:lnTo>
                  <a:pt x="22984" y="99606"/>
                </a:lnTo>
                <a:close/>
                <a:moveTo>
                  <a:pt x="23784" y="98805"/>
                </a:moveTo>
                <a:lnTo>
                  <a:pt x="19081" y="98805"/>
                </a:lnTo>
                <a:lnTo>
                  <a:pt x="15778" y="95503"/>
                </a:lnTo>
                <a:lnTo>
                  <a:pt x="15778" y="93334"/>
                </a:lnTo>
                <a:lnTo>
                  <a:pt x="19715" y="97271"/>
                </a:lnTo>
                <a:lnTo>
                  <a:pt x="19881" y="97271"/>
                </a:lnTo>
                <a:lnTo>
                  <a:pt x="25319" y="97271"/>
                </a:lnTo>
                <a:close/>
                <a:moveTo>
                  <a:pt x="11675" y="47568"/>
                </a:moveTo>
                <a:lnTo>
                  <a:pt x="10675" y="46568"/>
                </a:lnTo>
                <a:lnTo>
                  <a:pt x="14444" y="46568"/>
                </a:lnTo>
                <a:lnTo>
                  <a:pt x="11776" y="49236"/>
                </a:lnTo>
                <a:lnTo>
                  <a:pt x="11776" y="47835"/>
                </a:lnTo>
                <a:close/>
                <a:moveTo>
                  <a:pt x="11776" y="13744"/>
                </a:moveTo>
                <a:lnTo>
                  <a:pt x="11776" y="12343"/>
                </a:lnTo>
                <a:lnTo>
                  <a:pt x="14411" y="15012"/>
                </a:lnTo>
                <a:lnTo>
                  <a:pt x="10675" y="15012"/>
                </a:lnTo>
                <a:lnTo>
                  <a:pt x="11675" y="14011"/>
                </a:lnTo>
                <a:close/>
                <a:moveTo>
                  <a:pt x="19114" y="14011"/>
                </a:moveTo>
                <a:lnTo>
                  <a:pt x="20082" y="15012"/>
                </a:lnTo>
                <a:lnTo>
                  <a:pt x="16346" y="15012"/>
                </a:lnTo>
                <a:lnTo>
                  <a:pt x="18981" y="12343"/>
                </a:lnTo>
                <a:lnTo>
                  <a:pt x="18981" y="13744"/>
                </a:lnTo>
                <a:close/>
                <a:moveTo>
                  <a:pt x="18981" y="18447"/>
                </a:moveTo>
                <a:lnTo>
                  <a:pt x="16346" y="15779"/>
                </a:lnTo>
                <a:lnTo>
                  <a:pt x="20082" y="15779"/>
                </a:lnTo>
                <a:lnTo>
                  <a:pt x="18981" y="16880"/>
                </a:lnTo>
                <a:lnTo>
                  <a:pt x="18981" y="18447"/>
                </a:lnTo>
                <a:close/>
                <a:moveTo>
                  <a:pt x="18414" y="18981"/>
                </a:moveTo>
                <a:lnTo>
                  <a:pt x="17046" y="18981"/>
                </a:lnTo>
                <a:lnTo>
                  <a:pt x="16879" y="18981"/>
                </a:lnTo>
                <a:lnTo>
                  <a:pt x="15778" y="20082"/>
                </a:lnTo>
                <a:lnTo>
                  <a:pt x="15778" y="16346"/>
                </a:lnTo>
                <a:close/>
                <a:moveTo>
                  <a:pt x="15778" y="14445"/>
                </a:moveTo>
                <a:lnTo>
                  <a:pt x="15778" y="10709"/>
                </a:lnTo>
                <a:lnTo>
                  <a:pt x="16879" y="11776"/>
                </a:lnTo>
                <a:lnTo>
                  <a:pt x="18414" y="11776"/>
                </a:lnTo>
                <a:close/>
                <a:moveTo>
                  <a:pt x="14978" y="14445"/>
                </a:moveTo>
                <a:lnTo>
                  <a:pt x="12343" y="11776"/>
                </a:lnTo>
                <a:lnTo>
                  <a:pt x="13744" y="11776"/>
                </a:lnTo>
                <a:lnTo>
                  <a:pt x="14011" y="11676"/>
                </a:lnTo>
                <a:lnTo>
                  <a:pt x="14978" y="10709"/>
                </a:lnTo>
                <a:close/>
                <a:moveTo>
                  <a:pt x="14444" y="15779"/>
                </a:moveTo>
                <a:lnTo>
                  <a:pt x="11776" y="18414"/>
                </a:lnTo>
                <a:lnTo>
                  <a:pt x="11776" y="16880"/>
                </a:lnTo>
                <a:lnTo>
                  <a:pt x="10675" y="15779"/>
                </a:lnTo>
                <a:close/>
                <a:moveTo>
                  <a:pt x="14978" y="16346"/>
                </a:moveTo>
                <a:lnTo>
                  <a:pt x="14978" y="20082"/>
                </a:lnTo>
                <a:lnTo>
                  <a:pt x="14011" y="19115"/>
                </a:lnTo>
                <a:lnTo>
                  <a:pt x="13744" y="18981"/>
                </a:lnTo>
                <a:lnTo>
                  <a:pt x="12343" y="18981"/>
                </a:lnTo>
                <a:close/>
                <a:moveTo>
                  <a:pt x="15778" y="21216"/>
                </a:moveTo>
                <a:lnTo>
                  <a:pt x="17213" y="19782"/>
                </a:lnTo>
                <a:lnTo>
                  <a:pt x="19214" y="19782"/>
                </a:lnTo>
                <a:lnTo>
                  <a:pt x="20515" y="21083"/>
                </a:lnTo>
                <a:lnTo>
                  <a:pt x="17913" y="21083"/>
                </a:lnTo>
                <a:lnTo>
                  <a:pt x="17747" y="21083"/>
                </a:lnTo>
                <a:lnTo>
                  <a:pt x="15778" y="23051"/>
                </a:lnTo>
                <a:close/>
                <a:moveTo>
                  <a:pt x="18080" y="21883"/>
                </a:moveTo>
                <a:lnTo>
                  <a:pt x="21316" y="21883"/>
                </a:lnTo>
                <a:lnTo>
                  <a:pt x="23017" y="23551"/>
                </a:lnTo>
                <a:lnTo>
                  <a:pt x="18947" y="23551"/>
                </a:lnTo>
                <a:lnTo>
                  <a:pt x="18781" y="23551"/>
                </a:lnTo>
                <a:lnTo>
                  <a:pt x="15778" y="26553"/>
                </a:lnTo>
                <a:lnTo>
                  <a:pt x="15778" y="24185"/>
                </a:lnTo>
                <a:close/>
                <a:moveTo>
                  <a:pt x="19081" y="24352"/>
                </a:moveTo>
                <a:lnTo>
                  <a:pt x="23784" y="24352"/>
                </a:lnTo>
                <a:lnTo>
                  <a:pt x="25319" y="25886"/>
                </a:lnTo>
                <a:lnTo>
                  <a:pt x="19881" y="25886"/>
                </a:lnTo>
                <a:lnTo>
                  <a:pt x="19748" y="25886"/>
                </a:lnTo>
                <a:lnTo>
                  <a:pt x="15778" y="29822"/>
                </a:lnTo>
                <a:lnTo>
                  <a:pt x="15778" y="27654"/>
                </a:lnTo>
                <a:close/>
                <a:moveTo>
                  <a:pt x="42564" y="13744"/>
                </a:moveTo>
                <a:lnTo>
                  <a:pt x="42564" y="12343"/>
                </a:lnTo>
                <a:lnTo>
                  <a:pt x="45233" y="15012"/>
                </a:lnTo>
                <a:lnTo>
                  <a:pt x="41497" y="15012"/>
                </a:lnTo>
                <a:lnTo>
                  <a:pt x="42464" y="14011"/>
                </a:lnTo>
                <a:close/>
                <a:moveTo>
                  <a:pt x="49903" y="14011"/>
                </a:moveTo>
                <a:lnTo>
                  <a:pt x="50870" y="15012"/>
                </a:lnTo>
                <a:lnTo>
                  <a:pt x="47134" y="15012"/>
                </a:lnTo>
                <a:lnTo>
                  <a:pt x="49769" y="12343"/>
                </a:lnTo>
                <a:lnTo>
                  <a:pt x="49769" y="13744"/>
                </a:lnTo>
                <a:close/>
                <a:moveTo>
                  <a:pt x="53772" y="23551"/>
                </a:moveTo>
                <a:lnTo>
                  <a:pt x="49569" y="23551"/>
                </a:lnTo>
                <a:lnTo>
                  <a:pt x="46567" y="26553"/>
                </a:lnTo>
                <a:lnTo>
                  <a:pt x="46567" y="24185"/>
                </a:lnTo>
                <a:lnTo>
                  <a:pt x="48869" y="21883"/>
                </a:lnTo>
                <a:lnTo>
                  <a:pt x="52104" y="21883"/>
                </a:lnTo>
                <a:close/>
                <a:moveTo>
                  <a:pt x="56107" y="25886"/>
                </a:moveTo>
                <a:lnTo>
                  <a:pt x="50537" y="25886"/>
                </a:lnTo>
                <a:lnTo>
                  <a:pt x="46567" y="29822"/>
                </a:lnTo>
                <a:lnTo>
                  <a:pt x="46567" y="27654"/>
                </a:lnTo>
                <a:lnTo>
                  <a:pt x="49903" y="24352"/>
                </a:lnTo>
                <a:lnTo>
                  <a:pt x="54573" y="24352"/>
                </a:lnTo>
                <a:close/>
                <a:moveTo>
                  <a:pt x="68583" y="24352"/>
                </a:moveTo>
                <a:lnTo>
                  <a:pt x="73253" y="24352"/>
                </a:lnTo>
                <a:lnTo>
                  <a:pt x="76555" y="27654"/>
                </a:lnTo>
                <a:lnTo>
                  <a:pt x="76555" y="29822"/>
                </a:lnTo>
                <a:lnTo>
                  <a:pt x="72619" y="25886"/>
                </a:lnTo>
                <a:lnTo>
                  <a:pt x="67048" y="25886"/>
                </a:lnTo>
                <a:close/>
                <a:moveTo>
                  <a:pt x="71018" y="21883"/>
                </a:moveTo>
                <a:lnTo>
                  <a:pt x="74287" y="21883"/>
                </a:lnTo>
                <a:lnTo>
                  <a:pt x="76589" y="24185"/>
                </a:lnTo>
                <a:lnTo>
                  <a:pt x="76589" y="26553"/>
                </a:lnTo>
                <a:lnTo>
                  <a:pt x="73586" y="23551"/>
                </a:lnTo>
                <a:lnTo>
                  <a:pt x="69350" y="23551"/>
                </a:lnTo>
                <a:close/>
                <a:moveTo>
                  <a:pt x="73153" y="19782"/>
                </a:moveTo>
                <a:lnTo>
                  <a:pt x="75154" y="19782"/>
                </a:lnTo>
                <a:lnTo>
                  <a:pt x="76555" y="21216"/>
                </a:lnTo>
                <a:lnTo>
                  <a:pt x="76555" y="23051"/>
                </a:lnTo>
                <a:lnTo>
                  <a:pt x="74587" y="21083"/>
                </a:lnTo>
                <a:lnTo>
                  <a:pt x="71818" y="21083"/>
                </a:lnTo>
                <a:close/>
                <a:moveTo>
                  <a:pt x="73386" y="13744"/>
                </a:moveTo>
                <a:lnTo>
                  <a:pt x="73386" y="12343"/>
                </a:lnTo>
                <a:lnTo>
                  <a:pt x="76021" y="15012"/>
                </a:lnTo>
                <a:lnTo>
                  <a:pt x="72285" y="15012"/>
                </a:lnTo>
                <a:lnTo>
                  <a:pt x="73253" y="14011"/>
                </a:lnTo>
                <a:close/>
                <a:moveTo>
                  <a:pt x="80691" y="14011"/>
                </a:moveTo>
                <a:lnTo>
                  <a:pt x="81659" y="15012"/>
                </a:lnTo>
                <a:lnTo>
                  <a:pt x="77923" y="15012"/>
                </a:lnTo>
                <a:lnTo>
                  <a:pt x="80558" y="12343"/>
                </a:lnTo>
                <a:lnTo>
                  <a:pt x="80558" y="13744"/>
                </a:lnTo>
                <a:close/>
                <a:moveTo>
                  <a:pt x="84561" y="23551"/>
                </a:moveTo>
                <a:lnTo>
                  <a:pt x="80525" y="23551"/>
                </a:lnTo>
                <a:lnTo>
                  <a:pt x="80358" y="23551"/>
                </a:lnTo>
                <a:lnTo>
                  <a:pt x="77356" y="26553"/>
                </a:lnTo>
                <a:lnTo>
                  <a:pt x="77356" y="24185"/>
                </a:lnTo>
                <a:lnTo>
                  <a:pt x="79657" y="21883"/>
                </a:lnTo>
                <a:lnTo>
                  <a:pt x="82893" y="21883"/>
                </a:lnTo>
                <a:close/>
                <a:moveTo>
                  <a:pt x="86896" y="25886"/>
                </a:moveTo>
                <a:lnTo>
                  <a:pt x="81492" y="25886"/>
                </a:lnTo>
                <a:lnTo>
                  <a:pt x="81325" y="25886"/>
                </a:lnTo>
                <a:lnTo>
                  <a:pt x="77356" y="29822"/>
                </a:lnTo>
                <a:lnTo>
                  <a:pt x="77356" y="27654"/>
                </a:lnTo>
                <a:lnTo>
                  <a:pt x="80691" y="24352"/>
                </a:lnTo>
                <a:lnTo>
                  <a:pt x="85361" y="24352"/>
                </a:lnTo>
                <a:close/>
                <a:moveTo>
                  <a:pt x="104175" y="13744"/>
                </a:moveTo>
                <a:lnTo>
                  <a:pt x="104175" y="12343"/>
                </a:lnTo>
                <a:lnTo>
                  <a:pt x="106810" y="15012"/>
                </a:lnTo>
                <a:lnTo>
                  <a:pt x="103074" y="15012"/>
                </a:lnTo>
                <a:lnTo>
                  <a:pt x="104041" y="14011"/>
                </a:lnTo>
                <a:close/>
                <a:moveTo>
                  <a:pt x="111480" y="14011"/>
                </a:moveTo>
                <a:lnTo>
                  <a:pt x="112447" y="15012"/>
                </a:lnTo>
                <a:lnTo>
                  <a:pt x="108711" y="15012"/>
                </a:lnTo>
                <a:lnTo>
                  <a:pt x="111347" y="12343"/>
                </a:lnTo>
                <a:lnTo>
                  <a:pt x="111347" y="13744"/>
                </a:lnTo>
                <a:close/>
                <a:moveTo>
                  <a:pt x="115383" y="23551"/>
                </a:moveTo>
                <a:lnTo>
                  <a:pt x="111147" y="23551"/>
                </a:lnTo>
                <a:lnTo>
                  <a:pt x="108144" y="26553"/>
                </a:lnTo>
                <a:lnTo>
                  <a:pt x="108144" y="24185"/>
                </a:lnTo>
                <a:lnTo>
                  <a:pt x="110446" y="21883"/>
                </a:lnTo>
                <a:lnTo>
                  <a:pt x="113682" y="21883"/>
                </a:lnTo>
                <a:close/>
                <a:moveTo>
                  <a:pt x="117685" y="25886"/>
                </a:moveTo>
                <a:lnTo>
                  <a:pt x="112114" y="25886"/>
                </a:lnTo>
                <a:lnTo>
                  <a:pt x="108144" y="29822"/>
                </a:lnTo>
                <a:lnTo>
                  <a:pt x="108144" y="27654"/>
                </a:lnTo>
                <a:lnTo>
                  <a:pt x="111480" y="24352"/>
                </a:lnTo>
                <a:lnTo>
                  <a:pt x="116150" y="24352"/>
                </a:lnTo>
                <a:close/>
                <a:moveTo>
                  <a:pt x="130160" y="24352"/>
                </a:moveTo>
                <a:lnTo>
                  <a:pt x="134830" y="24352"/>
                </a:lnTo>
                <a:lnTo>
                  <a:pt x="138166" y="27654"/>
                </a:lnTo>
                <a:lnTo>
                  <a:pt x="138166" y="29822"/>
                </a:lnTo>
                <a:lnTo>
                  <a:pt x="134196" y="25886"/>
                </a:lnTo>
                <a:lnTo>
                  <a:pt x="128626" y="25886"/>
                </a:lnTo>
                <a:close/>
                <a:moveTo>
                  <a:pt x="132629" y="21883"/>
                </a:moveTo>
                <a:lnTo>
                  <a:pt x="135864" y="21883"/>
                </a:lnTo>
                <a:lnTo>
                  <a:pt x="138166" y="24185"/>
                </a:lnTo>
                <a:lnTo>
                  <a:pt x="138166" y="26553"/>
                </a:lnTo>
                <a:lnTo>
                  <a:pt x="135164" y="23551"/>
                </a:lnTo>
                <a:lnTo>
                  <a:pt x="130927" y="23551"/>
                </a:lnTo>
                <a:close/>
                <a:moveTo>
                  <a:pt x="134730" y="19782"/>
                </a:moveTo>
                <a:lnTo>
                  <a:pt x="136731" y="19782"/>
                </a:lnTo>
                <a:lnTo>
                  <a:pt x="138166" y="21216"/>
                </a:lnTo>
                <a:lnTo>
                  <a:pt x="138166" y="23051"/>
                </a:lnTo>
                <a:lnTo>
                  <a:pt x="136198" y="21083"/>
                </a:lnTo>
                <a:lnTo>
                  <a:pt x="133396" y="21083"/>
                </a:lnTo>
                <a:close/>
                <a:moveTo>
                  <a:pt x="134964" y="13744"/>
                </a:moveTo>
                <a:lnTo>
                  <a:pt x="134964" y="12343"/>
                </a:lnTo>
                <a:lnTo>
                  <a:pt x="137599" y="15012"/>
                </a:lnTo>
                <a:lnTo>
                  <a:pt x="133863" y="15012"/>
                </a:lnTo>
                <a:lnTo>
                  <a:pt x="134830" y="14011"/>
                </a:lnTo>
                <a:close/>
                <a:moveTo>
                  <a:pt x="142269" y="14011"/>
                </a:moveTo>
                <a:lnTo>
                  <a:pt x="143236" y="15012"/>
                </a:lnTo>
                <a:lnTo>
                  <a:pt x="139500" y="15012"/>
                </a:lnTo>
                <a:lnTo>
                  <a:pt x="142135" y="12343"/>
                </a:lnTo>
                <a:lnTo>
                  <a:pt x="142135" y="13744"/>
                </a:lnTo>
                <a:close/>
                <a:moveTo>
                  <a:pt x="146172" y="23551"/>
                </a:moveTo>
                <a:lnTo>
                  <a:pt x="142102" y="23551"/>
                </a:lnTo>
                <a:lnTo>
                  <a:pt x="141935" y="23551"/>
                </a:lnTo>
                <a:lnTo>
                  <a:pt x="138933" y="26553"/>
                </a:lnTo>
                <a:lnTo>
                  <a:pt x="138933" y="24185"/>
                </a:lnTo>
                <a:lnTo>
                  <a:pt x="141235" y="21883"/>
                </a:lnTo>
                <a:lnTo>
                  <a:pt x="144504" y="21883"/>
                </a:lnTo>
                <a:close/>
                <a:moveTo>
                  <a:pt x="148473" y="25886"/>
                </a:moveTo>
                <a:lnTo>
                  <a:pt x="143069" y="25886"/>
                </a:lnTo>
                <a:lnTo>
                  <a:pt x="142903" y="25886"/>
                </a:lnTo>
                <a:lnTo>
                  <a:pt x="138966" y="29822"/>
                </a:lnTo>
                <a:lnTo>
                  <a:pt x="138966" y="27654"/>
                </a:lnTo>
                <a:lnTo>
                  <a:pt x="142269" y="24352"/>
                </a:lnTo>
                <a:lnTo>
                  <a:pt x="146972" y="24352"/>
                </a:lnTo>
                <a:close/>
                <a:moveTo>
                  <a:pt x="165752" y="13744"/>
                </a:moveTo>
                <a:lnTo>
                  <a:pt x="165752" y="12343"/>
                </a:lnTo>
                <a:lnTo>
                  <a:pt x="168387" y="15012"/>
                </a:lnTo>
                <a:lnTo>
                  <a:pt x="164651" y="15012"/>
                </a:lnTo>
                <a:lnTo>
                  <a:pt x="165619" y="14011"/>
                </a:lnTo>
                <a:close/>
                <a:moveTo>
                  <a:pt x="173057" y="14011"/>
                </a:moveTo>
                <a:lnTo>
                  <a:pt x="174025" y="15012"/>
                </a:lnTo>
                <a:lnTo>
                  <a:pt x="170289" y="15012"/>
                </a:lnTo>
                <a:lnTo>
                  <a:pt x="172957" y="12343"/>
                </a:lnTo>
                <a:lnTo>
                  <a:pt x="172957" y="13744"/>
                </a:lnTo>
                <a:close/>
                <a:moveTo>
                  <a:pt x="176960" y="23551"/>
                </a:moveTo>
                <a:lnTo>
                  <a:pt x="172724" y="23551"/>
                </a:lnTo>
                <a:lnTo>
                  <a:pt x="169722" y="26553"/>
                </a:lnTo>
                <a:lnTo>
                  <a:pt x="169722" y="24185"/>
                </a:lnTo>
                <a:lnTo>
                  <a:pt x="172023" y="21883"/>
                </a:lnTo>
                <a:lnTo>
                  <a:pt x="175292" y="21883"/>
                </a:lnTo>
                <a:close/>
                <a:moveTo>
                  <a:pt x="179262" y="25886"/>
                </a:moveTo>
                <a:lnTo>
                  <a:pt x="173691" y="25886"/>
                </a:lnTo>
                <a:lnTo>
                  <a:pt x="169755" y="29822"/>
                </a:lnTo>
                <a:lnTo>
                  <a:pt x="169755" y="27654"/>
                </a:lnTo>
                <a:lnTo>
                  <a:pt x="173057" y="24352"/>
                </a:lnTo>
                <a:lnTo>
                  <a:pt x="177727" y="24352"/>
                </a:lnTo>
                <a:close/>
                <a:moveTo>
                  <a:pt x="191737" y="24352"/>
                </a:moveTo>
                <a:lnTo>
                  <a:pt x="196441" y="24352"/>
                </a:lnTo>
                <a:lnTo>
                  <a:pt x="199743" y="27654"/>
                </a:lnTo>
                <a:lnTo>
                  <a:pt x="199743" y="29822"/>
                </a:lnTo>
                <a:lnTo>
                  <a:pt x="195807" y="25886"/>
                </a:lnTo>
                <a:lnTo>
                  <a:pt x="190203" y="25886"/>
                </a:lnTo>
                <a:close/>
                <a:moveTo>
                  <a:pt x="194206" y="21883"/>
                </a:moveTo>
                <a:lnTo>
                  <a:pt x="197441" y="21883"/>
                </a:lnTo>
                <a:lnTo>
                  <a:pt x="199743" y="24185"/>
                </a:lnTo>
                <a:lnTo>
                  <a:pt x="199743" y="26553"/>
                </a:lnTo>
                <a:lnTo>
                  <a:pt x="196741" y="23551"/>
                </a:lnTo>
                <a:lnTo>
                  <a:pt x="192538" y="23551"/>
                </a:lnTo>
                <a:close/>
                <a:moveTo>
                  <a:pt x="196307" y="19782"/>
                </a:moveTo>
                <a:lnTo>
                  <a:pt x="198309" y="19782"/>
                </a:lnTo>
                <a:lnTo>
                  <a:pt x="199743" y="21216"/>
                </a:lnTo>
                <a:lnTo>
                  <a:pt x="199743" y="23051"/>
                </a:lnTo>
                <a:lnTo>
                  <a:pt x="197775" y="21083"/>
                </a:lnTo>
                <a:lnTo>
                  <a:pt x="195006" y="21083"/>
                </a:lnTo>
                <a:close/>
                <a:moveTo>
                  <a:pt x="196541" y="13744"/>
                </a:moveTo>
                <a:lnTo>
                  <a:pt x="196541" y="12343"/>
                </a:lnTo>
                <a:lnTo>
                  <a:pt x="199176" y="15012"/>
                </a:lnTo>
                <a:lnTo>
                  <a:pt x="195440" y="15012"/>
                </a:lnTo>
                <a:lnTo>
                  <a:pt x="196407" y="14011"/>
                </a:lnTo>
                <a:close/>
                <a:moveTo>
                  <a:pt x="203846" y="14011"/>
                </a:moveTo>
                <a:lnTo>
                  <a:pt x="204847" y="15012"/>
                </a:lnTo>
                <a:lnTo>
                  <a:pt x="201077" y="15012"/>
                </a:lnTo>
                <a:lnTo>
                  <a:pt x="203746" y="12343"/>
                </a:lnTo>
                <a:lnTo>
                  <a:pt x="203746" y="13744"/>
                </a:lnTo>
                <a:close/>
                <a:moveTo>
                  <a:pt x="207749" y="23551"/>
                </a:moveTo>
                <a:lnTo>
                  <a:pt x="203679" y="23551"/>
                </a:lnTo>
                <a:lnTo>
                  <a:pt x="203512" y="23551"/>
                </a:lnTo>
                <a:lnTo>
                  <a:pt x="200544" y="26553"/>
                </a:lnTo>
                <a:lnTo>
                  <a:pt x="200544" y="24185"/>
                </a:lnTo>
                <a:lnTo>
                  <a:pt x="202812" y="21883"/>
                </a:lnTo>
                <a:lnTo>
                  <a:pt x="206081" y="21883"/>
                </a:lnTo>
                <a:close/>
                <a:moveTo>
                  <a:pt x="210084" y="25886"/>
                </a:moveTo>
                <a:lnTo>
                  <a:pt x="204647" y="25886"/>
                </a:lnTo>
                <a:lnTo>
                  <a:pt x="204480" y="25886"/>
                </a:lnTo>
                <a:lnTo>
                  <a:pt x="200544" y="29822"/>
                </a:lnTo>
                <a:lnTo>
                  <a:pt x="200544" y="27654"/>
                </a:lnTo>
                <a:lnTo>
                  <a:pt x="203846" y="24352"/>
                </a:lnTo>
                <a:lnTo>
                  <a:pt x="208549" y="24352"/>
                </a:lnTo>
                <a:close/>
                <a:moveTo>
                  <a:pt x="224427" y="40263"/>
                </a:moveTo>
                <a:lnTo>
                  <a:pt x="224427" y="43499"/>
                </a:lnTo>
                <a:lnTo>
                  <a:pt x="222126" y="45800"/>
                </a:lnTo>
                <a:lnTo>
                  <a:pt x="219757" y="45800"/>
                </a:lnTo>
                <a:lnTo>
                  <a:pt x="222760" y="42798"/>
                </a:lnTo>
                <a:lnTo>
                  <a:pt x="222760" y="38562"/>
                </a:lnTo>
                <a:close/>
                <a:moveTo>
                  <a:pt x="226529" y="42365"/>
                </a:moveTo>
                <a:lnTo>
                  <a:pt x="226529" y="44366"/>
                </a:lnTo>
                <a:lnTo>
                  <a:pt x="225128" y="45800"/>
                </a:lnTo>
                <a:lnTo>
                  <a:pt x="223260" y="45800"/>
                </a:lnTo>
                <a:lnTo>
                  <a:pt x="225228" y="43832"/>
                </a:lnTo>
                <a:lnTo>
                  <a:pt x="225228" y="41030"/>
                </a:lnTo>
                <a:close/>
                <a:moveTo>
                  <a:pt x="222760" y="53806"/>
                </a:moveTo>
                <a:lnTo>
                  <a:pt x="222760" y="49570"/>
                </a:lnTo>
                <a:lnTo>
                  <a:pt x="219757" y="46568"/>
                </a:lnTo>
                <a:lnTo>
                  <a:pt x="222126" y="46568"/>
                </a:lnTo>
                <a:lnTo>
                  <a:pt x="224427" y="48869"/>
                </a:lnTo>
                <a:lnTo>
                  <a:pt x="224427" y="52105"/>
                </a:lnTo>
                <a:close/>
                <a:moveTo>
                  <a:pt x="220425" y="56108"/>
                </a:moveTo>
                <a:lnTo>
                  <a:pt x="220425" y="50537"/>
                </a:lnTo>
                <a:lnTo>
                  <a:pt x="216488" y="46568"/>
                </a:lnTo>
                <a:lnTo>
                  <a:pt x="218657" y="46568"/>
                </a:lnTo>
                <a:lnTo>
                  <a:pt x="221959" y="49903"/>
                </a:lnTo>
                <a:lnTo>
                  <a:pt x="221959" y="54573"/>
                </a:lnTo>
                <a:close/>
                <a:moveTo>
                  <a:pt x="224427" y="71052"/>
                </a:moveTo>
                <a:lnTo>
                  <a:pt x="224427" y="74287"/>
                </a:lnTo>
                <a:lnTo>
                  <a:pt x="222126" y="76589"/>
                </a:lnTo>
                <a:lnTo>
                  <a:pt x="219757" y="76589"/>
                </a:lnTo>
                <a:lnTo>
                  <a:pt x="222760" y="73587"/>
                </a:lnTo>
                <a:lnTo>
                  <a:pt x="222760" y="69351"/>
                </a:lnTo>
                <a:close/>
                <a:moveTo>
                  <a:pt x="226529" y="73153"/>
                </a:moveTo>
                <a:lnTo>
                  <a:pt x="226529" y="75155"/>
                </a:lnTo>
                <a:lnTo>
                  <a:pt x="225128" y="76589"/>
                </a:lnTo>
                <a:lnTo>
                  <a:pt x="223260" y="76589"/>
                </a:lnTo>
                <a:lnTo>
                  <a:pt x="225228" y="74621"/>
                </a:lnTo>
                <a:lnTo>
                  <a:pt x="225228" y="71819"/>
                </a:lnTo>
                <a:close/>
                <a:moveTo>
                  <a:pt x="222760" y="84595"/>
                </a:moveTo>
                <a:lnTo>
                  <a:pt x="222760" y="80358"/>
                </a:lnTo>
                <a:lnTo>
                  <a:pt x="219757" y="77356"/>
                </a:lnTo>
                <a:lnTo>
                  <a:pt x="222126" y="77356"/>
                </a:lnTo>
                <a:lnTo>
                  <a:pt x="224427" y="79658"/>
                </a:lnTo>
                <a:lnTo>
                  <a:pt x="224427" y="82894"/>
                </a:lnTo>
                <a:close/>
                <a:moveTo>
                  <a:pt x="220425" y="86896"/>
                </a:moveTo>
                <a:lnTo>
                  <a:pt x="220425" y="81326"/>
                </a:lnTo>
                <a:lnTo>
                  <a:pt x="216488" y="77356"/>
                </a:lnTo>
                <a:lnTo>
                  <a:pt x="218657" y="77356"/>
                </a:lnTo>
                <a:lnTo>
                  <a:pt x="221959" y="80692"/>
                </a:lnTo>
                <a:lnTo>
                  <a:pt x="221959" y="85362"/>
                </a:lnTo>
                <a:close/>
                <a:moveTo>
                  <a:pt x="200544" y="103075"/>
                </a:moveTo>
                <a:lnTo>
                  <a:pt x="201644" y="104175"/>
                </a:lnTo>
                <a:lnTo>
                  <a:pt x="201778" y="104175"/>
                </a:lnTo>
                <a:lnTo>
                  <a:pt x="203179" y="104175"/>
                </a:lnTo>
                <a:lnTo>
                  <a:pt x="200544" y="106811"/>
                </a:lnTo>
                <a:close/>
                <a:moveTo>
                  <a:pt x="199743" y="106811"/>
                </a:moveTo>
                <a:lnTo>
                  <a:pt x="197108" y="104175"/>
                </a:lnTo>
                <a:lnTo>
                  <a:pt x="198476" y="104175"/>
                </a:lnTo>
                <a:lnTo>
                  <a:pt x="198776" y="104042"/>
                </a:lnTo>
                <a:lnTo>
                  <a:pt x="199743" y="103075"/>
                </a:lnTo>
                <a:lnTo>
                  <a:pt x="199743" y="106811"/>
                </a:lnTo>
                <a:close/>
                <a:moveTo>
                  <a:pt x="168954" y="106811"/>
                </a:moveTo>
                <a:lnTo>
                  <a:pt x="166319" y="104175"/>
                </a:lnTo>
                <a:lnTo>
                  <a:pt x="167687" y="104175"/>
                </a:lnTo>
                <a:lnTo>
                  <a:pt x="167854" y="104175"/>
                </a:lnTo>
                <a:lnTo>
                  <a:pt x="168954" y="103075"/>
                </a:lnTo>
                <a:close/>
                <a:moveTo>
                  <a:pt x="138933" y="103075"/>
                </a:moveTo>
                <a:lnTo>
                  <a:pt x="140034" y="104175"/>
                </a:lnTo>
                <a:lnTo>
                  <a:pt x="140201" y="104175"/>
                </a:lnTo>
                <a:lnTo>
                  <a:pt x="141602" y="104175"/>
                </a:lnTo>
                <a:lnTo>
                  <a:pt x="138933" y="106811"/>
                </a:lnTo>
                <a:close/>
                <a:moveTo>
                  <a:pt x="138166" y="106811"/>
                </a:moveTo>
                <a:lnTo>
                  <a:pt x="135531" y="104175"/>
                </a:lnTo>
                <a:lnTo>
                  <a:pt x="136898" y="104175"/>
                </a:lnTo>
                <a:lnTo>
                  <a:pt x="137165" y="104042"/>
                </a:lnTo>
                <a:lnTo>
                  <a:pt x="138166" y="103075"/>
                </a:lnTo>
                <a:lnTo>
                  <a:pt x="138166" y="106811"/>
                </a:lnTo>
                <a:close/>
                <a:moveTo>
                  <a:pt x="107377" y="106811"/>
                </a:moveTo>
                <a:lnTo>
                  <a:pt x="104709" y="104175"/>
                </a:lnTo>
                <a:lnTo>
                  <a:pt x="106110" y="104175"/>
                </a:lnTo>
                <a:lnTo>
                  <a:pt x="106276" y="104175"/>
                </a:lnTo>
                <a:lnTo>
                  <a:pt x="107377" y="103075"/>
                </a:lnTo>
                <a:lnTo>
                  <a:pt x="107377" y="106811"/>
                </a:lnTo>
                <a:close/>
                <a:moveTo>
                  <a:pt x="77356" y="103075"/>
                </a:moveTo>
                <a:lnTo>
                  <a:pt x="78457" y="104175"/>
                </a:lnTo>
                <a:lnTo>
                  <a:pt x="78623" y="104175"/>
                </a:lnTo>
                <a:lnTo>
                  <a:pt x="79991" y="104175"/>
                </a:lnTo>
                <a:lnTo>
                  <a:pt x="77356" y="106811"/>
                </a:lnTo>
                <a:lnTo>
                  <a:pt x="77356" y="103075"/>
                </a:lnTo>
                <a:close/>
                <a:moveTo>
                  <a:pt x="76589" y="106811"/>
                </a:moveTo>
                <a:lnTo>
                  <a:pt x="73920" y="104175"/>
                </a:lnTo>
                <a:lnTo>
                  <a:pt x="75321" y="104175"/>
                </a:lnTo>
                <a:lnTo>
                  <a:pt x="75588" y="104042"/>
                </a:lnTo>
                <a:lnTo>
                  <a:pt x="76555" y="103075"/>
                </a:lnTo>
                <a:lnTo>
                  <a:pt x="76555" y="106811"/>
                </a:lnTo>
                <a:close/>
                <a:moveTo>
                  <a:pt x="45767" y="106811"/>
                </a:moveTo>
                <a:lnTo>
                  <a:pt x="43131" y="104175"/>
                </a:lnTo>
                <a:lnTo>
                  <a:pt x="44532" y="104175"/>
                </a:lnTo>
                <a:lnTo>
                  <a:pt x="44699" y="104175"/>
                </a:lnTo>
                <a:lnTo>
                  <a:pt x="45767" y="103075"/>
                </a:lnTo>
                <a:close/>
                <a:moveTo>
                  <a:pt x="21883" y="82927"/>
                </a:moveTo>
                <a:lnTo>
                  <a:pt x="21883" y="79658"/>
                </a:lnTo>
                <a:lnTo>
                  <a:pt x="24184" y="77356"/>
                </a:lnTo>
                <a:lnTo>
                  <a:pt x="26553" y="77356"/>
                </a:lnTo>
                <a:lnTo>
                  <a:pt x="23551" y="80358"/>
                </a:lnTo>
                <a:lnTo>
                  <a:pt x="23551" y="84595"/>
                </a:lnTo>
                <a:close/>
                <a:moveTo>
                  <a:pt x="19781" y="80792"/>
                </a:moveTo>
                <a:lnTo>
                  <a:pt x="19781" y="78791"/>
                </a:lnTo>
                <a:lnTo>
                  <a:pt x="21182" y="77356"/>
                </a:lnTo>
                <a:lnTo>
                  <a:pt x="23050" y="77356"/>
                </a:lnTo>
                <a:lnTo>
                  <a:pt x="21082" y="79324"/>
                </a:lnTo>
                <a:lnTo>
                  <a:pt x="21082" y="82126"/>
                </a:lnTo>
                <a:close/>
                <a:moveTo>
                  <a:pt x="23551" y="69351"/>
                </a:moveTo>
                <a:lnTo>
                  <a:pt x="23551" y="73587"/>
                </a:lnTo>
                <a:lnTo>
                  <a:pt x="26553" y="76589"/>
                </a:lnTo>
                <a:lnTo>
                  <a:pt x="24184" y="76589"/>
                </a:lnTo>
                <a:lnTo>
                  <a:pt x="21883" y="74287"/>
                </a:lnTo>
                <a:lnTo>
                  <a:pt x="21883" y="71052"/>
                </a:lnTo>
                <a:close/>
                <a:moveTo>
                  <a:pt x="25886" y="67049"/>
                </a:moveTo>
                <a:lnTo>
                  <a:pt x="25886" y="72620"/>
                </a:lnTo>
                <a:lnTo>
                  <a:pt x="29822" y="76589"/>
                </a:lnTo>
                <a:lnTo>
                  <a:pt x="27654" y="76589"/>
                </a:lnTo>
                <a:lnTo>
                  <a:pt x="24351" y="73253"/>
                </a:lnTo>
                <a:lnTo>
                  <a:pt x="24351" y="68583"/>
                </a:lnTo>
                <a:close/>
                <a:moveTo>
                  <a:pt x="21883" y="52105"/>
                </a:moveTo>
                <a:lnTo>
                  <a:pt x="21883" y="48869"/>
                </a:lnTo>
                <a:lnTo>
                  <a:pt x="24184" y="46568"/>
                </a:lnTo>
                <a:lnTo>
                  <a:pt x="26553" y="46568"/>
                </a:lnTo>
                <a:lnTo>
                  <a:pt x="23551" y="49570"/>
                </a:lnTo>
                <a:lnTo>
                  <a:pt x="23551" y="53806"/>
                </a:lnTo>
                <a:close/>
                <a:moveTo>
                  <a:pt x="19781" y="50003"/>
                </a:moveTo>
                <a:lnTo>
                  <a:pt x="19781" y="48002"/>
                </a:lnTo>
                <a:lnTo>
                  <a:pt x="21182" y="46568"/>
                </a:lnTo>
                <a:lnTo>
                  <a:pt x="23050" y="46568"/>
                </a:lnTo>
                <a:lnTo>
                  <a:pt x="21082" y="48536"/>
                </a:lnTo>
                <a:lnTo>
                  <a:pt x="21082" y="51338"/>
                </a:lnTo>
                <a:close/>
                <a:moveTo>
                  <a:pt x="23551" y="38562"/>
                </a:moveTo>
                <a:lnTo>
                  <a:pt x="23551" y="42798"/>
                </a:lnTo>
                <a:lnTo>
                  <a:pt x="26553" y="45800"/>
                </a:lnTo>
                <a:lnTo>
                  <a:pt x="24184" y="45800"/>
                </a:lnTo>
                <a:lnTo>
                  <a:pt x="21883" y="43499"/>
                </a:lnTo>
                <a:lnTo>
                  <a:pt x="21883" y="40230"/>
                </a:lnTo>
                <a:close/>
                <a:moveTo>
                  <a:pt x="25886" y="36260"/>
                </a:moveTo>
                <a:lnTo>
                  <a:pt x="25886" y="41831"/>
                </a:lnTo>
                <a:lnTo>
                  <a:pt x="29822" y="45800"/>
                </a:lnTo>
                <a:lnTo>
                  <a:pt x="27654" y="45800"/>
                </a:lnTo>
                <a:lnTo>
                  <a:pt x="24351" y="42465"/>
                </a:lnTo>
                <a:lnTo>
                  <a:pt x="24351" y="37795"/>
                </a:lnTo>
                <a:close/>
                <a:moveTo>
                  <a:pt x="45767" y="20082"/>
                </a:moveTo>
                <a:lnTo>
                  <a:pt x="44699" y="18981"/>
                </a:lnTo>
                <a:lnTo>
                  <a:pt x="44532" y="18981"/>
                </a:lnTo>
                <a:lnTo>
                  <a:pt x="43131" y="18981"/>
                </a:lnTo>
                <a:lnTo>
                  <a:pt x="45767" y="16346"/>
                </a:lnTo>
                <a:close/>
                <a:moveTo>
                  <a:pt x="46567" y="16346"/>
                </a:moveTo>
                <a:lnTo>
                  <a:pt x="49202" y="18981"/>
                </a:lnTo>
                <a:lnTo>
                  <a:pt x="47835" y="18981"/>
                </a:lnTo>
                <a:lnTo>
                  <a:pt x="47568" y="19115"/>
                </a:lnTo>
                <a:lnTo>
                  <a:pt x="46567" y="20082"/>
                </a:lnTo>
                <a:lnTo>
                  <a:pt x="46567" y="16346"/>
                </a:lnTo>
                <a:close/>
                <a:moveTo>
                  <a:pt x="77356" y="16346"/>
                </a:moveTo>
                <a:lnTo>
                  <a:pt x="80024" y="18981"/>
                </a:lnTo>
                <a:lnTo>
                  <a:pt x="78623" y="18981"/>
                </a:lnTo>
                <a:lnTo>
                  <a:pt x="78457" y="18981"/>
                </a:lnTo>
                <a:lnTo>
                  <a:pt x="77356" y="20082"/>
                </a:lnTo>
                <a:lnTo>
                  <a:pt x="77356" y="16346"/>
                </a:lnTo>
                <a:close/>
                <a:moveTo>
                  <a:pt x="107377" y="20082"/>
                </a:moveTo>
                <a:lnTo>
                  <a:pt x="106276" y="18981"/>
                </a:lnTo>
                <a:lnTo>
                  <a:pt x="106110" y="18981"/>
                </a:lnTo>
                <a:lnTo>
                  <a:pt x="104709" y="18981"/>
                </a:lnTo>
                <a:lnTo>
                  <a:pt x="107377" y="16346"/>
                </a:lnTo>
                <a:lnTo>
                  <a:pt x="107377" y="20082"/>
                </a:lnTo>
                <a:close/>
                <a:moveTo>
                  <a:pt x="108144" y="16346"/>
                </a:moveTo>
                <a:lnTo>
                  <a:pt x="110813" y="18981"/>
                </a:lnTo>
                <a:lnTo>
                  <a:pt x="109412" y="18981"/>
                </a:lnTo>
                <a:lnTo>
                  <a:pt x="109145" y="19115"/>
                </a:lnTo>
                <a:lnTo>
                  <a:pt x="108144" y="20082"/>
                </a:lnTo>
                <a:lnTo>
                  <a:pt x="108144" y="16346"/>
                </a:lnTo>
                <a:close/>
                <a:moveTo>
                  <a:pt x="138933" y="16346"/>
                </a:moveTo>
                <a:lnTo>
                  <a:pt x="141602" y="18981"/>
                </a:lnTo>
                <a:lnTo>
                  <a:pt x="140201" y="18981"/>
                </a:lnTo>
                <a:lnTo>
                  <a:pt x="140034" y="18981"/>
                </a:lnTo>
                <a:lnTo>
                  <a:pt x="138933" y="20082"/>
                </a:lnTo>
                <a:close/>
                <a:moveTo>
                  <a:pt x="168954" y="20082"/>
                </a:moveTo>
                <a:lnTo>
                  <a:pt x="167854" y="18981"/>
                </a:lnTo>
                <a:lnTo>
                  <a:pt x="167687" y="18981"/>
                </a:lnTo>
                <a:lnTo>
                  <a:pt x="166319" y="18981"/>
                </a:lnTo>
                <a:lnTo>
                  <a:pt x="168954" y="16346"/>
                </a:lnTo>
                <a:close/>
                <a:moveTo>
                  <a:pt x="169755" y="16346"/>
                </a:moveTo>
                <a:lnTo>
                  <a:pt x="172390" y="18981"/>
                </a:lnTo>
                <a:lnTo>
                  <a:pt x="170989" y="18981"/>
                </a:lnTo>
                <a:lnTo>
                  <a:pt x="170722" y="19115"/>
                </a:lnTo>
                <a:lnTo>
                  <a:pt x="169755" y="20082"/>
                </a:lnTo>
                <a:lnTo>
                  <a:pt x="169755" y="16346"/>
                </a:lnTo>
                <a:close/>
                <a:moveTo>
                  <a:pt x="200544" y="16346"/>
                </a:moveTo>
                <a:lnTo>
                  <a:pt x="203179" y="18981"/>
                </a:lnTo>
                <a:lnTo>
                  <a:pt x="201778" y="18981"/>
                </a:lnTo>
                <a:lnTo>
                  <a:pt x="201644" y="18981"/>
                </a:lnTo>
                <a:lnTo>
                  <a:pt x="200544" y="20082"/>
                </a:lnTo>
                <a:close/>
                <a:moveTo>
                  <a:pt x="219757" y="96170"/>
                </a:moveTo>
                <a:lnTo>
                  <a:pt x="218457" y="94902"/>
                </a:lnTo>
                <a:lnTo>
                  <a:pt x="218457" y="93568"/>
                </a:lnTo>
                <a:lnTo>
                  <a:pt x="219290" y="92767"/>
                </a:lnTo>
                <a:lnTo>
                  <a:pt x="221092" y="92767"/>
                </a:lnTo>
                <a:lnTo>
                  <a:pt x="219757" y="94102"/>
                </a:lnTo>
                <a:lnTo>
                  <a:pt x="219757" y="96170"/>
                </a:lnTo>
                <a:close/>
                <a:moveTo>
                  <a:pt x="215521" y="95403"/>
                </a:moveTo>
                <a:lnTo>
                  <a:pt x="214654" y="94502"/>
                </a:lnTo>
                <a:lnTo>
                  <a:pt x="213386" y="94502"/>
                </a:lnTo>
                <a:lnTo>
                  <a:pt x="213386" y="93434"/>
                </a:lnTo>
                <a:lnTo>
                  <a:pt x="213286" y="93134"/>
                </a:lnTo>
                <a:lnTo>
                  <a:pt x="212486" y="92367"/>
                </a:lnTo>
                <a:lnTo>
                  <a:pt x="213286" y="91600"/>
                </a:lnTo>
                <a:lnTo>
                  <a:pt x="213386" y="91333"/>
                </a:lnTo>
                <a:lnTo>
                  <a:pt x="213386" y="90232"/>
                </a:lnTo>
                <a:lnTo>
                  <a:pt x="214654" y="90232"/>
                </a:lnTo>
                <a:lnTo>
                  <a:pt x="215521" y="89332"/>
                </a:lnTo>
                <a:lnTo>
                  <a:pt x="216422" y="90232"/>
                </a:lnTo>
                <a:lnTo>
                  <a:pt x="217689" y="90232"/>
                </a:lnTo>
                <a:lnTo>
                  <a:pt x="217689" y="91333"/>
                </a:lnTo>
                <a:lnTo>
                  <a:pt x="217789" y="91600"/>
                </a:lnTo>
                <a:lnTo>
                  <a:pt x="218557" y="92367"/>
                </a:lnTo>
                <a:lnTo>
                  <a:pt x="217789" y="93134"/>
                </a:lnTo>
                <a:lnTo>
                  <a:pt x="217689" y="93434"/>
                </a:lnTo>
                <a:lnTo>
                  <a:pt x="217689" y="94502"/>
                </a:lnTo>
                <a:lnTo>
                  <a:pt x="216422" y="94502"/>
                </a:lnTo>
                <a:close/>
                <a:moveTo>
                  <a:pt x="211318" y="96170"/>
                </a:moveTo>
                <a:lnTo>
                  <a:pt x="211318" y="94135"/>
                </a:lnTo>
                <a:lnTo>
                  <a:pt x="209950" y="92767"/>
                </a:lnTo>
                <a:lnTo>
                  <a:pt x="211785" y="92767"/>
                </a:lnTo>
                <a:lnTo>
                  <a:pt x="212586" y="93601"/>
                </a:lnTo>
                <a:lnTo>
                  <a:pt x="212586" y="94902"/>
                </a:lnTo>
                <a:close/>
                <a:moveTo>
                  <a:pt x="188969" y="96170"/>
                </a:moveTo>
                <a:lnTo>
                  <a:pt x="187668" y="94902"/>
                </a:lnTo>
                <a:lnTo>
                  <a:pt x="187668" y="93568"/>
                </a:lnTo>
                <a:lnTo>
                  <a:pt x="188502" y="92767"/>
                </a:lnTo>
                <a:lnTo>
                  <a:pt x="190303" y="92767"/>
                </a:lnTo>
                <a:lnTo>
                  <a:pt x="188969" y="94102"/>
                </a:lnTo>
                <a:lnTo>
                  <a:pt x="188969" y="96170"/>
                </a:lnTo>
                <a:close/>
                <a:moveTo>
                  <a:pt x="184732" y="95403"/>
                </a:moveTo>
                <a:lnTo>
                  <a:pt x="183865" y="94502"/>
                </a:lnTo>
                <a:lnTo>
                  <a:pt x="182598" y="94502"/>
                </a:lnTo>
                <a:lnTo>
                  <a:pt x="182598" y="93434"/>
                </a:lnTo>
                <a:lnTo>
                  <a:pt x="182464" y="93134"/>
                </a:lnTo>
                <a:lnTo>
                  <a:pt x="181697" y="92367"/>
                </a:lnTo>
                <a:lnTo>
                  <a:pt x="182464" y="91600"/>
                </a:lnTo>
                <a:lnTo>
                  <a:pt x="182598" y="91333"/>
                </a:lnTo>
                <a:lnTo>
                  <a:pt x="182598" y="90232"/>
                </a:lnTo>
                <a:lnTo>
                  <a:pt x="183865" y="90232"/>
                </a:lnTo>
                <a:lnTo>
                  <a:pt x="184732" y="89332"/>
                </a:lnTo>
                <a:lnTo>
                  <a:pt x="185633" y="90232"/>
                </a:lnTo>
                <a:lnTo>
                  <a:pt x="186901" y="90232"/>
                </a:lnTo>
                <a:lnTo>
                  <a:pt x="186901" y="91333"/>
                </a:lnTo>
                <a:lnTo>
                  <a:pt x="187001" y="91600"/>
                </a:lnTo>
                <a:lnTo>
                  <a:pt x="187768" y="92367"/>
                </a:lnTo>
                <a:lnTo>
                  <a:pt x="187001" y="93134"/>
                </a:lnTo>
                <a:lnTo>
                  <a:pt x="186901" y="93434"/>
                </a:lnTo>
                <a:lnTo>
                  <a:pt x="186901" y="94502"/>
                </a:lnTo>
                <a:lnTo>
                  <a:pt x="185633" y="94502"/>
                </a:lnTo>
                <a:close/>
                <a:moveTo>
                  <a:pt x="180529" y="96170"/>
                </a:moveTo>
                <a:lnTo>
                  <a:pt x="180529" y="94135"/>
                </a:lnTo>
                <a:lnTo>
                  <a:pt x="179162" y="92767"/>
                </a:lnTo>
                <a:lnTo>
                  <a:pt x="180996" y="92767"/>
                </a:lnTo>
                <a:lnTo>
                  <a:pt x="181797" y="93601"/>
                </a:lnTo>
                <a:lnTo>
                  <a:pt x="181797" y="94902"/>
                </a:lnTo>
                <a:close/>
                <a:moveTo>
                  <a:pt x="158180" y="96170"/>
                </a:moveTo>
                <a:lnTo>
                  <a:pt x="156879" y="94902"/>
                </a:lnTo>
                <a:lnTo>
                  <a:pt x="156879" y="93568"/>
                </a:lnTo>
                <a:lnTo>
                  <a:pt x="157713" y="92767"/>
                </a:lnTo>
                <a:lnTo>
                  <a:pt x="159514" y="92767"/>
                </a:lnTo>
                <a:lnTo>
                  <a:pt x="158180" y="94102"/>
                </a:lnTo>
                <a:lnTo>
                  <a:pt x="158180" y="96170"/>
                </a:lnTo>
                <a:close/>
                <a:moveTo>
                  <a:pt x="153944" y="95403"/>
                </a:moveTo>
                <a:lnTo>
                  <a:pt x="153076" y="94502"/>
                </a:lnTo>
                <a:lnTo>
                  <a:pt x="151809" y="94502"/>
                </a:lnTo>
                <a:lnTo>
                  <a:pt x="151809" y="93434"/>
                </a:lnTo>
                <a:lnTo>
                  <a:pt x="151675" y="93134"/>
                </a:lnTo>
                <a:lnTo>
                  <a:pt x="150908" y="92367"/>
                </a:lnTo>
                <a:lnTo>
                  <a:pt x="151675" y="91600"/>
                </a:lnTo>
                <a:lnTo>
                  <a:pt x="151809" y="91333"/>
                </a:lnTo>
                <a:lnTo>
                  <a:pt x="151809" y="90232"/>
                </a:lnTo>
                <a:lnTo>
                  <a:pt x="153076" y="90232"/>
                </a:lnTo>
                <a:lnTo>
                  <a:pt x="153944" y="89332"/>
                </a:lnTo>
                <a:lnTo>
                  <a:pt x="154844" y="90232"/>
                </a:lnTo>
                <a:lnTo>
                  <a:pt x="156112" y="90232"/>
                </a:lnTo>
                <a:lnTo>
                  <a:pt x="156112" y="91333"/>
                </a:lnTo>
                <a:lnTo>
                  <a:pt x="156212" y="91600"/>
                </a:lnTo>
                <a:lnTo>
                  <a:pt x="156979" y="92367"/>
                </a:lnTo>
                <a:lnTo>
                  <a:pt x="156212" y="93134"/>
                </a:lnTo>
                <a:lnTo>
                  <a:pt x="156112" y="93434"/>
                </a:lnTo>
                <a:lnTo>
                  <a:pt x="156112" y="94502"/>
                </a:lnTo>
                <a:lnTo>
                  <a:pt x="154844" y="94502"/>
                </a:lnTo>
                <a:close/>
                <a:moveTo>
                  <a:pt x="149741" y="96170"/>
                </a:moveTo>
                <a:lnTo>
                  <a:pt x="149741" y="94135"/>
                </a:lnTo>
                <a:lnTo>
                  <a:pt x="148373" y="92767"/>
                </a:lnTo>
                <a:lnTo>
                  <a:pt x="150208" y="92767"/>
                </a:lnTo>
                <a:lnTo>
                  <a:pt x="151008" y="93601"/>
                </a:lnTo>
                <a:lnTo>
                  <a:pt x="151008" y="94902"/>
                </a:lnTo>
                <a:close/>
                <a:moveTo>
                  <a:pt x="127391" y="96170"/>
                </a:moveTo>
                <a:lnTo>
                  <a:pt x="126091" y="94902"/>
                </a:lnTo>
                <a:lnTo>
                  <a:pt x="126091" y="93568"/>
                </a:lnTo>
                <a:lnTo>
                  <a:pt x="126924" y="92767"/>
                </a:lnTo>
                <a:lnTo>
                  <a:pt x="128726" y="92767"/>
                </a:lnTo>
                <a:lnTo>
                  <a:pt x="127391" y="94102"/>
                </a:lnTo>
                <a:lnTo>
                  <a:pt x="127391" y="96170"/>
                </a:lnTo>
                <a:close/>
                <a:moveTo>
                  <a:pt x="123155" y="95403"/>
                </a:moveTo>
                <a:lnTo>
                  <a:pt x="122254" y="94502"/>
                </a:lnTo>
                <a:lnTo>
                  <a:pt x="121020" y="94502"/>
                </a:lnTo>
                <a:lnTo>
                  <a:pt x="121020" y="93434"/>
                </a:lnTo>
                <a:lnTo>
                  <a:pt x="120887" y="93134"/>
                </a:lnTo>
                <a:lnTo>
                  <a:pt x="120120" y="92367"/>
                </a:lnTo>
                <a:lnTo>
                  <a:pt x="120887" y="91600"/>
                </a:lnTo>
                <a:lnTo>
                  <a:pt x="121020" y="91333"/>
                </a:lnTo>
                <a:lnTo>
                  <a:pt x="121020" y="90232"/>
                </a:lnTo>
                <a:lnTo>
                  <a:pt x="122254" y="90232"/>
                </a:lnTo>
                <a:lnTo>
                  <a:pt x="123155" y="89332"/>
                </a:lnTo>
                <a:lnTo>
                  <a:pt x="124056" y="90232"/>
                </a:lnTo>
                <a:lnTo>
                  <a:pt x="125290" y="90232"/>
                </a:lnTo>
                <a:lnTo>
                  <a:pt x="125290" y="91333"/>
                </a:lnTo>
                <a:lnTo>
                  <a:pt x="125423" y="91600"/>
                </a:lnTo>
                <a:lnTo>
                  <a:pt x="126191" y="92367"/>
                </a:lnTo>
                <a:lnTo>
                  <a:pt x="125423" y="93134"/>
                </a:lnTo>
                <a:lnTo>
                  <a:pt x="125290" y="93434"/>
                </a:lnTo>
                <a:lnTo>
                  <a:pt x="125290" y="94502"/>
                </a:lnTo>
                <a:lnTo>
                  <a:pt x="124056" y="94502"/>
                </a:lnTo>
                <a:close/>
                <a:moveTo>
                  <a:pt x="118952" y="96170"/>
                </a:moveTo>
                <a:lnTo>
                  <a:pt x="118952" y="94135"/>
                </a:lnTo>
                <a:lnTo>
                  <a:pt x="117584" y="92767"/>
                </a:lnTo>
                <a:lnTo>
                  <a:pt x="119386" y="92767"/>
                </a:lnTo>
                <a:lnTo>
                  <a:pt x="120220" y="93601"/>
                </a:lnTo>
                <a:lnTo>
                  <a:pt x="120220" y="94902"/>
                </a:lnTo>
                <a:close/>
                <a:moveTo>
                  <a:pt x="96569" y="96170"/>
                </a:moveTo>
                <a:lnTo>
                  <a:pt x="95302" y="94902"/>
                </a:lnTo>
                <a:lnTo>
                  <a:pt x="95302" y="93568"/>
                </a:lnTo>
                <a:lnTo>
                  <a:pt x="96136" y="92767"/>
                </a:lnTo>
                <a:lnTo>
                  <a:pt x="97937" y="92767"/>
                </a:lnTo>
                <a:lnTo>
                  <a:pt x="96569" y="94102"/>
                </a:lnTo>
                <a:lnTo>
                  <a:pt x="96569" y="96170"/>
                </a:lnTo>
                <a:close/>
                <a:moveTo>
                  <a:pt x="92366" y="95403"/>
                </a:moveTo>
                <a:lnTo>
                  <a:pt x="91466" y="94502"/>
                </a:lnTo>
                <a:lnTo>
                  <a:pt x="90232" y="94502"/>
                </a:lnTo>
                <a:lnTo>
                  <a:pt x="90232" y="93434"/>
                </a:lnTo>
                <a:lnTo>
                  <a:pt x="90098" y="93134"/>
                </a:lnTo>
                <a:lnTo>
                  <a:pt x="89331" y="92367"/>
                </a:lnTo>
                <a:lnTo>
                  <a:pt x="90098" y="91600"/>
                </a:lnTo>
                <a:lnTo>
                  <a:pt x="90232" y="91333"/>
                </a:lnTo>
                <a:lnTo>
                  <a:pt x="90232" y="90232"/>
                </a:lnTo>
                <a:lnTo>
                  <a:pt x="91466" y="90232"/>
                </a:lnTo>
                <a:lnTo>
                  <a:pt x="92366" y="89332"/>
                </a:lnTo>
                <a:lnTo>
                  <a:pt x="93267" y="90232"/>
                </a:lnTo>
                <a:lnTo>
                  <a:pt x="94501" y="90232"/>
                </a:lnTo>
                <a:lnTo>
                  <a:pt x="94501" y="91333"/>
                </a:lnTo>
                <a:lnTo>
                  <a:pt x="94635" y="91600"/>
                </a:lnTo>
                <a:lnTo>
                  <a:pt x="95402" y="92367"/>
                </a:lnTo>
                <a:lnTo>
                  <a:pt x="94635" y="93134"/>
                </a:lnTo>
                <a:lnTo>
                  <a:pt x="94501" y="93434"/>
                </a:lnTo>
                <a:lnTo>
                  <a:pt x="94501" y="94502"/>
                </a:lnTo>
                <a:lnTo>
                  <a:pt x="93267" y="94502"/>
                </a:lnTo>
                <a:close/>
                <a:moveTo>
                  <a:pt x="88130" y="96170"/>
                </a:moveTo>
                <a:lnTo>
                  <a:pt x="88130" y="94135"/>
                </a:lnTo>
                <a:lnTo>
                  <a:pt x="86796" y="92767"/>
                </a:lnTo>
                <a:lnTo>
                  <a:pt x="88597" y="92767"/>
                </a:lnTo>
                <a:lnTo>
                  <a:pt x="89431" y="93601"/>
                </a:lnTo>
                <a:lnTo>
                  <a:pt x="89431" y="94902"/>
                </a:lnTo>
                <a:close/>
                <a:moveTo>
                  <a:pt x="65781" y="96170"/>
                </a:moveTo>
                <a:lnTo>
                  <a:pt x="64513" y="94902"/>
                </a:lnTo>
                <a:lnTo>
                  <a:pt x="64513" y="93568"/>
                </a:lnTo>
                <a:lnTo>
                  <a:pt x="65347" y="92767"/>
                </a:lnTo>
                <a:lnTo>
                  <a:pt x="67148" y="92767"/>
                </a:lnTo>
                <a:lnTo>
                  <a:pt x="65781" y="94102"/>
                </a:lnTo>
                <a:close/>
                <a:moveTo>
                  <a:pt x="61578" y="95403"/>
                </a:moveTo>
                <a:lnTo>
                  <a:pt x="60677" y="94502"/>
                </a:lnTo>
                <a:lnTo>
                  <a:pt x="59410" y="94502"/>
                </a:lnTo>
                <a:lnTo>
                  <a:pt x="59410" y="93434"/>
                </a:lnTo>
                <a:lnTo>
                  <a:pt x="59310" y="93134"/>
                </a:lnTo>
                <a:lnTo>
                  <a:pt x="58542" y="92367"/>
                </a:lnTo>
                <a:lnTo>
                  <a:pt x="59310" y="91600"/>
                </a:lnTo>
                <a:lnTo>
                  <a:pt x="59410" y="91333"/>
                </a:lnTo>
                <a:lnTo>
                  <a:pt x="59410" y="90232"/>
                </a:lnTo>
                <a:lnTo>
                  <a:pt x="60677" y="90232"/>
                </a:lnTo>
                <a:lnTo>
                  <a:pt x="61578" y="89332"/>
                </a:lnTo>
                <a:lnTo>
                  <a:pt x="62445" y="90232"/>
                </a:lnTo>
                <a:lnTo>
                  <a:pt x="63713" y="90232"/>
                </a:lnTo>
                <a:lnTo>
                  <a:pt x="63713" y="91333"/>
                </a:lnTo>
                <a:lnTo>
                  <a:pt x="63846" y="91600"/>
                </a:lnTo>
                <a:lnTo>
                  <a:pt x="64613" y="92367"/>
                </a:lnTo>
                <a:lnTo>
                  <a:pt x="63846" y="93134"/>
                </a:lnTo>
                <a:lnTo>
                  <a:pt x="63713" y="93434"/>
                </a:lnTo>
                <a:lnTo>
                  <a:pt x="63713" y="94502"/>
                </a:lnTo>
                <a:lnTo>
                  <a:pt x="62445" y="94502"/>
                </a:lnTo>
                <a:close/>
                <a:moveTo>
                  <a:pt x="57341" y="96170"/>
                </a:moveTo>
                <a:lnTo>
                  <a:pt x="57341" y="94135"/>
                </a:lnTo>
                <a:lnTo>
                  <a:pt x="56007" y="92767"/>
                </a:lnTo>
                <a:lnTo>
                  <a:pt x="57808" y="92767"/>
                </a:lnTo>
                <a:lnTo>
                  <a:pt x="58642" y="93601"/>
                </a:lnTo>
                <a:lnTo>
                  <a:pt x="58642" y="94902"/>
                </a:lnTo>
                <a:close/>
                <a:moveTo>
                  <a:pt x="34992" y="96170"/>
                </a:moveTo>
                <a:lnTo>
                  <a:pt x="33725" y="94902"/>
                </a:lnTo>
                <a:lnTo>
                  <a:pt x="33725" y="93568"/>
                </a:lnTo>
                <a:lnTo>
                  <a:pt x="34525" y="92767"/>
                </a:lnTo>
                <a:lnTo>
                  <a:pt x="36360" y="92767"/>
                </a:lnTo>
                <a:lnTo>
                  <a:pt x="34992" y="94102"/>
                </a:lnTo>
                <a:close/>
                <a:moveTo>
                  <a:pt x="30789" y="95403"/>
                </a:moveTo>
                <a:lnTo>
                  <a:pt x="29889" y="94502"/>
                </a:lnTo>
                <a:lnTo>
                  <a:pt x="28621" y="94502"/>
                </a:lnTo>
                <a:lnTo>
                  <a:pt x="28621" y="93434"/>
                </a:lnTo>
                <a:lnTo>
                  <a:pt x="28521" y="93134"/>
                </a:lnTo>
                <a:lnTo>
                  <a:pt x="27754" y="92367"/>
                </a:lnTo>
                <a:lnTo>
                  <a:pt x="28521" y="91600"/>
                </a:lnTo>
                <a:lnTo>
                  <a:pt x="28621" y="91333"/>
                </a:lnTo>
                <a:lnTo>
                  <a:pt x="28621" y="90232"/>
                </a:lnTo>
                <a:lnTo>
                  <a:pt x="29889" y="90232"/>
                </a:lnTo>
                <a:lnTo>
                  <a:pt x="30789" y="89332"/>
                </a:lnTo>
                <a:lnTo>
                  <a:pt x="31656" y="90232"/>
                </a:lnTo>
                <a:lnTo>
                  <a:pt x="32924" y="90232"/>
                </a:lnTo>
                <a:lnTo>
                  <a:pt x="32924" y="91333"/>
                </a:lnTo>
                <a:lnTo>
                  <a:pt x="33057" y="91600"/>
                </a:lnTo>
                <a:lnTo>
                  <a:pt x="33825" y="92367"/>
                </a:lnTo>
                <a:lnTo>
                  <a:pt x="33057" y="93134"/>
                </a:lnTo>
                <a:lnTo>
                  <a:pt x="32924" y="93434"/>
                </a:lnTo>
                <a:lnTo>
                  <a:pt x="32924" y="94502"/>
                </a:lnTo>
                <a:lnTo>
                  <a:pt x="31656" y="94502"/>
                </a:lnTo>
                <a:close/>
                <a:moveTo>
                  <a:pt x="26553" y="96170"/>
                </a:moveTo>
                <a:lnTo>
                  <a:pt x="26553" y="94135"/>
                </a:lnTo>
                <a:lnTo>
                  <a:pt x="25219" y="92767"/>
                </a:lnTo>
                <a:lnTo>
                  <a:pt x="27020" y="92767"/>
                </a:lnTo>
                <a:lnTo>
                  <a:pt x="27854" y="93601"/>
                </a:lnTo>
                <a:lnTo>
                  <a:pt x="27854" y="94902"/>
                </a:lnTo>
                <a:close/>
                <a:moveTo>
                  <a:pt x="26553" y="26987"/>
                </a:moveTo>
                <a:lnTo>
                  <a:pt x="27854" y="28254"/>
                </a:lnTo>
                <a:lnTo>
                  <a:pt x="27854" y="29555"/>
                </a:lnTo>
                <a:lnTo>
                  <a:pt x="27020" y="30389"/>
                </a:lnTo>
                <a:lnTo>
                  <a:pt x="25219" y="30389"/>
                </a:lnTo>
                <a:lnTo>
                  <a:pt x="26553" y="29055"/>
                </a:lnTo>
                <a:lnTo>
                  <a:pt x="26553" y="26987"/>
                </a:lnTo>
                <a:close/>
                <a:moveTo>
                  <a:pt x="30789" y="27754"/>
                </a:moveTo>
                <a:lnTo>
                  <a:pt x="31656" y="28655"/>
                </a:lnTo>
                <a:lnTo>
                  <a:pt x="32924" y="28655"/>
                </a:lnTo>
                <a:lnTo>
                  <a:pt x="32924" y="29722"/>
                </a:lnTo>
                <a:lnTo>
                  <a:pt x="33057" y="30022"/>
                </a:lnTo>
                <a:lnTo>
                  <a:pt x="33825" y="30790"/>
                </a:lnTo>
                <a:lnTo>
                  <a:pt x="33057" y="31557"/>
                </a:lnTo>
                <a:lnTo>
                  <a:pt x="32924" y="31824"/>
                </a:lnTo>
                <a:lnTo>
                  <a:pt x="32924" y="32924"/>
                </a:lnTo>
                <a:lnTo>
                  <a:pt x="31656" y="32924"/>
                </a:lnTo>
                <a:lnTo>
                  <a:pt x="30789" y="33825"/>
                </a:lnTo>
                <a:lnTo>
                  <a:pt x="29889" y="32924"/>
                </a:lnTo>
                <a:lnTo>
                  <a:pt x="28621" y="32924"/>
                </a:lnTo>
                <a:lnTo>
                  <a:pt x="28621" y="31824"/>
                </a:lnTo>
                <a:lnTo>
                  <a:pt x="28521" y="31557"/>
                </a:lnTo>
                <a:lnTo>
                  <a:pt x="27754" y="30790"/>
                </a:lnTo>
                <a:lnTo>
                  <a:pt x="28521" y="30022"/>
                </a:lnTo>
                <a:lnTo>
                  <a:pt x="28621" y="29722"/>
                </a:lnTo>
                <a:lnTo>
                  <a:pt x="28621" y="28655"/>
                </a:lnTo>
                <a:lnTo>
                  <a:pt x="29889" y="28655"/>
                </a:lnTo>
                <a:close/>
                <a:moveTo>
                  <a:pt x="34992" y="26987"/>
                </a:moveTo>
                <a:lnTo>
                  <a:pt x="34992" y="29022"/>
                </a:lnTo>
                <a:lnTo>
                  <a:pt x="36360" y="30389"/>
                </a:lnTo>
                <a:lnTo>
                  <a:pt x="34525" y="30389"/>
                </a:lnTo>
                <a:lnTo>
                  <a:pt x="33725" y="29555"/>
                </a:lnTo>
                <a:lnTo>
                  <a:pt x="33725" y="28254"/>
                </a:lnTo>
                <a:close/>
                <a:moveTo>
                  <a:pt x="57341" y="26987"/>
                </a:moveTo>
                <a:lnTo>
                  <a:pt x="58642" y="28254"/>
                </a:lnTo>
                <a:lnTo>
                  <a:pt x="58642" y="29555"/>
                </a:lnTo>
                <a:lnTo>
                  <a:pt x="57808" y="30389"/>
                </a:lnTo>
                <a:lnTo>
                  <a:pt x="56007" y="30389"/>
                </a:lnTo>
                <a:lnTo>
                  <a:pt x="57341" y="29055"/>
                </a:lnTo>
                <a:close/>
                <a:moveTo>
                  <a:pt x="61578" y="27754"/>
                </a:moveTo>
                <a:lnTo>
                  <a:pt x="62445" y="28655"/>
                </a:lnTo>
                <a:lnTo>
                  <a:pt x="63713" y="28655"/>
                </a:lnTo>
                <a:lnTo>
                  <a:pt x="63713" y="29722"/>
                </a:lnTo>
                <a:lnTo>
                  <a:pt x="63846" y="30022"/>
                </a:lnTo>
                <a:lnTo>
                  <a:pt x="64613" y="30790"/>
                </a:lnTo>
                <a:lnTo>
                  <a:pt x="63846" y="31557"/>
                </a:lnTo>
                <a:lnTo>
                  <a:pt x="63713" y="31824"/>
                </a:lnTo>
                <a:lnTo>
                  <a:pt x="63713" y="32924"/>
                </a:lnTo>
                <a:lnTo>
                  <a:pt x="62445" y="32924"/>
                </a:lnTo>
                <a:lnTo>
                  <a:pt x="61578" y="33825"/>
                </a:lnTo>
                <a:lnTo>
                  <a:pt x="60677" y="32924"/>
                </a:lnTo>
                <a:lnTo>
                  <a:pt x="59410" y="32924"/>
                </a:lnTo>
                <a:lnTo>
                  <a:pt x="59410" y="31824"/>
                </a:lnTo>
                <a:lnTo>
                  <a:pt x="59310" y="31557"/>
                </a:lnTo>
                <a:lnTo>
                  <a:pt x="58542" y="30790"/>
                </a:lnTo>
                <a:lnTo>
                  <a:pt x="59310" y="30022"/>
                </a:lnTo>
                <a:lnTo>
                  <a:pt x="59410" y="29722"/>
                </a:lnTo>
                <a:lnTo>
                  <a:pt x="59410" y="28655"/>
                </a:lnTo>
                <a:lnTo>
                  <a:pt x="60677" y="28655"/>
                </a:lnTo>
                <a:close/>
                <a:moveTo>
                  <a:pt x="65781" y="26987"/>
                </a:moveTo>
                <a:lnTo>
                  <a:pt x="65781" y="29022"/>
                </a:lnTo>
                <a:lnTo>
                  <a:pt x="67148" y="30389"/>
                </a:lnTo>
                <a:lnTo>
                  <a:pt x="65347" y="30389"/>
                </a:lnTo>
                <a:lnTo>
                  <a:pt x="64513" y="29555"/>
                </a:lnTo>
                <a:lnTo>
                  <a:pt x="64513" y="28254"/>
                </a:lnTo>
                <a:close/>
                <a:moveTo>
                  <a:pt x="88130" y="26987"/>
                </a:moveTo>
                <a:lnTo>
                  <a:pt x="89431" y="28254"/>
                </a:lnTo>
                <a:lnTo>
                  <a:pt x="89431" y="29555"/>
                </a:lnTo>
                <a:lnTo>
                  <a:pt x="88597" y="30389"/>
                </a:lnTo>
                <a:lnTo>
                  <a:pt x="86796" y="30389"/>
                </a:lnTo>
                <a:lnTo>
                  <a:pt x="88130" y="29055"/>
                </a:lnTo>
                <a:lnTo>
                  <a:pt x="88130" y="26987"/>
                </a:lnTo>
                <a:close/>
                <a:moveTo>
                  <a:pt x="92366" y="27754"/>
                </a:moveTo>
                <a:lnTo>
                  <a:pt x="93267" y="28655"/>
                </a:lnTo>
                <a:lnTo>
                  <a:pt x="94501" y="28655"/>
                </a:lnTo>
                <a:lnTo>
                  <a:pt x="94501" y="29722"/>
                </a:lnTo>
                <a:lnTo>
                  <a:pt x="94635" y="30022"/>
                </a:lnTo>
                <a:lnTo>
                  <a:pt x="95402" y="30790"/>
                </a:lnTo>
                <a:lnTo>
                  <a:pt x="94635" y="31557"/>
                </a:lnTo>
                <a:lnTo>
                  <a:pt x="94501" y="31824"/>
                </a:lnTo>
                <a:lnTo>
                  <a:pt x="94501" y="32924"/>
                </a:lnTo>
                <a:lnTo>
                  <a:pt x="93267" y="32924"/>
                </a:lnTo>
                <a:lnTo>
                  <a:pt x="92366" y="33825"/>
                </a:lnTo>
                <a:lnTo>
                  <a:pt x="91466" y="32924"/>
                </a:lnTo>
                <a:lnTo>
                  <a:pt x="90232" y="32924"/>
                </a:lnTo>
                <a:lnTo>
                  <a:pt x="90232" y="31824"/>
                </a:lnTo>
                <a:lnTo>
                  <a:pt x="90098" y="31557"/>
                </a:lnTo>
                <a:lnTo>
                  <a:pt x="89331" y="30790"/>
                </a:lnTo>
                <a:lnTo>
                  <a:pt x="90098" y="30022"/>
                </a:lnTo>
                <a:lnTo>
                  <a:pt x="90232" y="29722"/>
                </a:lnTo>
                <a:lnTo>
                  <a:pt x="90232" y="28655"/>
                </a:lnTo>
                <a:lnTo>
                  <a:pt x="91466" y="28655"/>
                </a:lnTo>
                <a:close/>
                <a:moveTo>
                  <a:pt x="96569" y="26987"/>
                </a:moveTo>
                <a:lnTo>
                  <a:pt x="96569" y="29022"/>
                </a:lnTo>
                <a:lnTo>
                  <a:pt x="97937" y="30389"/>
                </a:lnTo>
                <a:lnTo>
                  <a:pt x="96136" y="30389"/>
                </a:lnTo>
                <a:lnTo>
                  <a:pt x="95302" y="29555"/>
                </a:lnTo>
                <a:lnTo>
                  <a:pt x="95302" y="28254"/>
                </a:lnTo>
                <a:close/>
                <a:moveTo>
                  <a:pt x="118952" y="26987"/>
                </a:moveTo>
                <a:lnTo>
                  <a:pt x="120220" y="28254"/>
                </a:lnTo>
                <a:lnTo>
                  <a:pt x="120220" y="29555"/>
                </a:lnTo>
                <a:lnTo>
                  <a:pt x="119386" y="30389"/>
                </a:lnTo>
                <a:lnTo>
                  <a:pt x="117584" y="30389"/>
                </a:lnTo>
                <a:lnTo>
                  <a:pt x="118952" y="29055"/>
                </a:lnTo>
                <a:lnTo>
                  <a:pt x="118952" y="26987"/>
                </a:lnTo>
                <a:close/>
                <a:moveTo>
                  <a:pt x="123155" y="27754"/>
                </a:moveTo>
                <a:lnTo>
                  <a:pt x="124056" y="28655"/>
                </a:lnTo>
                <a:lnTo>
                  <a:pt x="125290" y="28655"/>
                </a:lnTo>
                <a:lnTo>
                  <a:pt x="125290" y="29722"/>
                </a:lnTo>
                <a:lnTo>
                  <a:pt x="125423" y="30022"/>
                </a:lnTo>
                <a:lnTo>
                  <a:pt x="126191" y="30790"/>
                </a:lnTo>
                <a:lnTo>
                  <a:pt x="125423" y="31557"/>
                </a:lnTo>
                <a:lnTo>
                  <a:pt x="125290" y="31824"/>
                </a:lnTo>
                <a:lnTo>
                  <a:pt x="125290" y="32924"/>
                </a:lnTo>
                <a:lnTo>
                  <a:pt x="124056" y="32924"/>
                </a:lnTo>
                <a:lnTo>
                  <a:pt x="123155" y="33825"/>
                </a:lnTo>
                <a:lnTo>
                  <a:pt x="122254" y="32924"/>
                </a:lnTo>
                <a:lnTo>
                  <a:pt x="121020" y="32924"/>
                </a:lnTo>
                <a:lnTo>
                  <a:pt x="121020" y="31857"/>
                </a:lnTo>
                <a:lnTo>
                  <a:pt x="120887" y="31557"/>
                </a:lnTo>
                <a:lnTo>
                  <a:pt x="120120" y="30790"/>
                </a:lnTo>
                <a:lnTo>
                  <a:pt x="120887" y="30022"/>
                </a:lnTo>
                <a:lnTo>
                  <a:pt x="121020" y="29722"/>
                </a:lnTo>
                <a:lnTo>
                  <a:pt x="121020" y="28655"/>
                </a:lnTo>
                <a:lnTo>
                  <a:pt x="122254" y="28655"/>
                </a:lnTo>
                <a:close/>
                <a:moveTo>
                  <a:pt x="127391" y="26987"/>
                </a:moveTo>
                <a:lnTo>
                  <a:pt x="127391" y="29022"/>
                </a:lnTo>
                <a:lnTo>
                  <a:pt x="128726" y="30389"/>
                </a:lnTo>
                <a:lnTo>
                  <a:pt x="126924" y="30389"/>
                </a:lnTo>
                <a:lnTo>
                  <a:pt x="126091" y="29555"/>
                </a:lnTo>
                <a:lnTo>
                  <a:pt x="126091" y="28254"/>
                </a:lnTo>
                <a:close/>
                <a:moveTo>
                  <a:pt x="149741" y="26987"/>
                </a:moveTo>
                <a:lnTo>
                  <a:pt x="151008" y="28254"/>
                </a:lnTo>
                <a:lnTo>
                  <a:pt x="151008" y="29555"/>
                </a:lnTo>
                <a:lnTo>
                  <a:pt x="150174" y="30389"/>
                </a:lnTo>
                <a:lnTo>
                  <a:pt x="148373" y="30389"/>
                </a:lnTo>
                <a:lnTo>
                  <a:pt x="149741" y="29055"/>
                </a:lnTo>
                <a:lnTo>
                  <a:pt x="149741" y="26987"/>
                </a:lnTo>
                <a:close/>
                <a:moveTo>
                  <a:pt x="153944" y="27754"/>
                </a:moveTo>
                <a:lnTo>
                  <a:pt x="154844" y="28655"/>
                </a:lnTo>
                <a:lnTo>
                  <a:pt x="156112" y="28655"/>
                </a:lnTo>
                <a:lnTo>
                  <a:pt x="156112" y="29722"/>
                </a:lnTo>
                <a:lnTo>
                  <a:pt x="156212" y="30022"/>
                </a:lnTo>
                <a:lnTo>
                  <a:pt x="156979" y="30790"/>
                </a:lnTo>
                <a:lnTo>
                  <a:pt x="156212" y="31557"/>
                </a:lnTo>
                <a:lnTo>
                  <a:pt x="156112" y="31824"/>
                </a:lnTo>
                <a:lnTo>
                  <a:pt x="156112" y="32924"/>
                </a:lnTo>
                <a:lnTo>
                  <a:pt x="154844" y="32924"/>
                </a:lnTo>
                <a:lnTo>
                  <a:pt x="153944" y="33825"/>
                </a:lnTo>
                <a:lnTo>
                  <a:pt x="153076" y="32924"/>
                </a:lnTo>
                <a:lnTo>
                  <a:pt x="151809" y="32924"/>
                </a:lnTo>
                <a:lnTo>
                  <a:pt x="151809" y="31824"/>
                </a:lnTo>
                <a:lnTo>
                  <a:pt x="151675" y="31557"/>
                </a:lnTo>
                <a:lnTo>
                  <a:pt x="150908" y="30790"/>
                </a:lnTo>
                <a:lnTo>
                  <a:pt x="151675" y="30022"/>
                </a:lnTo>
                <a:lnTo>
                  <a:pt x="151809" y="29722"/>
                </a:lnTo>
                <a:lnTo>
                  <a:pt x="151809" y="28655"/>
                </a:lnTo>
                <a:lnTo>
                  <a:pt x="153076" y="28655"/>
                </a:lnTo>
                <a:close/>
                <a:moveTo>
                  <a:pt x="158180" y="26987"/>
                </a:moveTo>
                <a:lnTo>
                  <a:pt x="158180" y="29022"/>
                </a:lnTo>
                <a:lnTo>
                  <a:pt x="159514" y="30389"/>
                </a:lnTo>
                <a:lnTo>
                  <a:pt x="157713" y="30389"/>
                </a:lnTo>
                <a:lnTo>
                  <a:pt x="156879" y="29555"/>
                </a:lnTo>
                <a:lnTo>
                  <a:pt x="156879" y="28254"/>
                </a:lnTo>
                <a:close/>
                <a:moveTo>
                  <a:pt x="180529" y="26987"/>
                </a:moveTo>
                <a:lnTo>
                  <a:pt x="181797" y="28254"/>
                </a:lnTo>
                <a:lnTo>
                  <a:pt x="181797" y="29555"/>
                </a:lnTo>
                <a:lnTo>
                  <a:pt x="180963" y="30389"/>
                </a:lnTo>
                <a:lnTo>
                  <a:pt x="179162" y="30389"/>
                </a:lnTo>
                <a:lnTo>
                  <a:pt x="180529" y="29055"/>
                </a:lnTo>
                <a:lnTo>
                  <a:pt x="180529" y="26987"/>
                </a:lnTo>
                <a:close/>
                <a:moveTo>
                  <a:pt x="184732" y="27754"/>
                </a:moveTo>
                <a:lnTo>
                  <a:pt x="185633" y="28655"/>
                </a:lnTo>
                <a:lnTo>
                  <a:pt x="186901" y="28655"/>
                </a:lnTo>
                <a:lnTo>
                  <a:pt x="186901" y="29722"/>
                </a:lnTo>
                <a:lnTo>
                  <a:pt x="187001" y="30022"/>
                </a:lnTo>
                <a:lnTo>
                  <a:pt x="187768" y="30790"/>
                </a:lnTo>
                <a:lnTo>
                  <a:pt x="187001" y="31557"/>
                </a:lnTo>
                <a:lnTo>
                  <a:pt x="186901" y="31824"/>
                </a:lnTo>
                <a:lnTo>
                  <a:pt x="186901" y="32924"/>
                </a:lnTo>
                <a:lnTo>
                  <a:pt x="185633" y="32924"/>
                </a:lnTo>
                <a:lnTo>
                  <a:pt x="184732" y="33825"/>
                </a:lnTo>
                <a:lnTo>
                  <a:pt x="183865" y="32924"/>
                </a:lnTo>
                <a:lnTo>
                  <a:pt x="182598" y="32924"/>
                </a:lnTo>
                <a:lnTo>
                  <a:pt x="182598" y="31824"/>
                </a:lnTo>
                <a:lnTo>
                  <a:pt x="182464" y="31557"/>
                </a:lnTo>
                <a:lnTo>
                  <a:pt x="181697" y="30790"/>
                </a:lnTo>
                <a:lnTo>
                  <a:pt x="182464" y="30022"/>
                </a:lnTo>
                <a:lnTo>
                  <a:pt x="182598" y="29722"/>
                </a:lnTo>
                <a:lnTo>
                  <a:pt x="182598" y="28655"/>
                </a:lnTo>
                <a:lnTo>
                  <a:pt x="183865" y="28655"/>
                </a:lnTo>
                <a:close/>
                <a:moveTo>
                  <a:pt x="188969" y="26987"/>
                </a:moveTo>
                <a:lnTo>
                  <a:pt x="188969" y="29022"/>
                </a:lnTo>
                <a:lnTo>
                  <a:pt x="190303" y="30389"/>
                </a:lnTo>
                <a:lnTo>
                  <a:pt x="188502" y="30389"/>
                </a:lnTo>
                <a:lnTo>
                  <a:pt x="187668" y="29555"/>
                </a:lnTo>
                <a:lnTo>
                  <a:pt x="187668" y="28254"/>
                </a:lnTo>
                <a:close/>
                <a:moveTo>
                  <a:pt x="211318" y="26987"/>
                </a:moveTo>
                <a:lnTo>
                  <a:pt x="212586" y="28254"/>
                </a:lnTo>
                <a:lnTo>
                  <a:pt x="212586" y="29555"/>
                </a:lnTo>
                <a:lnTo>
                  <a:pt x="211785" y="30389"/>
                </a:lnTo>
                <a:lnTo>
                  <a:pt x="209950" y="30389"/>
                </a:lnTo>
                <a:lnTo>
                  <a:pt x="211318" y="29055"/>
                </a:lnTo>
                <a:lnTo>
                  <a:pt x="211318" y="26987"/>
                </a:lnTo>
                <a:close/>
                <a:moveTo>
                  <a:pt x="215521" y="27754"/>
                </a:moveTo>
                <a:lnTo>
                  <a:pt x="216422" y="28655"/>
                </a:lnTo>
                <a:lnTo>
                  <a:pt x="217689" y="28655"/>
                </a:lnTo>
                <a:lnTo>
                  <a:pt x="217689" y="29722"/>
                </a:lnTo>
                <a:lnTo>
                  <a:pt x="217789" y="30022"/>
                </a:lnTo>
                <a:lnTo>
                  <a:pt x="218557" y="30790"/>
                </a:lnTo>
                <a:lnTo>
                  <a:pt x="217789" y="31557"/>
                </a:lnTo>
                <a:lnTo>
                  <a:pt x="217689" y="31824"/>
                </a:lnTo>
                <a:lnTo>
                  <a:pt x="217689" y="32924"/>
                </a:lnTo>
                <a:lnTo>
                  <a:pt x="216422" y="32924"/>
                </a:lnTo>
                <a:lnTo>
                  <a:pt x="215521" y="33825"/>
                </a:lnTo>
                <a:lnTo>
                  <a:pt x="214654" y="32924"/>
                </a:lnTo>
                <a:lnTo>
                  <a:pt x="213386" y="32924"/>
                </a:lnTo>
                <a:lnTo>
                  <a:pt x="213386" y="31824"/>
                </a:lnTo>
                <a:lnTo>
                  <a:pt x="213286" y="31557"/>
                </a:lnTo>
                <a:lnTo>
                  <a:pt x="212486" y="30790"/>
                </a:lnTo>
                <a:lnTo>
                  <a:pt x="213286" y="30022"/>
                </a:lnTo>
                <a:lnTo>
                  <a:pt x="213386" y="29722"/>
                </a:lnTo>
                <a:lnTo>
                  <a:pt x="213386" y="28655"/>
                </a:lnTo>
                <a:lnTo>
                  <a:pt x="214654" y="28655"/>
                </a:lnTo>
                <a:close/>
                <a:moveTo>
                  <a:pt x="218056" y="89432"/>
                </a:moveTo>
                <a:lnTo>
                  <a:pt x="216755" y="89432"/>
                </a:lnTo>
                <a:lnTo>
                  <a:pt x="215921" y="88598"/>
                </a:lnTo>
                <a:lnTo>
                  <a:pt x="215921" y="86796"/>
                </a:lnTo>
                <a:lnTo>
                  <a:pt x="217156" y="88031"/>
                </a:lnTo>
                <a:lnTo>
                  <a:pt x="217456" y="88164"/>
                </a:lnTo>
                <a:lnTo>
                  <a:pt x="219324" y="88164"/>
                </a:lnTo>
                <a:close/>
                <a:moveTo>
                  <a:pt x="211785" y="91967"/>
                </a:moveTo>
                <a:lnTo>
                  <a:pt x="209950" y="91967"/>
                </a:lnTo>
                <a:lnTo>
                  <a:pt x="211318" y="90632"/>
                </a:lnTo>
                <a:lnTo>
                  <a:pt x="211318" y="88564"/>
                </a:lnTo>
                <a:lnTo>
                  <a:pt x="212586" y="89865"/>
                </a:lnTo>
                <a:lnTo>
                  <a:pt x="212586" y="91166"/>
                </a:lnTo>
                <a:close/>
                <a:moveTo>
                  <a:pt x="188502" y="91967"/>
                </a:moveTo>
                <a:lnTo>
                  <a:pt x="187668" y="91166"/>
                </a:lnTo>
                <a:lnTo>
                  <a:pt x="187668" y="89865"/>
                </a:lnTo>
                <a:lnTo>
                  <a:pt x="188969" y="88564"/>
                </a:lnTo>
                <a:lnTo>
                  <a:pt x="188969" y="90632"/>
                </a:lnTo>
                <a:lnTo>
                  <a:pt x="190303" y="91967"/>
                </a:lnTo>
                <a:lnTo>
                  <a:pt x="188502" y="91967"/>
                </a:lnTo>
                <a:close/>
                <a:moveTo>
                  <a:pt x="180996" y="91967"/>
                </a:moveTo>
                <a:lnTo>
                  <a:pt x="179162" y="91967"/>
                </a:lnTo>
                <a:lnTo>
                  <a:pt x="180529" y="90632"/>
                </a:lnTo>
                <a:lnTo>
                  <a:pt x="180529" y="88564"/>
                </a:lnTo>
                <a:lnTo>
                  <a:pt x="181797" y="89865"/>
                </a:lnTo>
                <a:lnTo>
                  <a:pt x="181797" y="91166"/>
                </a:lnTo>
                <a:close/>
                <a:moveTo>
                  <a:pt x="157713" y="91967"/>
                </a:moveTo>
                <a:lnTo>
                  <a:pt x="156879" y="91166"/>
                </a:lnTo>
                <a:lnTo>
                  <a:pt x="156879" y="89865"/>
                </a:lnTo>
                <a:lnTo>
                  <a:pt x="158180" y="88564"/>
                </a:lnTo>
                <a:lnTo>
                  <a:pt x="158180" y="90632"/>
                </a:lnTo>
                <a:lnTo>
                  <a:pt x="159514" y="91967"/>
                </a:lnTo>
                <a:lnTo>
                  <a:pt x="157713" y="91967"/>
                </a:lnTo>
                <a:close/>
                <a:moveTo>
                  <a:pt x="150174" y="91967"/>
                </a:moveTo>
                <a:lnTo>
                  <a:pt x="148373" y="91967"/>
                </a:lnTo>
                <a:lnTo>
                  <a:pt x="149741" y="90632"/>
                </a:lnTo>
                <a:lnTo>
                  <a:pt x="149741" y="88564"/>
                </a:lnTo>
                <a:lnTo>
                  <a:pt x="151008" y="89865"/>
                </a:lnTo>
                <a:lnTo>
                  <a:pt x="151008" y="91166"/>
                </a:lnTo>
                <a:close/>
                <a:moveTo>
                  <a:pt x="126924" y="91967"/>
                </a:moveTo>
                <a:lnTo>
                  <a:pt x="126091" y="91166"/>
                </a:lnTo>
                <a:lnTo>
                  <a:pt x="126091" y="89865"/>
                </a:lnTo>
                <a:lnTo>
                  <a:pt x="127358" y="88564"/>
                </a:lnTo>
                <a:lnTo>
                  <a:pt x="127358" y="90632"/>
                </a:lnTo>
                <a:lnTo>
                  <a:pt x="128726" y="91967"/>
                </a:lnTo>
                <a:lnTo>
                  <a:pt x="126924" y="91967"/>
                </a:lnTo>
                <a:close/>
                <a:moveTo>
                  <a:pt x="119386" y="91967"/>
                </a:moveTo>
                <a:lnTo>
                  <a:pt x="117584" y="91967"/>
                </a:lnTo>
                <a:lnTo>
                  <a:pt x="118952" y="90632"/>
                </a:lnTo>
                <a:lnTo>
                  <a:pt x="118952" y="88564"/>
                </a:lnTo>
                <a:lnTo>
                  <a:pt x="120220" y="89865"/>
                </a:lnTo>
                <a:lnTo>
                  <a:pt x="120220" y="91166"/>
                </a:lnTo>
                <a:close/>
                <a:moveTo>
                  <a:pt x="96136" y="91967"/>
                </a:moveTo>
                <a:lnTo>
                  <a:pt x="95302" y="91166"/>
                </a:lnTo>
                <a:lnTo>
                  <a:pt x="95302" y="89865"/>
                </a:lnTo>
                <a:lnTo>
                  <a:pt x="96569" y="88564"/>
                </a:lnTo>
                <a:lnTo>
                  <a:pt x="96569" y="90632"/>
                </a:lnTo>
                <a:lnTo>
                  <a:pt x="97937" y="91967"/>
                </a:lnTo>
                <a:lnTo>
                  <a:pt x="96136" y="91967"/>
                </a:lnTo>
                <a:close/>
                <a:moveTo>
                  <a:pt x="88597" y="91967"/>
                </a:moveTo>
                <a:lnTo>
                  <a:pt x="86796" y="91967"/>
                </a:lnTo>
                <a:lnTo>
                  <a:pt x="88130" y="90632"/>
                </a:lnTo>
                <a:lnTo>
                  <a:pt x="88130" y="88564"/>
                </a:lnTo>
                <a:lnTo>
                  <a:pt x="89431" y="89865"/>
                </a:lnTo>
                <a:lnTo>
                  <a:pt x="89431" y="91166"/>
                </a:lnTo>
                <a:close/>
                <a:moveTo>
                  <a:pt x="65347" y="91967"/>
                </a:moveTo>
                <a:lnTo>
                  <a:pt x="64513" y="91166"/>
                </a:lnTo>
                <a:lnTo>
                  <a:pt x="64513" y="89865"/>
                </a:lnTo>
                <a:lnTo>
                  <a:pt x="65781" y="88564"/>
                </a:lnTo>
                <a:lnTo>
                  <a:pt x="65781" y="90632"/>
                </a:lnTo>
                <a:lnTo>
                  <a:pt x="67148" y="91967"/>
                </a:lnTo>
                <a:lnTo>
                  <a:pt x="65347" y="91967"/>
                </a:lnTo>
                <a:close/>
                <a:moveTo>
                  <a:pt x="57808" y="91967"/>
                </a:moveTo>
                <a:lnTo>
                  <a:pt x="56007" y="91967"/>
                </a:lnTo>
                <a:lnTo>
                  <a:pt x="57341" y="90632"/>
                </a:lnTo>
                <a:lnTo>
                  <a:pt x="57341" y="88564"/>
                </a:lnTo>
                <a:lnTo>
                  <a:pt x="58642" y="89865"/>
                </a:lnTo>
                <a:lnTo>
                  <a:pt x="58642" y="91166"/>
                </a:lnTo>
                <a:close/>
                <a:moveTo>
                  <a:pt x="34525" y="91967"/>
                </a:moveTo>
                <a:lnTo>
                  <a:pt x="33725" y="91166"/>
                </a:lnTo>
                <a:lnTo>
                  <a:pt x="33725" y="89865"/>
                </a:lnTo>
                <a:lnTo>
                  <a:pt x="34992" y="88564"/>
                </a:lnTo>
                <a:lnTo>
                  <a:pt x="34992" y="90632"/>
                </a:lnTo>
                <a:lnTo>
                  <a:pt x="36360" y="91967"/>
                </a:lnTo>
                <a:lnTo>
                  <a:pt x="34525" y="91967"/>
                </a:lnTo>
                <a:close/>
                <a:moveTo>
                  <a:pt x="28254" y="89432"/>
                </a:moveTo>
                <a:lnTo>
                  <a:pt x="26986" y="88164"/>
                </a:lnTo>
                <a:lnTo>
                  <a:pt x="28854" y="88164"/>
                </a:lnTo>
                <a:lnTo>
                  <a:pt x="29155" y="88031"/>
                </a:lnTo>
                <a:lnTo>
                  <a:pt x="30389" y="86796"/>
                </a:lnTo>
                <a:lnTo>
                  <a:pt x="30389" y="88598"/>
                </a:lnTo>
                <a:lnTo>
                  <a:pt x="29555" y="89432"/>
                </a:lnTo>
                <a:lnTo>
                  <a:pt x="28254" y="89432"/>
                </a:lnTo>
                <a:close/>
                <a:moveTo>
                  <a:pt x="28254" y="33725"/>
                </a:moveTo>
                <a:lnTo>
                  <a:pt x="29555" y="33725"/>
                </a:lnTo>
                <a:lnTo>
                  <a:pt x="30389" y="34559"/>
                </a:lnTo>
                <a:lnTo>
                  <a:pt x="30389" y="36360"/>
                </a:lnTo>
                <a:lnTo>
                  <a:pt x="29155" y="35126"/>
                </a:lnTo>
                <a:lnTo>
                  <a:pt x="28854" y="34993"/>
                </a:lnTo>
                <a:lnTo>
                  <a:pt x="26986" y="34993"/>
                </a:lnTo>
                <a:close/>
                <a:moveTo>
                  <a:pt x="34525" y="31190"/>
                </a:moveTo>
                <a:lnTo>
                  <a:pt x="36360" y="31190"/>
                </a:lnTo>
                <a:lnTo>
                  <a:pt x="34992" y="32524"/>
                </a:lnTo>
                <a:lnTo>
                  <a:pt x="34992" y="34592"/>
                </a:lnTo>
                <a:lnTo>
                  <a:pt x="33725" y="33291"/>
                </a:lnTo>
                <a:lnTo>
                  <a:pt x="33725" y="31990"/>
                </a:lnTo>
                <a:close/>
                <a:moveTo>
                  <a:pt x="57808" y="31190"/>
                </a:moveTo>
                <a:lnTo>
                  <a:pt x="58642" y="31990"/>
                </a:lnTo>
                <a:lnTo>
                  <a:pt x="58642" y="33291"/>
                </a:lnTo>
                <a:lnTo>
                  <a:pt x="57341" y="34592"/>
                </a:lnTo>
                <a:lnTo>
                  <a:pt x="57341" y="32524"/>
                </a:lnTo>
                <a:lnTo>
                  <a:pt x="56007" y="31190"/>
                </a:lnTo>
                <a:lnTo>
                  <a:pt x="57808" y="31190"/>
                </a:lnTo>
                <a:close/>
                <a:moveTo>
                  <a:pt x="65347" y="31190"/>
                </a:moveTo>
                <a:lnTo>
                  <a:pt x="67148" y="31190"/>
                </a:lnTo>
                <a:lnTo>
                  <a:pt x="65781" y="32524"/>
                </a:lnTo>
                <a:lnTo>
                  <a:pt x="65781" y="34592"/>
                </a:lnTo>
                <a:lnTo>
                  <a:pt x="64513" y="33291"/>
                </a:lnTo>
                <a:lnTo>
                  <a:pt x="64513" y="31990"/>
                </a:lnTo>
                <a:close/>
                <a:moveTo>
                  <a:pt x="88597" y="31190"/>
                </a:moveTo>
                <a:lnTo>
                  <a:pt x="89431" y="31990"/>
                </a:lnTo>
                <a:lnTo>
                  <a:pt x="89431" y="33291"/>
                </a:lnTo>
                <a:lnTo>
                  <a:pt x="88130" y="34592"/>
                </a:lnTo>
                <a:lnTo>
                  <a:pt x="88130" y="32524"/>
                </a:lnTo>
                <a:lnTo>
                  <a:pt x="86796" y="31190"/>
                </a:lnTo>
                <a:lnTo>
                  <a:pt x="88597" y="31190"/>
                </a:lnTo>
                <a:close/>
                <a:moveTo>
                  <a:pt x="96136" y="31190"/>
                </a:moveTo>
                <a:lnTo>
                  <a:pt x="97937" y="31190"/>
                </a:lnTo>
                <a:lnTo>
                  <a:pt x="96569" y="32524"/>
                </a:lnTo>
                <a:lnTo>
                  <a:pt x="96569" y="34592"/>
                </a:lnTo>
                <a:lnTo>
                  <a:pt x="95302" y="33291"/>
                </a:lnTo>
                <a:lnTo>
                  <a:pt x="95302" y="31990"/>
                </a:lnTo>
                <a:close/>
                <a:moveTo>
                  <a:pt x="119386" y="31190"/>
                </a:moveTo>
                <a:lnTo>
                  <a:pt x="120220" y="31990"/>
                </a:lnTo>
                <a:lnTo>
                  <a:pt x="120220" y="33291"/>
                </a:lnTo>
                <a:lnTo>
                  <a:pt x="118952" y="34592"/>
                </a:lnTo>
                <a:lnTo>
                  <a:pt x="118952" y="32524"/>
                </a:lnTo>
                <a:lnTo>
                  <a:pt x="117584" y="31190"/>
                </a:lnTo>
                <a:lnTo>
                  <a:pt x="119386" y="31190"/>
                </a:lnTo>
                <a:close/>
                <a:moveTo>
                  <a:pt x="126924" y="31190"/>
                </a:moveTo>
                <a:lnTo>
                  <a:pt x="128726" y="31190"/>
                </a:lnTo>
                <a:lnTo>
                  <a:pt x="127391" y="32524"/>
                </a:lnTo>
                <a:lnTo>
                  <a:pt x="127391" y="34592"/>
                </a:lnTo>
                <a:lnTo>
                  <a:pt x="126091" y="33291"/>
                </a:lnTo>
                <a:lnTo>
                  <a:pt x="126091" y="31990"/>
                </a:lnTo>
                <a:close/>
                <a:moveTo>
                  <a:pt x="150174" y="31190"/>
                </a:moveTo>
                <a:lnTo>
                  <a:pt x="151008" y="31990"/>
                </a:lnTo>
                <a:lnTo>
                  <a:pt x="151008" y="33291"/>
                </a:lnTo>
                <a:lnTo>
                  <a:pt x="149741" y="34592"/>
                </a:lnTo>
                <a:lnTo>
                  <a:pt x="149741" y="32524"/>
                </a:lnTo>
                <a:lnTo>
                  <a:pt x="148373" y="31190"/>
                </a:lnTo>
                <a:lnTo>
                  <a:pt x="150174" y="31190"/>
                </a:lnTo>
                <a:close/>
                <a:moveTo>
                  <a:pt x="157713" y="31190"/>
                </a:moveTo>
                <a:lnTo>
                  <a:pt x="159514" y="31190"/>
                </a:lnTo>
                <a:lnTo>
                  <a:pt x="158180" y="32524"/>
                </a:lnTo>
                <a:lnTo>
                  <a:pt x="158180" y="34592"/>
                </a:lnTo>
                <a:lnTo>
                  <a:pt x="156879" y="33291"/>
                </a:lnTo>
                <a:lnTo>
                  <a:pt x="156879" y="31990"/>
                </a:lnTo>
                <a:close/>
                <a:moveTo>
                  <a:pt x="180996" y="31190"/>
                </a:moveTo>
                <a:lnTo>
                  <a:pt x="181797" y="31990"/>
                </a:lnTo>
                <a:lnTo>
                  <a:pt x="181797" y="33291"/>
                </a:lnTo>
                <a:lnTo>
                  <a:pt x="180529" y="34592"/>
                </a:lnTo>
                <a:lnTo>
                  <a:pt x="180529" y="32524"/>
                </a:lnTo>
                <a:lnTo>
                  <a:pt x="179162" y="31190"/>
                </a:lnTo>
                <a:lnTo>
                  <a:pt x="180996" y="31190"/>
                </a:lnTo>
                <a:close/>
                <a:moveTo>
                  <a:pt x="188502" y="31190"/>
                </a:moveTo>
                <a:lnTo>
                  <a:pt x="190303" y="31190"/>
                </a:lnTo>
                <a:lnTo>
                  <a:pt x="188969" y="32524"/>
                </a:lnTo>
                <a:lnTo>
                  <a:pt x="188969" y="34592"/>
                </a:lnTo>
                <a:lnTo>
                  <a:pt x="187668" y="33291"/>
                </a:lnTo>
                <a:lnTo>
                  <a:pt x="187668" y="31990"/>
                </a:lnTo>
                <a:close/>
                <a:moveTo>
                  <a:pt x="211785" y="31190"/>
                </a:moveTo>
                <a:lnTo>
                  <a:pt x="212586" y="31990"/>
                </a:lnTo>
                <a:lnTo>
                  <a:pt x="212586" y="33291"/>
                </a:lnTo>
                <a:lnTo>
                  <a:pt x="211318" y="34592"/>
                </a:lnTo>
                <a:lnTo>
                  <a:pt x="211318" y="32524"/>
                </a:lnTo>
                <a:lnTo>
                  <a:pt x="209950" y="31190"/>
                </a:lnTo>
                <a:lnTo>
                  <a:pt x="211785" y="31190"/>
                </a:lnTo>
                <a:close/>
                <a:moveTo>
                  <a:pt x="215121" y="57809"/>
                </a:moveTo>
                <a:lnTo>
                  <a:pt x="214320" y="58643"/>
                </a:lnTo>
                <a:lnTo>
                  <a:pt x="213019" y="58643"/>
                </a:lnTo>
                <a:lnTo>
                  <a:pt x="211718" y="57375"/>
                </a:lnTo>
                <a:lnTo>
                  <a:pt x="213620" y="57375"/>
                </a:lnTo>
                <a:lnTo>
                  <a:pt x="213887" y="57242"/>
                </a:lnTo>
                <a:lnTo>
                  <a:pt x="215121" y="56008"/>
                </a:lnTo>
                <a:close/>
                <a:moveTo>
                  <a:pt x="31189" y="65348"/>
                </a:moveTo>
                <a:lnTo>
                  <a:pt x="31990" y="64514"/>
                </a:lnTo>
                <a:lnTo>
                  <a:pt x="33291" y="64514"/>
                </a:lnTo>
                <a:lnTo>
                  <a:pt x="34592" y="65815"/>
                </a:lnTo>
                <a:lnTo>
                  <a:pt x="32691" y="65815"/>
                </a:lnTo>
                <a:lnTo>
                  <a:pt x="32424" y="65915"/>
                </a:lnTo>
                <a:lnTo>
                  <a:pt x="31156" y="67149"/>
                </a:lnTo>
                <a:lnTo>
                  <a:pt x="31156" y="65348"/>
                </a:lnTo>
                <a:close/>
                <a:moveTo>
                  <a:pt x="210618" y="86896"/>
                </a:moveTo>
                <a:lnTo>
                  <a:pt x="209083" y="85362"/>
                </a:lnTo>
                <a:lnTo>
                  <a:pt x="209083" y="80692"/>
                </a:lnTo>
                <a:lnTo>
                  <a:pt x="212419" y="77356"/>
                </a:lnTo>
                <a:lnTo>
                  <a:pt x="214587" y="77356"/>
                </a:lnTo>
                <a:lnTo>
                  <a:pt x="210618" y="81326"/>
                </a:lnTo>
                <a:lnTo>
                  <a:pt x="210618" y="86896"/>
                </a:lnTo>
                <a:close/>
                <a:moveTo>
                  <a:pt x="189636" y="86896"/>
                </a:moveTo>
                <a:lnTo>
                  <a:pt x="189636" y="81326"/>
                </a:lnTo>
                <a:lnTo>
                  <a:pt x="185700" y="77356"/>
                </a:lnTo>
                <a:lnTo>
                  <a:pt x="187868" y="77356"/>
                </a:lnTo>
                <a:lnTo>
                  <a:pt x="191170" y="80692"/>
                </a:lnTo>
                <a:lnTo>
                  <a:pt x="191170" y="85362"/>
                </a:lnTo>
                <a:close/>
                <a:moveTo>
                  <a:pt x="179829" y="86896"/>
                </a:moveTo>
                <a:lnTo>
                  <a:pt x="178294" y="85362"/>
                </a:lnTo>
                <a:lnTo>
                  <a:pt x="178294" y="80692"/>
                </a:lnTo>
                <a:lnTo>
                  <a:pt x="181630" y="77356"/>
                </a:lnTo>
                <a:lnTo>
                  <a:pt x="183798" y="77356"/>
                </a:lnTo>
                <a:lnTo>
                  <a:pt x="179829" y="81326"/>
                </a:lnTo>
                <a:lnTo>
                  <a:pt x="179829" y="86896"/>
                </a:lnTo>
                <a:close/>
                <a:moveTo>
                  <a:pt x="158847" y="86896"/>
                </a:moveTo>
                <a:lnTo>
                  <a:pt x="158847" y="81326"/>
                </a:lnTo>
                <a:lnTo>
                  <a:pt x="154911" y="77356"/>
                </a:lnTo>
                <a:lnTo>
                  <a:pt x="157079" y="77356"/>
                </a:lnTo>
                <a:lnTo>
                  <a:pt x="160382" y="80692"/>
                </a:lnTo>
                <a:lnTo>
                  <a:pt x="160382" y="85362"/>
                </a:lnTo>
                <a:close/>
                <a:moveTo>
                  <a:pt x="149040" y="86896"/>
                </a:moveTo>
                <a:lnTo>
                  <a:pt x="147506" y="85362"/>
                </a:lnTo>
                <a:lnTo>
                  <a:pt x="147506" y="80692"/>
                </a:lnTo>
                <a:lnTo>
                  <a:pt x="150842" y="77356"/>
                </a:lnTo>
                <a:lnTo>
                  <a:pt x="152976" y="77356"/>
                </a:lnTo>
                <a:lnTo>
                  <a:pt x="149040" y="81326"/>
                </a:lnTo>
                <a:lnTo>
                  <a:pt x="149040" y="86896"/>
                </a:lnTo>
                <a:close/>
                <a:moveTo>
                  <a:pt x="128059" y="86896"/>
                </a:moveTo>
                <a:lnTo>
                  <a:pt x="128059" y="81326"/>
                </a:lnTo>
                <a:lnTo>
                  <a:pt x="124122" y="77356"/>
                </a:lnTo>
                <a:lnTo>
                  <a:pt x="126291" y="77356"/>
                </a:lnTo>
                <a:lnTo>
                  <a:pt x="129593" y="80692"/>
                </a:lnTo>
                <a:lnTo>
                  <a:pt x="129593" y="85362"/>
                </a:lnTo>
                <a:close/>
                <a:moveTo>
                  <a:pt x="118252" y="86896"/>
                </a:moveTo>
                <a:lnTo>
                  <a:pt x="116717" y="85362"/>
                </a:lnTo>
                <a:lnTo>
                  <a:pt x="116717" y="80692"/>
                </a:lnTo>
                <a:lnTo>
                  <a:pt x="120053" y="77356"/>
                </a:lnTo>
                <a:lnTo>
                  <a:pt x="122188" y="77356"/>
                </a:lnTo>
                <a:lnTo>
                  <a:pt x="118252" y="81326"/>
                </a:lnTo>
                <a:close/>
                <a:moveTo>
                  <a:pt x="97270" y="86896"/>
                </a:moveTo>
                <a:lnTo>
                  <a:pt x="97270" y="81326"/>
                </a:lnTo>
                <a:lnTo>
                  <a:pt x="93334" y="77356"/>
                </a:lnTo>
                <a:lnTo>
                  <a:pt x="95469" y="77356"/>
                </a:lnTo>
                <a:lnTo>
                  <a:pt x="98804" y="80692"/>
                </a:lnTo>
                <a:lnTo>
                  <a:pt x="98804" y="85362"/>
                </a:lnTo>
                <a:close/>
                <a:moveTo>
                  <a:pt x="87463" y="86896"/>
                </a:moveTo>
                <a:lnTo>
                  <a:pt x="85929" y="85362"/>
                </a:lnTo>
                <a:lnTo>
                  <a:pt x="85929" y="80692"/>
                </a:lnTo>
                <a:lnTo>
                  <a:pt x="89231" y="77356"/>
                </a:lnTo>
                <a:lnTo>
                  <a:pt x="91399" y="77356"/>
                </a:lnTo>
                <a:lnTo>
                  <a:pt x="87463" y="81326"/>
                </a:lnTo>
                <a:close/>
                <a:moveTo>
                  <a:pt x="66481" y="86896"/>
                </a:moveTo>
                <a:lnTo>
                  <a:pt x="66481" y="81326"/>
                </a:lnTo>
                <a:lnTo>
                  <a:pt x="62545" y="77356"/>
                </a:lnTo>
                <a:lnTo>
                  <a:pt x="64713" y="77356"/>
                </a:lnTo>
                <a:lnTo>
                  <a:pt x="68016" y="80692"/>
                </a:lnTo>
                <a:lnTo>
                  <a:pt x="68016" y="85362"/>
                </a:lnTo>
                <a:close/>
                <a:moveTo>
                  <a:pt x="56674" y="86896"/>
                </a:moveTo>
                <a:lnTo>
                  <a:pt x="55140" y="85362"/>
                </a:lnTo>
                <a:lnTo>
                  <a:pt x="55140" y="80692"/>
                </a:lnTo>
                <a:lnTo>
                  <a:pt x="58442" y="77356"/>
                </a:lnTo>
                <a:lnTo>
                  <a:pt x="60610" y="77356"/>
                </a:lnTo>
                <a:lnTo>
                  <a:pt x="56674" y="81326"/>
                </a:lnTo>
                <a:close/>
                <a:moveTo>
                  <a:pt x="35693" y="86896"/>
                </a:moveTo>
                <a:lnTo>
                  <a:pt x="35693" y="81326"/>
                </a:lnTo>
                <a:lnTo>
                  <a:pt x="31723" y="77356"/>
                </a:lnTo>
                <a:lnTo>
                  <a:pt x="33891" y="77356"/>
                </a:lnTo>
                <a:lnTo>
                  <a:pt x="37227" y="80692"/>
                </a:lnTo>
                <a:lnTo>
                  <a:pt x="37227" y="85362"/>
                </a:lnTo>
                <a:close/>
                <a:moveTo>
                  <a:pt x="35693" y="36260"/>
                </a:moveTo>
                <a:lnTo>
                  <a:pt x="37227" y="37795"/>
                </a:lnTo>
                <a:lnTo>
                  <a:pt x="37227" y="42465"/>
                </a:lnTo>
                <a:lnTo>
                  <a:pt x="33891" y="45800"/>
                </a:lnTo>
                <a:lnTo>
                  <a:pt x="31723" y="45800"/>
                </a:lnTo>
                <a:lnTo>
                  <a:pt x="35693" y="41831"/>
                </a:lnTo>
                <a:lnTo>
                  <a:pt x="35693" y="36260"/>
                </a:lnTo>
                <a:close/>
                <a:moveTo>
                  <a:pt x="56674" y="36260"/>
                </a:moveTo>
                <a:lnTo>
                  <a:pt x="56674" y="41831"/>
                </a:lnTo>
                <a:lnTo>
                  <a:pt x="60610" y="45800"/>
                </a:lnTo>
                <a:lnTo>
                  <a:pt x="58442" y="45800"/>
                </a:lnTo>
                <a:lnTo>
                  <a:pt x="55140" y="42465"/>
                </a:lnTo>
                <a:lnTo>
                  <a:pt x="55140" y="37795"/>
                </a:lnTo>
                <a:close/>
                <a:moveTo>
                  <a:pt x="66481" y="36260"/>
                </a:moveTo>
                <a:lnTo>
                  <a:pt x="68016" y="37795"/>
                </a:lnTo>
                <a:lnTo>
                  <a:pt x="68016" y="42465"/>
                </a:lnTo>
                <a:lnTo>
                  <a:pt x="64680" y="45800"/>
                </a:lnTo>
                <a:lnTo>
                  <a:pt x="62512" y="45800"/>
                </a:lnTo>
                <a:lnTo>
                  <a:pt x="66481" y="41831"/>
                </a:lnTo>
                <a:lnTo>
                  <a:pt x="66481" y="36260"/>
                </a:lnTo>
                <a:close/>
                <a:moveTo>
                  <a:pt x="87463" y="36260"/>
                </a:moveTo>
                <a:lnTo>
                  <a:pt x="87463" y="41831"/>
                </a:lnTo>
                <a:lnTo>
                  <a:pt x="91399" y="45800"/>
                </a:lnTo>
                <a:lnTo>
                  <a:pt x="89231" y="45800"/>
                </a:lnTo>
                <a:lnTo>
                  <a:pt x="85929" y="42465"/>
                </a:lnTo>
                <a:lnTo>
                  <a:pt x="85929" y="37795"/>
                </a:lnTo>
                <a:close/>
                <a:moveTo>
                  <a:pt x="97270" y="36260"/>
                </a:moveTo>
                <a:lnTo>
                  <a:pt x="98804" y="37795"/>
                </a:lnTo>
                <a:lnTo>
                  <a:pt x="98804" y="42465"/>
                </a:lnTo>
                <a:lnTo>
                  <a:pt x="95469" y="45800"/>
                </a:lnTo>
                <a:lnTo>
                  <a:pt x="93334" y="45800"/>
                </a:lnTo>
                <a:lnTo>
                  <a:pt x="97270" y="41831"/>
                </a:lnTo>
                <a:close/>
                <a:moveTo>
                  <a:pt x="118252" y="36260"/>
                </a:moveTo>
                <a:lnTo>
                  <a:pt x="118252" y="41831"/>
                </a:lnTo>
                <a:lnTo>
                  <a:pt x="122188" y="45800"/>
                </a:lnTo>
                <a:lnTo>
                  <a:pt x="120053" y="45800"/>
                </a:lnTo>
                <a:lnTo>
                  <a:pt x="116717" y="42465"/>
                </a:lnTo>
                <a:lnTo>
                  <a:pt x="116717" y="37795"/>
                </a:lnTo>
                <a:close/>
                <a:moveTo>
                  <a:pt x="128059" y="36260"/>
                </a:moveTo>
                <a:lnTo>
                  <a:pt x="129593" y="37795"/>
                </a:lnTo>
                <a:lnTo>
                  <a:pt x="129593" y="42465"/>
                </a:lnTo>
                <a:lnTo>
                  <a:pt x="126291" y="45800"/>
                </a:lnTo>
                <a:lnTo>
                  <a:pt x="124122" y="45800"/>
                </a:lnTo>
                <a:lnTo>
                  <a:pt x="128059" y="41831"/>
                </a:lnTo>
                <a:lnTo>
                  <a:pt x="128059" y="36260"/>
                </a:lnTo>
                <a:close/>
                <a:moveTo>
                  <a:pt x="149040" y="36260"/>
                </a:moveTo>
                <a:lnTo>
                  <a:pt x="149040" y="41831"/>
                </a:lnTo>
                <a:lnTo>
                  <a:pt x="153010" y="45800"/>
                </a:lnTo>
                <a:lnTo>
                  <a:pt x="150842" y="45800"/>
                </a:lnTo>
                <a:lnTo>
                  <a:pt x="147506" y="42465"/>
                </a:lnTo>
                <a:lnTo>
                  <a:pt x="147506" y="37795"/>
                </a:lnTo>
                <a:close/>
                <a:moveTo>
                  <a:pt x="158847" y="36260"/>
                </a:moveTo>
                <a:lnTo>
                  <a:pt x="160382" y="37795"/>
                </a:lnTo>
                <a:lnTo>
                  <a:pt x="160382" y="42465"/>
                </a:lnTo>
                <a:lnTo>
                  <a:pt x="157079" y="45800"/>
                </a:lnTo>
                <a:lnTo>
                  <a:pt x="154911" y="45800"/>
                </a:lnTo>
                <a:lnTo>
                  <a:pt x="158847" y="41831"/>
                </a:lnTo>
                <a:lnTo>
                  <a:pt x="158847" y="36260"/>
                </a:lnTo>
                <a:close/>
                <a:moveTo>
                  <a:pt x="179829" y="36260"/>
                </a:moveTo>
                <a:lnTo>
                  <a:pt x="179829" y="41831"/>
                </a:lnTo>
                <a:lnTo>
                  <a:pt x="183798" y="45800"/>
                </a:lnTo>
                <a:lnTo>
                  <a:pt x="181630" y="45800"/>
                </a:lnTo>
                <a:lnTo>
                  <a:pt x="178294" y="42465"/>
                </a:lnTo>
                <a:lnTo>
                  <a:pt x="178294" y="37795"/>
                </a:lnTo>
                <a:close/>
                <a:moveTo>
                  <a:pt x="189636" y="36260"/>
                </a:moveTo>
                <a:lnTo>
                  <a:pt x="191170" y="37795"/>
                </a:lnTo>
                <a:lnTo>
                  <a:pt x="191170" y="42465"/>
                </a:lnTo>
                <a:lnTo>
                  <a:pt x="187868" y="45800"/>
                </a:lnTo>
                <a:lnTo>
                  <a:pt x="185700" y="45800"/>
                </a:lnTo>
                <a:lnTo>
                  <a:pt x="189636" y="41831"/>
                </a:lnTo>
                <a:lnTo>
                  <a:pt x="189636" y="36260"/>
                </a:lnTo>
                <a:close/>
                <a:moveTo>
                  <a:pt x="208549" y="68016"/>
                </a:moveTo>
                <a:lnTo>
                  <a:pt x="203846" y="68016"/>
                </a:lnTo>
                <a:lnTo>
                  <a:pt x="200544" y="64714"/>
                </a:lnTo>
                <a:lnTo>
                  <a:pt x="200544" y="62546"/>
                </a:lnTo>
                <a:lnTo>
                  <a:pt x="204480" y="66482"/>
                </a:lnTo>
                <a:lnTo>
                  <a:pt x="210084" y="66482"/>
                </a:lnTo>
                <a:close/>
                <a:moveTo>
                  <a:pt x="208916" y="76589"/>
                </a:moveTo>
                <a:lnTo>
                  <a:pt x="206648" y="74287"/>
                </a:lnTo>
                <a:lnTo>
                  <a:pt x="206648" y="71052"/>
                </a:lnTo>
                <a:lnTo>
                  <a:pt x="208316" y="69351"/>
                </a:lnTo>
                <a:lnTo>
                  <a:pt x="208316" y="73587"/>
                </a:lnTo>
                <a:lnTo>
                  <a:pt x="211285" y="76589"/>
                </a:lnTo>
                <a:lnTo>
                  <a:pt x="208916" y="76589"/>
                </a:lnTo>
                <a:close/>
                <a:moveTo>
                  <a:pt x="205848" y="82126"/>
                </a:moveTo>
                <a:lnTo>
                  <a:pt x="204513" y="80792"/>
                </a:lnTo>
                <a:lnTo>
                  <a:pt x="204513" y="78791"/>
                </a:lnTo>
                <a:lnTo>
                  <a:pt x="205948" y="77356"/>
                </a:lnTo>
                <a:lnTo>
                  <a:pt x="207816" y="77356"/>
                </a:lnTo>
                <a:lnTo>
                  <a:pt x="205848" y="79324"/>
                </a:lnTo>
                <a:close/>
                <a:moveTo>
                  <a:pt x="188969" y="76589"/>
                </a:moveTo>
                <a:lnTo>
                  <a:pt x="191971" y="73587"/>
                </a:lnTo>
                <a:lnTo>
                  <a:pt x="191971" y="69351"/>
                </a:lnTo>
                <a:lnTo>
                  <a:pt x="193639" y="71052"/>
                </a:lnTo>
                <a:lnTo>
                  <a:pt x="193639" y="74287"/>
                </a:lnTo>
                <a:lnTo>
                  <a:pt x="191337" y="76589"/>
                </a:lnTo>
                <a:close/>
                <a:moveTo>
                  <a:pt x="185700" y="76589"/>
                </a:moveTo>
                <a:lnTo>
                  <a:pt x="189636" y="72620"/>
                </a:lnTo>
                <a:lnTo>
                  <a:pt x="189636" y="67049"/>
                </a:lnTo>
                <a:lnTo>
                  <a:pt x="191170" y="68583"/>
                </a:lnTo>
                <a:lnTo>
                  <a:pt x="191170" y="73253"/>
                </a:lnTo>
                <a:lnTo>
                  <a:pt x="187868" y="76589"/>
                </a:lnTo>
                <a:lnTo>
                  <a:pt x="185700" y="76589"/>
                </a:lnTo>
                <a:close/>
                <a:moveTo>
                  <a:pt x="181630" y="76589"/>
                </a:moveTo>
                <a:lnTo>
                  <a:pt x="178294" y="73253"/>
                </a:lnTo>
                <a:lnTo>
                  <a:pt x="178294" y="68583"/>
                </a:lnTo>
                <a:lnTo>
                  <a:pt x="179829" y="67049"/>
                </a:lnTo>
                <a:lnTo>
                  <a:pt x="179829" y="72620"/>
                </a:lnTo>
                <a:lnTo>
                  <a:pt x="183798" y="76589"/>
                </a:lnTo>
                <a:lnTo>
                  <a:pt x="181630" y="76589"/>
                </a:lnTo>
                <a:close/>
                <a:moveTo>
                  <a:pt x="178128" y="76589"/>
                </a:moveTo>
                <a:lnTo>
                  <a:pt x="175826" y="74287"/>
                </a:lnTo>
                <a:lnTo>
                  <a:pt x="175826" y="71052"/>
                </a:lnTo>
                <a:lnTo>
                  <a:pt x="177527" y="69351"/>
                </a:lnTo>
                <a:lnTo>
                  <a:pt x="177527" y="73587"/>
                </a:lnTo>
                <a:lnTo>
                  <a:pt x="180496" y="76589"/>
                </a:lnTo>
                <a:lnTo>
                  <a:pt x="178128" y="76589"/>
                </a:lnTo>
                <a:close/>
                <a:moveTo>
                  <a:pt x="175059" y="82126"/>
                </a:moveTo>
                <a:lnTo>
                  <a:pt x="173725" y="80792"/>
                </a:lnTo>
                <a:lnTo>
                  <a:pt x="173725" y="78791"/>
                </a:lnTo>
                <a:lnTo>
                  <a:pt x="175159" y="77356"/>
                </a:lnTo>
                <a:lnTo>
                  <a:pt x="177027" y="77356"/>
                </a:lnTo>
                <a:lnTo>
                  <a:pt x="175059" y="79324"/>
                </a:lnTo>
                <a:close/>
                <a:moveTo>
                  <a:pt x="158180" y="76589"/>
                </a:moveTo>
                <a:lnTo>
                  <a:pt x="161182" y="73587"/>
                </a:lnTo>
                <a:lnTo>
                  <a:pt x="161182" y="69351"/>
                </a:lnTo>
                <a:lnTo>
                  <a:pt x="162850" y="71052"/>
                </a:lnTo>
                <a:lnTo>
                  <a:pt x="162850" y="74287"/>
                </a:lnTo>
                <a:lnTo>
                  <a:pt x="160548" y="76589"/>
                </a:lnTo>
                <a:close/>
                <a:moveTo>
                  <a:pt x="154911" y="76589"/>
                </a:moveTo>
                <a:lnTo>
                  <a:pt x="158847" y="72620"/>
                </a:lnTo>
                <a:lnTo>
                  <a:pt x="158847" y="67049"/>
                </a:lnTo>
                <a:lnTo>
                  <a:pt x="160382" y="68583"/>
                </a:lnTo>
                <a:lnTo>
                  <a:pt x="160382" y="73253"/>
                </a:lnTo>
                <a:lnTo>
                  <a:pt x="157079" y="76589"/>
                </a:lnTo>
                <a:lnTo>
                  <a:pt x="154911" y="76589"/>
                </a:lnTo>
                <a:close/>
                <a:moveTo>
                  <a:pt x="150842" y="76589"/>
                </a:moveTo>
                <a:lnTo>
                  <a:pt x="147506" y="73253"/>
                </a:lnTo>
                <a:lnTo>
                  <a:pt x="147506" y="68583"/>
                </a:lnTo>
                <a:lnTo>
                  <a:pt x="149040" y="67049"/>
                </a:lnTo>
                <a:lnTo>
                  <a:pt x="149040" y="72620"/>
                </a:lnTo>
                <a:lnTo>
                  <a:pt x="153010" y="76589"/>
                </a:lnTo>
                <a:lnTo>
                  <a:pt x="150842" y="76589"/>
                </a:lnTo>
                <a:close/>
                <a:moveTo>
                  <a:pt x="147339" y="76589"/>
                </a:moveTo>
                <a:lnTo>
                  <a:pt x="145037" y="74287"/>
                </a:lnTo>
                <a:lnTo>
                  <a:pt x="145037" y="71052"/>
                </a:lnTo>
                <a:lnTo>
                  <a:pt x="146739" y="69351"/>
                </a:lnTo>
                <a:lnTo>
                  <a:pt x="146739" y="73587"/>
                </a:lnTo>
                <a:lnTo>
                  <a:pt x="149707" y="76589"/>
                </a:lnTo>
                <a:lnTo>
                  <a:pt x="147339" y="76589"/>
                </a:lnTo>
                <a:close/>
                <a:moveTo>
                  <a:pt x="144270" y="82126"/>
                </a:moveTo>
                <a:lnTo>
                  <a:pt x="142936" y="80792"/>
                </a:lnTo>
                <a:lnTo>
                  <a:pt x="142936" y="78791"/>
                </a:lnTo>
                <a:lnTo>
                  <a:pt x="144370" y="77356"/>
                </a:lnTo>
                <a:lnTo>
                  <a:pt x="146238" y="77356"/>
                </a:lnTo>
                <a:lnTo>
                  <a:pt x="144270" y="79324"/>
                </a:lnTo>
                <a:close/>
                <a:moveTo>
                  <a:pt x="127391" y="76589"/>
                </a:moveTo>
                <a:lnTo>
                  <a:pt x="130394" y="73587"/>
                </a:lnTo>
                <a:lnTo>
                  <a:pt x="130394" y="69351"/>
                </a:lnTo>
                <a:lnTo>
                  <a:pt x="132061" y="71052"/>
                </a:lnTo>
                <a:lnTo>
                  <a:pt x="132061" y="74287"/>
                </a:lnTo>
                <a:lnTo>
                  <a:pt x="129760" y="76589"/>
                </a:lnTo>
                <a:close/>
                <a:moveTo>
                  <a:pt x="124122" y="76589"/>
                </a:moveTo>
                <a:lnTo>
                  <a:pt x="128059" y="72620"/>
                </a:lnTo>
                <a:lnTo>
                  <a:pt x="128059" y="67049"/>
                </a:lnTo>
                <a:lnTo>
                  <a:pt x="129593" y="68583"/>
                </a:lnTo>
                <a:lnTo>
                  <a:pt x="129593" y="73253"/>
                </a:lnTo>
                <a:lnTo>
                  <a:pt x="126291" y="76589"/>
                </a:lnTo>
                <a:lnTo>
                  <a:pt x="124122" y="76589"/>
                </a:lnTo>
                <a:close/>
                <a:moveTo>
                  <a:pt x="120053" y="76589"/>
                </a:moveTo>
                <a:lnTo>
                  <a:pt x="116717" y="73253"/>
                </a:lnTo>
                <a:lnTo>
                  <a:pt x="116717" y="68583"/>
                </a:lnTo>
                <a:lnTo>
                  <a:pt x="118252" y="67049"/>
                </a:lnTo>
                <a:lnTo>
                  <a:pt x="118252" y="72620"/>
                </a:lnTo>
                <a:lnTo>
                  <a:pt x="122188" y="76589"/>
                </a:lnTo>
                <a:lnTo>
                  <a:pt x="120053" y="76589"/>
                </a:lnTo>
                <a:close/>
                <a:moveTo>
                  <a:pt x="116550" y="76589"/>
                </a:moveTo>
                <a:lnTo>
                  <a:pt x="114249" y="74287"/>
                </a:lnTo>
                <a:lnTo>
                  <a:pt x="114249" y="71052"/>
                </a:lnTo>
                <a:lnTo>
                  <a:pt x="115950" y="69351"/>
                </a:lnTo>
                <a:lnTo>
                  <a:pt x="115950" y="73587"/>
                </a:lnTo>
                <a:lnTo>
                  <a:pt x="118919" y="76589"/>
                </a:lnTo>
                <a:lnTo>
                  <a:pt x="116550" y="76589"/>
                </a:lnTo>
                <a:close/>
                <a:moveTo>
                  <a:pt x="113482" y="82126"/>
                </a:moveTo>
                <a:lnTo>
                  <a:pt x="112147" y="80792"/>
                </a:lnTo>
                <a:lnTo>
                  <a:pt x="112147" y="78791"/>
                </a:lnTo>
                <a:lnTo>
                  <a:pt x="113582" y="77356"/>
                </a:lnTo>
                <a:lnTo>
                  <a:pt x="115450" y="77356"/>
                </a:lnTo>
                <a:lnTo>
                  <a:pt x="113482" y="79324"/>
                </a:lnTo>
                <a:close/>
                <a:moveTo>
                  <a:pt x="96603" y="76589"/>
                </a:moveTo>
                <a:lnTo>
                  <a:pt x="99605" y="73587"/>
                </a:lnTo>
                <a:lnTo>
                  <a:pt x="99605" y="69351"/>
                </a:lnTo>
                <a:lnTo>
                  <a:pt x="101273" y="71052"/>
                </a:lnTo>
                <a:lnTo>
                  <a:pt x="101273" y="74287"/>
                </a:lnTo>
                <a:lnTo>
                  <a:pt x="98971" y="76589"/>
                </a:lnTo>
                <a:close/>
                <a:moveTo>
                  <a:pt x="93334" y="76589"/>
                </a:moveTo>
                <a:lnTo>
                  <a:pt x="97270" y="72620"/>
                </a:lnTo>
                <a:lnTo>
                  <a:pt x="97270" y="67049"/>
                </a:lnTo>
                <a:lnTo>
                  <a:pt x="98804" y="68583"/>
                </a:lnTo>
                <a:lnTo>
                  <a:pt x="98804" y="73253"/>
                </a:lnTo>
                <a:lnTo>
                  <a:pt x="95469" y="76589"/>
                </a:lnTo>
                <a:lnTo>
                  <a:pt x="93334" y="76589"/>
                </a:lnTo>
                <a:close/>
                <a:moveTo>
                  <a:pt x="89231" y="76589"/>
                </a:moveTo>
                <a:lnTo>
                  <a:pt x="85929" y="73253"/>
                </a:lnTo>
                <a:lnTo>
                  <a:pt x="85929" y="68583"/>
                </a:lnTo>
                <a:lnTo>
                  <a:pt x="87463" y="67049"/>
                </a:lnTo>
                <a:lnTo>
                  <a:pt x="87463" y="72620"/>
                </a:lnTo>
                <a:lnTo>
                  <a:pt x="91399" y="76589"/>
                </a:lnTo>
                <a:lnTo>
                  <a:pt x="89231" y="76589"/>
                </a:lnTo>
                <a:close/>
                <a:moveTo>
                  <a:pt x="85762" y="76589"/>
                </a:moveTo>
                <a:lnTo>
                  <a:pt x="83460" y="74287"/>
                </a:lnTo>
                <a:lnTo>
                  <a:pt x="83460" y="71052"/>
                </a:lnTo>
                <a:lnTo>
                  <a:pt x="85128" y="69351"/>
                </a:lnTo>
                <a:lnTo>
                  <a:pt x="85128" y="73587"/>
                </a:lnTo>
                <a:lnTo>
                  <a:pt x="88130" y="76589"/>
                </a:lnTo>
                <a:lnTo>
                  <a:pt x="85762" y="76589"/>
                </a:lnTo>
                <a:close/>
                <a:moveTo>
                  <a:pt x="82660" y="82126"/>
                </a:moveTo>
                <a:lnTo>
                  <a:pt x="81359" y="80792"/>
                </a:lnTo>
                <a:lnTo>
                  <a:pt x="81359" y="78791"/>
                </a:lnTo>
                <a:lnTo>
                  <a:pt x="82793" y="77356"/>
                </a:lnTo>
                <a:lnTo>
                  <a:pt x="84628" y="77356"/>
                </a:lnTo>
                <a:lnTo>
                  <a:pt x="82660" y="79324"/>
                </a:lnTo>
                <a:close/>
                <a:moveTo>
                  <a:pt x="65814" y="76589"/>
                </a:moveTo>
                <a:lnTo>
                  <a:pt x="68816" y="73587"/>
                </a:lnTo>
                <a:lnTo>
                  <a:pt x="68816" y="69351"/>
                </a:lnTo>
                <a:lnTo>
                  <a:pt x="70484" y="71052"/>
                </a:lnTo>
                <a:lnTo>
                  <a:pt x="70484" y="74287"/>
                </a:lnTo>
                <a:lnTo>
                  <a:pt x="68183" y="76589"/>
                </a:lnTo>
                <a:close/>
                <a:moveTo>
                  <a:pt x="62512" y="76589"/>
                </a:moveTo>
                <a:lnTo>
                  <a:pt x="66481" y="72620"/>
                </a:lnTo>
                <a:lnTo>
                  <a:pt x="66481" y="67049"/>
                </a:lnTo>
                <a:lnTo>
                  <a:pt x="68016" y="68583"/>
                </a:lnTo>
                <a:lnTo>
                  <a:pt x="68016" y="73253"/>
                </a:lnTo>
                <a:lnTo>
                  <a:pt x="64680" y="76589"/>
                </a:lnTo>
                <a:lnTo>
                  <a:pt x="62512" y="76589"/>
                </a:lnTo>
                <a:close/>
                <a:moveTo>
                  <a:pt x="58442" y="76589"/>
                </a:moveTo>
                <a:lnTo>
                  <a:pt x="55140" y="73253"/>
                </a:lnTo>
                <a:lnTo>
                  <a:pt x="55140" y="68583"/>
                </a:lnTo>
                <a:lnTo>
                  <a:pt x="56674" y="67049"/>
                </a:lnTo>
                <a:lnTo>
                  <a:pt x="56674" y="72620"/>
                </a:lnTo>
                <a:lnTo>
                  <a:pt x="60610" y="76589"/>
                </a:lnTo>
                <a:lnTo>
                  <a:pt x="58442" y="76589"/>
                </a:lnTo>
                <a:close/>
                <a:moveTo>
                  <a:pt x="54973" y="76589"/>
                </a:moveTo>
                <a:lnTo>
                  <a:pt x="52671" y="74287"/>
                </a:lnTo>
                <a:lnTo>
                  <a:pt x="52671" y="71052"/>
                </a:lnTo>
                <a:lnTo>
                  <a:pt x="54339" y="69351"/>
                </a:lnTo>
                <a:lnTo>
                  <a:pt x="54339" y="73587"/>
                </a:lnTo>
                <a:lnTo>
                  <a:pt x="57341" y="76589"/>
                </a:lnTo>
                <a:lnTo>
                  <a:pt x="54973" y="76589"/>
                </a:lnTo>
                <a:close/>
                <a:moveTo>
                  <a:pt x="51871" y="82126"/>
                </a:moveTo>
                <a:lnTo>
                  <a:pt x="50570" y="80792"/>
                </a:lnTo>
                <a:lnTo>
                  <a:pt x="50570" y="78791"/>
                </a:lnTo>
                <a:lnTo>
                  <a:pt x="51971" y="77356"/>
                </a:lnTo>
                <a:lnTo>
                  <a:pt x="53839" y="77356"/>
                </a:lnTo>
                <a:lnTo>
                  <a:pt x="51871" y="79324"/>
                </a:lnTo>
                <a:close/>
                <a:moveTo>
                  <a:pt x="35026" y="76589"/>
                </a:moveTo>
                <a:lnTo>
                  <a:pt x="37994" y="73587"/>
                </a:lnTo>
                <a:lnTo>
                  <a:pt x="37994" y="69351"/>
                </a:lnTo>
                <a:lnTo>
                  <a:pt x="39696" y="71052"/>
                </a:lnTo>
                <a:lnTo>
                  <a:pt x="39696" y="74287"/>
                </a:lnTo>
                <a:lnTo>
                  <a:pt x="37394" y="76589"/>
                </a:lnTo>
                <a:close/>
                <a:moveTo>
                  <a:pt x="37761" y="55140"/>
                </a:moveTo>
                <a:lnTo>
                  <a:pt x="42464" y="55140"/>
                </a:lnTo>
                <a:lnTo>
                  <a:pt x="45767" y="58443"/>
                </a:lnTo>
                <a:lnTo>
                  <a:pt x="45767" y="60611"/>
                </a:lnTo>
                <a:lnTo>
                  <a:pt x="41830" y="56675"/>
                </a:lnTo>
                <a:lnTo>
                  <a:pt x="36226" y="56675"/>
                </a:lnTo>
                <a:close/>
                <a:moveTo>
                  <a:pt x="37394" y="46568"/>
                </a:moveTo>
                <a:lnTo>
                  <a:pt x="39696" y="48869"/>
                </a:lnTo>
                <a:lnTo>
                  <a:pt x="39696" y="52105"/>
                </a:lnTo>
                <a:lnTo>
                  <a:pt x="37994" y="53806"/>
                </a:lnTo>
                <a:lnTo>
                  <a:pt x="37994" y="49570"/>
                </a:lnTo>
                <a:lnTo>
                  <a:pt x="35026" y="46568"/>
                </a:lnTo>
                <a:close/>
                <a:moveTo>
                  <a:pt x="40463" y="41030"/>
                </a:moveTo>
                <a:lnTo>
                  <a:pt x="41797" y="42365"/>
                </a:lnTo>
                <a:lnTo>
                  <a:pt x="41797" y="44366"/>
                </a:lnTo>
                <a:lnTo>
                  <a:pt x="40363" y="45800"/>
                </a:lnTo>
                <a:lnTo>
                  <a:pt x="38495" y="45800"/>
                </a:lnTo>
                <a:lnTo>
                  <a:pt x="40463" y="43832"/>
                </a:lnTo>
                <a:close/>
                <a:moveTo>
                  <a:pt x="57341" y="46568"/>
                </a:moveTo>
                <a:lnTo>
                  <a:pt x="54339" y="49570"/>
                </a:lnTo>
                <a:lnTo>
                  <a:pt x="54339" y="53806"/>
                </a:lnTo>
                <a:lnTo>
                  <a:pt x="52671" y="52105"/>
                </a:lnTo>
                <a:lnTo>
                  <a:pt x="52671" y="48869"/>
                </a:lnTo>
                <a:lnTo>
                  <a:pt x="54973" y="46568"/>
                </a:lnTo>
                <a:close/>
                <a:moveTo>
                  <a:pt x="60610" y="46568"/>
                </a:moveTo>
                <a:lnTo>
                  <a:pt x="56674" y="50537"/>
                </a:lnTo>
                <a:lnTo>
                  <a:pt x="56674" y="56108"/>
                </a:lnTo>
                <a:lnTo>
                  <a:pt x="55140" y="54573"/>
                </a:lnTo>
                <a:lnTo>
                  <a:pt x="55140" y="49903"/>
                </a:lnTo>
                <a:lnTo>
                  <a:pt x="58442" y="46568"/>
                </a:lnTo>
                <a:close/>
                <a:moveTo>
                  <a:pt x="64680" y="46568"/>
                </a:moveTo>
                <a:lnTo>
                  <a:pt x="68016" y="49903"/>
                </a:lnTo>
                <a:lnTo>
                  <a:pt x="68016" y="54573"/>
                </a:lnTo>
                <a:lnTo>
                  <a:pt x="66481" y="56108"/>
                </a:lnTo>
                <a:lnTo>
                  <a:pt x="66481" y="50537"/>
                </a:lnTo>
                <a:lnTo>
                  <a:pt x="62545" y="46568"/>
                </a:lnTo>
                <a:close/>
                <a:moveTo>
                  <a:pt x="68183" y="46568"/>
                </a:moveTo>
                <a:lnTo>
                  <a:pt x="70484" y="48869"/>
                </a:lnTo>
                <a:lnTo>
                  <a:pt x="70484" y="52105"/>
                </a:lnTo>
                <a:lnTo>
                  <a:pt x="68783" y="53806"/>
                </a:lnTo>
                <a:lnTo>
                  <a:pt x="68783" y="49570"/>
                </a:lnTo>
                <a:lnTo>
                  <a:pt x="65814" y="46568"/>
                </a:lnTo>
                <a:close/>
                <a:moveTo>
                  <a:pt x="71251" y="41030"/>
                </a:moveTo>
                <a:lnTo>
                  <a:pt x="72586" y="42365"/>
                </a:lnTo>
                <a:lnTo>
                  <a:pt x="72586" y="44366"/>
                </a:lnTo>
                <a:lnTo>
                  <a:pt x="71151" y="45800"/>
                </a:lnTo>
                <a:lnTo>
                  <a:pt x="69283" y="45800"/>
                </a:lnTo>
                <a:lnTo>
                  <a:pt x="71251" y="43832"/>
                </a:lnTo>
                <a:lnTo>
                  <a:pt x="71251" y="41030"/>
                </a:lnTo>
                <a:close/>
                <a:moveTo>
                  <a:pt x="88130" y="46568"/>
                </a:moveTo>
                <a:lnTo>
                  <a:pt x="85128" y="49570"/>
                </a:lnTo>
                <a:lnTo>
                  <a:pt x="85128" y="53806"/>
                </a:lnTo>
                <a:lnTo>
                  <a:pt x="83460" y="52105"/>
                </a:lnTo>
                <a:lnTo>
                  <a:pt x="83460" y="48869"/>
                </a:lnTo>
                <a:lnTo>
                  <a:pt x="85762" y="46568"/>
                </a:lnTo>
                <a:close/>
                <a:moveTo>
                  <a:pt x="91399" y="46568"/>
                </a:moveTo>
                <a:lnTo>
                  <a:pt x="87463" y="50537"/>
                </a:lnTo>
                <a:lnTo>
                  <a:pt x="87463" y="56108"/>
                </a:lnTo>
                <a:lnTo>
                  <a:pt x="85929" y="54573"/>
                </a:lnTo>
                <a:lnTo>
                  <a:pt x="85929" y="49903"/>
                </a:lnTo>
                <a:lnTo>
                  <a:pt x="89231" y="46568"/>
                </a:lnTo>
                <a:close/>
                <a:moveTo>
                  <a:pt x="95469" y="46568"/>
                </a:moveTo>
                <a:lnTo>
                  <a:pt x="98804" y="49903"/>
                </a:lnTo>
                <a:lnTo>
                  <a:pt x="98804" y="54573"/>
                </a:lnTo>
                <a:lnTo>
                  <a:pt x="97270" y="56108"/>
                </a:lnTo>
                <a:lnTo>
                  <a:pt x="97270" y="50537"/>
                </a:lnTo>
                <a:lnTo>
                  <a:pt x="93334" y="46568"/>
                </a:lnTo>
                <a:close/>
                <a:moveTo>
                  <a:pt x="98971" y="46568"/>
                </a:moveTo>
                <a:lnTo>
                  <a:pt x="101273" y="48869"/>
                </a:lnTo>
                <a:lnTo>
                  <a:pt x="101273" y="52105"/>
                </a:lnTo>
                <a:lnTo>
                  <a:pt x="99572" y="53806"/>
                </a:lnTo>
                <a:lnTo>
                  <a:pt x="99572" y="49570"/>
                </a:lnTo>
                <a:lnTo>
                  <a:pt x="96603" y="46568"/>
                </a:lnTo>
                <a:close/>
                <a:moveTo>
                  <a:pt x="102040" y="41030"/>
                </a:moveTo>
                <a:lnTo>
                  <a:pt x="103374" y="42365"/>
                </a:lnTo>
                <a:lnTo>
                  <a:pt x="103374" y="44366"/>
                </a:lnTo>
                <a:lnTo>
                  <a:pt x="101940" y="45800"/>
                </a:lnTo>
                <a:lnTo>
                  <a:pt x="100072" y="45800"/>
                </a:lnTo>
                <a:lnTo>
                  <a:pt x="102040" y="43832"/>
                </a:lnTo>
                <a:close/>
                <a:moveTo>
                  <a:pt x="118919" y="46568"/>
                </a:moveTo>
                <a:lnTo>
                  <a:pt x="115917" y="49570"/>
                </a:lnTo>
                <a:lnTo>
                  <a:pt x="115917" y="53806"/>
                </a:lnTo>
                <a:lnTo>
                  <a:pt x="114249" y="52105"/>
                </a:lnTo>
                <a:lnTo>
                  <a:pt x="114249" y="48869"/>
                </a:lnTo>
                <a:lnTo>
                  <a:pt x="116550" y="46568"/>
                </a:lnTo>
                <a:close/>
                <a:moveTo>
                  <a:pt x="122188" y="46568"/>
                </a:moveTo>
                <a:lnTo>
                  <a:pt x="118252" y="50537"/>
                </a:lnTo>
                <a:lnTo>
                  <a:pt x="118252" y="56108"/>
                </a:lnTo>
                <a:lnTo>
                  <a:pt x="116717" y="54573"/>
                </a:lnTo>
                <a:lnTo>
                  <a:pt x="116717" y="49903"/>
                </a:lnTo>
                <a:lnTo>
                  <a:pt x="120053" y="46568"/>
                </a:lnTo>
                <a:close/>
                <a:moveTo>
                  <a:pt x="126291" y="46568"/>
                </a:moveTo>
                <a:lnTo>
                  <a:pt x="129593" y="49903"/>
                </a:lnTo>
                <a:lnTo>
                  <a:pt x="129593" y="54573"/>
                </a:lnTo>
                <a:lnTo>
                  <a:pt x="128059" y="56108"/>
                </a:lnTo>
                <a:lnTo>
                  <a:pt x="128059" y="50537"/>
                </a:lnTo>
                <a:lnTo>
                  <a:pt x="124122" y="46568"/>
                </a:lnTo>
                <a:close/>
                <a:moveTo>
                  <a:pt x="129760" y="46568"/>
                </a:moveTo>
                <a:lnTo>
                  <a:pt x="132061" y="48869"/>
                </a:lnTo>
                <a:lnTo>
                  <a:pt x="132061" y="52105"/>
                </a:lnTo>
                <a:lnTo>
                  <a:pt x="130394" y="53806"/>
                </a:lnTo>
                <a:lnTo>
                  <a:pt x="130394" y="49570"/>
                </a:lnTo>
                <a:lnTo>
                  <a:pt x="127391" y="46568"/>
                </a:lnTo>
                <a:close/>
                <a:moveTo>
                  <a:pt x="132862" y="41030"/>
                </a:moveTo>
                <a:lnTo>
                  <a:pt x="134163" y="42365"/>
                </a:lnTo>
                <a:lnTo>
                  <a:pt x="134163" y="44366"/>
                </a:lnTo>
                <a:lnTo>
                  <a:pt x="132729" y="45800"/>
                </a:lnTo>
                <a:lnTo>
                  <a:pt x="130894" y="45800"/>
                </a:lnTo>
                <a:lnTo>
                  <a:pt x="132862" y="43832"/>
                </a:lnTo>
                <a:close/>
                <a:moveTo>
                  <a:pt x="149707" y="46568"/>
                </a:moveTo>
                <a:lnTo>
                  <a:pt x="146739" y="49570"/>
                </a:lnTo>
                <a:lnTo>
                  <a:pt x="146739" y="53806"/>
                </a:lnTo>
                <a:lnTo>
                  <a:pt x="145037" y="52105"/>
                </a:lnTo>
                <a:lnTo>
                  <a:pt x="145037" y="48869"/>
                </a:lnTo>
                <a:lnTo>
                  <a:pt x="147339" y="46568"/>
                </a:lnTo>
                <a:close/>
                <a:moveTo>
                  <a:pt x="153010" y="46568"/>
                </a:moveTo>
                <a:lnTo>
                  <a:pt x="149040" y="50537"/>
                </a:lnTo>
                <a:lnTo>
                  <a:pt x="149040" y="56108"/>
                </a:lnTo>
                <a:lnTo>
                  <a:pt x="147506" y="54573"/>
                </a:lnTo>
                <a:lnTo>
                  <a:pt x="147506" y="49903"/>
                </a:lnTo>
                <a:lnTo>
                  <a:pt x="150842" y="46568"/>
                </a:lnTo>
                <a:close/>
                <a:moveTo>
                  <a:pt x="157079" y="46568"/>
                </a:moveTo>
                <a:lnTo>
                  <a:pt x="160382" y="49903"/>
                </a:lnTo>
                <a:lnTo>
                  <a:pt x="160382" y="54573"/>
                </a:lnTo>
                <a:lnTo>
                  <a:pt x="158847" y="56108"/>
                </a:lnTo>
                <a:lnTo>
                  <a:pt x="158847" y="50537"/>
                </a:lnTo>
                <a:lnTo>
                  <a:pt x="154911" y="46568"/>
                </a:lnTo>
                <a:close/>
                <a:moveTo>
                  <a:pt x="160548" y="46568"/>
                </a:moveTo>
                <a:lnTo>
                  <a:pt x="162850" y="48869"/>
                </a:lnTo>
                <a:lnTo>
                  <a:pt x="162850" y="52105"/>
                </a:lnTo>
                <a:lnTo>
                  <a:pt x="161182" y="53806"/>
                </a:lnTo>
                <a:lnTo>
                  <a:pt x="161182" y="49570"/>
                </a:lnTo>
                <a:lnTo>
                  <a:pt x="158180" y="46568"/>
                </a:lnTo>
                <a:close/>
                <a:moveTo>
                  <a:pt x="163651" y="41030"/>
                </a:moveTo>
                <a:lnTo>
                  <a:pt x="164952" y="42365"/>
                </a:lnTo>
                <a:lnTo>
                  <a:pt x="164952" y="44366"/>
                </a:lnTo>
                <a:lnTo>
                  <a:pt x="163551" y="45800"/>
                </a:lnTo>
                <a:lnTo>
                  <a:pt x="161683" y="45800"/>
                </a:lnTo>
                <a:lnTo>
                  <a:pt x="163651" y="43832"/>
                </a:lnTo>
                <a:close/>
                <a:moveTo>
                  <a:pt x="180496" y="46568"/>
                </a:moveTo>
                <a:lnTo>
                  <a:pt x="177494" y="49570"/>
                </a:lnTo>
                <a:lnTo>
                  <a:pt x="177494" y="53806"/>
                </a:lnTo>
                <a:lnTo>
                  <a:pt x="175826" y="52105"/>
                </a:lnTo>
                <a:lnTo>
                  <a:pt x="175826" y="48869"/>
                </a:lnTo>
                <a:lnTo>
                  <a:pt x="178128" y="46568"/>
                </a:lnTo>
                <a:close/>
                <a:moveTo>
                  <a:pt x="183798" y="46568"/>
                </a:moveTo>
                <a:lnTo>
                  <a:pt x="179829" y="50537"/>
                </a:lnTo>
                <a:lnTo>
                  <a:pt x="179829" y="56108"/>
                </a:lnTo>
                <a:lnTo>
                  <a:pt x="178294" y="54573"/>
                </a:lnTo>
                <a:lnTo>
                  <a:pt x="178294" y="49903"/>
                </a:lnTo>
                <a:lnTo>
                  <a:pt x="181630" y="46568"/>
                </a:lnTo>
                <a:close/>
                <a:moveTo>
                  <a:pt x="187868" y="46568"/>
                </a:moveTo>
                <a:lnTo>
                  <a:pt x="191170" y="49903"/>
                </a:lnTo>
                <a:lnTo>
                  <a:pt x="191170" y="54573"/>
                </a:lnTo>
                <a:lnTo>
                  <a:pt x="189636" y="56108"/>
                </a:lnTo>
                <a:lnTo>
                  <a:pt x="189636" y="50537"/>
                </a:lnTo>
                <a:lnTo>
                  <a:pt x="185700" y="46568"/>
                </a:lnTo>
                <a:close/>
                <a:moveTo>
                  <a:pt x="191337" y="46568"/>
                </a:moveTo>
                <a:lnTo>
                  <a:pt x="193639" y="48869"/>
                </a:lnTo>
                <a:lnTo>
                  <a:pt x="193639" y="52105"/>
                </a:lnTo>
                <a:lnTo>
                  <a:pt x="191971" y="53806"/>
                </a:lnTo>
                <a:lnTo>
                  <a:pt x="191971" y="49570"/>
                </a:lnTo>
                <a:lnTo>
                  <a:pt x="188969" y="46568"/>
                </a:lnTo>
                <a:close/>
                <a:moveTo>
                  <a:pt x="194439" y="41030"/>
                </a:moveTo>
                <a:lnTo>
                  <a:pt x="195740" y="42365"/>
                </a:lnTo>
                <a:lnTo>
                  <a:pt x="195740" y="44366"/>
                </a:lnTo>
                <a:lnTo>
                  <a:pt x="194339" y="45800"/>
                </a:lnTo>
                <a:lnTo>
                  <a:pt x="192471" y="45800"/>
                </a:lnTo>
                <a:lnTo>
                  <a:pt x="194439" y="43832"/>
                </a:lnTo>
                <a:close/>
                <a:moveTo>
                  <a:pt x="203979" y="72586"/>
                </a:moveTo>
                <a:lnTo>
                  <a:pt x="201945" y="72586"/>
                </a:lnTo>
                <a:lnTo>
                  <a:pt x="200544" y="71152"/>
                </a:lnTo>
                <a:lnTo>
                  <a:pt x="200544" y="69317"/>
                </a:lnTo>
                <a:lnTo>
                  <a:pt x="202512" y="71285"/>
                </a:lnTo>
                <a:lnTo>
                  <a:pt x="205280" y="71285"/>
                </a:lnTo>
                <a:close/>
                <a:moveTo>
                  <a:pt x="203846" y="75588"/>
                </a:moveTo>
                <a:lnTo>
                  <a:pt x="204847" y="76589"/>
                </a:lnTo>
                <a:lnTo>
                  <a:pt x="201077" y="76589"/>
                </a:lnTo>
                <a:lnTo>
                  <a:pt x="203746" y="73920"/>
                </a:lnTo>
                <a:lnTo>
                  <a:pt x="203746" y="75321"/>
                </a:lnTo>
                <a:close/>
                <a:moveTo>
                  <a:pt x="203746" y="80025"/>
                </a:moveTo>
                <a:lnTo>
                  <a:pt x="201077" y="77356"/>
                </a:lnTo>
                <a:lnTo>
                  <a:pt x="204847" y="77356"/>
                </a:lnTo>
                <a:lnTo>
                  <a:pt x="203746" y="78457"/>
                </a:lnTo>
                <a:lnTo>
                  <a:pt x="203746" y="80025"/>
                </a:lnTo>
                <a:close/>
                <a:moveTo>
                  <a:pt x="192538" y="68817"/>
                </a:moveTo>
                <a:lnTo>
                  <a:pt x="196741" y="68817"/>
                </a:lnTo>
                <a:lnTo>
                  <a:pt x="199743" y="65815"/>
                </a:lnTo>
                <a:lnTo>
                  <a:pt x="199743" y="68183"/>
                </a:lnTo>
                <a:lnTo>
                  <a:pt x="197441" y="70485"/>
                </a:lnTo>
                <a:lnTo>
                  <a:pt x="194206" y="70485"/>
                </a:lnTo>
                <a:close/>
                <a:moveTo>
                  <a:pt x="190203" y="66482"/>
                </a:moveTo>
                <a:lnTo>
                  <a:pt x="195807" y="66482"/>
                </a:lnTo>
                <a:lnTo>
                  <a:pt x="199743" y="62546"/>
                </a:lnTo>
                <a:lnTo>
                  <a:pt x="199743" y="64714"/>
                </a:lnTo>
                <a:lnTo>
                  <a:pt x="196441" y="68016"/>
                </a:lnTo>
                <a:lnTo>
                  <a:pt x="191737" y="68016"/>
                </a:lnTo>
                <a:close/>
                <a:moveTo>
                  <a:pt x="177761" y="68016"/>
                </a:moveTo>
                <a:lnTo>
                  <a:pt x="173057" y="68016"/>
                </a:lnTo>
                <a:lnTo>
                  <a:pt x="169755" y="64714"/>
                </a:lnTo>
                <a:lnTo>
                  <a:pt x="169755" y="62546"/>
                </a:lnTo>
                <a:lnTo>
                  <a:pt x="173691" y="66482"/>
                </a:lnTo>
                <a:lnTo>
                  <a:pt x="179262" y="66482"/>
                </a:lnTo>
                <a:close/>
                <a:moveTo>
                  <a:pt x="175292" y="70485"/>
                </a:moveTo>
                <a:lnTo>
                  <a:pt x="172023" y="70485"/>
                </a:lnTo>
                <a:lnTo>
                  <a:pt x="169755" y="68183"/>
                </a:lnTo>
                <a:lnTo>
                  <a:pt x="169755" y="65815"/>
                </a:lnTo>
                <a:lnTo>
                  <a:pt x="172724" y="68817"/>
                </a:lnTo>
                <a:lnTo>
                  <a:pt x="176960" y="68817"/>
                </a:lnTo>
                <a:close/>
                <a:moveTo>
                  <a:pt x="173191" y="72586"/>
                </a:moveTo>
                <a:lnTo>
                  <a:pt x="171156" y="72586"/>
                </a:lnTo>
                <a:lnTo>
                  <a:pt x="169755" y="71152"/>
                </a:lnTo>
                <a:lnTo>
                  <a:pt x="169755" y="69317"/>
                </a:lnTo>
                <a:lnTo>
                  <a:pt x="171723" y="71285"/>
                </a:lnTo>
                <a:lnTo>
                  <a:pt x="174492" y="71285"/>
                </a:lnTo>
                <a:close/>
                <a:moveTo>
                  <a:pt x="173057" y="75588"/>
                </a:moveTo>
                <a:lnTo>
                  <a:pt x="174025" y="76589"/>
                </a:lnTo>
                <a:lnTo>
                  <a:pt x="170289" y="76589"/>
                </a:lnTo>
                <a:lnTo>
                  <a:pt x="172957" y="73920"/>
                </a:lnTo>
                <a:lnTo>
                  <a:pt x="172957" y="75321"/>
                </a:lnTo>
                <a:close/>
                <a:moveTo>
                  <a:pt x="172957" y="80025"/>
                </a:moveTo>
                <a:lnTo>
                  <a:pt x="170289" y="77356"/>
                </a:lnTo>
                <a:lnTo>
                  <a:pt x="174025" y="77356"/>
                </a:lnTo>
                <a:lnTo>
                  <a:pt x="172957" y="78457"/>
                </a:lnTo>
                <a:lnTo>
                  <a:pt x="172957" y="80025"/>
                </a:lnTo>
                <a:close/>
                <a:moveTo>
                  <a:pt x="161749" y="68817"/>
                </a:moveTo>
                <a:lnTo>
                  <a:pt x="165786" y="68817"/>
                </a:lnTo>
                <a:lnTo>
                  <a:pt x="166086" y="68683"/>
                </a:lnTo>
                <a:lnTo>
                  <a:pt x="168954" y="65815"/>
                </a:lnTo>
                <a:lnTo>
                  <a:pt x="168954" y="68183"/>
                </a:lnTo>
                <a:lnTo>
                  <a:pt x="166653" y="70485"/>
                </a:lnTo>
                <a:lnTo>
                  <a:pt x="163417" y="70485"/>
                </a:lnTo>
                <a:close/>
                <a:moveTo>
                  <a:pt x="159414" y="66482"/>
                </a:moveTo>
                <a:lnTo>
                  <a:pt x="164985" y="66482"/>
                </a:lnTo>
                <a:lnTo>
                  <a:pt x="168954" y="62546"/>
                </a:lnTo>
                <a:lnTo>
                  <a:pt x="168954" y="64714"/>
                </a:lnTo>
                <a:lnTo>
                  <a:pt x="165619" y="68016"/>
                </a:lnTo>
                <a:lnTo>
                  <a:pt x="160949" y="68016"/>
                </a:lnTo>
                <a:close/>
                <a:moveTo>
                  <a:pt x="146939" y="68016"/>
                </a:moveTo>
                <a:lnTo>
                  <a:pt x="142269" y="68016"/>
                </a:lnTo>
                <a:lnTo>
                  <a:pt x="138933" y="64714"/>
                </a:lnTo>
                <a:lnTo>
                  <a:pt x="138933" y="62546"/>
                </a:lnTo>
                <a:lnTo>
                  <a:pt x="142903" y="66482"/>
                </a:lnTo>
                <a:lnTo>
                  <a:pt x="148473" y="66482"/>
                </a:lnTo>
                <a:close/>
                <a:moveTo>
                  <a:pt x="144504" y="70485"/>
                </a:moveTo>
                <a:lnTo>
                  <a:pt x="141235" y="70485"/>
                </a:lnTo>
                <a:lnTo>
                  <a:pt x="138933" y="68183"/>
                </a:lnTo>
                <a:lnTo>
                  <a:pt x="138933" y="65815"/>
                </a:lnTo>
                <a:lnTo>
                  <a:pt x="141835" y="68683"/>
                </a:lnTo>
                <a:lnTo>
                  <a:pt x="142102" y="68817"/>
                </a:lnTo>
                <a:lnTo>
                  <a:pt x="146172" y="68817"/>
                </a:lnTo>
                <a:close/>
                <a:moveTo>
                  <a:pt x="142369" y="72586"/>
                </a:moveTo>
                <a:lnTo>
                  <a:pt x="140367" y="72586"/>
                </a:lnTo>
                <a:lnTo>
                  <a:pt x="138933" y="71152"/>
                </a:lnTo>
                <a:lnTo>
                  <a:pt x="138933" y="69317"/>
                </a:lnTo>
                <a:lnTo>
                  <a:pt x="140901" y="71285"/>
                </a:lnTo>
                <a:lnTo>
                  <a:pt x="143703" y="71285"/>
                </a:lnTo>
                <a:close/>
                <a:moveTo>
                  <a:pt x="142269" y="75588"/>
                </a:moveTo>
                <a:lnTo>
                  <a:pt x="143236" y="76589"/>
                </a:lnTo>
                <a:lnTo>
                  <a:pt x="139500" y="76589"/>
                </a:lnTo>
                <a:lnTo>
                  <a:pt x="142135" y="73920"/>
                </a:lnTo>
                <a:lnTo>
                  <a:pt x="142135" y="75321"/>
                </a:lnTo>
                <a:close/>
                <a:moveTo>
                  <a:pt x="142135" y="80025"/>
                </a:moveTo>
                <a:lnTo>
                  <a:pt x="139500" y="77356"/>
                </a:lnTo>
                <a:lnTo>
                  <a:pt x="143236" y="77356"/>
                </a:lnTo>
                <a:lnTo>
                  <a:pt x="142135" y="78457"/>
                </a:lnTo>
                <a:lnTo>
                  <a:pt x="142135" y="80025"/>
                </a:lnTo>
                <a:close/>
                <a:moveTo>
                  <a:pt x="130927" y="68817"/>
                </a:moveTo>
                <a:lnTo>
                  <a:pt x="135164" y="68817"/>
                </a:lnTo>
                <a:lnTo>
                  <a:pt x="138166" y="65815"/>
                </a:lnTo>
                <a:lnTo>
                  <a:pt x="138166" y="68183"/>
                </a:lnTo>
                <a:lnTo>
                  <a:pt x="135864" y="70485"/>
                </a:lnTo>
                <a:lnTo>
                  <a:pt x="132629" y="70485"/>
                </a:lnTo>
                <a:close/>
                <a:moveTo>
                  <a:pt x="128626" y="66482"/>
                </a:moveTo>
                <a:lnTo>
                  <a:pt x="134196" y="66482"/>
                </a:lnTo>
                <a:lnTo>
                  <a:pt x="138166" y="62546"/>
                </a:lnTo>
                <a:lnTo>
                  <a:pt x="138166" y="64714"/>
                </a:lnTo>
                <a:lnTo>
                  <a:pt x="134830" y="68016"/>
                </a:lnTo>
                <a:lnTo>
                  <a:pt x="130160" y="68016"/>
                </a:lnTo>
                <a:close/>
                <a:moveTo>
                  <a:pt x="116150" y="68016"/>
                </a:moveTo>
                <a:lnTo>
                  <a:pt x="111480" y="68016"/>
                </a:lnTo>
                <a:lnTo>
                  <a:pt x="108144" y="64714"/>
                </a:lnTo>
                <a:lnTo>
                  <a:pt x="108144" y="62546"/>
                </a:lnTo>
                <a:lnTo>
                  <a:pt x="112114" y="66482"/>
                </a:lnTo>
                <a:lnTo>
                  <a:pt x="117685" y="66482"/>
                </a:lnTo>
                <a:close/>
                <a:moveTo>
                  <a:pt x="113682" y="70485"/>
                </a:moveTo>
                <a:lnTo>
                  <a:pt x="110446" y="70485"/>
                </a:lnTo>
                <a:lnTo>
                  <a:pt x="108144" y="68183"/>
                </a:lnTo>
                <a:lnTo>
                  <a:pt x="108144" y="65815"/>
                </a:lnTo>
                <a:lnTo>
                  <a:pt x="111147" y="68817"/>
                </a:lnTo>
                <a:lnTo>
                  <a:pt x="115383" y="68817"/>
                </a:lnTo>
                <a:close/>
                <a:moveTo>
                  <a:pt x="111580" y="72586"/>
                </a:moveTo>
                <a:lnTo>
                  <a:pt x="109579" y="72586"/>
                </a:lnTo>
                <a:lnTo>
                  <a:pt x="108144" y="71152"/>
                </a:lnTo>
                <a:lnTo>
                  <a:pt x="108144" y="69317"/>
                </a:lnTo>
                <a:lnTo>
                  <a:pt x="110112" y="71285"/>
                </a:lnTo>
                <a:lnTo>
                  <a:pt x="112914" y="71285"/>
                </a:lnTo>
                <a:close/>
                <a:moveTo>
                  <a:pt x="111480" y="75588"/>
                </a:moveTo>
                <a:lnTo>
                  <a:pt x="112447" y="76589"/>
                </a:lnTo>
                <a:lnTo>
                  <a:pt x="108711" y="76589"/>
                </a:lnTo>
                <a:lnTo>
                  <a:pt x="111347" y="73920"/>
                </a:lnTo>
                <a:lnTo>
                  <a:pt x="111347" y="75321"/>
                </a:lnTo>
                <a:close/>
                <a:moveTo>
                  <a:pt x="111347" y="80025"/>
                </a:moveTo>
                <a:lnTo>
                  <a:pt x="108711" y="77356"/>
                </a:lnTo>
                <a:lnTo>
                  <a:pt x="112447" y="77356"/>
                </a:lnTo>
                <a:lnTo>
                  <a:pt x="111347" y="78457"/>
                </a:lnTo>
                <a:close/>
                <a:moveTo>
                  <a:pt x="100139" y="68817"/>
                </a:moveTo>
                <a:lnTo>
                  <a:pt x="104208" y="68817"/>
                </a:lnTo>
                <a:lnTo>
                  <a:pt x="104475" y="68683"/>
                </a:lnTo>
                <a:lnTo>
                  <a:pt x="107377" y="65815"/>
                </a:lnTo>
                <a:lnTo>
                  <a:pt x="107377" y="68183"/>
                </a:lnTo>
                <a:lnTo>
                  <a:pt x="105076" y="70485"/>
                </a:lnTo>
                <a:lnTo>
                  <a:pt x="101807" y="70485"/>
                </a:lnTo>
                <a:close/>
                <a:moveTo>
                  <a:pt x="97837" y="66482"/>
                </a:moveTo>
                <a:lnTo>
                  <a:pt x="103408" y="66482"/>
                </a:lnTo>
                <a:lnTo>
                  <a:pt x="107377" y="62546"/>
                </a:lnTo>
                <a:lnTo>
                  <a:pt x="107377" y="64714"/>
                </a:lnTo>
                <a:lnTo>
                  <a:pt x="104041" y="68016"/>
                </a:lnTo>
                <a:lnTo>
                  <a:pt x="99371" y="68016"/>
                </a:lnTo>
                <a:close/>
                <a:moveTo>
                  <a:pt x="85361" y="68016"/>
                </a:moveTo>
                <a:lnTo>
                  <a:pt x="80691" y="68016"/>
                </a:lnTo>
                <a:lnTo>
                  <a:pt x="77356" y="64714"/>
                </a:lnTo>
                <a:lnTo>
                  <a:pt x="77356" y="62546"/>
                </a:lnTo>
                <a:lnTo>
                  <a:pt x="81325" y="66482"/>
                </a:lnTo>
                <a:lnTo>
                  <a:pt x="86896" y="66482"/>
                </a:lnTo>
                <a:close/>
                <a:moveTo>
                  <a:pt x="82893" y="70485"/>
                </a:moveTo>
                <a:lnTo>
                  <a:pt x="79657" y="70485"/>
                </a:lnTo>
                <a:lnTo>
                  <a:pt x="77356" y="68183"/>
                </a:lnTo>
                <a:lnTo>
                  <a:pt x="77356" y="65815"/>
                </a:lnTo>
                <a:lnTo>
                  <a:pt x="80224" y="68683"/>
                </a:lnTo>
                <a:lnTo>
                  <a:pt x="80525" y="68817"/>
                </a:lnTo>
                <a:lnTo>
                  <a:pt x="84594" y="68817"/>
                </a:lnTo>
                <a:close/>
                <a:moveTo>
                  <a:pt x="80792" y="72586"/>
                </a:moveTo>
                <a:lnTo>
                  <a:pt x="78790" y="72586"/>
                </a:lnTo>
                <a:lnTo>
                  <a:pt x="77356" y="71152"/>
                </a:lnTo>
                <a:lnTo>
                  <a:pt x="77356" y="69317"/>
                </a:lnTo>
                <a:lnTo>
                  <a:pt x="79324" y="71285"/>
                </a:lnTo>
                <a:lnTo>
                  <a:pt x="82126" y="71285"/>
                </a:lnTo>
                <a:close/>
                <a:moveTo>
                  <a:pt x="80691" y="75588"/>
                </a:moveTo>
                <a:lnTo>
                  <a:pt x="81659" y="76589"/>
                </a:lnTo>
                <a:lnTo>
                  <a:pt x="77923" y="76589"/>
                </a:lnTo>
                <a:lnTo>
                  <a:pt x="80558" y="73920"/>
                </a:lnTo>
                <a:lnTo>
                  <a:pt x="80558" y="75321"/>
                </a:lnTo>
                <a:close/>
                <a:moveTo>
                  <a:pt x="80558" y="80025"/>
                </a:moveTo>
                <a:lnTo>
                  <a:pt x="77923" y="77356"/>
                </a:lnTo>
                <a:lnTo>
                  <a:pt x="81659" y="77356"/>
                </a:lnTo>
                <a:lnTo>
                  <a:pt x="80558" y="78457"/>
                </a:lnTo>
                <a:close/>
                <a:moveTo>
                  <a:pt x="69350" y="68817"/>
                </a:moveTo>
                <a:lnTo>
                  <a:pt x="73586" y="68817"/>
                </a:lnTo>
                <a:lnTo>
                  <a:pt x="76589" y="65815"/>
                </a:lnTo>
                <a:lnTo>
                  <a:pt x="76589" y="68183"/>
                </a:lnTo>
                <a:lnTo>
                  <a:pt x="74287" y="70485"/>
                </a:lnTo>
                <a:lnTo>
                  <a:pt x="71018" y="70485"/>
                </a:lnTo>
                <a:close/>
                <a:moveTo>
                  <a:pt x="67048" y="66482"/>
                </a:moveTo>
                <a:lnTo>
                  <a:pt x="72619" y="66482"/>
                </a:lnTo>
                <a:lnTo>
                  <a:pt x="76589" y="62546"/>
                </a:lnTo>
                <a:lnTo>
                  <a:pt x="76589" y="64714"/>
                </a:lnTo>
                <a:lnTo>
                  <a:pt x="73253" y="68016"/>
                </a:lnTo>
                <a:lnTo>
                  <a:pt x="68583" y="68016"/>
                </a:lnTo>
                <a:close/>
                <a:moveTo>
                  <a:pt x="54573" y="68016"/>
                </a:moveTo>
                <a:lnTo>
                  <a:pt x="49903" y="68016"/>
                </a:lnTo>
                <a:lnTo>
                  <a:pt x="46567" y="64714"/>
                </a:lnTo>
                <a:lnTo>
                  <a:pt x="46567" y="62546"/>
                </a:lnTo>
                <a:lnTo>
                  <a:pt x="50537" y="66482"/>
                </a:lnTo>
                <a:lnTo>
                  <a:pt x="56107" y="66482"/>
                </a:lnTo>
                <a:close/>
                <a:moveTo>
                  <a:pt x="52104" y="70485"/>
                </a:moveTo>
                <a:lnTo>
                  <a:pt x="48869" y="70485"/>
                </a:lnTo>
                <a:lnTo>
                  <a:pt x="46567" y="68183"/>
                </a:lnTo>
                <a:lnTo>
                  <a:pt x="46567" y="65815"/>
                </a:lnTo>
                <a:lnTo>
                  <a:pt x="49569" y="68817"/>
                </a:lnTo>
                <a:lnTo>
                  <a:pt x="53806" y="68817"/>
                </a:lnTo>
                <a:close/>
                <a:moveTo>
                  <a:pt x="50003" y="72586"/>
                </a:moveTo>
                <a:lnTo>
                  <a:pt x="48001" y="72586"/>
                </a:lnTo>
                <a:lnTo>
                  <a:pt x="46567" y="71152"/>
                </a:lnTo>
                <a:lnTo>
                  <a:pt x="46567" y="69317"/>
                </a:lnTo>
                <a:lnTo>
                  <a:pt x="48535" y="71285"/>
                </a:lnTo>
                <a:lnTo>
                  <a:pt x="51337" y="71285"/>
                </a:lnTo>
                <a:close/>
                <a:moveTo>
                  <a:pt x="49903" y="75588"/>
                </a:moveTo>
                <a:lnTo>
                  <a:pt x="50870" y="76589"/>
                </a:lnTo>
                <a:lnTo>
                  <a:pt x="47134" y="76589"/>
                </a:lnTo>
                <a:lnTo>
                  <a:pt x="49769" y="73920"/>
                </a:lnTo>
                <a:lnTo>
                  <a:pt x="49769" y="75321"/>
                </a:lnTo>
                <a:close/>
                <a:moveTo>
                  <a:pt x="49769" y="80025"/>
                </a:moveTo>
                <a:lnTo>
                  <a:pt x="47134" y="77356"/>
                </a:lnTo>
                <a:lnTo>
                  <a:pt x="50870" y="77356"/>
                </a:lnTo>
                <a:lnTo>
                  <a:pt x="49769" y="78457"/>
                </a:lnTo>
                <a:close/>
                <a:moveTo>
                  <a:pt x="38561" y="68817"/>
                </a:moveTo>
                <a:lnTo>
                  <a:pt x="42631" y="68817"/>
                </a:lnTo>
                <a:lnTo>
                  <a:pt x="42898" y="68683"/>
                </a:lnTo>
                <a:lnTo>
                  <a:pt x="45800" y="65815"/>
                </a:lnTo>
                <a:lnTo>
                  <a:pt x="45800" y="68183"/>
                </a:lnTo>
                <a:lnTo>
                  <a:pt x="43498" y="70485"/>
                </a:lnTo>
                <a:lnTo>
                  <a:pt x="40229" y="70485"/>
                </a:lnTo>
                <a:close/>
                <a:moveTo>
                  <a:pt x="42364" y="50570"/>
                </a:moveTo>
                <a:lnTo>
                  <a:pt x="44366" y="50570"/>
                </a:lnTo>
                <a:lnTo>
                  <a:pt x="45767" y="52005"/>
                </a:lnTo>
                <a:lnTo>
                  <a:pt x="45767" y="53873"/>
                </a:lnTo>
                <a:lnTo>
                  <a:pt x="43798" y="51905"/>
                </a:lnTo>
                <a:lnTo>
                  <a:pt x="41030" y="51905"/>
                </a:lnTo>
                <a:close/>
                <a:moveTo>
                  <a:pt x="42464" y="47568"/>
                </a:moveTo>
                <a:lnTo>
                  <a:pt x="41497" y="46568"/>
                </a:lnTo>
                <a:lnTo>
                  <a:pt x="45233" y="46568"/>
                </a:lnTo>
                <a:lnTo>
                  <a:pt x="42564" y="49236"/>
                </a:lnTo>
                <a:lnTo>
                  <a:pt x="42564" y="47835"/>
                </a:lnTo>
                <a:close/>
                <a:moveTo>
                  <a:pt x="42564" y="43132"/>
                </a:moveTo>
                <a:lnTo>
                  <a:pt x="45233" y="45800"/>
                </a:lnTo>
                <a:lnTo>
                  <a:pt x="41497" y="45800"/>
                </a:lnTo>
                <a:lnTo>
                  <a:pt x="42564" y="44700"/>
                </a:lnTo>
                <a:lnTo>
                  <a:pt x="42564" y="43132"/>
                </a:lnTo>
                <a:close/>
                <a:moveTo>
                  <a:pt x="53806" y="54340"/>
                </a:moveTo>
                <a:lnTo>
                  <a:pt x="49569" y="54340"/>
                </a:lnTo>
                <a:lnTo>
                  <a:pt x="46567" y="57342"/>
                </a:lnTo>
                <a:lnTo>
                  <a:pt x="46567" y="54974"/>
                </a:lnTo>
                <a:lnTo>
                  <a:pt x="48869" y="52672"/>
                </a:lnTo>
                <a:lnTo>
                  <a:pt x="52104" y="52672"/>
                </a:lnTo>
                <a:close/>
                <a:moveTo>
                  <a:pt x="56107" y="56675"/>
                </a:moveTo>
                <a:lnTo>
                  <a:pt x="50537" y="56675"/>
                </a:lnTo>
                <a:lnTo>
                  <a:pt x="46567" y="60611"/>
                </a:lnTo>
                <a:lnTo>
                  <a:pt x="46567" y="58476"/>
                </a:lnTo>
                <a:lnTo>
                  <a:pt x="49903" y="55140"/>
                </a:lnTo>
                <a:lnTo>
                  <a:pt x="54573" y="55140"/>
                </a:lnTo>
                <a:close/>
                <a:moveTo>
                  <a:pt x="68583" y="55140"/>
                </a:moveTo>
                <a:lnTo>
                  <a:pt x="73253" y="55140"/>
                </a:lnTo>
                <a:lnTo>
                  <a:pt x="76555" y="58443"/>
                </a:lnTo>
                <a:lnTo>
                  <a:pt x="76555" y="60611"/>
                </a:lnTo>
                <a:lnTo>
                  <a:pt x="72619" y="56675"/>
                </a:lnTo>
                <a:lnTo>
                  <a:pt x="67048" y="56675"/>
                </a:lnTo>
                <a:close/>
                <a:moveTo>
                  <a:pt x="71018" y="52672"/>
                </a:moveTo>
                <a:lnTo>
                  <a:pt x="74287" y="52672"/>
                </a:lnTo>
                <a:lnTo>
                  <a:pt x="76589" y="54974"/>
                </a:lnTo>
                <a:lnTo>
                  <a:pt x="76589" y="57342"/>
                </a:lnTo>
                <a:lnTo>
                  <a:pt x="73586" y="54340"/>
                </a:lnTo>
                <a:lnTo>
                  <a:pt x="69350" y="54340"/>
                </a:lnTo>
                <a:close/>
                <a:moveTo>
                  <a:pt x="73153" y="50570"/>
                </a:moveTo>
                <a:lnTo>
                  <a:pt x="75154" y="50570"/>
                </a:lnTo>
                <a:lnTo>
                  <a:pt x="76555" y="52005"/>
                </a:lnTo>
                <a:lnTo>
                  <a:pt x="76555" y="53873"/>
                </a:lnTo>
                <a:lnTo>
                  <a:pt x="74587" y="51905"/>
                </a:lnTo>
                <a:lnTo>
                  <a:pt x="71818" y="51905"/>
                </a:lnTo>
                <a:close/>
                <a:moveTo>
                  <a:pt x="73253" y="47568"/>
                </a:moveTo>
                <a:lnTo>
                  <a:pt x="72285" y="46568"/>
                </a:lnTo>
                <a:lnTo>
                  <a:pt x="76021" y="46568"/>
                </a:lnTo>
                <a:lnTo>
                  <a:pt x="73386" y="49236"/>
                </a:lnTo>
                <a:lnTo>
                  <a:pt x="73386" y="47835"/>
                </a:lnTo>
                <a:close/>
                <a:moveTo>
                  <a:pt x="73386" y="43132"/>
                </a:moveTo>
                <a:lnTo>
                  <a:pt x="76021" y="45800"/>
                </a:lnTo>
                <a:lnTo>
                  <a:pt x="72285" y="45800"/>
                </a:lnTo>
                <a:lnTo>
                  <a:pt x="73386" y="44700"/>
                </a:lnTo>
                <a:close/>
                <a:moveTo>
                  <a:pt x="84561" y="54340"/>
                </a:moveTo>
                <a:lnTo>
                  <a:pt x="80525" y="54340"/>
                </a:lnTo>
                <a:lnTo>
                  <a:pt x="80224" y="54473"/>
                </a:lnTo>
                <a:lnTo>
                  <a:pt x="77356" y="57342"/>
                </a:lnTo>
                <a:lnTo>
                  <a:pt x="77356" y="54974"/>
                </a:lnTo>
                <a:lnTo>
                  <a:pt x="79657" y="52672"/>
                </a:lnTo>
                <a:lnTo>
                  <a:pt x="82893" y="52672"/>
                </a:lnTo>
                <a:close/>
                <a:moveTo>
                  <a:pt x="86896" y="56675"/>
                </a:moveTo>
                <a:lnTo>
                  <a:pt x="81325" y="56675"/>
                </a:lnTo>
                <a:lnTo>
                  <a:pt x="77356" y="60611"/>
                </a:lnTo>
                <a:lnTo>
                  <a:pt x="77356" y="58476"/>
                </a:lnTo>
                <a:lnTo>
                  <a:pt x="80691" y="55140"/>
                </a:lnTo>
                <a:lnTo>
                  <a:pt x="85361" y="55140"/>
                </a:lnTo>
                <a:close/>
                <a:moveTo>
                  <a:pt x="99371" y="55140"/>
                </a:moveTo>
                <a:lnTo>
                  <a:pt x="104041" y="55140"/>
                </a:lnTo>
                <a:lnTo>
                  <a:pt x="107377" y="58443"/>
                </a:lnTo>
                <a:lnTo>
                  <a:pt x="107377" y="60611"/>
                </a:lnTo>
                <a:lnTo>
                  <a:pt x="103408" y="56675"/>
                </a:lnTo>
                <a:lnTo>
                  <a:pt x="97837" y="56675"/>
                </a:lnTo>
                <a:close/>
                <a:moveTo>
                  <a:pt x="101840" y="52672"/>
                </a:moveTo>
                <a:lnTo>
                  <a:pt x="105076" y="52672"/>
                </a:lnTo>
                <a:lnTo>
                  <a:pt x="107377" y="54974"/>
                </a:lnTo>
                <a:lnTo>
                  <a:pt x="107377" y="57342"/>
                </a:lnTo>
                <a:lnTo>
                  <a:pt x="104508" y="54473"/>
                </a:lnTo>
                <a:lnTo>
                  <a:pt x="104208" y="54340"/>
                </a:lnTo>
                <a:lnTo>
                  <a:pt x="100139" y="54340"/>
                </a:lnTo>
                <a:close/>
                <a:moveTo>
                  <a:pt x="103941" y="50570"/>
                </a:moveTo>
                <a:lnTo>
                  <a:pt x="105943" y="50570"/>
                </a:lnTo>
                <a:lnTo>
                  <a:pt x="107377" y="52005"/>
                </a:lnTo>
                <a:lnTo>
                  <a:pt x="107377" y="53873"/>
                </a:lnTo>
                <a:lnTo>
                  <a:pt x="105409" y="51905"/>
                </a:lnTo>
                <a:lnTo>
                  <a:pt x="102607" y="51905"/>
                </a:lnTo>
                <a:close/>
                <a:moveTo>
                  <a:pt x="104041" y="47568"/>
                </a:moveTo>
                <a:lnTo>
                  <a:pt x="103074" y="46568"/>
                </a:lnTo>
                <a:lnTo>
                  <a:pt x="106810" y="46568"/>
                </a:lnTo>
                <a:lnTo>
                  <a:pt x="104175" y="49236"/>
                </a:lnTo>
                <a:lnTo>
                  <a:pt x="104175" y="47835"/>
                </a:lnTo>
                <a:close/>
                <a:moveTo>
                  <a:pt x="104175" y="43132"/>
                </a:moveTo>
                <a:lnTo>
                  <a:pt x="106810" y="45800"/>
                </a:lnTo>
                <a:lnTo>
                  <a:pt x="103074" y="45800"/>
                </a:lnTo>
                <a:lnTo>
                  <a:pt x="104175" y="44700"/>
                </a:lnTo>
                <a:close/>
                <a:moveTo>
                  <a:pt x="115383" y="54340"/>
                </a:moveTo>
                <a:lnTo>
                  <a:pt x="111147" y="54340"/>
                </a:lnTo>
                <a:lnTo>
                  <a:pt x="108144" y="57342"/>
                </a:lnTo>
                <a:lnTo>
                  <a:pt x="108144" y="54974"/>
                </a:lnTo>
                <a:lnTo>
                  <a:pt x="110446" y="52672"/>
                </a:lnTo>
                <a:lnTo>
                  <a:pt x="113682" y="52672"/>
                </a:lnTo>
                <a:close/>
                <a:moveTo>
                  <a:pt x="117685" y="56675"/>
                </a:moveTo>
                <a:lnTo>
                  <a:pt x="112114" y="56675"/>
                </a:lnTo>
                <a:lnTo>
                  <a:pt x="108144" y="60611"/>
                </a:lnTo>
                <a:lnTo>
                  <a:pt x="108144" y="58476"/>
                </a:lnTo>
                <a:lnTo>
                  <a:pt x="111480" y="55140"/>
                </a:lnTo>
                <a:lnTo>
                  <a:pt x="116150" y="55140"/>
                </a:lnTo>
                <a:close/>
                <a:moveTo>
                  <a:pt x="130160" y="55140"/>
                </a:moveTo>
                <a:lnTo>
                  <a:pt x="134830" y="55140"/>
                </a:lnTo>
                <a:lnTo>
                  <a:pt x="138166" y="58443"/>
                </a:lnTo>
                <a:lnTo>
                  <a:pt x="138166" y="60611"/>
                </a:lnTo>
                <a:lnTo>
                  <a:pt x="134196" y="56675"/>
                </a:lnTo>
                <a:lnTo>
                  <a:pt x="128626" y="56675"/>
                </a:lnTo>
                <a:close/>
                <a:moveTo>
                  <a:pt x="132629" y="52672"/>
                </a:moveTo>
                <a:lnTo>
                  <a:pt x="135864" y="52672"/>
                </a:lnTo>
                <a:lnTo>
                  <a:pt x="138166" y="54974"/>
                </a:lnTo>
                <a:lnTo>
                  <a:pt x="138166" y="57342"/>
                </a:lnTo>
                <a:lnTo>
                  <a:pt x="135164" y="54340"/>
                </a:lnTo>
                <a:lnTo>
                  <a:pt x="130927" y="54340"/>
                </a:lnTo>
                <a:close/>
                <a:moveTo>
                  <a:pt x="134730" y="50570"/>
                </a:moveTo>
                <a:lnTo>
                  <a:pt x="136731" y="50570"/>
                </a:lnTo>
                <a:lnTo>
                  <a:pt x="138166" y="52005"/>
                </a:lnTo>
                <a:lnTo>
                  <a:pt x="138166" y="53873"/>
                </a:lnTo>
                <a:lnTo>
                  <a:pt x="136198" y="51905"/>
                </a:lnTo>
                <a:lnTo>
                  <a:pt x="133396" y="51905"/>
                </a:lnTo>
                <a:close/>
                <a:moveTo>
                  <a:pt x="134830" y="47568"/>
                </a:moveTo>
                <a:lnTo>
                  <a:pt x="133863" y="46568"/>
                </a:lnTo>
                <a:lnTo>
                  <a:pt x="137599" y="46568"/>
                </a:lnTo>
                <a:lnTo>
                  <a:pt x="134964" y="49236"/>
                </a:lnTo>
                <a:lnTo>
                  <a:pt x="134964" y="47835"/>
                </a:lnTo>
                <a:close/>
                <a:moveTo>
                  <a:pt x="134964" y="43132"/>
                </a:moveTo>
                <a:lnTo>
                  <a:pt x="137599" y="45800"/>
                </a:lnTo>
                <a:lnTo>
                  <a:pt x="133863" y="45800"/>
                </a:lnTo>
                <a:lnTo>
                  <a:pt x="134964" y="44700"/>
                </a:lnTo>
                <a:lnTo>
                  <a:pt x="134964" y="43132"/>
                </a:lnTo>
                <a:close/>
                <a:moveTo>
                  <a:pt x="146172" y="54340"/>
                </a:moveTo>
                <a:lnTo>
                  <a:pt x="142102" y="54340"/>
                </a:lnTo>
                <a:lnTo>
                  <a:pt x="141835" y="54473"/>
                </a:lnTo>
                <a:lnTo>
                  <a:pt x="138933" y="57342"/>
                </a:lnTo>
                <a:lnTo>
                  <a:pt x="138933" y="54974"/>
                </a:lnTo>
                <a:lnTo>
                  <a:pt x="141235" y="52672"/>
                </a:lnTo>
                <a:lnTo>
                  <a:pt x="144504" y="52672"/>
                </a:lnTo>
                <a:close/>
                <a:moveTo>
                  <a:pt x="148473" y="56675"/>
                </a:moveTo>
                <a:lnTo>
                  <a:pt x="142903" y="56675"/>
                </a:lnTo>
                <a:lnTo>
                  <a:pt x="138966" y="60611"/>
                </a:lnTo>
                <a:lnTo>
                  <a:pt x="138966" y="58476"/>
                </a:lnTo>
                <a:lnTo>
                  <a:pt x="142269" y="55140"/>
                </a:lnTo>
                <a:lnTo>
                  <a:pt x="146972" y="55140"/>
                </a:lnTo>
                <a:close/>
                <a:moveTo>
                  <a:pt x="160949" y="55140"/>
                </a:moveTo>
                <a:lnTo>
                  <a:pt x="165619" y="55140"/>
                </a:lnTo>
                <a:lnTo>
                  <a:pt x="168954" y="58443"/>
                </a:lnTo>
                <a:lnTo>
                  <a:pt x="168954" y="60611"/>
                </a:lnTo>
                <a:lnTo>
                  <a:pt x="164985" y="56675"/>
                </a:lnTo>
                <a:lnTo>
                  <a:pt x="159414" y="56675"/>
                </a:lnTo>
                <a:close/>
                <a:moveTo>
                  <a:pt x="163417" y="52672"/>
                </a:moveTo>
                <a:lnTo>
                  <a:pt x="166653" y="52672"/>
                </a:lnTo>
                <a:lnTo>
                  <a:pt x="168954" y="54974"/>
                </a:lnTo>
                <a:lnTo>
                  <a:pt x="168954" y="57342"/>
                </a:lnTo>
                <a:lnTo>
                  <a:pt x="166086" y="54473"/>
                </a:lnTo>
                <a:lnTo>
                  <a:pt x="165786" y="54340"/>
                </a:lnTo>
                <a:lnTo>
                  <a:pt x="161716" y="54340"/>
                </a:lnTo>
                <a:close/>
                <a:moveTo>
                  <a:pt x="165519" y="50570"/>
                </a:moveTo>
                <a:lnTo>
                  <a:pt x="167520" y="50570"/>
                </a:lnTo>
                <a:lnTo>
                  <a:pt x="168954" y="52005"/>
                </a:lnTo>
                <a:lnTo>
                  <a:pt x="168954" y="53873"/>
                </a:lnTo>
                <a:lnTo>
                  <a:pt x="166986" y="51905"/>
                </a:lnTo>
                <a:lnTo>
                  <a:pt x="164184" y="51905"/>
                </a:lnTo>
                <a:close/>
                <a:moveTo>
                  <a:pt x="165619" y="47568"/>
                </a:moveTo>
                <a:lnTo>
                  <a:pt x="164651" y="46568"/>
                </a:lnTo>
                <a:lnTo>
                  <a:pt x="168387" y="46568"/>
                </a:lnTo>
                <a:lnTo>
                  <a:pt x="165752" y="49236"/>
                </a:lnTo>
                <a:lnTo>
                  <a:pt x="165752" y="47835"/>
                </a:lnTo>
                <a:close/>
                <a:moveTo>
                  <a:pt x="165752" y="43132"/>
                </a:moveTo>
                <a:lnTo>
                  <a:pt x="168387" y="45800"/>
                </a:lnTo>
                <a:lnTo>
                  <a:pt x="164651" y="45800"/>
                </a:lnTo>
                <a:lnTo>
                  <a:pt x="165752" y="44700"/>
                </a:lnTo>
                <a:lnTo>
                  <a:pt x="165752" y="43132"/>
                </a:lnTo>
                <a:close/>
                <a:moveTo>
                  <a:pt x="176960" y="54340"/>
                </a:moveTo>
                <a:lnTo>
                  <a:pt x="172724" y="54340"/>
                </a:lnTo>
                <a:lnTo>
                  <a:pt x="169755" y="57342"/>
                </a:lnTo>
                <a:lnTo>
                  <a:pt x="169755" y="54974"/>
                </a:lnTo>
                <a:lnTo>
                  <a:pt x="172023" y="52672"/>
                </a:lnTo>
                <a:lnTo>
                  <a:pt x="175292" y="52672"/>
                </a:lnTo>
                <a:close/>
                <a:moveTo>
                  <a:pt x="179262" y="56675"/>
                </a:moveTo>
                <a:lnTo>
                  <a:pt x="173691" y="56675"/>
                </a:lnTo>
                <a:lnTo>
                  <a:pt x="169755" y="60611"/>
                </a:lnTo>
                <a:lnTo>
                  <a:pt x="169755" y="58476"/>
                </a:lnTo>
                <a:lnTo>
                  <a:pt x="173057" y="55140"/>
                </a:lnTo>
                <a:lnTo>
                  <a:pt x="177727" y="55140"/>
                </a:lnTo>
                <a:close/>
                <a:moveTo>
                  <a:pt x="191737" y="55140"/>
                </a:moveTo>
                <a:lnTo>
                  <a:pt x="196441" y="55140"/>
                </a:lnTo>
                <a:lnTo>
                  <a:pt x="199743" y="58443"/>
                </a:lnTo>
                <a:lnTo>
                  <a:pt x="199743" y="60611"/>
                </a:lnTo>
                <a:lnTo>
                  <a:pt x="195807" y="56675"/>
                </a:lnTo>
                <a:lnTo>
                  <a:pt x="190203" y="56675"/>
                </a:lnTo>
                <a:close/>
                <a:moveTo>
                  <a:pt x="194206" y="52672"/>
                </a:moveTo>
                <a:lnTo>
                  <a:pt x="197441" y="52672"/>
                </a:lnTo>
                <a:lnTo>
                  <a:pt x="199743" y="54974"/>
                </a:lnTo>
                <a:lnTo>
                  <a:pt x="199743" y="57342"/>
                </a:lnTo>
                <a:lnTo>
                  <a:pt x="196741" y="54340"/>
                </a:lnTo>
                <a:lnTo>
                  <a:pt x="192538" y="54340"/>
                </a:lnTo>
                <a:close/>
                <a:moveTo>
                  <a:pt x="196307" y="50570"/>
                </a:moveTo>
                <a:lnTo>
                  <a:pt x="198309" y="50570"/>
                </a:lnTo>
                <a:lnTo>
                  <a:pt x="199743" y="52005"/>
                </a:lnTo>
                <a:lnTo>
                  <a:pt x="199743" y="53873"/>
                </a:lnTo>
                <a:lnTo>
                  <a:pt x="197775" y="51905"/>
                </a:lnTo>
                <a:lnTo>
                  <a:pt x="195006" y="51905"/>
                </a:lnTo>
                <a:close/>
                <a:moveTo>
                  <a:pt x="196407" y="47568"/>
                </a:moveTo>
                <a:lnTo>
                  <a:pt x="195440" y="46568"/>
                </a:lnTo>
                <a:lnTo>
                  <a:pt x="199176" y="46568"/>
                </a:lnTo>
                <a:lnTo>
                  <a:pt x="196541" y="49236"/>
                </a:lnTo>
                <a:lnTo>
                  <a:pt x="196541" y="47835"/>
                </a:lnTo>
                <a:close/>
                <a:moveTo>
                  <a:pt x="196541" y="43132"/>
                </a:moveTo>
                <a:lnTo>
                  <a:pt x="199176" y="45800"/>
                </a:lnTo>
                <a:lnTo>
                  <a:pt x="195440" y="45800"/>
                </a:lnTo>
                <a:lnTo>
                  <a:pt x="196541" y="44700"/>
                </a:lnTo>
                <a:lnTo>
                  <a:pt x="196541" y="43132"/>
                </a:lnTo>
                <a:close/>
                <a:moveTo>
                  <a:pt x="200544" y="47135"/>
                </a:moveTo>
                <a:lnTo>
                  <a:pt x="203179" y="49770"/>
                </a:lnTo>
                <a:lnTo>
                  <a:pt x="201644" y="49770"/>
                </a:lnTo>
                <a:lnTo>
                  <a:pt x="200544" y="50871"/>
                </a:lnTo>
                <a:close/>
                <a:moveTo>
                  <a:pt x="200544" y="52005"/>
                </a:moveTo>
                <a:lnTo>
                  <a:pt x="201945" y="50570"/>
                </a:lnTo>
                <a:lnTo>
                  <a:pt x="203979" y="50570"/>
                </a:lnTo>
                <a:lnTo>
                  <a:pt x="205280" y="51905"/>
                </a:lnTo>
                <a:lnTo>
                  <a:pt x="202512" y="51905"/>
                </a:lnTo>
                <a:lnTo>
                  <a:pt x="200544" y="53873"/>
                </a:lnTo>
                <a:close/>
                <a:moveTo>
                  <a:pt x="203746" y="47835"/>
                </a:moveTo>
                <a:lnTo>
                  <a:pt x="203746" y="49203"/>
                </a:lnTo>
                <a:lnTo>
                  <a:pt x="201077" y="46568"/>
                </a:lnTo>
                <a:lnTo>
                  <a:pt x="204847" y="46568"/>
                </a:lnTo>
                <a:lnTo>
                  <a:pt x="203846" y="47568"/>
                </a:lnTo>
                <a:close/>
                <a:moveTo>
                  <a:pt x="201077" y="45800"/>
                </a:moveTo>
                <a:lnTo>
                  <a:pt x="203746" y="43132"/>
                </a:lnTo>
                <a:lnTo>
                  <a:pt x="203746" y="44700"/>
                </a:lnTo>
                <a:lnTo>
                  <a:pt x="204847" y="45800"/>
                </a:lnTo>
                <a:lnTo>
                  <a:pt x="201077" y="45800"/>
                </a:lnTo>
                <a:close/>
                <a:moveTo>
                  <a:pt x="200544" y="45233"/>
                </a:moveTo>
                <a:lnTo>
                  <a:pt x="200544" y="41497"/>
                </a:lnTo>
                <a:lnTo>
                  <a:pt x="201644" y="42598"/>
                </a:lnTo>
                <a:lnTo>
                  <a:pt x="201778" y="42598"/>
                </a:lnTo>
                <a:lnTo>
                  <a:pt x="203179" y="42598"/>
                </a:lnTo>
                <a:close/>
                <a:moveTo>
                  <a:pt x="199743" y="45233"/>
                </a:moveTo>
                <a:lnTo>
                  <a:pt x="197108" y="42598"/>
                </a:lnTo>
                <a:lnTo>
                  <a:pt x="198476" y="42598"/>
                </a:lnTo>
                <a:lnTo>
                  <a:pt x="198776" y="42465"/>
                </a:lnTo>
                <a:lnTo>
                  <a:pt x="199743" y="41497"/>
                </a:lnTo>
                <a:lnTo>
                  <a:pt x="199743" y="45233"/>
                </a:lnTo>
                <a:close/>
                <a:moveTo>
                  <a:pt x="199743" y="47135"/>
                </a:moveTo>
                <a:lnTo>
                  <a:pt x="199743" y="50871"/>
                </a:lnTo>
                <a:lnTo>
                  <a:pt x="198776" y="49903"/>
                </a:lnTo>
                <a:lnTo>
                  <a:pt x="198476" y="49770"/>
                </a:lnTo>
                <a:lnTo>
                  <a:pt x="197108" y="49770"/>
                </a:lnTo>
                <a:close/>
                <a:moveTo>
                  <a:pt x="168954" y="76022"/>
                </a:moveTo>
                <a:lnTo>
                  <a:pt x="166319" y="73387"/>
                </a:lnTo>
                <a:lnTo>
                  <a:pt x="167854" y="73387"/>
                </a:lnTo>
                <a:lnTo>
                  <a:pt x="168954" y="72286"/>
                </a:lnTo>
                <a:close/>
                <a:moveTo>
                  <a:pt x="138166" y="76022"/>
                </a:moveTo>
                <a:lnTo>
                  <a:pt x="135531" y="73387"/>
                </a:lnTo>
                <a:lnTo>
                  <a:pt x="136898" y="73387"/>
                </a:lnTo>
                <a:lnTo>
                  <a:pt x="137165" y="73253"/>
                </a:lnTo>
                <a:lnTo>
                  <a:pt x="138166" y="72286"/>
                </a:lnTo>
                <a:lnTo>
                  <a:pt x="138166" y="76022"/>
                </a:lnTo>
                <a:close/>
                <a:moveTo>
                  <a:pt x="107377" y="76022"/>
                </a:moveTo>
                <a:lnTo>
                  <a:pt x="104709" y="73387"/>
                </a:lnTo>
                <a:lnTo>
                  <a:pt x="106276" y="73387"/>
                </a:lnTo>
                <a:lnTo>
                  <a:pt x="107377" y="72286"/>
                </a:lnTo>
                <a:close/>
                <a:moveTo>
                  <a:pt x="76589" y="76022"/>
                </a:moveTo>
                <a:lnTo>
                  <a:pt x="73920" y="73387"/>
                </a:lnTo>
                <a:lnTo>
                  <a:pt x="75321" y="73387"/>
                </a:lnTo>
                <a:lnTo>
                  <a:pt x="75588" y="73253"/>
                </a:lnTo>
                <a:lnTo>
                  <a:pt x="76555" y="72286"/>
                </a:lnTo>
                <a:lnTo>
                  <a:pt x="76555" y="76022"/>
                </a:lnTo>
                <a:close/>
                <a:moveTo>
                  <a:pt x="77356" y="47135"/>
                </a:moveTo>
                <a:lnTo>
                  <a:pt x="80024" y="49770"/>
                </a:lnTo>
                <a:lnTo>
                  <a:pt x="78457" y="49770"/>
                </a:lnTo>
                <a:lnTo>
                  <a:pt x="77356" y="50871"/>
                </a:lnTo>
                <a:close/>
                <a:moveTo>
                  <a:pt x="108144" y="47135"/>
                </a:moveTo>
                <a:lnTo>
                  <a:pt x="110813" y="49770"/>
                </a:lnTo>
                <a:lnTo>
                  <a:pt x="109412" y="49770"/>
                </a:lnTo>
                <a:lnTo>
                  <a:pt x="109145" y="49903"/>
                </a:lnTo>
                <a:lnTo>
                  <a:pt x="108144" y="50871"/>
                </a:lnTo>
                <a:lnTo>
                  <a:pt x="108144" y="47135"/>
                </a:lnTo>
                <a:close/>
                <a:moveTo>
                  <a:pt x="138933" y="47135"/>
                </a:moveTo>
                <a:lnTo>
                  <a:pt x="141602" y="49770"/>
                </a:lnTo>
                <a:lnTo>
                  <a:pt x="140034" y="49770"/>
                </a:lnTo>
                <a:lnTo>
                  <a:pt x="138933" y="50871"/>
                </a:lnTo>
                <a:close/>
                <a:moveTo>
                  <a:pt x="169755" y="47135"/>
                </a:moveTo>
                <a:lnTo>
                  <a:pt x="172390" y="49770"/>
                </a:lnTo>
                <a:lnTo>
                  <a:pt x="170989" y="49770"/>
                </a:lnTo>
                <a:lnTo>
                  <a:pt x="170722" y="49903"/>
                </a:lnTo>
                <a:lnTo>
                  <a:pt x="169755" y="50871"/>
                </a:lnTo>
                <a:lnTo>
                  <a:pt x="169755" y="47135"/>
                </a:lnTo>
                <a:close/>
                <a:moveTo>
                  <a:pt x="188969" y="65381"/>
                </a:moveTo>
                <a:lnTo>
                  <a:pt x="187668" y="64080"/>
                </a:lnTo>
                <a:lnTo>
                  <a:pt x="187668" y="62779"/>
                </a:lnTo>
                <a:lnTo>
                  <a:pt x="188502" y="61979"/>
                </a:lnTo>
                <a:lnTo>
                  <a:pt x="190303" y="61979"/>
                </a:lnTo>
                <a:lnTo>
                  <a:pt x="188969" y="63313"/>
                </a:lnTo>
                <a:lnTo>
                  <a:pt x="188969" y="65381"/>
                </a:lnTo>
                <a:close/>
                <a:moveTo>
                  <a:pt x="184732" y="64614"/>
                </a:moveTo>
                <a:lnTo>
                  <a:pt x="183865" y="63713"/>
                </a:lnTo>
                <a:lnTo>
                  <a:pt x="182598" y="63713"/>
                </a:lnTo>
                <a:lnTo>
                  <a:pt x="182598" y="62646"/>
                </a:lnTo>
                <a:lnTo>
                  <a:pt x="182464" y="62346"/>
                </a:lnTo>
                <a:lnTo>
                  <a:pt x="181697" y="61578"/>
                </a:lnTo>
                <a:lnTo>
                  <a:pt x="182464" y="60811"/>
                </a:lnTo>
                <a:lnTo>
                  <a:pt x="182598" y="60544"/>
                </a:lnTo>
                <a:lnTo>
                  <a:pt x="182598" y="59443"/>
                </a:lnTo>
                <a:lnTo>
                  <a:pt x="183865" y="59443"/>
                </a:lnTo>
                <a:lnTo>
                  <a:pt x="184732" y="58543"/>
                </a:lnTo>
                <a:lnTo>
                  <a:pt x="185633" y="59443"/>
                </a:lnTo>
                <a:lnTo>
                  <a:pt x="186901" y="59443"/>
                </a:lnTo>
                <a:lnTo>
                  <a:pt x="186901" y="60544"/>
                </a:lnTo>
                <a:lnTo>
                  <a:pt x="187001" y="60811"/>
                </a:lnTo>
                <a:lnTo>
                  <a:pt x="187768" y="61578"/>
                </a:lnTo>
                <a:lnTo>
                  <a:pt x="187001" y="62346"/>
                </a:lnTo>
                <a:lnTo>
                  <a:pt x="186901" y="62646"/>
                </a:lnTo>
                <a:lnTo>
                  <a:pt x="186901" y="63713"/>
                </a:lnTo>
                <a:lnTo>
                  <a:pt x="185633" y="63713"/>
                </a:lnTo>
                <a:close/>
                <a:moveTo>
                  <a:pt x="180529" y="65381"/>
                </a:moveTo>
                <a:lnTo>
                  <a:pt x="180529" y="63313"/>
                </a:lnTo>
                <a:lnTo>
                  <a:pt x="179162" y="61979"/>
                </a:lnTo>
                <a:lnTo>
                  <a:pt x="180963" y="61979"/>
                </a:lnTo>
                <a:lnTo>
                  <a:pt x="181797" y="62813"/>
                </a:lnTo>
                <a:lnTo>
                  <a:pt x="181797" y="64113"/>
                </a:lnTo>
                <a:close/>
                <a:moveTo>
                  <a:pt x="158180" y="65381"/>
                </a:moveTo>
                <a:lnTo>
                  <a:pt x="156879" y="64080"/>
                </a:lnTo>
                <a:lnTo>
                  <a:pt x="156879" y="62779"/>
                </a:lnTo>
                <a:lnTo>
                  <a:pt x="157713" y="61979"/>
                </a:lnTo>
                <a:lnTo>
                  <a:pt x="159514" y="61979"/>
                </a:lnTo>
                <a:lnTo>
                  <a:pt x="158180" y="63313"/>
                </a:lnTo>
                <a:lnTo>
                  <a:pt x="158180" y="65381"/>
                </a:lnTo>
                <a:close/>
                <a:moveTo>
                  <a:pt x="153944" y="64614"/>
                </a:moveTo>
                <a:lnTo>
                  <a:pt x="153076" y="63713"/>
                </a:lnTo>
                <a:lnTo>
                  <a:pt x="151809" y="63713"/>
                </a:lnTo>
                <a:lnTo>
                  <a:pt x="151809" y="62646"/>
                </a:lnTo>
                <a:lnTo>
                  <a:pt x="151675" y="62346"/>
                </a:lnTo>
                <a:lnTo>
                  <a:pt x="150908" y="61578"/>
                </a:lnTo>
                <a:lnTo>
                  <a:pt x="151675" y="60811"/>
                </a:lnTo>
                <a:lnTo>
                  <a:pt x="151809" y="60544"/>
                </a:lnTo>
                <a:lnTo>
                  <a:pt x="151809" y="59443"/>
                </a:lnTo>
                <a:lnTo>
                  <a:pt x="153076" y="59443"/>
                </a:lnTo>
                <a:lnTo>
                  <a:pt x="153944" y="58543"/>
                </a:lnTo>
                <a:lnTo>
                  <a:pt x="154844" y="59443"/>
                </a:lnTo>
                <a:lnTo>
                  <a:pt x="156112" y="59443"/>
                </a:lnTo>
                <a:lnTo>
                  <a:pt x="156112" y="60544"/>
                </a:lnTo>
                <a:lnTo>
                  <a:pt x="156212" y="60811"/>
                </a:lnTo>
                <a:lnTo>
                  <a:pt x="156979" y="61578"/>
                </a:lnTo>
                <a:lnTo>
                  <a:pt x="156212" y="62346"/>
                </a:lnTo>
                <a:lnTo>
                  <a:pt x="156112" y="62646"/>
                </a:lnTo>
                <a:lnTo>
                  <a:pt x="156112" y="63713"/>
                </a:lnTo>
                <a:lnTo>
                  <a:pt x="154844" y="63713"/>
                </a:lnTo>
                <a:close/>
                <a:moveTo>
                  <a:pt x="149741" y="65381"/>
                </a:moveTo>
                <a:lnTo>
                  <a:pt x="149741" y="63313"/>
                </a:lnTo>
                <a:lnTo>
                  <a:pt x="148373" y="61979"/>
                </a:lnTo>
                <a:lnTo>
                  <a:pt x="150174" y="61979"/>
                </a:lnTo>
                <a:lnTo>
                  <a:pt x="151008" y="62813"/>
                </a:lnTo>
                <a:lnTo>
                  <a:pt x="151008" y="64113"/>
                </a:lnTo>
                <a:close/>
                <a:moveTo>
                  <a:pt x="127391" y="65381"/>
                </a:moveTo>
                <a:lnTo>
                  <a:pt x="126091" y="64080"/>
                </a:lnTo>
                <a:lnTo>
                  <a:pt x="126091" y="62779"/>
                </a:lnTo>
                <a:lnTo>
                  <a:pt x="126924" y="61979"/>
                </a:lnTo>
                <a:lnTo>
                  <a:pt x="128726" y="61979"/>
                </a:lnTo>
                <a:lnTo>
                  <a:pt x="127358" y="63313"/>
                </a:lnTo>
                <a:lnTo>
                  <a:pt x="127358" y="65381"/>
                </a:lnTo>
                <a:close/>
                <a:moveTo>
                  <a:pt x="123155" y="64614"/>
                </a:moveTo>
                <a:lnTo>
                  <a:pt x="122254" y="63713"/>
                </a:lnTo>
                <a:lnTo>
                  <a:pt x="121020" y="63713"/>
                </a:lnTo>
                <a:lnTo>
                  <a:pt x="121020" y="62646"/>
                </a:lnTo>
                <a:lnTo>
                  <a:pt x="120887" y="62346"/>
                </a:lnTo>
                <a:lnTo>
                  <a:pt x="120120" y="61578"/>
                </a:lnTo>
                <a:lnTo>
                  <a:pt x="120887" y="60811"/>
                </a:lnTo>
                <a:lnTo>
                  <a:pt x="121020" y="60544"/>
                </a:lnTo>
                <a:lnTo>
                  <a:pt x="121020" y="59443"/>
                </a:lnTo>
                <a:lnTo>
                  <a:pt x="122254" y="59443"/>
                </a:lnTo>
                <a:lnTo>
                  <a:pt x="123155" y="58543"/>
                </a:lnTo>
                <a:lnTo>
                  <a:pt x="124056" y="59443"/>
                </a:lnTo>
                <a:lnTo>
                  <a:pt x="125290" y="59443"/>
                </a:lnTo>
                <a:lnTo>
                  <a:pt x="125290" y="60544"/>
                </a:lnTo>
                <a:lnTo>
                  <a:pt x="125423" y="60811"/>
                </a:lnTo>
                <a:lnTo>
                  <a:pt x="126191" y="61578"/>
                </a:lnTo>
                <a:lnTo>
                  <a:pt x="125423" y="62346"/>
                </a:lnTo>
                <a:lnTo>
                  <a:pt x="125290" y="62646"/>
                </a:lnTo>
                <a:lnTo>
                  <a:pt x="125290" y="63713"/>
                </a:lnTo>
                <a:lnTo>
                  <a:pt x="124056" y="63713"/>
                </a:lnTo>
                <a:close/>
                <a:moveTo>
                  <a:pt x="118952" y="65381"/>
                </a:moveTo>
                <a:lnTo>
                  <a:pt x="118952" y="63313"/>
                </a:lnTo>
                <a:lnTo>
                  <a:pt x="117584" y="61979"/>
                </a:lnTo>
                <a:lnTo>
                  <a:pt x="119386" y="61979"/>
                </a:lnTo>
                <a:lnTo>
                  <a:pt x="120220" y="62813"/>
                </a:lnTo>
                <a:lnTo>
                  <a:pt x="120220" y="64113"/>
                </a:lnTo>
                <a:close/>
                <a:moveTo>
                  <a:pt x="96569" y="65381"/>
                </a:moveTo>
                <a:lnTo>
                  <a:pt x="95302" y="64080"/>
                </a:lnTo>
                <a:lnTo>
                  <a:pt x="95302" y="62779"/>
                </a:lnTo>
                <a:lnTo>
                  <a:pt x="96136" y="61979"/>
                </a:lnTo>
                <a:lnTo>
                  <a:pt x="97937" y="61979"/>
                </a:lnTo>
                <a:lnTo>
                  <a:pt x="96569" y="63313"/>
                </a:lnTo>
                <a:lnTo>
                  <a:pt x="96569" y="65381"/>
                </a:lnTo>
                <a:close/>
                <a:moveTo>
                  <a:pt x="92366" y="64614"/>
                </a:moveTo>
                <a:lnTo>
                  <a:pt x="91466" y="63713"/>
                </a:lnTo>
                <a:lnTo>
                  <a:pt x="90232" y="63713"/>
                </a:lnTo>
                <a:lnTo>
                  <a:pt x="90232" y="62646"/>
                </a:lnTo>
                <a:lnTo>
                  <a:pt x="90098" y="62346"/>
                </a:lnTo>
                <a:lnTo>
                  <a:pt x="89331" y="61578"/>
                </a:lnTo>
                <a:lnTo>
                  <a:pt x="90098" y="60811"/>
                </a:lnTo>
                <a:lnTo>
                  <a:pt x="90232" y="60544"/>
                </a:lnTo>
                <a:lnTo>
                  <a:pt x="90232" y="59443"/>
                </a:lnTo>
                <a:lnTo>
                  <a:pt x="91466" y="59443"/>
                </a:lnTo>
                <a:lnTo>
                  <a:pt x="92366" y="58543"/>
                </a:lnTo>
                <a:lnTo>
                  <a:pt x="93267" y="59443"/>
                </a:lnTo>
                <a:lnTo>
                  <a:pt x="94501" y="59443"/>
                </a:lnTo>
                <a:lnTo>
                  <a:pt x="94501" y="60544"/>
                </a:lnTo>
                <a:lnTo>
                  <a:pt x="94635" y="60811"/>
                </a:lnTo>
                <a:lnTo>
                  <a:pt x="95402" y="61578"/>
                </a:lnTo>
                <a:lnTo>
                  <a:pt x="94635" y="62346"/>
                </a:lnTo>
                <a:lnTo>
                  <a:pt x="94501" y="62646"/>
                </a:lnTo>
                <a:lnTo>
                  <a:pt x="94501" y="63713"/>
                </a:lnTo>
                <a:lnTo>
                  <a:pt x="93267" y="63713"/>
                </a:lnTo>
                <a:close/>
                <a:moveTo>
                  <a:pt x="88130" y="65381"/>
                </a:moveTo>
                <a:lnTo>
                  <a:pt x="88130" y="63313"/>
                </a:lnTo>
                <a:lnTo>
                  <a:pt x="86796" y="61979"/>
                </a:lnTo>
                <a:lnTo>
                  <a:pt x="88597" y="61979"/>
                </a:lnTo>
                <a:lnTo>
                  <a:pt x="89431" y="62813"/>
                </a:lnTo>
                <a:lnTo>
                  <a:pt x="89431" y="64113"/>
                </a:lnTo>
                <a:close/>
                <a:moveTo>
                  <a:pt x="65781" y="65381"/>
                </a:moveTo>
                <a:lnTo>
                  <a:pt x="64513" y="64080"/>
                </a:lnTo>
                <a:lnTo>
                  <a:pt x="64513" y="62779"/>
                </a:lnTo>
                <a:lnTo>
                  <a:pt x="65347" y="61979"/>
                </a:lnTo>
                <a:lnTo>
                  <a:pt x="67148" y="61979"/>
                </a:lnTo>
                <a:lnTo>
                  <a:pt x="65781" y="63313"/>
                </a:lnTo>
                <a:lnTo>
                  <a:pt x="65781" y="65381"/>
                </a:lnTo>
                <a:close/>
                <a:moveTo>
                  <a:pt x="61578" y="64614"/>
                </a:moveTo>
                <a:lnTo>
                  <a:pt x="60677" y="63713"/>
                </a:lnTo>
                <a:lnTo>
                  <a:pt x="59410" y="63713"/>
                </a:lnTo>
                <a:lnTo>
                  <a:pt x="59410" y="62646"/>
                </a:lnTo>
                <a:lnTo>
                  <a:pt x="59310" y="62346"/>
                </a:lnTo>
                <a:lnTo>
                  <a:pt x="58542" y="61578"/>
                </a:lnTo>
                <a:lnTo>
                  <a:pt x="59310" y="60811"/>
                </a:lnTo>
                <a:lnTo>
                  <a:pt x="59410" y="60544"/>
                </a:lnTo>
                <a:lnTo>
                  <a:pt x="59410" y="59443"/>
                </a:lnTo>
                <a:lnTo>
                  <a:pt x="60677" y="59443"/>
                </a:lnTo>
                <a:lnTo>
                  <a:pt x="61578" y="58543"/>
                </a:lnTo>
                <a:lnTo>
                  <a:pt x="62445" y="59443"/>
                </a:lnTo>
                <a:lnTo>
                  <a:pt x="63713" y="59443"/>
                </a:lnTo>
                <a:lnTo>
                  <a:pt x="63713" y="60544"/>
                </a:lnTo>
                <a:lnTo>
                  <a:pt x="63846" y="60811"/>
                </a:lnTo>
                <a:lnTo>
                  <a:pt x="64613" y="61578"/>
                </a:lnTo>
                <a:lnTo>
                  <a:pt x="63846" y="62346"/>
                </a:lnTo>
                <a:lnTo>
                  <a:pt x="63713" y="62646"/>
                </a:lnTo>
                <a:lnTo>
                  <a:pt x="63713" y="63713"/>
                </a:lnTo>
                <a:lnTo>
                  <a:pt x="62445" y="63713"/>
                </a:lnTo>
                <a:close/>
                <a:moveTo>
                  <a:pt x="57341" y="65381"/>
                </a:moveTo>
                <a:lnTo>
                  <a:pt x="57341" y="63313"/>
                </a:lnTo>
                <a:lnTo>
                  <a:pt x="56007" y="61979"/>
                </a:lnTo>
                <a:lnTo>
                  <a:pt x="57808" y="61979"/>
                </a:lnTo>
                <a:lnTo>
                  <a:pt x="58642" y="62813"/>
                </a:lnTo>
                <a:lnTo>
                  <a:pt x="58642" y="64113"/>
                </a:lnTo>
                <a:close/>
                <a:moveTo>
                  <a:pt x="57341" y="57776"/>
                </a:moveTo>
                <a:lnTo>
                  <a:pt x="58642" y="59077"/>
                </a:lnTo>
                <a:lnTo>
                  <a:pt x="58642" y="60377"/>
                </a:lnTo>
                <a:lnTo>
                  <a:pt x="57808" y="61178"/>
                </a:lnTo>
                <a:lnTo>
                  <a:pt x="56007" y="61178"/>
                </a:lnTo>
                <a:lnTo>
                  <a:pt x="57341" y="59844"/>
                </a:lnTo>
                <a:close/>
                <a:moveTo>
                  <a:pt x="65781" y="57776"/>
                </a:moveTo>
                <a:lnTo>
                  <a:pt x="65781" y="59844"/>
                </a:lnTo>
                <a:lnTo>
                  <a:pt x="67148" y="61178"/>
                </a:lnTo>
                <a:lnTo>
                  <a:pt x="65347" y="61178"/>
                </a:lnTo>
                <a:lnTo>
                  <a:pt x="64513" y="60344"/>
                </a:lnTo>
                <a:lnTo>
                  <a:pt x="64513" y="59043"/>
                </a:lnTo>
                <a:close/>
                <a:moveTo>
                  <a:pt x="88130" y="57776"/>
                </a:moveTo>
                <a:lnTo>
                  <a:pt x="89431" y="59077"/>
                </a:lnTo>
                <a:lnTo>
                  <a:pt x="89431" y="60377"/>
                </a:lnTo>
                <a:lnTo>
                  <a:pt x="88597" y="61178"/>
                </a:lnTo>
                <a:lnTo>
                  <a:pt x="86796" y="61178"/>
                </a:lnTo>
                <a:lnTo>
                  <a:pt x="88130" y="59844"/>
                </a:lnTo>
                <a:lnTo>
                  <a:pt x="88130" y="57776"/>
                </a:lnTo>
                <a:close/>
                <a:moveTo>
                  <a:pt x="96569" y="57776"/>
                </a:moveTo>
                <a:lnTo>
                  <a:pt x="96569" y="59844"/>
                </a:lnTo>
                <a:lnTo>
                  <a:pt x="97937" y="61178"/>
                </a:lnTo>
                <a:lnTo>
                  <a:pt x="96136" y="61178"/>
                </a:lnTo>
                <a:lnTo>
                  <a:pt x="95302" y="60377"/>
                </a:lnTo>
                <a:lnTo>
                  <a:pt x="95302" y="59077"/>
                </a:lnTo>
                <a:close/>
                <a:moveTo>
                  <a:pt x="118952" y="57776"/>
                </a:moveTo>
                <a:lnTo>
                  <a:pt x="120220" y="59077"/>
                </a:lnTo>
                <a:lnTo>
                  <a:pt x="120220" y="60377"/>
                </a:lnTo>
                <a:lnTo>
                  <a:pt x="119386" y="61178"/>
                </a:lnTo>
                <a:lnTo>
                  <a:pt x="117584" y="61178"/>
                </a:lnTo>
                <a:lnTo>
                  <a:pt x="118952" y="59844"/>
                </a:lnTo>
                <a:lnTo>
                  <a:pt x="118952" y="57776"/>
                </a:lnTo>
                <a:close/>
                <a:moveTo>
                  <a:pt x="127391" y="57776"/>
                </a:moveTo>
                <a:lnTo>
                  <a:pt x="127391" y="59844"/>
                </a:lnTo>
                <a:lnTo>
                  <a:pt x="128726" y="61178"/>
                </a:lnTo>
                <a:lnTo>
                  <a:pt x="126924" y="61178"/>
                </a:lnTo>
                <a:lnTo>
                  <a:pt x="126091" y="60344"/>
                </a:lnTo>
                <a:lnTo>
                  <a:pt x="126091" y="59043"/>
                </a:lnTo>
                <a:close/>
                <a:moveTo>
                  <a:pt x="149741" y="57776"/>
                </a:moveTo>
                <a:lnTo>
                  <a:pt x="151008" y="59077"/>
                </a:lnTo>
                <a:lnTo>
                  <a:pt x="151008" y="60377"/>
                </a:lnTo>
                <a:lnTo>
                  <a:pt x="150174" y="61178"/>
                </a:lnTo>
                <a:lnTo>
                  <a:pt x="148373" y="61178"/>
                </a:lnTo>
                <a:lnTo>
                  <a:pt x="149741" y="59844"/>
                </a:lnTo>
                <a:lnTo>
                  <a:pt x="149741" y="57776"/>
                </a:lnTo>
                <a:close/>
                <a:moveTo>
                  <a:pt x="158180" y="57776"/>
                </a:moveTo>
                <a:lnTo>
                  <a:pt x="158180" y="59844"/>
                </a:lnTo>
                <a:lnTo>
                  <a:pt x="159514" y="61178"/>
                </a:lnTo>
                <a:lnTo>
                  <a:pt x="157713" y="61178"/>
                </a:lnTo>
                <a:lnTo>
                  <a:pt x="156879" y="60344"/>
                </a:lnTo>
                <a:lnTo>
                  <a:pt x="156879" y="59043"/>
                </a:lnTo>
                <a:close/>
                <a:moveTo>
                  <a:pt x="180529" y="57776"/>
                </a:moveTo>
                <a:lnTo>
                  <a:pt x="181797" y="59077"/>
                </a:lnTo>
                <a:lnTo>
                  <a:pt x="181797" y="60377"/>
                </a:lnTo>
                <a:lnTo>
                  <a:pt x="180963" y="61178"/>
                </a:lnTo>
                <a:lnTo>
                  <a:pt x="179162" y="61178"/>
                </a:lnTo>
                <a:lnTo>
                  <a:pt x="180529" y="59844"/>
                </a:lnTo>
                <a:lnTo>
                  <a:pt x="180529" y="57776"/>
                </a:lnTo>
                <a:close/>
                <a:moveTo>
                  <a:pt x="188969" y="57776"/>
                </a:moveTo>
                <a:lnTo>
                  <a:pt x="188969" y="59844"/>
                </a:lnTo>
                <a:lnTo>
                  <a:pt x="190303" y="61178"/>
                </a:lnTo>
                <a:lnTo>
                  <a:pt x="188502" y="61178"/>
                </a:lnTo>
                <a:lnTo>
                  <a:pt x="187668" y="60344"/>
                </a:lnTo>
                <a:lnTo>
                  <a:pt x="187668" y="59043"/>
                </a:lnTo>
                <a:close/>
                <a:moveTo>
                  <a:pt x="191437" y="61178"/>
                </a:moveTo>
                <a:lnTo>
                  <a:pt x="189736" y="59510"/>
                </a:lnTo>
                <a:lnTo>
                  <a:pt x="189736" y="57475"/>
                </a:lnTo>
                <a:lnTo>
                  <a:pt x="195473" y="57475"/>
                </a:lnTo>
                <a:lnTo>
                  <a:pt x="199176" y="61178"/>
                </a:lnTo>
                <a:close/>
                <a:moveTo>
                  <a:pt x="187268" y="58643"/>
                </a:moveTo>
                <a:lnTo>
                  <a:pt x="185967" y="58643"/>
                </a:lnTo>
                <a:lnTo>
                  <a:pt x="185133" y="57809"/>
                </a:lnTo>
                <a:lnTo>
                  <a:pt x="185133" y="56008"/>
                </a:lnTo>
                <a:lnTo>
                  <a:pt x="186367" y="57242"/>
                </a:lnTo>
                <a:lnTo>
                  <a:pt x="186667" y="57375"/>
                </a:lnTo>
                <a:lnTo>
                  <a:pt x="188535" y="57375"/>
                </a:lnTo>
                <a:close/>
                <a:moveTo>
                  <a:pt x="184332" y="57809"/>
                </a:moveTo>
                <a:lnTo>
                  <a:pt x="183532" y="58643"/>
                </a:lnTo>
                <a:lnTo>
                  <a:pt x="182231" y="58643"/>
                </a:lnTo>
                <a:lnTo>
                  <a:pt x="180930" y="57375"/>
                </a:lnTo>
                <a:lnTo>
                  <a:pt x="182831" y="57375"/>
                </a:lnTo>
                <a:lnTo>
                  <a:pt x="183098" y="57242"/>
                </a:lnTo>
                <a:lnTo>
                  <a:pt x="184332" y="56008"/>
                </a:lnTo>
                <a:close/>
                <a:moveTo>
                  <a:pt x="179729" y="59510"/>
                </a:moveTo>
                <a:lnTo>
                  <a:pt x="178061" y="61178"/>
                </a:lnTo>
                <a:lnTo>
                  <a:pt x="170289" y="61178"/>
                </a:lnTo>
                <a:lnTo>
                  <a:pt x="174025" y="57475"/>
                </a:lnTo>
                <a:lnTo>
                  <a:pt x="179729" y="57475"/>
                </a:lnTo>
                <a:lnTo>
                  <a:pt x="179729" y="59510"/>
                </a:lnTo>
                <a:close/>
                <a:moveTo>
                  <a:pt x="160649" y="61178"/>
                </a:moveTo>
                <a:lnTo>
                  <a:pt x="158947" y="59510"/>
                </a:lnTo>
                <a:lnTo>
                  <a:pt x="158947" y="57475"/>
                </a:lnTo>
                <a:lnTo>
                  <a:pt x="164685" y="57475"/>
                </a:lnTo>
                <a:lnTo>
                  <a:pt x="168387" y="61178"/>
                </a:lnTo>
                <a:close/>
                <a:moveTo>
                  <a:pt x="156479" y="58643"/>
                </a:moveTo>
                <a:lnTo>
                  <a:pt x="155178" y="58643"/>
                </a:lnTo>
                <a:lnTo>
                  <a:pt x="154344" y="57809"/>
                </a:lnTo>
                <a:lnTo>
                  <a:pt x="154344" y="56008"/>
                </a:lnTo>
                <a:lnTo>
                  <a:pt x="155578" y="57242"/>
                </a:lnTo>
                <a:lnTo>
                  <a:pt x="155845" y="57375"/>
                </a:lnTo>
                <a:lnTo>
                  <a:pt x="157746" y="57375"/>
                </a:lnTo>
                <a:close/>
                <a:moveTo>
                  <a:pt x="153543" y="57809"/>
                </a:moveTo>
                <a:lnTo>
                  <a:pt x="152743" y="58643"/>
                </a:lnTo>
                <a:lnTo>
                  <a:pt x="151442" y="58643"/>
                </a:lnTo>
                <a:lnTo>
                  <a:pt x="150141" y="57375"/>
                </a:lnTo>
                <a:lnTo>
                  <a:pt x="152042" y="57375"/>
                </a:lnTo>
                <a:lnTo>
                  <a:pt x="152309" y="57242"/>
                </a:lnTo>
                <a:lnTo>
                  <a:pt x="153543" y="56008"/>
                </a:lnTo>
                <a:close/>
                <a:moveTo>
                  <a:pt x="148940" y="59510"/>
                </a:moveTo>
                <a:lnTo>
                  <a:pt x="147272" y="61178"/>
                </a:lnTo>
                <a:lnTo>
                  <a:pt x="139500" y="61178"/>
                </a:lnTo>
                <a:lnTo>
                  <a:pt x="143236" y="57475"/>
                </a:lnTo>
                <a:lnTo>
                  <a:pt x="148940" y="57475"/>
                </a:lnTo>
                <a:lnTo>
                  <a:pt x="148940" y="59510"/>
                </a:lnTo>
                <a:close/>
                <a:moveTo>
                  <a:pt x="129860" y="61178"/>
                </a:moveTo>
                <a:lnTo>
                  <a:pt x="128159" y="59510"/>
                </a:lnTo>
                <a:lnTo>
                  <a:pt x="128159" y="57475"/>
                </a:lnTo>
                <a:lnTo>
                  <a:pt x="133896" y="57475"/>
                </a:lnTo>
                <a:lnTo>
                  <a:pt x="137599" y="61178"/>
                </a:lnTo>
                <a:close/>
                <a:moveTo>
                  <a:pt x="125690" y="58643"/>
                </a:moveTo>
                <a:lnTo>
                  <a:pt x="124389" y="58643"/>
                </a:lnTo>
                <a:lnTo>
                  <a:pt x="123555" y="57809"/>
                </a:lnTo>
                <a:lnTo>
                  <a:pt x="123555" y="56008"/>
                </a:lnTo>
                <a:lnTo>
                  <a:pt x="124790" y="57242"/>
                </a:lnTo>
                <a:lnTo>
                  <a:pt x="125056" y="57375"/>
                </a:lnTo>
                <a:lnTo>
                  <a:pt x="126958" y="57375"/>
                </a:lnTo>
                <a:close/>
                <a:moveTo>
                  <a:pt x="122755" y="57809"/>
                </a:moveTo>
                <a:lnTo>
                  <a:pt x="121954" y="58643"/>
                </a:lnTo>
                <a:lnTo>
                  <a:pt x="120653" y="58643"/>
                </a:lnTo>
                <a:lnTo>
                  <a:pt x="119352" y="57375"/>
                </a:lnTo>
                <a:lnTo>
                  <a:pt x="121254" y="57375"/>
                </a:lnTo>
                <a:lnTo>
                  <a:pt x="121521" y="57242"/>
                </a:lnTo>
                <a:lnTo>
                  <a:pt x="122755" y="56008"/>
                </a:lnTo>
                <a:lnTo>
                  <a:pt x="122755" y="57809"/>
                </a:lnTo>
                <a:close/>
                <a:moveTo>
                  <a:pt x="118152" y="59510"/>
                </a:moveTo>
                <a:lnTo>
                  <a:pt x="116450" y="61178"/>
                </a:lnTo>
                <a:lnTo>
                  <a:pt x="108711" y="61178"/>
                </a:lnTo>
                <a:lnTo>
                  <a:pt x="112414" y="57475"/>
                </a:lnTo>
                <a:lnTo>
                  <a:pt x="118152" y="57475"/>
                </a:lnTo>
                <a:lnTo>
                  <a:pt x="118152" y="59510"/>
                </a:lnTo>
                <a:close/>
                <a:moveTo>
                  <a:pt x="99071" y="61178"/>
                </a:moveTo>
                <a:lnTo>
                  <a:pt x="97370" y="59510"/>
                </a:lnTo>
                <a:lnTo>
                  <a:pt x="97370" y="57475"/>
                </a:lnTo>
                <a:lnTo>
                  <a:pt x="103074" y="57475"/>
                </a:lnTo>
                <a:lnTo>
                  <a:pt x="106810" y="61178"/>
                </a:lnTo>
                <a:close/>
                <a:moveTo>
                  <a:pt x="94868" y="58643"/>
                </a:moveTo>
                <a:lnTo>
                  <a:pt x="93567" y="58643"/>
                </a:lnTo>
                <a:lnTo>
                  <a:pt x="92767" y="57809"/>
                </a:lnTo>
                <a:lnTo>
                  <a:pt x="92767" y="56008"/>
                </a:lnTo>
                <a:lnTo>
                  <a:pt x="94001" y="57242"/>
                </a:lnTo>
                <a:lnTo>
                  <a:pt x="94268" y="57375"/>
                </a:lnTo>
                <a:lnTo>
                  <a:pt x="96169" y="57375"/>
                </a:lnTo>
                <a:close/>
                <a:moveTo>
                  <a:pt x="91966" y="57809"/>
                </a:moveTo>
                <a:lnTo>
                  <a:pt x="91166" y="58643"/>
                </a:lnTo>
                <a:lnTo>
                  <a:pt x="89865" y="58643"/>
                </a:lnTo>
                <a:lnTo>
                  <a:pt x="88564" y="57375"/>
                </a:lnTo>
                <a:lnTo>
                  <a:pt x="90465" y="57375"/>
                </a:lnTo>
                <a:lnTo>
                  <a:pt x="90732" y="57242"/>
                </a:lnTo>
                <a:lnTo>
                  <a:pt x="91966" y="56008"/>
                </a:lnTo>
                <a:lnTo>
                  <a:pt x="91966" y="57809"/>
                </a:lnTo>
                <a:close/>
                <a:moveTo>
                  <a:pt x="87363" y="59510"/>
                </a:moveTo>
                <a:lnTo>
                  <a:pt x="85662" y="61178"/>
                </a:lnTo>
                <a:lnTo>
                  <a:pt x="77923" y="61178"/>
                </a:lnTo>
                <a:lnTo>
                  <a:pt x="81625" y="57475"/>
                </a:lnTo>
                <a:lnTo>
                  <a:pt x="87363" y="57475"/>
                </a:lnTo>
                <a:lnTo>
                  <a:pt x="87363" y="59510"/>
                </a:lnTo>
                <a:close/>
                <a:moveTo>
                  <a:pt x="68249" y="61178"/>
                </a:moveTo>
                <a:lnTo>
                  <a:pt x="66581" y="59510"/>
                </a:lnTo>
                <a:lnTo>
                  <a:pt x="66581" y="57475"/>
                </a:lnTo>
                <a:lnTo>
                  <a:pt x="72285" y="57475"/>
                </a:lnTo>
                <a:lnTo>
                  <a:pt x="76021" y="61178"/>
                </a:lnTo>
                <a:close/>
                <a:moveTo>
                  <a:pt x="64080" y="58643"/>
                </a:moveTo>
                <a:lnTo>
                  <a:pt x="62779" y="58643"/>
                </a:lnTo>
                <a:lnTo>
                  <a:pt x="61978" y="57809"/>
                </a:lnTo>
                <a:lnTo>
                  <a:pt x="61978" y="56008"/>
                </a:lnTo>
                <a:lnTo>
                  <a:pt x="63212" y="57242"/>
                </a:lnTo>
                <a:lnTo>
                  <a:pt x="63479" y="57375"/>
                </a:lnTo>
                <a:lnTo>
                  <a:pt x="65381" y="57375"/>
                </a:lnTo>
                <a:close/>
                <a:moveTo>
                  <a:pt x="61178" y="57809"/>
                </a:moveTo>
                <a:lnTo>
                  <a:pt x="60344" y="58643"/>
                </a:lnTo>
                <a:lnTo>
                  <a:pt x="59043" y="58643"/>
                </a:lnTo>
                <a:lnTo>
                  <a:pt x="57775" y="57375"/>
                </a:lnTo>
                <a:lnTo>
                  <a:pt x="59676" y="57375"/>
                </a:lnTo>
                <a:lnTo>
                  <a:pt x="59943" y="57242"/>
                </a:lnTo>
                <a:lnTo>
                  <a:pt x="61178" y="56008"/>
                </a:lnTo>
                <a:close/>
                <a:moveTo>
                  <a:pt x="56574" y="59510"/>
                </a:moveTo>
                <a:lnTo>
                  <a:pt x="54873" y="61178"/>
                </a:lnTo>
                <a:lnTo>
                  <a:pt x="47134" y="61178"/>
                </a:lnTo>
                <a:lnTo>
                  <a:pt x="50837" y="57475"/>
                </a:lnTo>
                <a:lnTo>
                  <a:pt x="56574" y="57475"/>
                </a:lnTo>
                <a:close/>
                <a:moveTo>
                  <a:pt x="54873" y="61979"/>
                </a:moveTo>
                <a:lnTo>
                  <a:pt x="56574" y="63646"/>
                </a:lnTo>
                <a:lnTo>
                  <a:pt x="56574" y="65681"/>
                </a:lnTo>
                <a:lnTo>
                  <a:pt x="50837" y="65681"/>
                </a:lnTo>
                <a:lnTo>
                  <a:pt x="47134" y="61979"/>
                </a:lnTo>
                <a:lnTo>
                  <a:pt x="54873" y="61979"/>
                </a:lnTo>
                <a:close/>
                <a:moveTo>
                  <a:pt x="59043" y="64514"/>
                </a:moveTo>
                <a:lnTo>
                  <a:pt x="60344" y="64514"/>
                </a:lnTo>
                <a:lnTo>
                  <a:pt x="61178" y="65348"/>
                </a:lnTo>
                <a:lnTo>
                  <a:pt x="61178" y="67149"/>
                </a:lnTo>
                <a:lnTo>
                  <a:pt x="59943" y="65915"/>
                </a:lnTo>
                <a:lnTo>
                  <a:pt x="59676" y="65781"/>
                </a:lnTo>
                <a:lnTo>
                  <a:pt x="57775" y="65781"/>
                </a:lnTo>
                <a:close/>
                <a:moveTo>
                  <a:pt x="61978" y="65348"/>
                </a:moveTo>
                <a:lnTo>
                  <a:pt x="62779" y="64514"/>
                </a:lnTo>
                <a:lnTo>
                  <a:pt x="64080" y="64514"/>
                </a:lnTo>
                <a:lnTo>
                  <a:pt x="65381" y="65815"/>
                </a:lnTo>
                <a:lnTo>
                  <a:pt x="63479" y="65815"/>
                </a:lnTo>
                <a:lnTo>
                  <a:pt x="63212" y="65915"/>
                </a:lnTo>
                <a:lnTo>
                  <a:pt x="61978" y="67149"/>
                </a:lnTo>
                <a:close/>
                <a:moveTo>
                  <a:pt x="66581" y="63646"/>
                </a:moveTo>
                <a:lnTo>
                  <a:pt x="68249" y="61979"/>
                </a:lnTo>
                <a:lnTo>
                  <a:pt x="76021" y="61979"/>
                </a:lnTo>
                <a:lnTo>
                  <a:pt x="72285" y="65681"/>
                </a:lnTo>
                <a:lnTo>
                  <a:pt x="66581" y="65681"/>
                </a:lnTo>
                <a:lnTo>
                  <a:pt x="66581" y="63646"/>
                </a:lnTo>
                <a:close/>
                <a:moveTo>
                  <a:pt x="85662" y="61979"/>
                </a:moveTo>
                <a:lnTo>
                  <a:pt x="87363" y="63646"/>
                </a:lnTo>
                <a:lnTo>
                  <a:pt x="87363" y="65681"/>
                </a:lnTo>
                <a:lnTo>
                  <a:pt x="81659" y="65681"/>
                </a:lnTo>
                <a:lnTo>
                  <a:pt x="77923" y="61979"/>
                </a:lnTo>
                <a:lnTo>
                  <a:pt x="85662" y="61979"/>
                </a:lnTo>
                <a:close/>
                <a:moveTo>
                  <a:pt x="89831" y="64514"/>
                </a:moveTo>
                <a:lnTo>
                  <a:pt x="91132" y="64514"/>
                </a:lnTo>
                <a:lnTo>
                  <a:pt x="91966" y="65348"/>
                </a:lnTo>
                <a:lnTo>
                  <a:pt x="91966" y="67149"/>
                </a:lnTo>
                <a:lnTo>
                  <a:pt x="90732" y="65915"/>
                </a:lnTo>
                <a:lnTo>
                  <a:pt x="90465" y="65781"/>
                </a:lnTo>
                <a:lnTo>
                  <a:pt x="88564" y="65781"/>
                </a:lnTo>
                <a:close/>
                <a:moveTo>
                  <a:pt x="92767" y="65348"/>
                </a:moveTo>
                <a:lnTo>
                  <a:pt x="93567" y="64514"/>
                </a:lnTo>
                <a:lnTo>
                  <a:pt x="94868" y="64514"/>
                </a:lnTo>
                <a:lnTo>
                  <a:pt x="96169" y="65815"/>
                </a:lnTo>
                <a:lnTo>
                  <a:pt x="94268" y="65815"/>
                </a:lnTo>
                <a:lnTo>
                  <a:pt x="94001" y="65915"/>
                </a:lnTo>
                <a:lnTo>
                  <a:pt x="92767" y="67149"/>
                </a:lnTo>
                <a:lnTo>
                  <a:pt x="92767" y="65348"/>
                </a:lnTo>
                <a:close/>
                <a:moveTo>
                  <a:pt x="97370" y="63646"/>
                </a:moveTo>
                <a:lnTo>
                  <a:pt x="99071" y="61979"/>
                </a:lnTo>
                <a:lnTo>
                  <a:pt x="106810" y="61979"/>
                </a:lnTo>
                <a:lnTo>
                  <a:pt x="103074" y="65681"/>
                </a:lnTo>
                <a:lnTo>
                  <a:pt x="97370" y="65681"/>
                </a:lnTo>
                <a:lnTo>
                  <a:pt x="97370" y="63646"/>
                </a:lnTo>
                <a:close/>
                <a:moveTo>
                  <a:pt x="116450" y="61979"/>
                </a:moveTo>
                <a:lnTo>
                  <a:pt x="118152" y="63646"/>
                </a:lnTo>
                <a:lnTo>
                  <a:pt x="118152" y="65681"/>
                </a:lnTo>
                <a:lnTo>
                  <a:pt x="112447" y="65681"/>
                </a:lnTo>
                <a:lnTo>
                  <a:pt x="108711" y="61979"/>
                </a:lnTo>
                <a:lnTo>
                  <a:pt x="116450" y="61979"/>
                </a:lnTo>
                <a:close/>
                <a:moveTo>
                  <a:pt x="120653" y="64514"/>
                </a:moveTo>
                <a:lnTo>
                  <a:pt x="121954" y="64514"/>
                </a:lnTo>
                <a:lnTo>
                  <a:pt x="122755" y="65348"/>
                </a:lnTo>
                <a:lnTo>
                  <a:pt x="122755" y="67149"/>
                </a:lnTo>
                <a:lnTo>
                  <a:pt x="121521" y="65915"/>
                </a:lnTo>
                <a:lnTo>
                  <a:pt x="121254" y="65781"/>
                </a:lnTo>
                <a:lnTo>
                  <a:pt x="119352" y="65781"/>
                </a:lnTo>
                <a:close/>
                <a:moveTo>
                  <a:pt x="123555" y="65348"/>
                </a:moveTo>
                <a:lnTo>
                  <a:pt x="124389" y="64514"/>
                </a:lnTo>
                <a:lnTo>
                  <a:pt x="125657" y="64514"/>
                </a:lnTo>
                <a:lnTo>
                  <a:pt x="126958" y="65815"/>
                </a:lnTo>
                <a:lnTo>
                  <a:pt x="125056" y="65815"/>
                </a:lnTo>
                <a:lnTo>
                  <a:pt x="124790" y="65915"/>
                </a:lnTo>
                <a:lnTo>
                  <a:pt x="123555" y="67149"/>
                </a:lnTo>
                <a:lnTo>
                  <a:pt x="123555" y="65348"/>
                </a:lnTo>
                <a:close/>
                <a:moveTo>
                  <a:pt x="128159" y="63646"/>
                </a:moveTo>
                <a:lnTo>
                  <a:pt x="129860" y="61979"/>
                </a:lnTo>
                <a:lnTo>
                  <a:pt x="137599" y="61979"/>
                </a:lnTo>
                <a:lnTo>
                  <a:pt x="133863" y="65681"/>
                </a:lnTo>
                <a:lnTo>
                  <a:pt x="128159" y="65681"/>
                </a:lnTo>
                <a:lnTo>
                  <a:pt x="128159" y="63646"/>
                </a:lnTo>
                <a:close/>
                <a:moveTo>
                  <a:pt x="147272" y="61979"/>
                </a:moveTo>
                <a:lnTo>
                  <a:pt x="148940" y="63646"/>
                </a:lnTo>
                <a:lnTo>
                  <a:pt x="148940" y="65681"/>
                </a:lnTo>
                <a:lnTo>
                  <a:pt x="143236" y="65681"/>
                </a:lnTo>
                <a:lnTo>
                  <a:pt x="139500" y="61979"/>
                </a:lnTo>
                <a:lnTo>
                  <a:pt x="147272" y="61979"/>
                </a:lnTo>
                <a:close/>
                <a:moveTo>
                  <a:pt x="151442" y="64514"/>
                </a:moveTo>
                <a:lnTo>
                  <a:pt x="152743" y="64514"/>
                </a:lnTo>
                <a:lnTo>
                  <a:pt x="153543" y="65348"/>
                </a:lnTo>
                <a:lnTo>
                  <a:pt x="153543" y="67149"/>
                </a:lnTo>
                <a:lnTo>
                  <a:pt x="152309" y="65915"/>
                </a:lnTo>
                <a:lnTo>
                  <a:pt x="152042" y="65781"/>
                </a:lnTo>
                <a:lnTo>
                  <a:pt x="150141" y="65781"/>
                </a:lnTo>
                <a:close/>
                <a:moveTo>
                  <a:pt x="154344" y="65348"/>
                </a:moveTo>
                <a:lnTo>
                  <a:pt x="155178" y="64514"/>
                </a:lnTo>
                <a:lnTo>
                  <a:pt x="156479" y="64514"/>
                </a:lnTo>
                <a:lnTo>
                  <a:pt x="157746" y="65815"/>
                </a:lnTo>
                <a:lnTo>
                  <a:pt x="155845" y="65815"/>
                </a:lnTo>
                <a:lnTo>
                  <a:pt x="155578" y="65915"/>
                </a:lnTo>
                <a:lnTo>
                  <a:pt x="154344" y="67149"/>
                </a:lnTo>
                <a:close/>
                <a:moveTo>
                  <a:pt x="158947" y="63646"/>
                </a:moveTo>
                <a:lnTo>
                  <a:pt x="160649" y="61979"/>
                </a:lnTo>
                <a:lnTo>
                  <a:pt x="168387" y="61979"/>
                </a:lnTo>
                <a:lnTo>
                  <a:pt x="164651" y="65681"/>
                </a:lnTo>
                <a:lnTo>
                  <a:pt x="158947" y="65681"/>
                </a:lnTo>
                <a:lnTo>
                  <a:pt x="158947" y="63646"/>
                </a:lnTo>
                <a:close/>
                <a:moveTo>
                  <a:pt x="178061" y="61979"/>
                </a:moveTo>
                <a:lnTo>
                  <a:pt x="179729" y="63646"/>
                </a:lnTo>
                <a:lnTo>
                  <a:pt x="179729" y="65681"/>
                </a:lnTo>
                <a:lnTo>
                  <a:pt x="174025" y="65681"/>
                </a:lnTo>
                <a:lnTo>
                  <a:pt x="170289" y="61979"/>
                </a:lnTo>
                <a:lnTo>
                  <a:pt x="178061" y="61979"/>
                </a:lnTo>
                <a:close/>
                <a:moveTo>
                  <a:pt x="182231" y="64514"/>
                </a:moveTo>
                <a:lnTo>
                  <a:pt x="183532" y="64514"/>
                </a:lnTo>
                <a:lnTo>
                  <a:pt x="184332" y="65348"/>
                </a:lnTo>
                <a:lnTo>
                  <a:pt x="184332" y="67149"/>
                </a:lnTo>
                <a:lnTo>
                  <a:pt x="183098" y="65915"/>
                </a:lnTo>
                <a:lnTo>
                  <a:pt x="182831" y="65781"/>
                </a:lnTo>
                <a:lnTo>
                  <a:pt x="180930" y="65781"/>
                </a:lnTo>
                <a:close/>
                <a:moveTo>
                  <a:pt x="185133" y="65348"/>
                </a:moveTo>
                <a:lnTo>
                  <a:pt x="185967" y="64514"/>
                </a:lnTo>
                <a:lnTo>
                  <a:pt x="187268" y="64514"/>
                </a:lnTo>
                <a:lnTo>
                  <a:pt x="188535" y="65815"/>
                </a:lnTo>
                <a:lnTo>
                  <a:pt x="186667" y="65815"/>
                </a:lnTo>
                <a:lnTo>
                  <a:pt x="186367" y="65915"/>
                </a:lnTo>
                <a:lnTo>
                  <a:pt x="185133" y="67149"/>
                </a:lnTo>
                <a:close/>
                <a:moveTo>
                  <a:pt x="189736" y="63646"/>
                </a:moveTo>
                <a:lnTo>
                  <a:pt x="191437" y="61979"/>
                </a:lnTo>
                <a:lnTo>
                  <a:pt x="199176" y="61979"/>
                </a:lnTo>
                <a:lnTo>
                  <a:pt x="195473" y="65681"/>
                </a:lnTo>
                <a:lnTo>
                  <a:pt x="189736" y="65681"/>
                </a:lnTo>
                <a:lnTo>
                  <a:pt x="189736" y="63646"/>
                </a:lnTo>
                <a:close/>
                <a:moveTo>
                  <a:pt x="188869" y="56575"/>
                </a:moveTo>
                <a:lnTo>
                  <a:pt x="186801" y="56575"/>
                </a:lnTo>
                <a:lnTo>
                  <a:pt x="185133" y="54874"/>
                </a:lnTo>
                <a:lnTo>
                  <a:pt x="185133" y="47135"/>
                </a:lnTo>
                <a:lnTo>
                  <a:pt x="188869" y="50871"/>
                </a:lnTo>
                <a:lnTo>
                  <a:pt x="188869" y="56575"/>
                </a:lnTo>
                <a:close/>
                <a:moveTo>
                  <a:pt x="184332" y="54874"/>
                </a:moveTo>
                <a:lnTo>
                  <a:pt x="182664" y="56575"/>
                </a:lnTo>
                <a:lnTo>
                  <a:pt x="180629" y="56575"/>
                </a:lnTo>
                <a:lnTo>
                  <a:pt x="180629" y="50871"/>
                </a:lnTo>
                <a:lnTo>
                  <a:pt x="184332" y="47135"/>
                </a:lnTo>
                <a:lnTo>
                  <a:pt x="184332" y="54874"/>
                </a:lnTo>
                <a:close/>
                <a:moveTo>
                  <a:pt x="171723" y="51905"/>
                </a:moveTo>
                <a:lnTo>
                  <a:pt x="169755" y="53873"/>
                </a:lnTo>
                <a:lnTo>
                  <a:pt x="169755" y="52005"/>
                </a:lnTo>
                <a:lnTo>
                  <a:pt x="171156" y="50570"/>
                </a:lnTo>
                <a:lnTo>
                  <a:pt x="173157" y="50570"/>
                </a:lnTo>
                <a:lnTo>
                  <a:pt x="174492" y="51905"/>
                </a:lnTo>
                <a:close/>
                <a:moveTo>
                  <a:pt x="172957" y="47835"/>
                </a:moveTo>
                <a:lnTo>
                  <a:pt x="172957" y="49203"/>
                </a:lnTo>
                <a:lnTo>
                  <a:pt x="170289" y="46568"/>
                </a:lnTo>
                <a:lnTo>
                  <a:pt x="174025" y="46568"/>
                </a:lnTo>
                <a:lnTo>
                  <a:pt x="173057" y="47568"/>
                </a:lnTo>
                <a:close/>
                <a:moveTo>
                  <a:pt x="170289" y="45800"/>
                </a:moveTo>
                <a:lnTo>
                  <a:pt x="172957" y="43132"/>
                </a:lnTo>
                <a:lnTo>
                  <a:pt x="172957" y="44700"/>
                </a:lnTo>
                <a:lnTo>
                  <a:pt x="174025" y="45800"/>
                </a:lnTo>
                <a:lnTo>
                  <a:pt x="170289" y="45800"/>
                </a:lnTo>
                <a:close/>
                <a:moveTo>
                  <a:pt x="169755" y="45233"/>
                </a:moveTo>
                <a:lnTo>
                  <a:pt x="169755" y="41497"/>
                </a:lnTo>
                <a:lnTo>
                  <a:pt x="170722" y="42465"/>
                </a:lnTo>
                <a:lnTo>
                  <a:pt x="170989" y="42598"/>
                </a:lnTo>
                <a:lnTo>
                  <a:pt x="172390" y="42598"/>
                </a:lnTo>
                <a:close/>
                <a:moveTo>
                  <a:pt x="168954" y="45233"/>
                </a:moveTo>
                <a:lnTo>
                  <a:pt x="166319" y="42598"/>
                </a:lnTo>
                <a:lnTo>
                  <a:pt x="167687" y="42598"/>
                </a:lnTo>
                <a:lnTo>
                  <a:pt x="167854" y="42598"/>
                </a:lnTo>
                <a:lnTo>
                  <a:pt x="168954" y="41497"/>
                </a:lnTo>
                <a:close/>
                <a:moveTo>
                  <a:pt x="168954" y="47135"/>
                </a:moveTo>
                <a:lnTo>
                  <a:pt x="168954" y="50871"/>
                </a:lnTo>
                <a:lnTo>
                  <a:pt x="167854" y="49770"/>
                </a:lnTo>
                <a:lnTo>
                  <a:pt x="166319" y="49770"/>
                </a:lnTo>
                <a:close/>
                <a:moveTo>
                  <a:pt x="158047" y="56575"/>
                </a:moveTo>
                <a:lnTo>
                  <a:pt x="156012" y="56575"/>
                </a:lnTo>
                <a:lnTo>
                  <a:pt x="154344" y="54874"/>
                </a:lnTo>
                <a:lnTo>
                  <a:pt x="154344" y="47135"/>
                </a:lnTo>
                <a:lnTo>
                  <a:pt x="158047" y="50871"/>
                </a:lnTo>
                <a:lnTo>
                  <a:pt x="158047" y="56575"/>
                </a:lnTo>
                <a:close/>
                <a:moveTo>
                  <a:pt x="153543" y="54874"/>
                </a:moveTo>
                <a:lnTo>
                  <a:pt x="151876" y="56575"/>
                </a:lnTo>
                <a:lnTo>
                  <a:pt x="149841" y="56575"/>
                </a:lnTo>
                <a:lnTo>
                  <a:pt x="149841" y="50871"/>
                </a:lnTo>
                <a:lnTo>
                  <a:pt x="153543" y="47135"/>
                </a:lnTo>
                <a:lnTo>
                  <a:pt x="153543" y="54874"/>
                </a:lnTo>
                <a:close/>
                <a:moveTo>
                  <a:pt x="140901" y="51905"/>
                </a:moveTo>
                <a:lnTo>
                  <a:pt x="138933" y="53873"/>
                </a:lnTo>
                <a:lnTo>
                  <a:pt x="138933" y="52005"/>
                </a:lnTo>
                <a:lnTo>
                  <a:pt x="140367" y="50570"/>
                </a:lnTo>
                <a:lnTo>
                  <a:pt x="142369" y="50570"/>
                </a:lnTo>
                <a:lnTo>
                  <a:pt x="143703" y="51905"/>
                </a:lnTo>
                <a:close/>
                <a:moveTo>
                  <a:pt x="142135" y="47835"/>
                </a:moveTo>
                <a:lnTo>
                  <a:pt x="142135" y="49203"/>
                </a:lnTo>
                <a:lnTo>
                  <a:pt x="139500" y="46568"/>
                </a:lnTo>
                <a:lnTo>
                  <a:pt x="143236" y="46568"/>
                </a:lnTo>
                <a:lnTo>
                  <a:pt x="142269" y="47568"/>
                </a:lnTo>
                <a:close/>
                <a:moveTo>
                  <a:pt x="139500" y="45800"/>
                </a:moveTo>
                <a:lnTo>
                  <a:pt x="142135" y="43132"/>
                </a:lnTo>
                <a:lnTo>
                  <a:pt x="142135" y="44700"/>
                </a:lnTo>
                <a:lnTo>
                  <a:pt x="143236" y="45800"/>
                </a:lnTo>
                <a:lnTo>
                  <a:pt x="139500" y="45800"/>
                </a:lnTo>
                <a:close/>
                <a:moveTo>
                  <a:pt x="138933" y="45233"/>
                </a:moveTo>
                <a:lnTo>
                  <a:pt x="138933" y="41497"/>
                </a:lnTo>
                <a:lnTo>
                  <a:pt x="140034" y="42598"/>
                </a:lnTo>
                <a:lnTo>
                  <a:pt x="140201" y="42598"/>
                </a:lnTo>
                <a:lnTo>
                  <a:pt x="141602" y="42598"/>
                </a:lnTo>
                <a:close/>
                <a:moveTo>
                  <a:pt x="138166" y="45233"/>
                </a:moveTo>
                <a:lnTo>
                  <a:pt x="135531" y="42598"/>
                </a:lnTo>
                <a:lnTo>
                  <a:pt x="136898" y="42598"/>
                </a:lnTo>
                <a:lnTo>
                  <a:pt x="137165" y="42465"/>
                </a:lnTo>
                <a:lnTo>
                  <a:pt x="138166" y="41497"/>
                </a:lnTo>
                <a:lnTo>
                  <a:pt x="138166" y="45233"/>
                </a:lnTo>
                <a:close/>
                <a:moveTo>
                  <a:pt x="138166" y="47135"/>
                </a:moveTo>
                <a:lnTo>
                  <a:pt x="138166" y="50871"/>
                </a:lnTo>
                <a:lnTo>
                  <a:pt x="137165" y="49903"/>
                </a:lnTo>
                <a:lnTo>
                  <a:pt x="136898" y="49770"/>
                </a:lnTo>
                <a:lnTo>
                  <a:pt x="135531" y="49770"/>
                </a:lnTo>
                <a:close/>
                <a:moveTo>
                  <a:pt x="127258" y="56575"/>
                </a:moveTo>
                <a:lnTo>
                  <a:pt x="125223" y="56575"/>
                </a:lnTo>
                <a:lnTo>
                  <a:pt x="123555" y="54874"/>
                </a:lnTo>
                <a:lnTo>
                  <a:pt x="123555" y="47135"/>
                </a:lnTo>
                <a:lnTo>
                  <a:pt x="127258" y="50871"/>
                </a:lnTo>
                <a:close/>
                <a:moveTo>
                  <a:pt x="122755" y="54874"/>
                </a:moveTo>
                <a:lnTo>
                  <a:pt x="121087" y="56575"/>
                </a:lnTo>
                <a:lnTo>
                  <a:pt x="119052" y="56575"/>
                </a:lnTo>
                <a:lnTo>
                  <a:pt x="119052" y="50871"/>
                </a:lnTo>
                <a:lnTo>
                  <a:pt x="122755" y="47135"/>
                </a:lnTo>
                <a:close/>
                <a:moveTo>
                  <a:pt x="110112" y="51905"/>
                </a:moveTo>
                <a:lnTo>
                  <a:pt x="108144" y="53873"/>
                </a:lnTo>
                <a:lnTo>
                  <a:pt x="108144" y="52005"/>
                </a:lnTo>
                <a:lnTo>
                  <a:pt x="109579" y="50570"/>
                </a:lnTo>
                <a:lnTo>
                  <a:pt x="111580" y="50570"/>
                </a:lnTo>
                <a:lnTo>
                  <a:pt x="112914" y="51905"/>
                </a:lnTo>
                <a:close/>
                <a:moveTo>
                  <a:pt x="111347" y="47835"/>
                </a:moveTo>
                <a:lnTo>
                  <a:pt x="111347" y="49203"/>
                </a:lnTo>
                <a:lnTo>
                  <a:pt x="108711" y="46568"/>
                </a:lnTo>
                <a:lnTo>
                  <a:pt x="112447" y="46568"/>
                </a:lnTo>
                <a:lnTo>
                  <a:pt x="111480" y="47568"/>
                </a:lnTo>
                <a:close/>
                <a:moveTo>
                  <a:pt x="108711" y="45800"/>
                </a:moveTo>
                <a:lnTo>
                  <a:pt x="111347" y="43132"/>
                </a:lnTo>
                <a:lnTo>
                  <a:pt x="111347" y="44700"/>
                </a:lnTo>
                <a:lnTo>
                  <a:pt x="112447" y="45800"/>
                </a:lnTo>
                <a:lnTo>
                  <a:pt x="108711" y="45800"/>
                </a:lnTo>
                <a:close/>
                <a:moveTo>
                  <a:pt x="108144" y="45233"/>
                </a:moveTo>
                <a:lnTo>
                  <a:pt x="108144" y="41497"/>
                </a:lnTo>
                <a:lnTo>
                  <a:pt x="109145" y="42465"/>
                </a:lnTo>
                <a:lnTo>
                  <a:pt x="109412" y="42598"/>
                </a:lnTo>
                <a:lnTo>
                  <a:pt x="110813" y="42598"/>
                </a:lnTo>
                <a:close/>
                <a:moveTo>
                  <a:pt x="107377" y="45233"/>
                </a:moveTo>
                <a:lnTo>
                  <a:pt x="104709" y="42598"/>
                </a:lnTo>
                <a:lnTo>
                  <a:pt x="106110" y="42598"/>
                </a:lnTo>
                <a:lnTo>
                  <a:pt x="106276" y="42598"/>
                </a:lnTo>
                <a:lnTo>
                  <a:pt x="107377" y="41497"/>
                </a:lnTo>
                <a:lnTo>
                  <a:pt x="107377" y="45233"/>
                </a:lnTo>
                <a:close/>
                <a:moveTo>
                  <a:pt x="107377" y="47135"/>
                </a:moveTo>
                <a:lnTo>
                  <a:pt x="107377" y="50871"/>
                </a:lnTo>
                <a:lnTo>
                  <a:pt x="106276" y="49770"/>
                </a:lnTo>
                <a:lnTo>
                  <a:pt x="104709" y="49770"/>
                </a:lnTo>
                <a:close/>
                <a:moveTo>
                  <a:pt x="96469" y="56575"/>
                </a:moveTo>
                <a:lnTo>
                  <a:pt x="94435" y="56575"/>
                </a:lnTo>
                <a:lnTo>
                  <a:pt x="92767" y="54874"/>
                </a:lnTo>
                <a:lnTo>
                  <a:pt x="92767" y="47135"/>
                </a:lnTo>
                <a:lnTo>
                  <a:pt x="96469" y="50871"/>
                </a:lnTo>
                <a:close/>
                <a:moveTo>
                  <a:pt x="91966" y="54874"/>
                </a:moveTo>
                <a:lnTo>
                  <a:pt x="90298" y="56575"/>
                </a:lnTo>
                <a:lnTo>
                  <a:pt x="88264" y="56575"/>
                </a:lnTo>
                <a:lnTo>
                  <a:pt x="88264" y="50871"/>
                </a:lnTo>
                <a:lnTo>
                  <a:pt x="91966" y="47135"/>
                </a:lnTo>
                <a:close/>
                <a:moveTo>
                  <a:pt x="79324" y="51905"/>
                </a:moveTo>
                <a:lnTo>
                  <a:pt x="77356" y="53873"/>
                </a:lnTo>
                <a:lnTo>
                  <a:pt x="77356" y="52005"/>
                </a:lnTo>
                <a:lnTo>
                  <a:pt x="78790" y="50570"/>
                </a:lnTo>
                <a:lnTo>
                  <a:pt x="80792" y="50570"/>
                </a:lnTo>
                <a:lnTo>
                  <a:pt x="82126" y="51905"/>
                </a:lnTo>
                <a:close/>
                <a:moveTo>
                  <a:pt x="80558" y="47835"/>
                </a:moveTo>
                <a:lnTo>
                  <a:pt x="80558" y="49203"/>
                </a:lnTo>
                <a:lnTo>
                  <a:pt x="77923" y="46568"/>
                </a:lnTo>
                <a:lnTo>
                  <a:pt x="81659" y="46568"/>
                </a:lnTo>
                <a:lnTo>
                  <a:pt x="80691" y="47568"/>
                </a:lnTo>
                <a:close/>
                <a:moveTo>
                  <a:pt x="77923" y="45800"/>
                </a:moveTo>
                <a:lnTo>
                  <a:pt x="80558" y="43132"/>
                </a:lnTo>
                <a:lnTo>
                  <a:pt x="80558" y="44700"/>
                </a:lnTo>
                <a:lnTo>
                  <a:pt x="81659" y="45800"/>
                </a:lnTo>
                <a:lnTo>
                  <a:pt x="77923" y="45800"/>
                </a:lnTo>
                <a:close/>
                <a:moveTo>
                  <a:pt x="77356" y="45233"/>
                </a:moveTo>
                <a:lnTo>
                  <a:pt x="77356" y="41497"/>
                </a:lnTo>
                <a:lnTo>
                  <a:pt x="78457" y="42598"/>
                </a:lnTo>
                <a:lnTo>
                  <a:pt x="78623" y="42598"/>
                </a:lnTo>
                <a:lnTo>
                  <a:pt x="79991" y="42598"/>
                </a:lnTo>
                <a:close/>
                <a:moveTo>
                  <a:pt x="76589" y="45233"/>
                </a:moveTo>
                <a:lnTo>
                  <a:pt x="73920" y="42598"/>
                </a:lnTo>
                <a:lnTo>
                  <a:pt x="75321" y="42598"/>
                </a:lnTo>
                <a:lnTo>
                  <a:pt x="75588" y="42465"/>
                </a:lnTo>
                <a:lnTo>
                  <a:pt x="76555" y="41497"/>
                </a:lnTo>
                <a:lnTo>
                  <a:pt x="76555" y="45233"/>
                </a:lnTo>
                <a:close/>
                <a:moveTo>
                  <a:pt x="76589" y="47135"/>
                </a:moveTo>
                <a:lnTo>
                  <a:pt x="76589" y="50871"/>
                </a:lnTo>
                <a:lnTo>
                  <a:pt x="75588" y="49903"/>
                </a:lnTo>
                <a:lnTo>
                  <a:pt x="75321" y="49770"/>
                </a:lnTo>
                <a:lnTo>
                  <a:pt x="73920" y="49770"/>
                </a:lnTo>
                <a:close/>
                <a:moveTo>
                  <a:pt x="65681" y="56575"/>
                </a:moveTo>
                <a:lnTo>
                  <a:pt x="63646" y="56575"/>
                </a:lnTo>
                <a:lnTo>
                  <a:pt x="61978" y="54874"/>
                </a:lnTo>
                <a:lnTo>
                  <a:pt x="61978" y="47135"/>
                </a:lnTo>
                <a:lnTo>
                  <a:pt x="65681" y="50871"/>
                </a:lnTo>
                <a:close/>
                <a:moveTo>
                  <a:pt x="61178" y="54874"/>
                </a:moveTo>
                <a:lnTo>
                  <a:pt x="59510" y="56575"/>
                </a:lnTo>
                <a:lnTo>
                  <a:pt x="57475" y="56575"/>
                </a:lnTo>
                <a:lnTo>
                  <a:pt x="57475" y="50871"/>
                </a:lnTo>
                <a:lnTo>
                  <a:pt x="61178" y="47135"/>
                </a:lnTo>
                <a:close/>
                <a:moveTo>
                  <a:pt x="48535" y="51905"/>
                </a:moveTo>
                <a:lnTo>
                  <a:pt x="46567" y="53873"/>
                </a:lnTo>
                <a:lnTo>
                  <a:pt x="46567" y="52005"/>
                </a:lnTo>
                <a:lnTo>
                  <a:pt x="48001" y="50570"/>
                </a:lnTo>
                <a:lnTo>
                  <a:pt x="50003" y="50570"/>
                </a:lnTo>
                <a:lnTo>
                  <a:pt x="51337" y="51905"/>
                </a:lnTo>
                <a:close/>
                <a:moveTo>
                  <a:pt x="46567" y="47135"/>
                </a:moveTo>
                <a:lnTo>
                  <a:pt x="49202" y="49770"/>
                </a:lnTo>
                <a:lnTo>
                  <a:pt x="47835" y="49770"/>
                </a:lnTo>
                <a:lnTo>
                  <a:pt x="47568" y="49903"/>
                </a:lnTo>
                <a:lnTo>
                  <a:pt x="46567" y="50871"/>
                </a:lnTo>
                <a:lnTo>
                  <a:pt x="46567" y="47135"/>
                </a:lnTo>
                <a:close/>
                <a:moveTo>
                  <a:pt x="49769" y="47835"/>
                </a:moveTo>
                <a:lnTo>
                  <a:pt x="49769" y="49203"/>
                </a:lnTo>
                <a:lnTo>
                  <a:pt x="47134" y="46568"/>
                </a:lnTo>
                <a:lnTo>
                  <a:pt x="50870" y="46568"/>
                </a:lnTo>
                <a:lnTo>
                  <a:pt x="49903" y="47568"/>
                </a:lnTo>
                <a:close/>
                <a:moveTo>
                  <a:pt x="47134" y="45800"/>
                </a:moveTo>
                <a:lnTo>
                  <a:pt x="49769" y="43132"/>
                </a:lnTo>
                <a:lnTo>
                  <a:pt x="49769" y="44700"/>
                </a:lnTo>
                <a:lnTo>
                  <a:pt x="50870" y="45800"/>
                </a:lnTo>
                <a:lnTo>
                  <a:pt x="47134" y="45800"/>
                </a:lnTo>
                <a:close/>
                <a:moveTo>
                  <a:pt x="46567" y="45233"/>
                </a:moveTo>
                <a:lnTo>
                  <a:pt x="46567" y="41497"/>
                </a:lnTo>
                <a:lnTo>
                  <a:pt x="47534" y="42465"/>
                </a:lnTo>
                <a:lnTo>
                  <a:pt x="47835" y="42598"/>
                </a:lnTo>
                <a:lnTo>
                  <a:pt x="49202" y="42598"/>
                </a:lnTo>
                <a:close/>
                <a:moveTo>
                  <a:pt x="45767" y="45233"/>
                </a:moveTo>
                <a:lnTo>
                  <a:pt x="43131" y="42598"/>
                </a:lnTo>
                <a:lnTo>
                  <a:pt x="44532" y="42598"/>
                </a:lnTo>
                <a:lnTo>
                  <a:pt x="44699" y="42598"/>
                </a:lnTo>
                <a:lnTo>
                  <a:pt x="45767" y="41497"/>
                </a:lnTo>
                <a:close/>
                <a:moveTo>
                  <a:pt x="45767" y="47135"/>
                </a:moveTo>
                <a:lnTo>
                  <a:pt x="45767" y="50871"/>
                </a:lnTo>
                <a:lnTo>
                  <a:pt x="44699" y="49770"/>
                </a:lnTo>
                <a:lnTo>
                  <a:pt x="43131" y="49770"/>
                </a:lnTo>
                <a:close/>
                <a:moveTo>
                  <a:pt x="45767" y="76022"/>
                </a:moveTo>
                <a:lnTo>
                  <a:pt x="43131" y="73387"/>
                </a:lnTo>
                <a:lnTo>
                  <a:pt x="44699" y="73387"/>
                </a:lnTo>
                <a:lnTo>
                  <a:pt x="45767" y="72286"/>
                </a:lnTo>
                <a:close/>
                <a:moveTo>
                  <a:pt x="43798" y="71285"/>
                </a:moveTo>
                <a:lnTo>
                  <a:pt x="45767" y="69317"/>
                </a:lnTo>
                <a:lnTo>
                  <a:pt x="45767" y="71152"/>
                </a:lnTo>
                <a:lnTo>
                  <a:pt x="44366" y="72586"/>
                </a:lnTo>
                <a:lnTo>
                  <a:pt x="42364" y="72586"/>
                </a:lnTo>
                <a:lnTo>
                  <a:pt x="41030" y="71285"/>
                </a:lnTo>
                <a:close/>
                <a:moveTo>
                  <a:pt x="42564" y="75321"/>
                </a:moveTo>
                <a:lnTo>
                  <a:pt x="42564" y="73954"/>
                </a:lnTo>
                <a:lnTo>
                  <a:pt x="45233" y="76589"/>
                </a:lnTo>
                <a:lnTo>
                  <a:pt x="41497" y="76589"/>
                </a:lnTo>
                <a:lnTo>
                  <a:pt x="42464" y="75588"/>
                </a:lnTo>
                <a:close/>
                <a:moveTo>
                  <a:pt x="45233" y="77356"/>
                </a:moveTo>
                <a:lnTo>
                  <a:pt x="42564" y="80025"/>
                </a:lnTo>
                <a:lnTo>
                  <a:pt x="42564" y="78457"/>
                </a:lnTo>
                <a:lnTo>
                  <a:pt x="41497" y="77356"/>
                </a:lnTo>
                <a:close/>
                <a:moveTo>
                  <a:pt x="45767" y="77923"/>
                </a:moveTo>
                <a:lnTo>
                  <a:pt x="45767" y="81659"/>
                </a:lnTo>
                <a:lnTo>
                  <a:pt x="44699" y="80559"/>
                </a:lnTo>
                <a:lnTo>
                  <a:pt x="44532" y="80559"/>
                </a:lnTo>
                <a:lnTo>
                  <a:pt x="43131" y="80559"/>
                </a:lnTo>
                <a:close/>
                <a:moveTo>
                  <a:pt x="46567" y="77923"/>
                </a:moveTo>
                <a:lnTo>
                  <a:pt x="49202" y="80559"/>
                </a:lnTo>
                <a:lnTo>
                  <a:pt x="47835" y="80559"/>
                </a:lnTo>
                <a:lnTo>
                  <a:pt x="47568" y="80692"/>
                </a:lnTo>
                <a:lnTo>
                  <a:pt x="46567" y="81659"/>
                </a:lnTo>
                <a:lnTo>
                  <a:pt x="46567" y="77923"/>
                </a:lnTo>
                <a:close/>
                <a:moveTo>
                  <a:pt x="46567" y="76022"/>
                </a:moveTo>
                <a:lnTo>
                  <a:pt x="46567" y="72286"/>
                </a:lnTo>
                <a:lnTo>
                  <a:pt x="47534" y="73253"/>
                </a:lnTo>
                <a:lnTo>
                  <a:pt x="47835" y="73387"/>
                </a:lnTo>
                <a:lnTo>
                  <a:pt x="49202" y="73387"/>
                </a:lnTo>
                <a:close/>
                <a:moveTo>
                  <a:pt x="57475" y="66582"/>
                </a:moveTo>
                <a:lnTo>
                  <a:pt x="59510" y="66582"/>
                </a:lnTo>
                <a:lnTo>
                  <a:pt x="61178" y="68283"/>
                </a:lnTo>
                <a:lnTo>
                  <a:pt x="61178" y="76022"/>
                </a:lnTo>
                <a:lnTo>
                  <a:pt x="57475" y="72286"/>
                </a:lnTo>
                <a:close/>
                <a:moveTo>
                  <a:pt x="61978" y="68283"/>
                </a:moveTo>
                <a:lnTo>
                  <a:pt x="63646" y="66582"/>
                </a:lnTo>
                <a:lnTo>
                  <a:pt x="65681" y="66582"/>
                </a:lnTo>
                <a:lnTo>
                  <a:pt x="65681" y="72286"/>
                </a:lnTo>
                <a:lnTo>
                  <a:pt x="61978" y="76022"/>
                </a:lnTo>
                <a:close/>
                <a:moveTo>
                  <a:pt x="74620" y="71285"/>
                </a:moveTo>
                <a:lnTo>
                  <a:pt x="76589" y="69317"/>
                </a:lnTo>
                <a:lnTo>
                  <a:pt x="76589" y="71152"/>
                </a:lnTo>
                <a:lnTo>
                  <a:pt x="75154" y="72586"/>
                </a:lnTo>
                <a:lnTo>
                  <a:pt x="73153" y="72586"/>
                </a:lnTo>
                <a:lnTo>
                  <a:pt x="71818" y="71285"/>
                </a:lnTo>
                <a:close/>
                <a:moveTo>
                  <a:pt x="73386" y="75321"/>
                </a:moveTo>
                <a:lnTo>
                  <a:pt x="73386" y="73954"/>
                </a:lnTo>
                <a:lnTo>
                  <a:pt x="76021" y="76589"/>
                </a:lnTo>
                <a:lnTo>
                  <a:pt x="72285" y="76589"/>
                </a:lnTo>
                <a:lnTo>
                  <a:pt x="73253" y="75588"/>
                </a:lnTo>
                <a:close/>
                <a:moveTo>
                  <a:pt x="76021" y="77356"/>
                </a:moveTo>
                <a:lnTo>
                  <a:pt x="73386" y="80025"/>
                </a:lnTo>
                <a:lnTo>
                  <a:pt x="73386" y="78457"/>
                </a:lnTo>
                <a:lnTo>
                  <a:pt x="72285" y="77356"/>
                </a:lnTo>
                <a:close/>
                <a:moveTo>
                  <a:pt x="76589" y="77923"/>
                </a:moveTo>
                <a:lnTo>
                  <a:pt x="76589" y="81659"/>
                </a:lnTo>
                <a:lnTo>
                  <a:pt x="75588" y="80692"/>
                </a:lnTo>
                <a:lnTo>
                  <a:pt x="75321" y="80559"/>
                </a:lnTo>
                <a:lnTo>
                  <a:pt x="73920" y="80559"/>
                </a:lnTo>
                <a:close/>
                <a:moveTo>
                  <a:pt x="77356" y="77923"/>
                </a:moveTo>
                <a:lnTo>
                  <a:pt x="80024" y="80559"/>
                </a:lnTo>
                <a:lnTo>
                  <a:pt x="78623" y="80559"/>
                </a:lnTo>
                <a:lnTo>
                  <a:pt x="78457" y="80559"/>
                </a:lnTo>
                <a:lnTo>
                  <a:pt x="77356" y="81659"/>
                </a:lnTo>
                <a:lnTo>
                  <a:pt x="77356" y="77923"/>
                </a:lnTo>
                <a:close/>
                <a:moveTo>
                  <a:pt x="77356" y="76022"/>
                </a:moveTo>
                <a:lnTo>
                  <a:pt x="77356" y="72286"/>
                </a:lnTo>
                <a:lnTo>
                  <a:pt x="78457" y="73387"/>
                </a:lnTo>
                <a:lnTo>
                  <a:pt x="80024" y="73387"/>
                </a:lnTo>
                <a:close/>
                <a:moveTo>
                  <a:pt x="88264" y="66582"/>
                </a:moveTo>
                <a:lnTo>
                  <a:pt x="90298" y="66582"/>
                </a:lnTo>
                <a:lnTo>
                  <a:pt x="91966" y="68283"/>
                </a:lnTo>
                <a:lnTo>
                  <a:pt x="91966" y="76022"/>
                </a:lnTo>
                <a:lnTo>
                  <a:pt x="88264" y="72286"/>
                </a:lnTo>
                <a:close/>
                <a:moveTo>
                  <a:pt x="92767" y="68283"/>
                </a:moveTo>
                <a:lnTo>
                  <a:pt x="94435" y="66582"/>
                </a:lnTo>
                <a:lnTo>
                  <a:pt x="96469" y="66582"/>
                </a:lnTo>
                <a:lnTo>
                  <a:pt x="96469" y="72286"/>
                </a:lnTo>
                <a:lnTo>
                  <a:pt x="92767" y="76022"/>
                </a:lnTo>
                <a:close/>
                <a:moveTo>
                  <a:pt x="105409" y="71285"/>
                </a:moveTo>
                <a:lnTo>
                  <a:pt x="107377" y="69317"/>
                </a:lnTo>
                <a:lnTo>
                  <a:pt x="107377" y="71152"/>
                </a:lnTo>
                <a:lnTo>
                  <a:pt x="105943" y="72586"/>
                </a:lnTo>
                <a:lnTo>
                  <a:pt x="103941" y="72586"/>
                </a:lnTo>
                <a:lnTo>
                  <a:pt x="102607" y="71285"/>
                </a:lnTo>
                <a:close/>
                <a:moveTo>
                  <a:pt x="104175" y="75321"/>
                </a:moveTo>
                <a:lnTo>
                  <a:pt x="104175" y="73954"/>
                </a:lnTo>
                <a:lnTo>
                  <a:pt x="106810" y="76589"/>
                </a:lnTo>
                <a:lnTo>
                  <a:pt x="103074" y="76589"/>
                </a:lnTo>
                <a:lnTo>
                  <a:pt x="104041" y="75588"/>
                </a:lnTo>
                <a:close/>
                <a:moveTo>
                  <a:pt x="106810" y="77356"/>
                </a:moveTo>
                <a:lnTo>
                  <a:pt x="104175" y="80025"/>
                </a:lnTo>
                <a:lnTo>
                  <a:pt x="104175" y="78457"/>
                </a:lnTo>
                <a:lnTo>
                  <a:pt x="103074" y="77356"/>
                </a:lnTo>
                <a:close/>
                <a:moveTo>
                  <a:pt x="107377" y="77923"/>
                </a:moveTo>
                <a:lnTo>
                  <a:pt x="107377" y="81659"/>
                </a:lnTo>
                <a:lnTo>
                  <a:pt x="106276" y="80559"/>
                </a:lnTo>
                <a:lnTo>
                  <a:pt x="106110" y="80559"/>
                </a:lnTo>
                <a:lnTo>
                  <a:pt x="104709" y="80559"/>
                </a:lnTo>
                <a:close/>
                <a:moveTo>
                  <a:pt x="108144" y="77923"/>
                </a:moveTo>
                <a:lnTo>
                  <a:pt x="110813" y="80559"/>
                </a:lnTo>
                <a:lnTo>
                  <a:pt x="109412" y="80559"/>
                </a:lnTo>
                <a:lnTo>
                  <a:pt x="109145" y="80692"/>
                </a:lnTo>
                <a:lnTo>
                  <a:pt x="108144" y="81659"/>
                </a:lnTo>
                <a:lnTo>
                  <a:pt x="108144" y="77923"/>
                </a:lnTo>
                <a:close/>
                <a:moveTo>
                  <a:pt x="108144" y="76022"/>
                </a:moveTo>
                <a:lnTo>
                  <a:pt x="108144" y="72286"/>
                </a:lnTo>
                <a:lnTo>
                  <a:pt x="109145" y="73253"/>
                </a:lnTo>
                <a:lnTo>
                  <a:pt x="109412" y="73387"/>
                </a:lnTo>
                <a:lnTo>
                  <a:pt x="110813" y="73387"/>
                </a:lnTo>
                <a:close/>
                <a:moveTo>
                  <a:pt x="119052" y="66582"/>
                </a:moveTo>
                <a:lnTo>
                  <a:pt x="121087" y="66582"/>
                </a:lnTo>
                <a:lnTo>
                  <a:pt x="122755" y="68283"/>
                </a:lnTo>
                <a:lnTo>
                  <a:pt x="122755" y="76022"/>
                </a:lnTo>
                <a:lnTo>
                  <a:pt x="119052" y="72286"/>
                </a:lnTo>
                <a:close/>
                <a:moveTo>
                  <a:pt x="123555" y="68283"/>
                </a:moveTo>
                <a:lnTo>
                  <a:pt x="125223" y="66582"/>
                </a:lnTo>
                <a:lnTo>
                  <a:pt x="127258" y="66582"/>
                </a:lnTo>
                <a:lnTo>
                  <a:pt x="127258" y="72286"/>
                </a:lnTo>
                <a:lnTo>
                  <a:pt x="123555" y="76022"/>
                </a:lnTo>
                <a:lnTo>
                  <a:pt x="123555" y="68283"/>
                </a:lnTo>
                <a:close/>
                <a:moveTo>
                  <a:pt x="136198" y="71285"/>
                </a:moveTo>
                <a:lnTo>
                  <a:pt x="138166" y="69317"/>
                </a:lnTo>
                <a:lnTo>
                  <a:pt x="138166" y="71152"/>
                </a:lnTo>
                <a:lnTo>
                  <a:pt x="136731" y="72586"/>
                </a:lnTo>
                <a:lnTo>
                  <a:pt x="134730" y="72586"/>
                </a:lnTo>
                <a:lnTo>
                  <a:pt x="133396" y="71285"/>
                </a:lnTo>
                <a:close/>
                <a:moveTo>
                  <a:pt x="134964" y="75321"/>
                </a:moveTo>
                <a:lnTo>
                  <a:pt x="134964" y="73954"/>
                </a:lnTo>
                <a:lnTo>
                  <a:pt x="137599" y="76589"/>
                </a:lnTo>
                <a:lnTo>
                  <a:pt x="133863" y="76589"/>
                </a:lnTo>
                <a:lnTo>
                  <a:pt x="134830" y="75588"/>
                </a:lnTo>
                <a:close/>
                <a:moveTo>
                  <a:pt x="137599" y="77356"/>
                </a:moveTo>
                <a:lnTo>
                  <a:pt x="134964" y="80025"/>
                </a:lnTo>
                <a:lnTo>
                  <a:pt x="134964" y="78457"/>
                </a:lnTo>
                <a:lnTo>
                  <a:pt x="133863" y="77356"/>
                </a:lnTo>
                <a:close/>
                <a:moveTo>
                  <a:pt x="138166" y="77923"/>
                </a:moveTo>
                <a:lnTo>
                  <a:pt x="138166" y="81659"/>
                </a:lnTo>
                <a:lnTo>
                  <a:pt x="137165" y="80692"/>
                </a:lnTo>
                <a:lnTo>
                  <a:pt x="136898" y="80559"/>
                </a:lnTo>
                <a:lnTo>
                  <a:pt x="135531" y="80559"/>
                </a:lnTo>
                <a:close/>
                <a:moveTo>
                  <a:pt x="138933" y="77923"/>
                </a:moveTo>
                <a:lnTo>
                  <a:pt x="141602" y="80559"/>
                </a:lnTo>
                <a:lnTo>
                  <a:pt x="140201" y="80559"/>
                </a:lnTo>
                <a:lnTo>
                  <a:pt x="140034" y="80559"/>
                </a:lnTo>
                <a:lnTo>
                  <a:pt x="138933" y="81659"/>
                </a:lnTo>
                <a:close/>
                <a:moveTo>
                  <a:pt x="138933" y="76022"/>
                </a:moveTo>
                <a:lnTo>
                  <a:pt x="138933" y="72286"/>
                </a:lnTo>
                <a:lnTo>
                  <a:pt x="140034" y="73387"/>
                </a:lnTo>
                <a:lnTo>
                  <a:pt x="141602" y="73387"/>
                </a:lnTo>
                <a:close/>
                <a:moveTo>
                  <a:pt x="149841" y="66582"/>
                </a:moveTo>
                <a:lnTo>
                  <a:pt x="151876" y="66582"/>
                </a:lnTo>
                <a:lnTo>
                  <a:pt x="153543" y="68283"/>
                </a:lnTo>
                <a:lnTo>
                  <a:pt x="153543" y="76022"/>
                </a:lnTo>
                <a:lnTo>
                  <a:pt x="149841" y="72286"/>
                </a:lnTo>
                <a:lnTo>
                  <a:pt x="149841" y="66582"/>
                </a:lnTo>
                <a:close/>
                <a:moveTo>
                  <a:pt x="154344" y="68283"/>
                </a:moveTo>
                <a:lnTo>
                  <a:pt x="156012" y="66582"/>
                </a:lnTo>
                <a:lnTo>
                  <a:pt x="158047" y="66582"/>
                </a:lnTo>
                <a:lnTo>
                  <a:pt x="158047" y="72286"/>
                </a:lnTo>
                <a:lnTo>
                  <a:pt x="154344" y="76022"/>
                </a:lnTo>
                <a:lnTo>
                  <a:pt x="154344" y="68283"/>
                </a:lnTo>
                <a:close/>
                <a:moveTo>
                  <a:pt x="166986" y="71285"/>
                </a:moveTo>
                <a:lnTo>
                  <a:pt x="168954" y="69317"/>
                </a:lnTo>
                <a:lnTo>
                  <a:pt x="168954" y="71152"/>
                </a:lnTo>
                <a:lnTo>
                  <a:pt x="167520" y="72586"/>
                </a:lnTo>
                <a:lnTo>
                  <a:pt x="165519" y="72586"/>
                </a:lnTo>
                <a:lnTo>
                  <a:pt x="164184" y="71285"/>
                </a:lnTo>
                <a:close/>
                <a:moveTo>
                  <a:pt x="165752" y="75321"/>
                </a:moveTo>
                <a:lnTo>
                  <a:pt x="165752" y="73954"/>
                </a:lnTo>
                <a:lnTo>
                  <a:pt x="168387" y="76589"/>
                </a:lnTo>
                <a:lnTo>
                  <a:pt x="164651" y="76589"/>
                </a:lnTo>
                <a:lnTo>
                  <a:pt x="165619" y="75588"/>
                </a:lnTo>
                <a:close/>
                <a:moveTo>
                  <a:pt x="168387" y="77356"/>
                </a:moveTo>
                <a:lnTo>
                  <a:pt x="165752" y="80025"/>
                </a:lnTo>
                <a:lnTo>
                  <a:pt x="165752" y="78457"/>
                </a:lnTo>
                <a:lnTo>
                  <a:pt x="164651" y="77356"/>
                </a:lnTo>
                <a:close/>
                <a:moveTo>
                  <a:pt x="168954" y="77923"/>
                </a:moveTo>
                <a:lnTo>
                  <a:pt x="168954" y="81659"/>
                </a:lnTo>
                <a:lnTo>
                  <a:pt x="167854" y="80559"/>
                </a:lnTo>
                <a:lnTo>
                  <a:pt x="167687" y="80559"/>
                </a:lnTo>
                <a:lnTo>
                  <a:pt x="166319" y="80559"/>
                </a:lnTo>
                <a:close/>
                <a:moveTo>
                  <a:pt x="169755" y="77923"/>
                </a:moveTo>
                <a:lnTo>
                  <a:pt x="172390" y="80559"/>
                </a:lnTo>
                <a:lnTo>
                  <a:pt x="170989" y="80559"/>
                </a:lnTo>
                <a:lnTo>
                  <a:pt x="170722" y="80692"/>
                </a:lnTo>
                <a:lnTo>
                  <a:pt x="169755" y="81659"/>
                </a:lnTo>
                <a:lnTo>
                  <a:pt x="169755" y="77923"/>
                </a:lnTo>
                <a:close/>
                <a:moveTo>
                  <a:pt x="169755" y="76022"/>
                </a:moveTo>
                <a:lnTo>
                  <a:pt x="169755" y="72286"/>
                </a:lnTo>
                <a:lnTo>
                  <a:pt x="170722" y="73253"/>
                </a:lnTo>
                <a:lnTo>
                  <a:pt x="170989" y="73387"/>
                </a:lnTo>
                <a:lnTo>
                  <a:pt x="172390" y="73387"/>
                </a:lnTo>
                <a:close/>
                <a:moveTo>
                  <a:pt x="180629" y="66582"/>
                </a:moveTo>
                <a:lnTo>
                  <a:pt x="182664" y="66582"/>
                </a:lnTo>
                <a:lnTo>
                  <a:pt x="184332" y="68283"/>
                </a:lnTo>
                <a:lnTo>
                  <a:pt x="184332" y="76022"/>
                </a:lnTo>
                <a:lnTo>
                  <a:pt x="180629" y="72286"/>
                </a:lnTo>
                <a:lnTo>
                  <a:pt x="180629" y="66582"/>
                </a:lnTo>
                <a:close/>
                <a:moveTo>
                  <a:pt x="185133" y="68283"/>
                </a:moveTo>
                <a:lnTo>
                  <a:pt x="186801" y="66582"/>
                </a:lnTo>
                <a:lnTo>
                  <a:pt x="188835" y="66582"/>
                </a:lnTo>
                <a:lnTo>
                  <a:pt x="188835" y="72286"/>
                </a:lnTo>
                <a:lnTo>
                  <a:pt x="185133" y="76022"/>
                </a:lnTo>
                <a:lnTo>
                  <a:pt x="185133" y="68283"/>
                </a:lnTo>
                <a:close/>
                <a:moveTo>
                  <a:pt x="197775" y="71285"/>
                </a:moveTo>
                <a:lnTo>
                  <a:pt x="199743" y="69317"/>
                </a:lnTo>
                <a:lnTo>
                  <a:pt x="199743" y="71152"/>
                </a:lnTo>
                <a:lnTo>
                  <a:pt x="198309" y="72586"/>
                </a:lnTo>
                <a:lnTo>
                  <a:pt x="196307" y="72586"/>
                </a:lnTo>
                <a:lnTo>
                  <a:pt x="194973" y="71285"/>
                </a:lnTo>
                <a:close/>
                <a:moveTo>
                  <a:pt x="199743" y="76022"/>
                </a:moveTo>
                <a:lnTo>
                  <a:pt x="197108" y="73387"/>
                </a:lnTo>
                <a:lnTo>
                  <a:pt x="198476" y="73387"/>
                </a:lnTo>
                <a:lnTo>
                  <a:pt x="198776" y="73253"/>
                </a:lnTo>
                <a:lnTo>
                  <a:pt x="199743" y="72286"/>
                </a:lnTo>
                <a:lnTo>
                  <a:pt x="199743" y="76022"/>
                </a:lnTo>
                <a:close/>
                <a:moveTo>
                  <a:pt x="196541" y="75321"/>
                </a:moveTo>
                <a:lnTo>
                  <a:pt x="196541" y="73954"/>
                </a:lnTo>
                <a:lnTo>
                  <a:pt x="199176" y="76589"/>
                </a:lnTo>
                <a:lnTo>
                  <a:pt x="195440" y="76589"/>
                </a:lnTo>
                <a:lnTo>
                  <a:pt x="196407" y="75588"/>
                </a:lnTo>
                <a:close/>
                <a:moveTo>
                  <a:pt x="199176" y="77356"/>
                </a:moveTo>
                <a:lnTo>
                  <a:pt x="196541" y="80025"/>
                </a:lnTo>
                <a:lnTo>
                  <a:pt x="196541" y="78457"/>
                </a:lnTo>
                <a:lnTo>
                  <a:pt x="195440" y="77356"/>
                </a:lnTo>
                <a:close/>
                <a:moveTo>
                  <a:pt x="199743" y="77923"/>
                </a:moveTo>
                <a:lnTo>
                  <a:pt x="199743" y="81659"/>
                </a:lnTo>
                <a:lnTo>
                  <a:pt x="198776" y="80692"/>
                </a:lnTo>
                <a:lnTo>
                  <a:pt x="198476" y="80559"/>
                </a:lnTo>
                <a:lnTo>
                  <a:pt x="197108" y="80559"/>
                </a:lnTo>
                <a:close/>
                <a:moveTo>
                  <a:pt x="200544" y="77923"/>
                </a:moveTo>
                <a:lnTo>
                  <a:pt x="203179" y="80559"/>
                </a:lnTo>
                <a:lnTo>
                  <a:pt x="201778" y="80559"/>
                </a:lnTo>
                <a:lnTo>
                  <a:pt x="201644" y="80559"/>
                </a:lnTo>
                <a:lnTo>
                  <a:pt x="200544" y="81659"/>
                </a:lnTo>
                <a:close/>
                <a:moveTo>
                  <a:pt x="200544" y="76022"/>
                </a:moveTo>
                <a:lnTo>
                  <a:pt x="200544" y="72286"/>
                </a:lnTo>
                <a:lnTo>
                  <a:pt x="201644" y="73387"/>
                </a:lnTo>
                <a:lnTo>
                  <a:pt x="203179" y="73387"/>
                </a:lnTo>
                <a:close/>
                <a:moveTo>
                  <a:pt x="200544" y="54974"/>
                </a:moveTo>
                <a:lnTo>
                  <a:pt x="202812" y="52672"/>
                </a:lnTo>
                <a:lnTo>
                  <a:pt x="206081" y="52672"/>
                </a:lnTo>
                <a:lnTo>
                  <a:pt x="207749" y="54373"/>
                </a:lnTo>
                <a:lnTo>
                  <a:pt x="203679" y="54373"/>
                </a:lnTo>
                <a:lnTo>
                  <a:pt x="203412" y="54473"/>
                </a:lnTo>
                <a:lnTo>
                  <a:pt x="200544" y="57342"/>
                </a:lnTo>
                <a:close/>
                <a:moveTo>
                  <a:pt x="205848" y="51338"/>
                </a:moveTo>
                <a:lnTo>
                  <a:pt x="204513" y="50003"/>
                </a:lnTo>
                <a:lnTo>
                  <a:pt x="204513" y="48002"/>
                </a:lnTo>
                <a:lnTo>
                  <a:pt x="205948" y="46568"/>
                </a:lnTo>
                <a:lnTo>
                  <a:pt x="207816" y="46568"/>
                </a:lnTo>
                <a:lnTo>
                  <a:pt x="205848" y="48536"/>
                </a:lnTo>
                <a:close/>
                <a:moveTo>
                  <a:pt x="205948" y="45800"/>
                </a:moveTo>
                <a:lnTo>
                  <a:pt x="204513" y="44366"/>
                </a:lnTo>
                <a:lnTo>
                  <a:pt x="204513" y="42365"/>
                </a:lnTo>
                <a:lnTo>
                  <a:pt x="205848" y="41030"/>
                </a:lnTo>
                <a:lnTo>
                  <a:pt x="205848" y="43832"/>
                </a:lnTo>
                <a:lnTo>
                  <a:pt x="207816" y="45800"/>
                </a:lnTo>
                <a:lnTo>
                  <a:pt x="205948" y="45800"/>
                </a:lnTo>
                <a:close/>
                <a:moveTo>
                  <a:pt x="203979" y="41797"/>
                </a:moveTo>
                <a:lnTo>
                  <a:pt x="201945" y="41797"/>
                </a:lnTo>
                <a:lnTo>
                  <a:pt x="200544" y="40363"/>
                </a:lnTo>
                <a:lnTo>
                  <a:pt x="200544" y="38495"/>
                </a:lnTo>
                <a:lnTo>
                  <a:pt x="202512" y="40463"/>
                </a:lnTo>
                <a:lnTo>
                  <a:pt x="202645" y="40463"/>
                </a:lnTo>
                <a:lnTo>
                  <a:pt x="205280" y="40463"/>
                </a:lnTo>
                <a:close/>
                <a:moveTo>
                  <a:pt x="199743" y="40363"/>
                </a:moveTo>
                <a:lnTo>
                  <a:pt x="198309" y="41797"/>
                </a:lnTo>
                <a:lnTo>
                  <a:pt x="196307" y="41797"/>
                </a:lnTo>
                <a:lnTo>
                  <a:pt x="194973" y="40463"/>
                </a:lnTo>
                <a:lnTo>
                  <a:pt x="197775" y="40463"/>
                </a:lnTo>
                <a:lnTo>
                  <a:pt x="199743" y="38495"/>
                </a:lnTo>
                <a:lnTo>
                  <a:pt x="199743" y="40363"/>
                </a:lnTo>
                <a:close/>
                <a:moveTo>
                  <a:pt x="194339" y="46568"/>
                </a:moveTo>
                <a:lnTo>
                  <a:pt x="195740" y="48002"/>
                </a:lnTo>
                <a:lnTo>
                  <a:pt x="195740" y="50003"/>
                </a:lnTo>
                <a:lnTo>
                  <a:pt x="194439" y="51338"/>
                </a:lnTo>
                <a:lnTo>
                  <a:pt x="194439" y="48536"/>
                </a:lnTo>
                <a:lnTo>
                  <a:pt x="192471" y="46568"/>
                </a:lnTo>
                <a:lnTo>
                  <a:pt x="194339" y="46568"/>
                </a:lnTo>
                <a:close/>
                <a:moveTo>
                  <a:pt x="175059" y="48536"/>
                </a:moveTo>
                <a:lnTo>
                  <a:pt x="175059" y="51338"/>
                </a:lnTo>
                <a:lnTo>
                  <a:pt x="173725" y="50003"/>
                </a:lnTo>
                <a:lnTo>
                  <a:pt x="173725" y="48002"/>
                </a:lnTo>
                <a:lnTo>
                  <a:pt x="175159" y="46568"/>
                </a:lnTo>
                <a:lnTo>
                  <a:pt x="177027" y="46568"/>
                </a:lnTo>
                <a:close/>
                <a:moveTo>
                  <a:pt x="175159" y="45800"/>
                </a:moveTo>
                <a:lnTo>
                  <a:pt x="173725" y="44366"/>
                </a:lnTo>
                <a:lnTo>
                  <a:pt x="173725" y="42365"/>
                </a:lnTo>
                <a:lnTo>
                  <a:pt x="175059" y="41030"/>
                </a:lnTo>
                <a:lnTo>
                  <a:pt x="175059" y="43832"/>
                </a:lnTo>
                <a:lnTo>
                  <a:pt x="177027" y="45800"/>
                </a:lnTo>
                <a:lnTo>
                  <a:pt x="175159" y="45800"/>
                </a:lnTo>
                <a:close/>
                <a:moveTo>
                  <a:pt x="173191" y="41797"/>
                </a:moveTo>
                <a:lnTo>
                  <a:pt x="171156" y="41797"/>
                </a:lnTo>
                <a:lnTo>
                  <a:pt x="169755" y="40363"/>
                </a:lnTo>
                <a:lnTo>
                  <a:pt x="169755" y="38495"/>
                </a:lnTo>
                <a:lnTo>
                  <a:pt x="171723" y="40463"/>
                </a:lnTo>
                <a:lnTo>
                  <a:pt x="174492" y="40463"/>
                </a:lnTo>
                <a:close/>
                <a:moveTo>
                  <a:pt x="168954" y="40363"/>
                </a:moveTo>
                <a:lnTo>
                  <a:pt x="167520" y="41797"/>
                </a:lnTo>
                <a:lnTo>
                  <a:pt x="165519" y="41797"/>
                </a:lnTo>
                <a:lnTo>
                  <a:pt x="164184" y="40463"/>
                </a:lnTo>
                <a:lnTo>
                  <a:pt x="166820" y="40463"/>
                </a:lnTo>
                <a:lnTo>
                  <a:pt x="166986" y="40463"/>
                </a:lnTo>
                <a:lnTo>
                  <a:pt x="168954" y="38495"/>
                </a:lnTo>
                <a:lnTo>
                  <a:pt x="168954" y="40363"/>
                </a:lnTo>
                <a:close/>
                <a:moveTo>
                  <a:pt x="163517" y="46568"/>
                </a:moveTo>
                <a:lnTo>
                  <a:pt x="164952" y="48002"/>
                </a:lnTo>
                <a:lnTo>
                  <a:pt x="164952" y="50003"/>
                </a:lnTo>
                <a:lnTo>
                  <a:pt x="163651" y="51338"/>
                </a:lnTo>
                <a:lnTo>
                  <a:pt x="163651" y="48536"/>
                </a:lnTo>
                <a:lnTo>
                  <a:pt x="161649" y="46568"/>
                </a:lnTo>
                <a:lnTo>
                  <a:pt x="163517" y="46568"/>
                </a:lnTo>
                <a:close/>
                <a:moveTo>
                  <a:pt x="144270" y="48536"/>
                </a:moveTo>
                <a:lnTo>
                  <a:pt x="144270" y="51338"/>
                </a:lnTo>
                <a:lnTo>
                  <a:pt x="142936" y="50003"/>
                </a:lnTo>
                <a:lnTo>
                  <a:pt x="142936" y="48002"/>
                </a:lnTo>
                <a:lnTo>
                  <a:pt x="144370" y="46568"/>
                </a:lnTo>
                <a:lnTo>
                  <a:pt x="146238" y="46568"/>
                </a:lnTo>
                <a:close/>
                <a:moveTo>
                  <a:pt x="144370" y="45800"/>
                </a:moveTo>
                <a:lnTo>
                  <a:pt x="142936" y="44366"/>
                </a:lnTo>
                <a:lnTo>
                  <a:pt x="142936" y="42365"/>
                </a:lnTo>
                <a:lnTo>
                  <a:pt x="144270" y="41030"/>
                </a:lnTo>
                <a:lnTo>
                  <a:pt x="144270" y="43832"/>
                </a:lnTo>
                <a:lnTo>
                  <a:pt x="146238" y="45800"/>
                </a:lnTo>
                <a:lnTo>
                  <a:pt x="144370" y="45800"/>
                </a:lnTo>
                <a:close/>
                <a:moveTo>
                  <a:pt x="142369" y="41797"/>
                </a:moveTo>
                <a:lnTo>
                  <a:pt x="140367" y="41797"/>
                </a:lnTo>
                <a:lnTo>
                  <a:pt x="138933" y="40363"/>
                </a:lnTo>
                <a:lnTo>
                  <a:pt x="138933" y="38495"/>
                </a:lnTo>
                <a:lnTo>
                  <a:pt x="140901" y="40463"/>
                </a:lnTo>
                <a:lnTo>
                  <a:pt x="141068" y="40463"/>
                </a:lnTo>
                <a:lnTo>
                  <a:pt x="143703" y="40463"/>
                </a:lnTo>
                <a:close/>
                <a:moveTo>
                  <a:pt x="138166" y="40363"/>
                </a:moveTo>
                <a:lnTo>
                  <a:pt x="136731" y="41797"/>
                </a:lnTo>
                <a:lnTo>
                  <a:pt x="134730" y="41797"/>
                </a:lnTo>
                <a:lnTo>
                  <a:pt x="133396" y="40463"/>
                </a:lnTo>
                <a:lnTo>
                  <a:pt x="136198" y="40463"/>
                </a:lnTo>
                <a:lnTo>
                  <a:pt x="138166" y="38495"/>
                </a:lnTo>
                <a:close/>
                <a:moveTo>
                  <a:pt x="132729" y="46568"/>
                </a:moveTo>
                <a:lnTo>
                  <a:pt x="134163" y="48002"/>
                </a:lnTo>
                <a:lnTo>
                  <a:pt x="134163" y="50003"/>
                </a:lnTo>
                <a:lnTo>
                  <a:pt x="132862" y="51338"/>
                </a:lnTo>
                <a:lnTo>
                  <a:pt x="132862" y="48536"/>
                </a:lnTo>
                <a:lnTo>
                  <a:pt x="130894" y="46568"/>
                </a:lnTo>
                <a:lnTo>
                  <a:pt x="132729" y="46568"/>
                </a:lnTo>
                <a:close/>
                <a:moveTo>
                  <a:pt x="113482" y="48536"/>
                </a:moveTo>
                <a:lnTo>
                  <a:pt x="113482" y="51338"/>
                </a:lnTo>
                <a:lnTo>
                  <a:pt x="112147" y="50003"/>
                </a:lnTo>
                <a:lnTo>
                  <a:pt x="112147" y="48002"/>
                </a:lnTo>
                <a:lnTo>
                  <a:pt x="113582" y="46568"/>
                </a:lnTo>
                <a:lnTo>
                  <a:pt x="115450" y="46568"/>
                </a:lnTo>
                <a:close/>
                <a:moveTo>
                  <a:pt x="113582" y="45800"/>
                </a:moveTo>
                <a:lnTo>
                  <a:pt x="112147" y="44366"/>
                </a:lnTo>
                <a:lnTo>
                  <a:pt x="112147" y="42365"/>
                </a:lnTo>
                <a:lnTo>
                  <a:pt x="113482" y="41030"/>
                </a:lnTo>
                <a:lnTo>
                  <a:pt x="113482" y="43832"/>
                </a:lnTo>
                <a:lnTo>
                  <a:pt x="115450" y="45800"/>
                </a:lnTo>
                <a:lnTo>
                  <a:pt x="113582" y="45800"/>
                </a:lnTo>
                <a:close/>
                <a:moveTo>
                  <a:pt x="111580" y="41797"/>
                </a:moveTo>
                <a:lnTo>
                  <a:pt x="109579" y="41797"/>
                </a:lnTo>
                <a:lnTo>
                  <a:pt x="108144" y="40363"/>
                </a:lnTo>
                <a:lnTo>
                  <a:pt x="108144" y="38495"/>
                </a:lnTo>
                <a:lnTo>
                  <a:pt x="110112" y="40463"/>
                </a:lnTo>
                <a:lnTo>
                  <a:pt x="112914" y="40463"/>
                </a:lnTo>
                <a:close/>
                <a:moveTo>
                  <a:pt x="107377" y="40363"/>
                </a:moveTo>
                <a:lnTo>
                  <a:pt x="105943" y="41797"/>
                </a:lnTo>
                <a:lnTo>
                  <a:pt x="103941" y="41797"/>
                </a:lnTo>
                <a:lnTo>
                  <a:pt x="102607" y="40463"/>
                </a:lnTo>
                <a:lnTo>
                  <a:pt x="105242" y="40463"/>
                </a:lnTo>
                <a:lnTo>
                  <a:pt x="105376" y="40463"/>
                </a:lnTo>
                <a:lnTo>
                  <a:pt x="107344" y="38495"/>
                </a:lnTo>
                <a:lnTo>
                  <a:pt x="107344" y="40363"/>
                </a:lnTo>
                <a:close/>
                <a:moveTo>
                  <a:pt x="101940" y="46568"/>
                </a:moveTo>
                <a:lnTo>
                  <a:pt x="103374" y="48002"/>
                </a:lnTo>
                <a:lnTo>
                  <a:pt x="103374" y="50003"/>
                </a:lnTo>
                <a:lnTo>
                  <a:pt x="102040" y="51338"/>
                </a:lnTo>
                <a:lnTo>
                  <a:pt x="102040" y="48536"/>
                </a:lnTo>
                <a:lnTo>
                  <a:pt x="100072" y="46568"/>
                </a:lnTo>
                <a:lnTo>
                  <a:pt x="101940" y="46568"/>
                </a:lnTo>
                <a:close/>
                <a:moveTo>
                  <a:pt x="82660" y="48536"/>
                </a:moveTo>
                <a:lnTo>
                  <a:pt x="82660" y="51338"/>
                </a:lnTo>
                <a:lnTo>
                  <a:pt x="81359" y="50003"/>
                </a:lnTo>
                <a:lnTo>
                  <a:pt x="81359" y="48002"/>
                </a:lnTo>
                <a:lnTo>
                  <a:pt x="82793" y="46568"/>
                </a:lnTo>
                <a:lnTo>
                  <a:pt x="84628" y="46568"/>
                </a:lnTo>
                <a:close/>
                <a:moveTo>
                  <a:pt x="82793" y="45800"/>
                </a:moveTo>
                <a:lnTo>
                  <a:pt x="81359" y="44366"/>
                </a:lnTo>
                <a:lnTo>
                  <a:pt x="81359" y="42365"/>
                </a:lnTo>
                <a:lnTo>
                  <a:pt x="82660" y="41030"/>
                </a:lnTo>
                <a:lnTo>
                  <a:pt x="82660" y="43832"/>
                </a:lnTo>
                <a:lnTo>
                  <a:pt x="84628" y="45800"/>
                </a:lnTo>
                <a:lnTo>
                  <a:pt x="82793" y="45800"/>
                </a:lnTo>
                <a:close/>
                <a:moveTo>
                  <a:pt x="80792" y="41797"/>
                </a:moveTo>
                <a:lnTo>
                  <a:pt x="78790" y="41797"/>
                </a:lnTo>
                <a:lnTo>
                  <a:pt x="77356" y="40363"/>
                </a:lnTo>
                <a:lnTo>
                  <a:pt x="77356" y="38495"/>
                </a:lnTo>
                <a:lnTo>
                  <a:pt x="79324" y="40463"/>
                </a:lnTo>
                <a:lnTo>
                  <a:pt x="79491" y="40463"/>
                </a:lnTo>
                <a:lnTo>
                  <a:pt x="82092" y="40463"/>
                </a:lnTo>
                <a:close/>
                <a:moveTo>
                  <a:pt x="76589" y="40363"/>
                </a:moveTo>
                <a:lnTo>
                  <a:pt x="75154" y="41797"/>
                </a:lnTo>
                <a:lnTo>
                  <a:pt x="73153" y="41797"/>
                </a:lnTo>
                <a:lnTo>
                  <a:pt x="71818" y="40463"/>
                </a:lnTo>
                <a:lnTo>
                  <a:pt x="74620" y="40463"/>
                </a:lnTo>
                <a:lnTo>
                  <a:pt x="76589" y="38495"/>
                </a:lnTo>
                <a:close/>
                <a:moveTo>
                  <a:pt x="71151" y="46568"/>
                </a:moveTo>
                <a:lnTo>
                  <a:pt x="72586" y="48002"/>
                </a:lnTo>
                <a:lnTo>
                  <a:pt x="72586" y="50003"/>
                </a:lnTo>
                <a:lnTo>
                  <a:pt x="71251" y="51338"/>
                </a:lnTo>
                <a:lnTo>
                  <a:pt x="71251" y="48536"/>
                </a:lnTo>
                <a:lnTo>
                  <a:pt x="69283" y="46568"/>
                </a:lnTo>
                <a:lnTo>
                  <a:pt x="71151" y="46568"/>
                </a:lnTo>
                <a:close/>
                <a:moveTo>
                  <a:pt x="51871" y="48536"/>
                </a:moveTo>
                <a:lnTo>
                  <a:pt x="51871" y="51338"/>
                </a:lnTo>
                <a:lnTo>
                  <a:pt x="50570" y="50003"/>
                </a:lnTo>
                <a:lnTo>
                  <a:pt x="50570" y="48002"/>
                </a:lnTo>
                <a:lnTo>
                  <a:pt x="51971" y="46568"/>
                </a:lnTo>
                <a:lnTo>
                  <a:pt x="53839" y="46568"/>
                </a:lnTo>
                <a:close/>
                <a:moveTo>
                  <a:pt x="51971" y="45800"/>
                </a:moveTo>
                <a:lnTo>
                  <a:pt x="50570" y="44366"/>
                </a:lnTo>
                <a:lnTo>
                  <a:pt x="50570" y="42365"/>
                </a:lnTo>
                <a:lnTo>
                  <a:pt x="51871" y="41030"/>
                </a:lnTo>
                <a:lnTo>
                  <a:pt x="51871" y="43832"/>
                </a:lnTo>
                <a:lnTo>
                  <a:pt x="53839" y="45800"/>
                </a:lnTo>
                <a:lnTo>
                  <a:pt x="51971" y="45800"/>
                </a:lnTo>
                <a:close/>
                <a:moveTo>
                  <a:pt x="50003" y="41797"/>
                </a:moveTo>
                <a:lnTo>
                  <a:pt x="48001" y="41797"/>
                </a:lnTo>
                <a:lnTo>
                  <a:pt x="46567" y="40363"/>
                </a:lnTo>
                <a:lnTo>
                  <a:pt x="46567" y="38495"/>
                </a:lnTo>
                <a:lnTo>
                  <a:pt x="48535" y="40463"/>
                </a:lnTo>
                <a:lnTo>
                  <a:pt x="51337" y="40463"/>
                </a:lnTo>
                <a:close/>
                <a:moveTo>
                  <a:pt x="45767" y="40363"/>
                </a:moveTo>
                <a:lnTo>
                  <a:pt x="44366" y="41797"/>
                </a:lnTo>
                <a:lnTo>
                  <a:pt x="42364" y="41797"/>
                </a:lnTo>
                <a:lnTo>
                  <a:pt x="41030" y="40463"/>
                </a:lnTo>
                <a:lnTo>
                  <a:pt x="43665" y="40463"/>
                </a:lnTo>
                <a:lnTo>
                  <a:pt x="43798" y="40463"/>
                </a:lnTo>
                <a:lnTo>
                  <a:pt x="45767" y="38495"/>
                </a:lnTo>
                <a:close/>
                <a:moveTo>
                  <a:pt x="40363" y="46568"/>
                </a:moveTo>
                <a:lnTo>
                  <a:pt x="41797" y="48002"/>
                </a:lnTo>
                <a:lnTo>
                  <a:pt x="41797" y="50003"/>
                </a:lnTo>
                <a:lnTo>
                  <a:pt x="40463" y="51338"/>
                </a:lnTo>
                <a:lnTo>
                  <a:pt x="40463" y="48536"/>
                </a:lnTo>
                <a:lnTo>
                  <a:pt x="38495" y="46568"/>
                </a:lnTo>
                <a:lnTo>
                  <a:pt x="40363" y="46568"/>
                </a:lnTo>
                <a:close/>
                <a:moveTo>
                  <a:pt x="40229" y="52672"/>
                </a:moveTo>
                <a:lnTo>
                  <a:pt x="43498" y="52672"/>
                </a:lnTo>
                <a:lnTo>
                  <a:pt x="45767" y="54974"/>
                </a:lnTo>
                <a:lnTo>
                  <a:pt x="45767" y="57342"/>
                </a:lnTo>
                <a:lnTo>
                  <a:pt x="42898" y="54473"/>
                </a:lnTo>
                <a:lnTo>
                  <a:pt x="42631" y="54340"/>
                </a:lnTo>
                <a:lnTo>
                  <a:pt x="38561" y="54340"/>
                </a:lnTo>
                <a:close/>
                <a:moveTo>
                  <a:pt x="45767" y="64714"/>
                </a:moveTo>
                <a:lnTo>
                  <a:pt x="42464" y="68016"/>
                </a:lnTo>
                <a:lnTo>
                  <a:pt x="37761" y="68016"/>
                </a:lnTo>
                <a:lnTo>
                  <a:pt x="36226" y="66482"/>
                </a:lnTo>
                <a:lnTo>
                  <a:pt x="41830" y="66482"/>
                </a:lnTo>
                <a:lnTo>
                  <a:pt x="45767" y="62546"/>
                </a:lnTo>
                <a:lnTo>
                  <a:pt x="45767" y="64714"/>
                </a:lnTo>
                <a:close/>
                <a:moveTo>
                  <a:pt x="40463" y="74621"/>
                </a:moveTo>
                <a:lnTo>
                  <a:pt x="40463" y="71819"/>
                </a:lnTo>
                <a:lnTo>
                  <a:pt x="41797" y="73153"/>
                </a:lnTo>
                <a:lnTo>
                  <a:pt x="41797" y="75155"/>
                </a:lnTo>
                <a:lnTo>
                  <a:pt x="40363" y="76589"/>
                </a:lnTo>
                <a:lnTo>
                  <a:pt x="38495" y="76589"/>
                </a:lnTo>
                <a:close/>
                <a:moveTo>
                  <a:pt x="40363" y="77356"/>
                </a:moveTo>
                <a:lnTo>
                  <a:pt x="41797" y="78791"/>
                </a:lnTo>
                <a:lnTo>
                  <a:pt x="41797" y="80792"/>
                </a:lnTo>
                <a:lnTo>
                  <a:pt x="40463" y="82126"/>
                </a:lnTo>
                <a:lnTo>
                  <a:pt x="40463" y="79324"/>
                </a:lnTo>
                <a:lnTo>
                  <a:pt x="38495" y="77356"/>
                </a:lnTo>
                <a:close/>
                <a:moveTo>
                  <a:pt x="42364" y="81359"/>
                </a:moveTo>
                <a:lnTo>
                  <a:pt x="44366" y="81359"/>
                </a:lnTo>
                <a:lnTo>
                  <a:pt x="45767" y="82794"/>
                </a:lnTo>
                <a:lnTo>
                  <a:pt x="45767" y="84662"/>
                </a:lnTo>
                <a:lnTo>
                  <a:pt x="43798" y="82693"/>
                </a:lnTo>
                <a:lnTo>
                  <a:pt x="43665" y="82693"/>
                </a:lnTo>
                <a:lnTo>
                  <a:pt x="41030" y="82693"/>
                </a:lnTo>
                <a:close/>
                <a:moveTo>
                  <a:pt x="46567" y="82794"/>
                </a:moveTo>
                <a:lnTo>
                  <a:pt x="48001" y="81359"/>
                </a:lnTo>
                <a:lnTo>
                  <a:pt x="50003" y="81359"/>
                </a:lnTo>
                <a:lnTo>
                  <a:pt x="51337" y="82693"/>
                </a:lnTo>
                <a:lnTo>
                  <a:pt x="48535" y="82693"/>
                </a:lnTo>
                <a:lnTo>
                  <a:pt x="46567" y="84662"/>
                </a:lnTo>
                <a:lnTo>
                  <a:pt x="46567" y="82794"/>
                </a:lnTo>
                <a:close/>
                <a:moveTo>
                  <a:pt x="51971" y="76589"/>
                </a:moveTo>
                <a:lnTo>
                  <a:pt x="50570" y="75155"/>
                </a:lnTo>
                <a:lnTo>
                  <a:pt x="50570" y="73153"/>
                </a:lnTo>
                <a:lnTo>
                  <a:pt x="51871" y="71819"/>
                </a:lnTo>
                <a:lnTo>
                  <a:pt x="51871" y="74621"/>
                </a:lnTo>
                <a:lnTo>
                  <a:pt x="53839" y="76589"/>
                </a:lnTo>
                <a:close/>
                <a:moveTo>
                  <a:pt x="71251" y="74621"/>
                </a:moveTo>
                <a:lnTo>
                  <a:pt x="71251" y="71819"/>
                </a:lnTo>
                <a:lnTo>
                  <a:pt x="72586" y="73153"/>
                </a:lnTo>
                <a:lnTo>
                  <a:pt x="72586" y="75155"/>
                </a:lnTo>
                <a:lnTo>
                  <a:pt x="71151" y="76589"/>
                </a:lnTo>
                <a:lnTo>
                  <a:pt x="69283" y="76589"/>
                </a:lnTo>
                <a:close/>
                <a:moveTo>
                  <a:pt x="71151" y="77356"/>
                </a:moveTo>
                <a:lnTo>
                  <a:pt x="72586" y="78791"/>
                </a:lnTo>
                <a:lnTo>
                  <a:pt x="72586" y="80792"/>
                </a:lnTo>
                <a:lnTo>
                  <a:pt x="71251" y="82126"/>
                </a:lnTo>
                <a:lnTo>
                  <a:pt x="71251" y="79324"/>
                </a:lnTo>
                <a:lnTo>
                  <a:pt x="69283" y="77356"/>
                </a:lnTo>
                <a:close/>
                <a:moveTo>
                  <a:pt x="73153" y="81359"/>
                </a:moveTo>
                <a:lnTo>
                  <a:pt x="75154" y="81359"/>
                </a:lnTo>
                <a:lnTo>
                  <a:pt x="76555" y="82794"/>
                </a:lnTo>
                <a:lnTo>
                  <a:pt x="76555" y="84662"/>
                </a:lnTo>
                <a:lnTo>
                  <a:pt x="74587" y="82693"/>
                </a:lnTo>
                <a:lnTo>
                  <a:pt x="71818" y="82693"/>
                </a:lnTo>
                <a:close/>
                <a:moveTo>
                  <a:pt x="77356" y="82794"/>
                </a:moveTo>
                <a:lnTo>
                  <a:pt x="78790" y="81359"/>
                </a:lnTo>
                <a:lnTo>
                  <a:pt x="80792" y="81359"/>
                </a:lnTo>
                <a:lnTo>
                  <a:pt x="82126" y="82693"/>
                </a:lnTo>
                <a:lnTo>
                  <a:pt x="79491" y="82693"/>
                </a:lnTo>
                <a:lnTo>
                  <a:pt x="79324" y="82693"/>
                </a:lnTo>
                <a:lnTo>
                  <a:pt x="77356" y="84662"/>
                </a:lnTo>
                <a:lnTo>
                  <a:pt x="77356" y="82794"/>
                </a:lnTo>
                <a:close/>
                <a:moveTo>
                  <a:pt x="82793" y="76589"/>
                </a:moveTo>
                <a:lnTo>
                  <a:pt x="81359" y="75155"/>
                </a:lnTo>
                <a:lnTo>
                  <a:pt x="81359" y="73153"/>
                </a:lnTo>
                <a:lnTo>
                  <a:pt x="82660" y="71819"/>
                </a:lnTo>
                <a:lnTo>
                  <a:pt x="82660" y="74621"/>
                </a:lnTo>
                <a:lnTo>
                  <a:pt x="84628" y="76589"/>
                </a:lnTo>
                <a:close/>
                <a:moveTo>
                  <a:pt x="102040" y="74621"/>
                </a:moveTo>
                <a:lnTo>
                  <a:pt x="102040" y="71819"/>
                </a:lnTo>
                <a:lnTo>
                  <a:pt x="103374" y="73153"/>
                </a:lnTo>
                <a:lnTo>
                  <a:pt x="103374" y="75155"/>
                </a:lnTo>
                <a:lnTo>
                  <a:pt x="101940" y="76589"/>
                </a:lnTo>
                <a:lnTo>
                  <a:pt x="100072" y="76589"/>
                </a:lnTo>
                <a:close/>
                <a:moveTo>
                  <a:pt x="101940" y="77356"/>
                </a:moveTo>
                <a:lnTo>
                  <a:pt x="103374" y="78791"/>
                </a:lnTo>
                <a:lnTo>
                  <a:pt x="103374" y="80792"/>
                </a:lnTo>
                <a:lnTo>
                  <a:pt x="102040" y="82126"/>
                </a:lnTo>
                <a:lnTo>
                  <a:pt x="102040" y="79324"/>
                </a:lnTo>
                <a:lnTo>
                  <a:pt x="100072" y="77356"/>
                </a:lnTo>
                <a:close/>
                <a:moveTo>
                  <a:pt x="103941" y="81359"/>
                </a:moveTo>
                <a:lnTo>
                  <a:pt x="105943" y="81359"/>
                </a:lnTo>
                <a:lnTo>
                  <a:pt x="107377" y="82794"/>
                </a:lnTo>
                <a:lnTo>
                  <a:pt x="107377" y="84662"/>
                </a:lnTo>
                <a:lnTo>
                  <a:pt x="105409" y="82693"/>
                </a:lnTo>
                <a:lnTo>
                  <a:pt x="105242" y="82693"/>
                </a:lnTo>
                <a:lnTo>
                  <a:pt x="102607" y="82693"/>
                </a:lnTo>
                <a:close/>
                <a:moveTo>
                  <a:pt x="108144" y="82794"/>
                </a:moveTo>
                <a:lnTo>
                  <a:pt x="109579" y="81359"/>
                </a:lnTo>
                <a:lnTo>
                  <a:pt x="111580" y="81359"/>
                </a:lnTo>
                <a:lnTo>
                  <a:pt x="112914" y="82693"/>
                </a:lnTo>
                <a:lnTo>
                  <a:pt x="110112" y="82693"/>
                </a:lnTo>
                <a:lnTo>
                  <a:pt x="108144" y="84662"/>
                </a:lnTo>
                <a:close/>
                <a:moveTo>
                  <a:pt x="113582" y="76589"/>
                </a:moveTo>
                <a:lnTo>
                  <a:pt x="112147" y="75155"/>
                </a:lnTo>
                <a:lnTo>
                  <a:pt x="112147" y="73153"/>
                </a:lnTo>
                <a:lnTo>
                  <a:pt x="113482" y="71819"/>
                </a:lnTo>
                <a:lnTo>
                  <a:pt x="113482" y="74621"/>
                </a:lnTo>
                <a:lnTo>
                  <a:pt x="115450" y="76589"/>
                </a:lnTo>
                <a:close/>
                <a:moveTo>
                  <a:pt x="132862" y="74621"/>
                </a:moveTo>
                <a:lnTo>
                  <a:pt x="132862" y="71819"/>
                </a:lnTo>
                <a:lnTo>
                  <a:pt x="134163" y="73153"/>
                </a:lnTo>
                <a:lnTo>
                  <a:pt x="134163" y="75155"/>
                </a:lnTo>
                <a:lnTo>
                  <a:pt x="132729" y="76589"/>
                </a:lnTo>
                <a:lnTo>
                  <a:pt x="130894" y="76589"/>
                </a:lnTo>
                <a:close/>
                <a:moveTo>
                  <a:pt x="132729" y="77356"/>
                </a:moveTo>
                <a:lnTo>
                  <a:pt x="134163" y="78791"/>
                </a:lnTo>
                <a:lnTo>
                  <a:pt x="134163" y="80792"/>
                </a:lnTo>
                <a:lnTo>
                  <a:pt x="132862" y="82126"/>
                </a:lnTo>
                <a:lnTo>
                  <a:pt x="132862" y="79324"/>
                </a:lnTo>
                <a:lnTo>
                  <a:pt x="130894" y="77356"/>
                </a:lnTo>
                <a:close/>
                <a:moveTo>
                  <a:pt x="134730" y="81359"/>
                </a:moveTo>
                <a:lnTo>
                  <a:pt x="136731" y="81359"/>
                </a:lnTo>
                <a:lnTo>
                  <a:pt x="138166" y="82794"/>
                </a:lnTo>
                <a:lnTo>
                  <a:pt x="138166" y="84662"/>
                </a:lnTo>
                <a:lnTo>
                  <a:pt x="136198" y="82693"/>
                </a:lnTo>
                <a:lnTo>
                  <a:pt x="133396" y="82693"/>
                </a:lnTo>
                <a:close/>
                <a:moveTo>
                  <a:pt x="138933" y="82794"/>
                </a:moveTo>
                <a:lnTo>
                  <a:pt x="140367" y="81359"/>
                </a:lnTo>
                <a:lnTo>
                  <a:pt x="142369" y="81359"/>
                </a:lnTo>
                <a:lnTo>
                  <a:pt x="143703" y="82693"/>
                </a:lnTo>
                <a:lnTo>
                  <a:pt x="141068" y="82693"/>
                </a:lnTo>
                <a:lnTo>
                  <a:pt x="140934" y="82693"/>
                </a:lnTo>
                <a:lnTo>
                  <a:pt x="138966" y="84662"/>
                </a:lnTo>
                <a:lnTo>
                  <a:pt x="138966" y="82794"/>
                </a:lnTo>
                <a:close/>
                <a:moveTo>
                  <a:pt x="144370" y="76589"/>
                </a:moveTo>
                <a:lnTo>
                  <a:pt x="142936" y="75155"/>
                </a:lnTo>
                <a:lnTo>
                  <a:pt x="142936" y="73153"/>
                </a:lnTo>
                <a:lnTo>
                  <a:pt x="144270" y="71819"/>
                </a:lnTo>
                <a:lnTo>
                  <a:pt x="144270" y="74621"/>
                </a:lnTo>
                <a:lnTo>
                  <a:pt x="146238" y="76589"/>
                </a:lnTo>
                <a:close/>
                <a:moveTo>
                  <a:pt x="163651" y="74621"/>
                </a:moveTo>
                <a:lnTo>
                  <a:pt x="163651" y="71819"/>
                </a:lnTo>
                <a:lnTo>
                  <a:pt x="164952" y="73153"/>
                </a:lnTo>
                <a:lnTo>
                  <a:pt x="164952" y="75155"/>
                </a:lnTo>
                <a:lnTo>
                  <a:pt x="163551" y="76589"/>
                </a:lnTo>
                <a:lnTo>
                  <a:pt x="161683" y="76589"/>
                </a:lnTo>
                <a:close/>
                <a:moveTo>
                  <a:pt x="163517" y="77356"/>
                </a:moveTo>
                <a:lnTo>
                  <a:pt x="164952" y="78791"/>
                </a:lnTo>
                <a:lnTo>
                  <a:pt x="164952" y="80792"/>
                </a:lnTo>
                <a:lnTo>
                  <a:pt x="163651" y="82126"/>
                </a:lnTo>
                <a:lnTo>
                  <a:pt x="163651" y="79324"/>
                </a:lnTo>
                <a:lnTo>
                  <a:pt x="161649" y="77356"/>
                </a:lnTo>
                <a:close/>
                <a:moveTo>
                  <a:pt x="165519" y="81359"/>
                </a:moveTo>
                <a:lnTo>
                  <a:pt x="167520" y="81359"/>
                </a:lnTo>
                <a:lnTo>
                  <a:pt x="168954" y="82794"/>
                </a:lnTo>
                <a:lnTo>
                  <a:pt x="168954" y="84662"/>
                </a:lnTo>
                <a:lnTo>
                  <a:pt x="166986" y="82693"/>
                </a:lnTo>
                <a:lnTo>
                  <a:pt x="166820" y="82693"/>
                </a:lnTo>
                <a:lnTo>
                  <a:pt x="164218" y="82693"/>
                </a:lnTo>
                <a:close/>
                <a:moveTo>
                  <a:pt x="169755" y="82794"/>
                </a:moveTo>
                <a:lnTo>
                  <a:pt x="171156" y="81359"/>
                </a:lnTo>
                <a:lnTo>
                  <a:pt x="173191" y="81359"/>
                </a:lnTo>
                <a:lnTo>
                  <a:pt x="174492" y="82693"/>
                </a:lnTo>
                <a:lnTo>
                  <a:pt x="171723" y="82693"/>
                </a:lnTo>
                <a:lnTo>
                  <a:pt x="169755" y="84662"/>
                </a:lnTo>
                <a:lnTo>
                  <a:pt x="169755" y="82794"/>
                </a:lnTo>
                <a:close/>
                <a:moveTo>
                  <a:pt x="175159" y="76589"/>
                </a:moveTo>
                <a:lnTo>
                  <a:pt x="173725" y="75155"/>
                </a:lnTo>
                <a:lnTo>
                  <a:pt x="173725" y="73153"/>
                </a:lnTo>
                <a:lnTo>
                  <a:pt x="175059" y="71819"/>
                </a:lnTo>
                <a:lnTo>
                  <a:pt x="175059" y="74621"/>
                </a:lnTo>
                <a:lnTo>
                  <a:pt x="177027" y="76589"/>
                </a:lnTo>
                <a:close/>
                <a:moveTo>
                  <a:pt x="194439" y="74621"/>
                </a:moveTo>
                <a:lnTo>
                  <a:pt x="194439" y="71819"/>
                </a:lnTo>
                <a:lnTo>
                  <a:pt x="195740" y="73153"/>
                </a:lnTo>
                <a:lnTo>
                  <a:pt x="195740" y="75155"/>
                </a:lnTo>
                <a:lnTo>
                  <a:pt x="194339" y="76589"/>
                </a:lnTo>
                <a:lnTo>
                  <a:pt x="192471" y="76589"/>
                </a:lnTo>
                <a:close/>
                <a:moveTo>
                  <a:pt x="194339" y="77356"/>
                </a:moveTo>
                <a:lnTo>
                  <a:pt x="195740" y="78791"/>
                </a:lnTo>
                <a:lnTo>
                  <a:pt x="195740" y="80792"/>
                </a:lnTo>
                <a:lnTo>
                  <a:pt x="194439" y="82126"/>
                </a:lnTo>
                <a:lnTo>
                  <a:pt x="194439" y="79324"/>
                </a:lnTo>
                <a:lnTo>
                  <a:pt x="192471" y="77356"/>
                </a:lnTo>
                <a:close/>
                <a:moveTo>
                  <a:pt x="196307" y="81359"/>
                </a:moveTo>
                <a:lnTo>
                  <a:pt x="198309" y="81359"/>
                </a:lnTo>
                <a:lnTo>
                  <a:pt x="199743" y="82794"/>
                </a:lnTo>
                <a:lnTo>
                  <a:pt x="199743" y="84662"/>
                </a:lnTo>
                <a:lnTo>
                  <a:pt x="197775" y="82693"/>
                </a:lnTo>
                <a:lnTo>
                  <a:pt x="195006" y="82693"/>
                </a:lnTo>
                <a:close/>
                <a:moveTo>
                  <a:pt x="200544" y="82794"/>
                </a:moveTo>
                <a:lnTo>
                  <a:pt x="201945" y="81359"/>
                </a:lnTo>
                <a:lnTo>
                  <a:pt x="203979" y="81359"/>
                </a:lnTo>
                <a:lnTo>
                  <a:pt x="205280" y="82693"/>
                </a:lnTo>
                <a:lnTo>
                  <a:pt x="202679" y="82693"/>
                </a:lnTo>
                <a:lnTo>
                  <a:pt x="202512" y="82693"/>
                </a:lnTo>
                <a:lnTo>
                  <a:pt x="200544" y="84662"/>
                </a:lnTo>
                <a:lnTo>
                  <a:pt x="200544" y="82794"/>
                </a:lnTo>
                <a:close/>
                <a:moveTo>
                  <a:pt x="205948" y="76589"/>
                </a:moveTo>
                <a:lnTo>
                  <a:pt x="204513" y="75155"/>
                </a:lnTo>
                <a:lnTo>
                  <a:pt x="204513" y="73153"/>
                </a:lnTo>
                <a:lnTo>
                  <a:pt x="205848" y="71819"/>
                </a:lnTo>
                <a:lnTo>
                  <a:pt x="205848" y="74588"/>
                </a:lnTo>
                <a:lnTo>
                  <a:pt x="207816" y="76556"/>
                </a:lnTo>
                <a:lnTo>
                  <a:pt x="205948" y="76556"/>
                </a:lnTo>
                <a:close/>
                <a:moveTo>
                  <a:pt x="206081" y="70485"/>
                </a:moveTo>
                <a:lnTo>
                  <a:pt x="202812" y="70485"/>
                </a:lnTo>
                <a:lnTo>
                  <a:pt x="200544" y="68183"/>
                </a:lnTo>
                <a:lnTo>
                  <a:pt x="200544" y="65815"/>
                </a:lnTo>
                <a:lnTo>
                  <a:pt x="203412" y="68683"/>
                </a:lnTo>
                <a:lnTo>
                  <a:pt x="203679" y="68817"/>
                </a:lnTo>
                <a:lnTo>
                  <a:pt x="207749" y="68817"/>
                </a:lnTo>
                <a:close/>
                <a:moveTo>
                  <a:pt x="200544" y="58476"/>
                </a:moveTo>
                <a:lnTo>
                  <a:pt x="203846" y="55140"/>
                </a:lnTo>
                <a:lnTo>
                  <a:pt x="208549" y="55140"/>
                </a:lnTo>
                <a:lnTo>
                  <a:pt x="210084" y="56675"/>
                </a:lnTo>
                <a:lnTo>
                  <a:pt x="204480" y="56675"/>
                </a:lnTo>
                <a:lnTo>
                  <a:pt x="200544" y="60611"/>
                </a:lnTo>
                <a:close/>
                <a:moveTo>
                  <a:pt x="208316" y="53806"/>
                </a:moveTo>
                <a:lnTo>
                  <a:pt x="206615" y="52105"/>
                </a:lnTo>
                <a:lnTo>
                  <a:pt x="206615" y="48869"/>
                </a:lnTo>
                <a:lnTo>
                  <a:pt x="208916" y="46568"/>
                </a:lnTo>
                <a:lnTo>
                  <a:pt x="211285" y="46568"/>
                </a:lnTo>
                <a:lnTo>
                  <a:pt x="208316" y="49570"/>
                </a:lnTo>
                <a:lnTo>
                  <a:pt x="208316" y="53806"/>
                </a:lnTo>
                <a:close/>
                <a:moveTo>
                  <a:pt x="208916" y="45800"/>
                </a:moveTo>
                <a:lnTo>
                  <a:pt x="206648" y="43499"/>
                </a:lnTo>
                <a:lnTo>
                  <a:pt x="206648" y="40230"/>
                </a:lnTo>
                <a:lnTo>
                  <a:pt x="208316" y="38562"/>
                </a:lnTo>
                <a:lnTo>
                  <a:pt x="208316" y="42798"/>
                </a:lnTo>
                <a:lnTo>
                  <a:pt x="211285" y="45800"/>
                </a:lnTo>
                <a:close/>
                <a:moveTo>
                  <a:pt x="206081" y="39696"/>
                </a:moveTo>
                <a:lnTo>
                  <a:pt x="202812" y="39696"/>
                </a:lnTo>
                <a:lnTo>
                  <a:pt x="200544" y="37394"/>
                </a:lnTo>
                <a:lnTo>
                  <a:pt x="200544" y="35026"/>
                </a:lnTo>
                <a:lnTo>
                  <a:pt x="203512" y="38028"/>
                </a:lnTo>
                <a:lnTo>
                  <a:pt x="203679" y="38028"/>
                </a:lnTo>
                <a:lnTo>
                  <a:pt x="207749" y="38028"/>
                </a:lnTo>
                <a:close/>
                <a:moveTo>
                  <a:pt x="199743" y="37394"/>
                </a:moveTo>
                <a:lnTo>
                  <a:pt x="197441" y="39696"/>
                </a:lnTo>
                <a:lnTo>
                  <a:pt x="194206" y="39696"/>
                </a:lnTo>
                <a:lnTo>
                  <a:pt x="192538" y="37995"/>
                </a:lnTo>
                <a:lnTo>
                  <a:pt x="196741" y="37995"/>
                </a:lnTo>
                <a:lnTo>
                  <a:pt x="199743" y="35026"/>
                </a:lnTo>
                <a:close/>
                <a:moveTo>
                  <a:pt x="193639" y="40263"/>
                </a:moveTo>
                <a:lnTo>
                  <a:pt x="193639" y="43499"/>
                </a:lnTo>
                <a:lnTo>
                  <a:pt x="191337" y="45800"/>
                </a:lnTo>
                <a:lnTo>
                  <a:pt x="188969" y="45800"/>
                </a:lnTo>
                <a:lnTo>
                  <a:pt x="191837" y="42932"/>
                </a:lnTo>
                <a:lnTo>
                  <a:pt x="191971" y="42631"/>
                </a:lnTo>
                <a:lnTo>
                  <a:pt x="191971" y="38562"/>
                </a:lnTo>
                <a:close/>
                <a:moveTo>
                  <a:pt x="177627" y="42932"/>
                </a:moveTo>
                <a:lnTo>
                  <a:pt x="180496" y="45800"/>
                </a:lnTo>
                <a:lnTo>
                  <a:pt x="178128" y="45800"/>
                </a:lnTo>
                <a:lnTo>
                  <a:pt x="175826" y="43499"/>
                </a:lnTo>
                <a:lnTo>
                  <a:pt x="175826" y="40230"/>
                </a:lnTo>
                <a:lnTo>
                  <a:pt x="177527" y="38562"/>
                </a:lnTo>
                <a:lnTo>
                  <a:pt x="177527" y="42631"/>
                </a:lnTo>
                <a:close/>
                <a:moveTo>
                  <a:pt x="175292" y="39696"/>
                </a:moveTo>
                <a:lnTo>
                  <a:pt x="172023" y="39696"/>
                </a:lnTo>
                <a:lnTo>
                  <a:pt x="169755" y="37394"/>
                </a:lnTo>
                <a:lnTo>
                  <a:pt x="169755" y="35026"/>
                </a:lnTo>
                <a:lnTo>
                  <a:pt x="172724" y="38028"/>
                </a:lnTo>
                <a:lnTo>
                  <a:pt x="176960" y="38028"/>
                </a:lnTo>
                <a:close/>
                <a:moveTo>
                  <a:pt x="168954" y="37394"/>
                </a:moveTo>
                <a:lnTo>
                  <a:pt x="166653" y="39696"/>
                </a:lnTo>
                <a:lnTo>
                  <a:pt x="163417" y="39696"/>
                </a:lnTo>
                <a:lnTo>
                  <a:pt x="161716" y="37995"/>
                </a:lnTo>
                <a:lnTo>
                  <a:pt x="165786" y="37995"/>
                </a:lnTo>
                <a:lnTo>
                  <a:pt x="165952" y="37995"/>
                </a:lnTo>
                <a:lnTo>
                  <a:pt x="168954" y="35026"/>
                </a:lnTo>
                <a:close/>
                <a:moveTo>
                  <a:pt x="162850" y="40263"/>
                </a:moveTo>
                <a:lnTo>
                  <a:pt x="162850" y="43499"/>
                </a:lnTo>
                <a:lnTo>
                  <a:pt x="160548" y="45800"/>
                </a:lnTo>
                <a:lnTo>
                  <a:pt x="158180" y="45800"/>
                </a:lnTo>
                <a:lnTo>
                  <a:pt x="161182" y="42798"/>
                </a:lnTo>
                <a:lnTo>
                  <a:pt x="161182" y="38562"/>
                </a:lnTo>
                <a:close/>
                <a:moveTo>
                  <a:pt x="149707" y="45800"/>
                </a:moveTo>
                <a:lnTo>
                  <a:pt x="147339" y="45800"/>
                </a:lnTo>
                <a:lnTo>
                  <a:pt x="145037" y="43499"/>
                </a:lnTo>
                <a:lnTo>
                  <a:pt x="145037" y="40230"/>
                </a:lnTo>
                <a:lnTo>
                  <a:pt x="146739" y="38562"/>
                </a:lnTo>
                <a:lnTo>
                  <a:pt x="146739" y="42798"/>
                </a:lnTo>
                <a:close/>
                <a:moveTo>
                  <a:pt x="144504" y="39696"/>
                </a:moveTo>
                <a:lnTo>
                  <a:pt x="141235" y="39696"/>
                </a:lnTo>
                <a:lnTo>
                  <a:pt x="138933" y="37394"/>
                </a:lnTo>
                <a:lnTo>
                  <a:pt x="138933" y="35026"/>
                </a:lnTo>
                <a:lnTo>
                  <a:pt x="141935" y="38028"/>
                </a:lnTo>
                <a:lnTo>
                  <a:pt x="142102" y="38028"/>
                </a:lnTo>
                <a:lnTo>
                  <a:pt x="146172" y="38028"/>
                </a:lnTo>
                <a:close/>
                <a:moveTo>
                  <a:pt x="138166" y="37394"/>
                </a:moveTo>
                <a:lnTo>
                  <a:pt x="135864" y="39696"/>
                </a:lnTo>
                <a:lnTo>
                  <a:pt x="132629" y="39696"/>
                </a:lnTo>
                <a:lnTo>
                  <a:pt x="130927" y="37995"/>
                </a:lnTo>
                <a:lnTo>
                  <a:pt x="135164" y="37995"/>
                </a:lnTo>
                <a:lnTo>
                  <a:pt x="138166" y="35026"/>
                </a:lnTo>
                <a:close/>
                <a:moveTo>
                  <a:pt x="132061" y="40263"/>
                </a:moveTo>
                <a:lnTo>
                  <a:pt x="132061" y="43499"/>
                </a:lnTo>
                <a:lnTo>
                  <a:pt x="129760" y="45800"/>
                </a:lnTo>
                <a:lnTo>
                  <a:pt x="127391" y="45800"/>
                </a:lnTo>
                <a:lnTo>
                  <a:pt x="130260" y="42932"/>
                </a:lnTo>
                <a:lnTo>
                  <a:pt x="130394" y="42631"/>
                </a:lnTo>
                <a:lnTo>
                  <a:pt x="130394" y="38562"/>
                </a:lnTo>
                <a:close/>
                <a:moveTo>
                  <a:pt x="116050" y="42932"/>
                </a:moveTo>
                <a:lnTo>
                  <a:pt x="118919" y="45800"/>
                </a:lnTo>
                <a:lnTo>
                  <a:pt x="116550" y="45800"/>
                </a:lnTo>
                <a:lnTo>
                  <a:pt x="114249" y="43499"/>
                </a:lnTo>
                <a:lnTo>
                  <a:pt x="114249" y="40230"/>
                </a:lnTo>
                <a:lnTo>
                  <a:pt x="115917" y="38562"/>
                </a:lnTo>
                <a:lnTo>
                  <a:pt x="115917" y="42631"/>
                </a:lnTo>
                <a:close/>
                <a:moveTo>
                  <a:pt x="113682" y="39696"/>
                </a:moveTo>
                <a:lnTo>
                  <a:pt x="110446" y="39696"/>
                </a:lnTo>
                <a:lnTo>
                  <a:pt x="108144" y="37394"/>
                </a:lnTo>
                <a:lnTo>
                  <a:pt x="108144" y="35026"/>
                </a:lnTo>
                <a:lnTo>
                  <a:pt x="111147" y="38028"/>
                </a:lnTo>
                <a:lnTo>
                  <a:pt x="115383" y="38028"/>
                </a:lnTo>
                <a:close/>
                <a:moveTo>
                  <a:pt x="107377" y="37394"/>
                </a:moveTo>
                <a:lnTo>
                  <a:pt x="105076" y="39696"/>
                </a:lnTo>
                <a:lnTo>
                  <a:pt x="101840" y="39696"/>
                </a:lnTo>
                <a:lnTo>
                  <a:pt x="100139" y="37995"/>
                </a:lnTo>
                <a:lnTo>
                  <a:pt x="104208" y="37995"/>
                </a:lnTo>
                <a:lnTo>
                  <a:pt x="104375" y="37995"/>
                </a:lnTo>
                <a:lnTo>
                  <a:pt x="107377" y="35026"/>
                </a:lnTo>
                <a:lnTo>
                  <a:pt x="107377" y="37394"/>
                </a:lnTo>
                <a:close/>
                <a:moveTo>
                  <a:pt x="101273" y="40263"/>
                </a:moveTo>
                <a:lnTo>
                  <a:pt x="101273" y="43499"/>
                </a:lnTo>
                <a:lnTo>
                  <a:pt x="98971" y="45800"/>
                </a:lnTo>
                <a:lnTo>
                  <a:pt x="96603" y="45800"/>
                </a:lnTo>
                <a:lnTo>
                  <a:pt x="99605" y="42798"/>
                </a:lnTo>
                <a:lnTo>
                  <a:pt x="99605" y="38562"/>
                </a:lnTo>
                <a:close/>
                <a:moveTo>
                  <a:pt x="88130" y="45800"/>
                </a:moveTo>
                <a:lnTo>
                  <a:pt x="85762" y="45800"/>
                </a:lnTo>
                <a:lnTo>
                  <a:pt x="83460" y="43499"/>
                </a:lnTo>
                <a:lnTo>
                  <a:pt x="83460" y="40230"/>
                </a:lnTo>
                <a:lnTo>
                  <a:pt x="85128" y="38562"/>
                </a:lnTo>
                <a:lnTo>
                  <a:pt x="85128" y="42798"/>
                </a:lnTo>
                <a:close/>
                <a:moveTo>
                  <a:pt x="82893" y="39696"/>
                </a:moveTo>
                <a:lnTo>
                  <a:pt x="79657" y="39696"/>
                </a:lnTo>
                <a:lnTo>
                  <a:pt x="77356" y="37394"/>
                </a:lnTo>
                <a:lnTo>
                  <a:pt x="77356" y="35026"/>
                </a:lnTo>
                <a:lnTo>
                  <a:pt x="80358" y="38028"/>
                </a:lnTo>
                <a:lnTo>
                  <a:pt x="80525" y="38028"/>
                </a:lnTo>
                <a:lnTo>
                  <a:pt x="84594" y="38028"/>
                </a:lnTo>
                <a:close/>
                <a:moveTo>
                  <a:pt x="76589" y="37394"/>
                </a:moveTo>
                <a:lnTo>
                  <a:pt x="74287" y="39696"/>
                </a:lnTo>
                <a:lnTo>
                  <a:pt x="71018" y="39696"/>
                </a:lnTo>
                <a:lnTo>
                  <a:pt x="69350" y="37995"/>
                </a:lnTo>
                <a:lnTo>
                  <a:pt x="73586" y="37995"/>
                </a:lnTo>
                <a:lnTo>
                  <a:pt x="76589" y="35026"/>
                </a:lnTo>
                <a:close/>
                <a:moveTo>
                  <a:pt x="70484" y="40263"/>
                </a:moveTo>
                <a:lnTo>
                  <a:pt x="70484" y="43499"/>
                </a:lnTo>
                <a:lnTo>
                  <a:pt x="68183" y="45800"/>
                </a:lnTo>
                <a:lnTo>
                  <a:pt x="65814" y="45800"/>
                </a:lnTo>
                <a:lnTo>
                  <a:pt x="68683" y="42932"/>
                </a:lnTo>
                <a:lnTo>
                  <a:pt x="68816" y="42631"/>
                </a:lnTo>
                <a:lnTo>
                  <a:pt x="68816" y="38562"/>
                </a:lnTo>
                <a:close/>
                <a:moveTo>
                  <a:pt x="54473" y="42932"/>
                </a:moveTo>
                <a:lnTo>
                  <a:pt x="57341" y="45800"/>
                </a:lnTo>
                <a:lnTo>
                  <a:pt x="54973" y="45800"/>
                </a:lnTo>
                <a:lnTo>
                  <a:pt x="52671" y="43499"/>
                </a:lnTo>
                <a:lnTo>
                  <a:pt x="52671" y="40230"/>
                </a:lnTo>
                <a:lnTo>
                  <a:pt x="54339" y="38562"/>
                </a:lnTo>
                <a:lnTo>
                  <a:pt x="54339" y="42631"/>
                </a:lnTo>
                <a:close/>
                <a:moveTo>
                  <a:pt x="52104" y="39696"/>
                </a:moveTo>
                <a:lnTo>
                  <a:pt x="48869" y="39696"/>
                </a:lnTo>
                <a:lnTo>
                  <a:pt x="46567" y="37394"/>
                </a:lnTo>
                <a:lnTo>
                  <a:pt x="46567" y="35026"/>
                </a:lnTo>
                <a:lnTo>
                  <a:pt x="49569" y="38028"/>
                </a:lnTo>
                <a:lnTo>
                  <a:pt x="53806" y="38028"/>
                </a:lnTo>
                <a:close/>
                <a:moveTo>
                  <a:pt x="45767" y="37394"/>
                </a:moveTo>
                <a:lnTo>
                  <a:pt x="43498" y="39696"/>
                </a:lnTo>
                <a:lnTo>
                  <a:pt x="40229" y="39696"/>
                </a:lnTo>
                <a:lnTo>
                  <a:pt x="38561" y="37995"/>
                </a:lnTo>
                <a:lnTo>
                  <a:pt x="42631" y="37995"/>
                </a:lnTo>
                <a:lnTo>
                  <a:pt x="42798" y="37995"/>
                </a:lnTo>
                <a:lnTo>
                  <a:pt x="45767" y="35026"/>
                </a:lnTo>
                <a:close/>
                <a:moveTo>
                  <a:pt x="39696" y="40263"/>
                </a:moveTo>
                <a:lnTo>
                  <a:pt x="39696" y="43499"/>
                </a:lnTo>
                <a:lnTo>
                  <a:pt x="37394" y="45800"/>
                </a:lnTo>
                <a:lnTo>
                  <a:pt x="35026" y="45800"/>
                </a:lnTo>
                <a:lnTo>
                  <a:pt x="37994" y="42798"/>
                </a:lnTo>
                <a:lnTo>
                  <a:pt x="37994" y="38562"/>
                </a:lnTo>
                <a:close/>
                <a:moveTo>
                  <a:pt x="33891" y="46568"/>
                </a:moveTo>
                <a:lnTo>
                  <a:pt x="37227" y="49903"/>
                </a:lnTo>
                <a:lnTo>
                  <a:pt x="37227" y="54573"/>
                </a:lnTo>
                <a:lnTo>
                  <a:pt x="35693" y="56108"/>
                </a:lnTo>
                <a:lnTo>
                  <a:pt x="35693" y="50537"/>
                </a:lnTo>
                <a:lnTo>
                  <a:pt x="31723" y="46568"/>
                </a:lnTo>
                <a:close/>
                <a:moveTo>
                  <a:pt x="35793" y="57475"/>
                </a:moveTo>
                <a:lnTo>
                  <a:pt x="41497" y="57475"/>
                </a:lnTo>
                <a:lnTo>
                  <a:pt x="45233" y="61178"/>
                </a:lnTo>
                <a:lnTo>
                  <a:pt x="37461" y="61178"/>
                </a:lnTo>
                <a:lnTo>
                  <a:pt x="35793" y="59510"/>
                </a:lnTo>
                <a:close/>
                <a:moveTo>
                  <a:pt x="45233" y="61979"/>
                </a:moveTo>
                <a:lnTo>
                  <a:pt x="41497" y="65681"/>
                </a:lnTo>
                <a:lnTo>
                  <a:pt x="35793" y="65681"/>
                </a:lnTo>
                <a:lnTo>
                  <a:pt x="35793" y="63646"/>
                </a:lnTo>
                <a:lnTo>
                  <a:pt x="37461" y="61979"/>
                </a:lnTo>
                <a:close/>
                <a:moveTo>
                  <a:pt x="35693" y="67049"/>
                </a:moveTo>
                <a:lnTo>
                  <a:pt x="37227" y="68583"/>
                </a:lnTo>
                <a:lnTo>
                  <a:pt x="37227" y="73253"/>
                </a:lnTo>
                <a:lnTo>
                  <a:pt x="33891" y="76589"/>
                </a:lnTo>
                <a:lnTo>
                  <a:pt x="31723" y="76589"/>
                </a:lnTo>
                <a:lnTo>
                  <a:pt x="35693" y="72620"/>
                </a:lnTo>
                <a:lnTo>
                  <a:pt x="35693" y="67049"/>
                </a:lnTo>
                <a:close/>
                <a:moveTo>
                  <a:pt x="35026" y="77356"/>
                </a:moveTo>
                <a:lnTo>
                  <a:pt x="37394" y="77356"/>
                </a:lnTo>
                <a:lnTo>
                  <a:pt x="39696" y="79658"/>
                </a:lnTo>
                <a:lnTo>
                  <a:pt x="39696" y="82927"/>
                </a:lnTo>
                <a:lnTo>
                  <a:pt x="37994" y="84595"/>
                </a:lnTo>
                <a:lnTo>
                  <a:pt x="37994" y="80358"/>
                </a:lnTo>
                <a:close/>
                <a:moveTo>
                  <a:pt x="40229" y="83461"/>
                </a:moveTo>
                <a:lnTo>
                  <a:pt x="43498" y="83461"/>
                </a:lnTo>
                <a:lnTo>
                  <a:pt x="45767" y="85762"/>
                </a:lnTo>
                <a:lnTo>
                  <a:pt x="45767" y="88131"/>
                </a:lnTo>
                <a:lnTo>
                  <a:pt x="42798" y="85129"/>
                </a:lnTo>
                <a:lnTo>
                  <a:pt x="42631" y="85129"/>
                </a:lnTo>
                <a:lnTo>
                  <a:pt x="38561" y="85129"/>
                </a:lnTo>
                <a:close/>
                <a:moveTo>
                  <a:pt x="46567" y="85762"/>
                </a:moveTo>
                <a:lnTo>
                  <a:pt x="48869" y="83461"/>
                </a:lnTo>
                <a:lnTo>
                  <a:pt x="52104" y="83461"/>
                </a:lnTo>
                <a:lnTo>
                  <a:pt x="53806" y="85162"/>
                </a:lnTo>
                <a:lnTo>
                  <a:pt x="49569" y="85162"/>
                </a:lnTo>
                <a:lnTo>
                  <a:pt x="46567" y="88131"/>
                </a:lnTo>
                <a:close/>
                <a:moveTo>
                  <a:pt x="52671" y="82927"/>
                </a:moveTo>
                <a:lnTo>
                  <a:pt x="52671" y="79658"/>
                </a:lnTo>
                <a:lnTo>
                  <a:pt x="54973" y="77356"/>
                </a:lnTo>
                <a:lnTo>
                  <a:pt x="57341" y="77356"/>
                </a:lnTo>
                <a:lnTo>
                  <a:pt x="54473" y="80258"/>
                </a:lnTo>
                <a:lnTo>
                  <a:pt x="54339" y="80525"/>
                </a:lnTo>
                <a:lnTo>
                  <a:pt x="54339" y="84595"/>
                </a:lnTo>
                <a:close/>
                <a:moveTo>
                  <a:pt x="68683" y="80258"/>
                </a:moveTo>
                <a:lnTo>
                  <a:pt x="65814" y="77356"/>
                </a:lnTo>
                <a:lnTo>
                  <a:pt x="68183" y="77356"/>
                </a:lnTo>
                <a:lnTo>
                  <a:pt x="70484" y="79658"/>
                </a:lnTo>
                <a:lnTo>
                  <a:pt x="70484" y="82927"/>
                </a:lnTo>
                <a:lnTo>
                  <a:pt x="68783" y="84595"/>
                </a:lnTo>
                <a:lnTo>
                  <a:pt x="68783" y="80525"/>
                </a:lnTo>
                <a:close/>
                <a:moveTo>
                  <a:pt x="71018" y="83461"/>
                </a:moveTo>
                <a:lnTo>
                  <a:pt x="74287" y="83461"/>
                </a:lnTo>
                <a:lnTo>
                  <a:pt x="76589" y="85762"/>
                </a:lnTo>
                <a:lnTo>
                  <a:pt x="76589" y="88131"/>
                </a:lnTo>
                <a:lnTo>
                  <a:pt x="73586" y="85129"/>
                </a:lnTo>
                <a:lnTo>
                  <a:pt x="69350" y="85129"/>
                </a:lnTo>
                <a:close/>
                <a:moveTo>
                  <a:pt x="77356" y="85762"/>
                </a:moveTo>
                <a:lnTo>
                  <a:pt x="79657" y="83461"/>
                </a:lnTo>
                <a:lnTo>
                  <a:pt x="82893" y="83461"/>
                </a:lnTo>
                <a:lnTo>
                  <a:pt x="84594" y="85162"/>
                </a:lnTo>
                <a:lnTo>
                  <a:pt x="80525" y="85162"/>
                </a:lnTo>
                <a:lnTo>
                  <a:pt x="80358" y="85162"/>
                </a:lnTo>
                <a:lnTo>
                  <a:pt x="77356" y="88131"/>
                </a:lnTo>
                <a:lnTo>
                  <a:pt x="77356" y="85762"/>
                </a:lnTo>
                <a:close/>
                <a:moveTo>
                  <a:pt x="83460" y="82927"/>
                </a:moveTo>
                <a:lnTo>
                  <a:pt x="83460" y="79658"/>
                </a:lnTo>
                <a:lnTo>
                  <a:pt x="85762" y="77356"/>
                </a:lnTo>
                <a:lnTo>
                  <a:pt x="88130" y="77356"/>
                </a:lnTo>
                <a:lnTo>
                  <a:pt x="85128" y="80358"/>
                </a:lnTo>
                <a:lnTo>
                  <a:pt x="85128" y="84595"/>
                </a:lnTo>
                <a:close/>
                <a:moveTo>
                  <a:pt x="96603" y="77356"/>
                </a:moveTo>
                <a:lnTo>
                  <a:pt x="98971" y="77356"/>
                </a:lnTo>
                <a:lnTo>
                  <a:pt x="101273" y="79658"/>
                </a:lnTo>
                <a:lnTo>
                  <a:pt x="101273" y="82927"/>
                </a:lnTo>
                <a:lnTo>
                  <a:pt x="99572" y="84595"/>
                </a:lnTo>
                <a:lnTo>
                  <a:pt x="99572" y="80358"/>
                </a:lnTo>
                <a:close/>
                <a:moveTo>
                  <a:pt x="101840" y="83461"/>
                </a:moveTo>
                <a:lnTo>
                  <a:pt x="105076" y="83461"/>
                </a:lnTo>
                <a:lnTo>
                  <a:pt x="107377" y="85762"/>
                </a:lnTo>
                <a:lnTo>
                  <a:pt x="107377" y="88131"/>
                </a:lnTo>
                <a:lnTo>
                  <a:pt x="104375" y="85129"/>
                </a:lnTo>
                <a:lnTo>
                  <a:pt x="104208" y="85129"/>
                </a:lnTo>
                <a:lnTo>
                  <a:pt x="100139" y="85129"/>
                </a:lnTo>
                <a:close/>
                <a:moveTo>
                  <a:pt x="108144" y="85762"/>
                </a:moveTo>
                <a:lnTo>
                  <a:pt x="110446" y="83461"/>
                </a:lnTo>
                <a:lnTo>
                  <a:pt x="113682" y="83461"/>
                </a:lnTo>
                <a:lnTo>
                  <a:pt x="115383" y="85162"/>
                </a:lnTo>
                <a:lnTo>
                  <a:pt x="111147" y="85162"/>
                </a:lnTo>
                <a:lnTo>
                  <a:pt x="108144" y="88131"/>
                </a:lnTo>
                <a:close/>
                <a:moveTo>
                  <a:pt x="114249" y="82927"/>
                </a:moveTo>
                <a:lnTo>
                  <a:pt x="114249" y="79658"/>
                </a:lnTo>
                <a:lnTo>
                  <a:pt x="116550" y="77356"/>
                </a:lnTo>
                <a:lnTo>
                  <a:pt x="118919" y="77356"/>
                </a:lnTo>
                <a:lnTo>
                  <a:pt x="116050" y="80258"/>
                </a:lnTo>
                <a:lnTo>
                  <a:pt x="115917" y="80525"/>
                </a:lnTo>
                <a:lnTo>
                  <a:pt x="115917" y="84595"/>
                </a:lnTo>
                <a:close/>
                <a:moveTo>
                  <a:pt x="130260" y="80258"/>
                </a:moveTo>
                <a:lnTo>
                  <a:pt x="127391" y="77356"/>
                </a:lnTo>
                <a:lnTo>
                  <a:pt x="129760" y="77356"/>
                </a:lnTo>
                <a:lnTo>
                  <a:pt x="132061" y="79658"/>
                </a:lnTo>
                <a:lnTo>
                  <a:pt x="132061" y="82927"/>
                </a:lnTo>
                <a:lnTo>
                  <a:pt x="130394" y="84595"/>
                </a:lnTo>
                <a:lnTo>
                  <a:pt x="130394" y="80525"/>
                </a:lnTo>
                <a:close/>
                <a:moveTo>
                  <a:pt x="132629" y="83461"/>
                </a:moveTo>
                <a:lnTo>
                  <a:pt x="135864" y="83461"/>
                </a:lnTo>
                <a:lnTo>
                  <a:pt x="138166" y="85762"/>
                </a:lnTo>
                <a:lnTo>
                  <a:pt x="138166" y="88131"/>
                </a:lnTo>
                <a:lnTo>
                  <a:pt x="135164" y="85129"/>
                </a:lnTo>
                <a:lnTo>
                  <a:pt x="130927" y="85129"/>
                </a:lnTo>
                <a:close/>
                <a:moveTo>
                  <a:pt x="138933" y="85762"/>
                </a:moveTo>
                <a:lnTo>
                  <a:pt x="141235" y="83461"/>
                </a:lnTo>
                <a:lnTo>
                  <a:pt x="144504" y="83461"/>
                </a:lnTo>
                <a:lnTo>
                  <a:pt x="146172" y="85162"/>
                </a:lnTo>
                <a:lnTo>
                  <a:pt x="142102" y="85162"/>
                </a:lnTo>
                <a:lnTo>
                  <a:pt x="141935" y="85162"/>
                </a:lnTo>
                <a:lnTo>
                  <a:pt x="138933" y="88131"/>
                </a:lnTo>
                <a:close/>
                <a:moveTo>
                  <a:pt x="145037" y="82927"/>
                </a:moveTo>
                <a:lnTo>
                  <a:pt x="145037" y="79658"/>
                </a:lnTo>
                <a:lnTo>
                  <a:pt x="147339" y="77356"/>
                </a:lnTo>
                <a:lnTo>
                  <a:pt x="149707" y="77356"/>
                </a:lnTo>
                <a:lnTo>
                  <a:pt x="146705" y="80358"/>
                </a:lnTo>
                <a:lnTo>
                  <a:pt x="146705" y="84595"/>
                </a:lnTo>
                <a:close/>
                <a:moveTo>
                  <a:pt x="158180" y="77356"/>
                </a:moveTo>
                <a:lnTo>
                  <a:pt x="160548" y="77356"/>
                </a:lnTo>
                <a:lnTo>
                  <a:pt x="162850" y="79658"/>
                </a:lnTo>
                <a:lnTo>
                  <a:pt x="162850" y="82927"/>
                </a:lnTo>
                <a:lnTo>
                  <a:pt x="161182" y="84595"/>
                </a:lnTo>
                <a:lnTo>
                  <a:pt x="161182" y="80358"/>
                </a:lnTo>
                <a:close/>
                <a:moveTo>
                  <a:pt x="163417" y="83461"/>
                </a:moveTo>
                <a:lnTo>
                  <a:pt x="166653" y="83461"/>
                </a:lnTo>
                <a:lnTo>
                  <a:pt x="168954" y="85762"/>
                </a:lnTo>
                <a:lnTo>
                  <a:pt x="168954" y="88131"/>
                </a:lnTo>
                <a:lnTo>
                  <a:pt x="165952" y="85129"/>
                </a:lnTo>
                <a:lnTo>
                  <a:pt x="165786" y="85129"/>
                </a:lnTo>
                <a:lnTo>
                  <a:pt x="161716" y="85129"/>
                </a:lnTo>
                <a:close/>
                <a:moveTo>
                  <a:pt x="169755" y="85762"/>
                </a:moveTo>
                <a:lnTo>
                  <a:pt x="172023" y="83461"/>
                </a:lnTo>
                <a:lnTo>
                  <a:pt x="175292" y="83461"/>
                </a:lnTo>
                <a:lnTo>
                  <a:pt x="176960" y="85162"/>
                </a:lnTo>
                <a:lnTo>
                  <a:pt x="172724" y="85162"/>
                </a:lnTo>
                <a:lnTo>
                  <a:pt x="169755" y="88131"/>
                </a:lnTo>
                <a:close/>
                <a:moveTo>
                  <a:pt x="175826" y="82927"/>
                </a:moveTo>
                <a:lnTo>
                  <a:pt x="175826" y="79658"/>
                </a:lnTo>
                <a:lnTo>
                  <a:pt x="178128" y="77356"/>
                </a:lnTo>
                <a:lnTo>
                  <a:pt x="180496" y="77356"/>
                </a:lnTo>
                <a:lnTo>
                  <a:pt x="177627" y="80258"/>
                </a:lnTo>
                <a:lnTo>
                  <a:pt x="177527" y="80525"/>
                </a:lnTo>
                <a:lnTo>
                  <a:pt x="177527" y="84595"/>
                </a:lnTo>
                <a:close/>
                <a:moveTo>
                  <a:pt x="191837" y="80258"/>
                </a:moveTo>
                <a:lnTo>
                  <a:pt x="188969" y="77356"/>
                </a:lnTo>
                <a:lnTo>
                  <a:pt x="191337" y="77356"/>
                </a:lnTo>
                <a:lnTo>
                  <a:pt x="193639" y="79658"/>
                </a:lnTo>
                <a:lnTo>
                  <a:pt x="193639" y="82927"/>
                </a:lnTo>
                <a:lnTo>
                  <a:pt x="191971" y="84595"/>
                </a:lnTo>
                <a:lnTo>
                  <a:pt x="191971" y="80525"/>
                </a:lnTo>
                <a:close/>
                <a:moveTo>
                  <a:pt x="194206" y="83461"/>
                </a:moveTo>
                <a:lnTo>
                  <a:pt x="197441" y="83461"/>
                </a:lnTo>
                <a:lnTo>
                  <a:pt x="199743" y="85762"/>
                </a:lnTo>
                <a:lnTo>
                  <a:pt x="199743" y="88131"/>
                </a:lnTo>
                <a:lnTo>
                  <a:pt x="196741" y="85129"/>
                </a:lnTo>
                <a:lnTo>
                  <a:pt x="192538" y="85129"/>
                </a:lnTo>
                <a:close/>
                <a:moveTo>
                  <a:pt x="200544" y="85762"/>
                </a:moveTo>
                <a:lnTo>
                  <a:pt x="202812" y="83461"/>
                </a:lnTo>
                <a:lnTo>
                  <a:pt x="206081" y="83461"/>
                </a:lnTo>
                <a:lnTo>
                  <a:pt x="207749" y="85162"/>
                </a:lnTo>
                <a:lnTo>
                  <a:pt x="203679" y="85162"/>
                </a:lnTo>
                <a:lnTo>
                  <a:pt x="203512" y="85162"/>
                </a:lnTo>
                <a:lnTo>
                  <a:pt x="200544" y="88131"/>
                </a:lnTo>
                <a:close/>
                <a:moveTo>
                  <a:pt x="206648" y="82927"/>
                </a:moveTo>
                <a:lnTo>
                  <a:pt x="206648" y="79658"/>
                </a:lnTo>
                <a:lnTo>
                  <a:pt x="208916" y="77356"/>
                </a:lnTo>
                <a:lnTo>
                  <a:pt x="211285" y="77356"/>
                </a:lnTo>
                <a:lnTo>
                  <a:pt x="208316" y="80358"/>
                </a:lnTo>
                <a:lnTo>
                  <a:pt x="208316" y="84595"/>
                </a:lnTo>
                <a:close/>
                <a:moveTo>
                  <a:pt x="212419" y="76589"/>
                </a:moveTo>
                <a:lnTo>
                  <a:pt x="209083" y="73253"/>
                </a:lnTo>
                <a:lnTo>
                  <a:pt x="209083" y="68583"/>
                </a:lnTo>
                <a:lnTo>
                  <a:pt x="210618" y="67049"/>
                </a:lnTo>
                <a:lnTo>
                  <a:pt x="210618" y="72620"/>
                </a:lnTo>
                <a:lnTo>
                  <a:pt x="214587" y="76589"/>
                </a:lnTo>
                <a:lnTo>
                  <a:pt x="212419" y="76589"/>
                </a:lnTo>
                <a:close/>
                <a:moveTo>
                  <a:pt x="210518" y="65681"/>
                </a:moveTo>
                <a:lnTo>
                  <a:pt x="204813" y="65681"/>
                </a:lnTo>
                <a:lnTo>
                  <a:pt x="201077" y="61979"/>
                </a:lnTo>
                <a:lnTo>
                  <a:pt x="208850" y="61979"/>
                </a:lnTo>
                <a:lnTo>
                  <a:pt x="210518" y="63646"/>
                </a:lnTo>
                <a:lnTo>
                  <a:pt x="210518" y="65681"/>
                </a:lnTo>
                <a:close/>
                <a:moveTo>
                  <a:pt x="201077" y="61178"/>
                </a:moveTo>
                <a:lnTo>
                  <a:pt x="204813" y="57475"/>
                </a:lnTo>
                <a:lnTo>
                  <a:pt x="210518" y="57475"/>
                </a:lnTo>
                <a:lnTo>
                  <a:pt x="210518" y="59510"/>
                </a:lnTo>
                <a:lnTo>
                  <a:pt x="208850" y="61178"/>
                </a:lnTo>
                <a:close/>
                <a:moveTo>
                  <a:pt x="210618" y="56108"/>
                </a:moveTo>
                <a:lnTo>
                  <a:pt x="209083" y="54573"/>
                </a:lnTo>
                <a:lnTo>
                  <a:pt x="209083" y="49903"/>
                </a:lnTo>
                <a:lnTo>
                  <a:pt x="212419" y="46568"/>
                </a:lnTo>
                <a:lnTo>
                  <a:pt x="214587" y="46568"/>
                </a:lnTo>
                <a:lnTo>
                  <a:pt x="210618" y="50537"/>
                </a:lnTo>
                <a:lnTo>
                  <a:pt x="210618" y="56108"/>
                </a:lnTo>
                <a:close/>
                <a:moveTo>
                  <a:pt x="212419" y="45800"/>
                </a:moveTo>
                <a:lnTo>
                  <a:pt x="209083" y="42465"/>
                </a:lnTo>
                <a:lnTo>
                  <a:pt x="209083" y="37795"/>
                </a:lnTo>
                <a:lnTo>
                  <a:pt x="210618" y="36260"/>
                </a:lnTo>
                <a:lnTo>
                  <a:pt x="210618" y="41831"/>
                </a:lnTo>
                <a:lnTo>
                  <a:pt x="214587" y="45800"/>
                </a:lnTo>
                <a:close/>
                <a:moveTo>
                  <a:pt x="208549" y="37228"/>
                </a:moveTo>
                <a:lnTo>
                  <a:pt x="203846" y="37228"/>
                </a:lnTo>
                <a:lnTo>
                  <a:pt x="200544" y="33892"/>
                </a:lnTo>
                <a:lnTo>
                  <a:pt x="200544" y="31757"/>
                </a:lnTo>
                <a:lnTo>
                  <a:pt x="204480" y="35693"/>
                </a:lnTo>
                <a:lnTo>
                  <a:pt x="204647" y="35693"/>
                </a:lnTo>
                <a:lnTo>
                  <a:pt x="210084" y="35693"/>
                </a:lnTo>
                <a:close/>
                <a:moveTo>
                  <a:pt x="199743" y="33892"/>
                </a:moveTo>
                <a:lnTo>
                  <a:pt x="196441" y="37228"/>
                </a:lnTo>
                <a:lnTo>
                  <a:pt x="191737" y="37228"/>
                </a:lnTo>
                <a:lnTo>
                  <a:pt x="190203" y="35693"/>
                </a:lnTo>
                <a:lnTo>
                  <a:pt x="195807" y="35693"/>
                </a:lnTo>
                <a:lnTo>
                  <a:pt x="199743" y="31757"/>
                </a:lnTo>
                <a:close/>
                <a:moveTo>
                  <a:pt x="188869" y="41497"/>
                </a:moveTo>
                <a:lnTo>
                  <a:pt x="185133" y="45233"/>
                </a:lnTo>
                <a:lnTo>
                  <a:pt x="185133" y="37494"/>
                </a:lnTo>
                <a:lnTo>
                  <a:pt x="186801" y="35793"/>
                </a:lnTo>
                <a:lnTo>
                  <a:pt x="188835" y="35793"/>
                </a:lnTo>
                <a:lnTo>
                  <a:pt x="188835" y="41497"/>
                </a:lnTo>
                <a:close/>
                <a:moveTo>
                  <a:pt x="184332" y="45233"/>
                </a:moveTo>
                <a:lnTo>
                  <a:pt x="180629" y="41497"/>
                </a:lnTo>
                <a:lnTo>
                  <a:pt x="180629" y="35793"/>
                </a:lnTo>
                <a:lnTo>
                  <a:pt x="182664" y="35793"/>
                </a:lnTo>
                <a:lnTo>
                  <a:pt x="184332" y="37461"/>
                </a:lnTo>
                <a:lnTo>
                  <a:pt x="184332" y="45233"/>
                </a:lnTo>
                <a:close/>
                <a:moveTo>
                  <a:pt x="177761" y="37228"/>
                </a:moveTo>
                <a:lnTo>
                  <a:pt x="173057" y="37228"/>
                </a:lnTo>
                <a:lnTo>
                  <a:pt x="169755" y="33892"/>
                </a:lnTo>
                <a:lnTo>
                  <a:pt x="169755" y="31757"/>
                </a:lnTo>
                <a:lnTo>
                  <a:pt x="173691" y="35693"/>
                </a:lnTo>
                <a:lnTo>
                  <a:pt x="179262" y="35693"/>
                </a:lnTo>
                <a:close/>
                <a:moveTo>
                  <a:pt x="168954" y="33892"/>
                </a:moveTo>
                <a:lnTo>
                  <a:pt x="165619" y="37228"/>
                </a:lnTo>
                <a:lnTo>
                  <a:pt x="160949" y="37228"/>
                </a:lnTo>
                <a:lnTo>
                  <a:pt x="159414" y="35693"/>
                </a:lnTo>
                <a:lnTo>
                  <a:pt x="164852" y="35693"/>
                </a:lnTo>
                <a:lnTo>
                  <a:pt x="164985" y="35693"/>
                </a:lnTo>
                <a:lnTo>
                  <a:pt x="168954" y="31757"/>
                </a:lnTo>
                <a:close/>
                <a:moveTo>
                  <a:pt x="158047" y="41497"/>
                </a:moveTo>
                <a:lnTo>
                  <a:pt x="154344" y="45233"/>
                </a:lnTo>
                <a:lnTo>
                  <a:pt x="154344" y="37494"/>
                </a:lnTo>
                <a:lnTo>
                  <a:pt x="156012" y="35793"/>
                </a:lnTo>
                <a:lnTo>
                  <a:pt x="158047" y="35793"/>
                </a:lnTo>
                <a:lnTo>
                  <a:pt x="158047" y="41497"/>
                </a:lnTo>
                <a:close/>
                <a:moveTo>
                  <a:pt x="153543" y="45233"/>
                </a:moveTo>
                <a:lnTo>
                  <a:pt x="149841" y="41497"/>
                </a:lnTo>
                <a:lnTo>
                  <a:pt x="149841" y="35793"/>
                </a:lnTo>
                <a:lnTo>
                  <a:pt x="151876" y="35793"/>
                </a:lnTo>
                <a:lnTo>
                  <a:pt x="153543" y="37461"/>
                </a:lnTo>
                <a:lnTo>
                  <a:pt x="153543" y="45233"/>
                </a:lnTo>
                <a:close/>
                <a:moveTo>
                  <a:pt x="146939" y="37228"/>
                </a:moveTo>
                <a:lnTo>
                  <a:pt x="142269" y="37228"/>
                </a:lnTo>
                <a:lnTo>
                  <a:pt x="138933" y="33892"/>
                </a:lnTo>
                <a:lnTo>
                  <a:pt x="138933" y="31757"/>
                </a:lnTo>
                <a:lnTo>
                  <a:pt x="142903" y="35693"/>
                </a:lnTo>
                <a:lnTo>
                  <a:pt x="143069" y="35693"/>
                </a:lnTo>
                <a:lnTo>
                  <a:pt x="148473" y="35693"/>
                </a:lnTo>
                <a:close/>
                <a:moveTo>
                  <a:pt x="138166" y="33892"/>
                </a:moveTo>
                <a:lnTo>
                  <a:pt x="134830" y="37228"/>
                </a:lnTo>
                <a:lnTo>
                  <a:pt x="130160" y="37228"/>
                </a:lnTo>
                <a:lnTo>
                  <a:pt x="128626" y="35693"/>
                </a:lnTo>
                <a:lnTo>
                  <a:pt x="134196" y="35693"/>
                </a:lnTo>
                <a:lnTo>
                  <a:pt x="138166" y="31757"/>
                </a:lnTo>
                <a:close/>
                <a:moveTo>
                  <a:pt x="127258" y="41497"/>
                </a:moveTo>
                <a:lnTo>
                  <a:pt x="123555" y="45233"/>
                </a:lnTo>
                <a:lnTo>
                  <a:pt x="123555" y="37494"/>
                </a:lnTo>
                <a:lnTo>
                  <a:pt x="125223" y="35793"/>
                </a:lnTo>
                <a:lnTo>
                  <a:pt x="127258" y="35793"/>
                </a:lnTo>
                <a:close/>
                <a:moveTo>
                  <a:pt x="122755" y="45233"/>
                </a:moveTo>
                <a:lnTo>
                  <a:pt x="119052" y="41497"/>
                </a:lnTo>
                <a:lnTo>
                  <a:pt x="119052" y="35793"/>
                </a:lnTo>
                <a:lnTo>
                  <a:pt x="121087" y="35793"/>
                </a:lnTo>
                <a:lnTo>
                  <a:pt x="122755" y="37461"/>
                </a:lnTo>
                <a:close/>
                <a:moveTo>
                  <a:pt x="116150" y="37228"/>
                </a:moveTo>
                <a:lnTo>
                  <a:pt x="111480" y="37228"/>
                </a:lnTo>
                <a:lnTo>
                  <a:pt x="108144" y="33892"/>
                </a:lnTo>
                <a:lnTo>
                  <a:pt x="108144" y="31757"/>
                </a:lnTo>
                <a:lnTo>
                  <a:pt x="112114" y="35693"/>
                </a:lnTo>
                <a:lnTo>
                  <a:pt x="117685" y="35693"/>
                </a:lnTo>
                <a:close/>
                <a:moveTo>
                  <a:pt x="107377" y="33892"/>
                </a:moveTo>
                <a:lnTo>
                  <a:pt x="104041" y="37228"/>
                </a:lnTo>
                <a:lnTo>
                  <a:pt x="99371" y="37228"/>
                </a:lnTo>
                <a:lnTo>
                  <a:pt x="97837" y="35693"/>
                </a:lnTo>
                <a:lnTo>
                  <a:pt x="103241" y="35693"/>
                </a:lnTo>
                <a:lnTo>
                  <a:pt x="103408" y="35693"/>
                </a:lnTo>
                <a:lnTo>
                  <a:pt x="107377" y="31757"/>
                </a:lnTo>
                <a:close/>
                <a:moveTo>
                  <a:pt x="96469" y="41497"/>
                </a:moveTo>
                <a:lnTo>
                  <a:pt x="92767" y="45233"/>
                </a:lnTo>
                <a:lnTo>
                  <a:pt x="92767" y="37494"/>
                </a:lnTo>
                <a:lnTo>
                  <a:pt x="94435" y="35793"/>
                </a:lnTo>
                <a:lnTo>
                  <a:pt x="96469" y="35793"/>
                </a:lnTo>
                <a:close/>
                <a:moveTo>
                  <a:pt x="91966" y="45233"/>
                </a:moveTo>
                <a:lnTo>
                  <a:pt x="88264" y="41497"/>
                </a:lnTo>
                <a:lnTo>
                  <a:pt x="88264" y="35793"/>
                </a:lnTo>
                <a:lnTo>
                  <a:pt x="90298" y="35793"/>
                </a:lnTo>
                <a:lnTo>
                  <a:pt x="91966" y="37461"/>
                </a:lnTo>
                <a:close/>
                <a:moveTo>
                  <a:pt x="85361" y="37228"/>
                </a:moveTo>
                <a:lnTo>
                  <a:pt x="80691" y="37228"/>
                </a:lnTo>
                <a:lnTo>
                  <a:pt x="77356" y="33892"/>
                </a:lnTo>
                <a:lnTo>
                  <a:pt x="77356" y="31757"/>
                </a:lnTo>
                <a:lnTo>
                  <a:pt x="81325" y="35693"/>
                </a:lnTo>
                <a:lnTo>
                  <a:pt x="81492" y="35693"/>
                </a:lnTo>
                <a:lnTo>
                  <a:pt x="86896" y="35693"/>
                </a:lnTo>
                <a:close/>
                <a:moveTo>
                  <a:pt x="76589" y="33892"/>
                </a:moveTo>
                <a:lnTo>
                  <a:pt x="73253" y="37228"/>
                </a:lnTo>
                <a:lnTo>
                  <a:pt x="68583" y="37228"/>
                </a:lnTo>
                <a:lnTo>
                  <a:pt x="67048" y="35693"/>
                </a:lnTo>
                <a:lnTo>
                  <a:pt x="72619" y="35693"/>
                </a:lnTo>
                <a:lnTo>
                  <a:pt x="76589" y="31757"/>
                </a:lnTo>
                <a:close/>
                <a:moveTo>
                  <a:pt x="65681" y="41497"/>
                </a:moveTo>
                <a:lnTo>
                  <a:pt x="61978" y="45233"/>
                </a:lnTo>
                <a:lnTo>
                  <a:pt x="61978" y="37494"/>
                </a:lnTo>
                <a:lnTo>
                  <a:pt x="63646" y="35793"/>
                </a:lnTo>
                <a:lnTo>
                  <a:pt x="65681" y="35793"/>
                </a:lnTo>
                <a:close/>
                <a:moveTo>
                  <a:pt x="61178" y="45233"/>
                </a:moveTo>
                <a:lnTo>
                  <a:pt x="57475" y="41497"/>
                </a:lnTo>
                <a:lnTo>
                  <a:pt x="57475" y="35793"/>
                </a:lnTo>
                <a:lnTo>
                  <a:pt x="59510" y="35793"/>
                </a:lnTo>
                <a:lnTo>
                  <a:pt x="61178" y="37461"/>
                </a:lnTo>
                <a:close/>
                <a:moveTo>
                  <a:pt x="54573" y="37228"/>
                </a:moveTo>
                <a:lnTo>
                  <a:pt x="49903" y="37228"/>
                </a:lnTo>
                <a:lnTo>
                  <a:pt x="46567" y="33892"/>
                </a:lnTo>
                <a:lnTo>
                  <a:pt x="46567" y="31757"/>
                </a:lnTo>
                <a:lnTo>
                  <a:pt x="50537" y="35693"/>
                </a:lnTo>
                <a:lnTo>
                  <a:pt x="56107" y="35693"/>
                </a:lnTo>
                <a:close/>
                <a:moveTo>
                  <a:pt x="45767" y="33892"/>
                </a:moveTo>
                <a:lnTo>
                  <a:pt x="42464" y="37228"/>
                </a:lnTo>
                <a:lnTo>
                  <a:pt x="37761" y="37228"/>
                </a:lnTo>
                <a:lnTo>
                  <a:pt x="36226" y="35693"/>
                </a:lnTo>
                <a:lnTo>
                  <a:pt x="41664" y="35693"/>
                </a:lnTo>
                <a:lnTo>
                  <a:pt x="41830" y="35693"/>
                </a:lnTo>
                <a:lnTo>
                  <a:pt x="45767" y="31757"/>
                </a:lnTo>
                <a:lnTo>
                  <a:pt x="45767" y="33892"/>
                </a:lnTo>
                <a:close/>
                <a:moveTo>
                  <a:pt x="34892" y="41497"/>
                </a:moveTo>
                <a:lnTo>
                  <a:pt x="31189" y="45233"/>
                </a:lnTo>
                <a:lnTo>
                  <a:pt x="31189" y="37494"/>
                </a:lnTo>
                <a:lnTo>
                  <a:pt x="32857" y="35793"/>
                </a:lnTo>
                <a:lnTo>
                  <a:pt x="34892" y="35793"/>
                </a:lnTo>
                <a:close/>
                <a:moveTo>
                  <a:pt x="34892" y="50871"/>
                </a:moveTo>
                <a:lnTo>
                  <a:pt x="34892" y="56575"/>
                </a:lnTo>
                <a:lnTo>
                  <a:pt x="32857" y="56575"/>
                </a:lnTo>
                <a:lnTo>
                  <a:pt x="31189" y="54874"/>
                </a:lnTo>
                <a:lnTo>
                  <a:pt x="31189" y="47135"/>
                </a:lnTo>
                <a:close/>
                <a:moveTo>
                  <a:pt x="32424" y="57242"/>
                </a:moveTo>
                <a:lnTo>
                  <a:pt x="32691" y="57375"/>
                </a:lnTo>
                <a:lnTo>
                  <a:pt x="34592" y="57375"/>
                </a:lnTo>
                <a:lnTo>
                  <a:pt x="33291" y="58643"/>
                </a:lnTo>
                <a:lnTo>
                  <a:pt x="31990" y="58643"/>
                </a:lnTo>
                <a:lnTo>
                  <a:pt x="31189" y="57809"/>
                </a:lnTo>
                <a:lnTo>
                  <a:pt x="31189" y="56008"/>
                </a:lnTo>
                <a:close/>
                <a:moveTo>
                  <a:pt x="33725" y="59077"/>
                </a:moveTo>
                <a:lnTo>
                  <a:pt x="34992" y="57776"/>
                </a:lnTo>
                <a:lnTo>
                  <a:pt x="34992" y="59844"/>
                </a:lnTo>
                <a:lnTo>
                  <a:pt x="36360" y="61178"/>
                </a:lnTo>
                <a:lnTo>
                  <a:pt x="34525" y="61178"/>
                </a:lnTo>
                <a:lnTo>
                  <a:pt x="33725" y="60377"/>
                </a:lnTo>
                <a:close/>
                <a:moveTo>
                  <a:pt x="34525" y="61979"/>
                </a:moveTo>
                <a:lnTo>
                  <a:pt x="36360" y="61979"/>
                </a:lnTo>
                <a:lnTo>
                  <a:pt x="34992" y="63313"/>
                </a:lnTo>
                <a:lnTo>
                  <a:pt x="34992" y="65381"/>
                </a:lnTo>
                <a:lnTo>
                  <a:pt x="33725" y="64080"/>
                </a:lnTo>
                <a:lnTo>
                  <a:pt x="33725" y="62779"/>
                </a:lnTo>
                <a:close/>
                <a:moveTo>
                  <a:pt x="32857" y="66582"/>
                </a:moveTo>
                <a:lnTo>
                  <a:pt x="34892" y="66582"/>
                </a:lnTo>
                <a:lnTo>
                  <a:pt x="34892" y="72286"/>
                </a:lnTo>
                <a:lnTo>
                  <a:pt x="31189" y="76022"/>
                </a:lnTo>
                <a:lnTo>
                  <a:pt x="31189" y="68250"/>
                </a:lnTo>
                <a:close/>
                <a:moveTo>
                  <a:pt x="34892" y="81659"/>
                </a:moveTo>
                <a:lnTo>
                  <a:pt x="34892" y="87363"/>
                </a:lnTo>
                <a:lnTo>
                  <a:pt x="32857" y="87363"/>
                </a:lnTo>
                <a:lnTo>
                  <a:pt x="31189" y="85696"/>
                </a:lnTo>
                <a:lnTo>
                  <a:pt x="31189" y="77923"/>
                </a:lnTo>
                <a:close/>
                <a:moveTo>
                  <a:pt x="37761" y="85929"/>
                </a:moveTo>
                <a:lnTo>
                  <a:pt x="42464" y="85929"/>
                </a:lnTo>
                <a:lnTo>
                  <a:pt x="45767" y="89265"/>
                </a:lnTo>
                <a:lnTo>
                  <a:pt x="45767" y="91400"/>
                </a:lnTo>
                <a:lnTo>
                  <a:pt x="41830" y="87464"/>
                </a:lnTo>
                <a:lnTo>
                  <a:pt x="41664" y="87464"/>
                </a:lnTo>
                <a:lnTo>
                  <a:pt x="36260" y="87464"/>
                </a:lnTo>
                <a:close/>
                <a:moveTo>
                  <a:pt x="46567" y="89265"/>
                </a:moveTo>
                <a:lnTo>
                  <a:pt x="49903" y="85929"/>
                </a:lnTo>
                <a:lnTo>
                  <a:pt x="54573" y="85929"/>
                </a:lnTo>
                <a:lnTo>
                  <a:pt x="56107" y="87464"/>
                </a:lnTo>
                <a:lnTo>
                  <a:pt x="50537" y="87464"/>
                </a:lnTo>
                <a:lnTo>
                  <a:pt x="46567" y="91400"/>
                </a:lnTo>
                <a:close/>
                <a:moveTo>
                  <a:pt x="57475" y="81659"/>
                </a:moveTo>
                <a:lnTo>
                  <a:pt x="61178" y="77923"/>
                </a:lnTo>
                <a:lnTo>
                  <a:pt x="61178" y="85696"/>
                </a:lnTo>
                <a:lnTo>
                  <a:pt x="59510" y="87363"/>
                </a:lnTo>
                <a:lnTo>
                  <a:pt x="57475" y="87363"/>
                </a:lnTo>
                <a:close/>
                <a:moveTo>
                  <a:pt x="61978" y="77923"/>
                </a:moveTo>
                <a:lnTo>
                  <a:pt x="65681" y="81659"/>
                </a:lnTo>
                <a:lnTo>
                  <a:pt x="65681" y="87363"/>
                </a:lnTo>
                <a:lnTo>
                  <a:pt x="63646" y="87363"/>
                </a:lnTo>
                <a:lnTo>
                  <a:pt x="61978" y="85662"/>
                </a:lnTo>
                <a:close/>
                <a:moveTo>
                  <a:pt x="68583" y="85929"/>
                </a:moveTo>
                <a:lnTo>
                  <a:pt x="73253" y="85929"/>
                </a:lnTo>
                <a:lnTo>
                  <a:pt x="76555" y="89265"/>
                </a:lnTo>
                <a:lnTo>
                  <a:pt x="76555" y="91400"/>
                </a:lnTo>
                <a:lnTo>
                  <a:pt x="72619" y="87464"/>
                </a:lnTo>
                <a:lnTo>
                  <a:pt x="67048" y="87464"/>
                </a:lnTo>
                <a:close/>
                <a:moveTo>
                  <a:pt x="77356" y="89265"/>
                </a:moveTo>
                <a:lnTo>
                  <a:pt x="80691" y="85929"/>
                </a:lnTo>
                <a:lnTo>
                  <a:pt x="85361" y="85929"/>
                </a:lnTo>
                <a:lnTo>
                  <a:pt x="86896" y="87464"/>
                </a:lnTo>
                <a:lnTo>
                  <a:pt x="81492" y="87464"/>
                </a:lnTo>
                <a:lnTo>
                  <a:pt x="81325" y="87464"/>
                </a:lnTo>
                <a:lnTo>
                  <a:pt x="77356" y="91400"/>
                </a:lnTo>
                <a:close/>
                <a:moveTo>
                  <a:pt x="88264" y="81659"/>
                </a:moveTo>
                <a:lnTo>
                  <a:pt x="91966" y="77923"/>
                </a:lnTo>
                <a:lnTo>
                  <a:pt x="91966" y="85696"/>
                </a:lnTo>
                <a:lnTo>
                  <a:pt x="90298" y="87363"/>
                </a:lnTo>
                <a:lnTo>
                  <a:pt x="88264" y="87363"/>
                </a:lnTo>
                <a:close/>
                <a:moveTo>
                  <a:pt x="92767" y="77923"/>
                </a:moveTo>
                <a:lnTo>
                  <a:pt x="96469" y="81659"/>
                </a:lnTo>
                <a:lnTo>
                  <a:pt x="96469" y="87363"/>
                </a:lnTo>
                <a:lnTo>
                  <a:pt x="94435" y="87363"/>
                </a:lnTo>
                <a:lnTo>
                  <a:pt x="92767" y="85662"/>
                </a:lnTo>
                <a:close/>
                <a:moveTo>
                  <a:pt x="99371" y="85929"/>
                </a:moveTo>
                <a:lnTo>
                  <a:pt x="104041" y="85929"/>
                </a:lnTo>
                <a:lnTo>
                  <a:pt x="107377" y="89265"/>
                </a:lnTo>
                <a:lnTo>
                  <a:pt x="107377" y="91400"/>
                </a:lnTo>
                <a:lnTo>
                  <a:pt x="103408" y="87464"/>
                </a:lnTo>
                <a:lnTo>
                  <a:pt x="103241" y="87464"/>
                </a:lnTo>
                <a:lnTo>
                  <a:pt x="97837" y="87464"/>
                </a:lnTo>
                <a:close/>
                <a:moveTo>
                  <a:pt x="108144" y="89265"/>
                </a:moveTo>
                <a:lnTo>
                  <a:pt x="111480" y="85929"/>
                </a:lnTo>
                <a:lnTo>
                  <a:pt x="116150" y="85929"/>
                </a:lnTo>
                <a:lnTo>
                  <a:pt x="117685" y="87464"/>
                </a:lnTo>
                <a:lnTo>
                  <a:pt x="112114" y="87464"/>
                </a:lnTo>
                <a:lnTo>
                  <a:pt x="108144" y="91400"/>
                </a:lnTo>
                <a:lnTo>
                  <a:pt x="108144" y="89265"/>
                </a:lnTo>
                <a:close/>
                <a:moveTo>
                  <a:pt x="119052" y="81659"/>
                </a:moveTo>
                <a:lnTo>
                  <a:pt x="122755" y="77923"/>
                </a:lnTo>
                <a:lnTo>
                  <a:pt x="122755" y="85696"/>
                </a:lnTo>
                <a:lnTo>
                  <a:pt x="121087" y="87363"/>
                </a:lnTo>
                <a:lnTo>
                  <a:pt x="119052" y="87363"/>
                </a:lnTo>
                <a:close/>
                <a:moveTo>
                  <a:pt x="123555" y="77923"/>
                </a:moveTo>
                <a:lnTo>
                  <a:pt x="127258" y="81659"/>
                </a:lnTo>
                <a:lnTo>
                  <a:pt x="127258" y="87363"/>
                </a:lnTo>
                <a:lnTo>
                  <a:pt x="125223" y="87363"/>
                </a:lnTo>
                <a:lnTo>
                  <a:pt x="123555" y="85662"/>
                </a:lnTo>
                <a:lnTo>
                  <a:pt x="123555" y="77923"/>
                </a:lnTo>
                <a:close/>
                <a:moveTo>
                  <a:pt x="130160" y="85929"/>
                </a:moveTo>
                <a:lnTo>
                  <a:pt x="134830" y="85929"/>
                </a:lnTo>
                <a:lnTo>
                  <a:pt x="138166" y="89265"/>
                </a:lnTo>
                <a:lnTo>
                  <a:pt x="138166" y="91400"/>
                </a:lnTo>
                <a:lnTo>
                  <a:pt x="134196" y="87464"/>
                </a:lnTo>
                <a:lnTo>
                  <a:pt x="128626" y="87464"/>
                </a:lnTo>
                <a:close/>
                <a:moveTo>
                  <a:pt x="138933" y="89265"/>
                </a:moveTo>
                <a:lnTo>
                  <a:pt x="142269" y="85929"/>
                </a:lnTo>
                <a:lnTo>
                  <a:pt x="146939" y="85929"/>
                </a:lnTo>
                <a:lnTo>
                  <a:pt x="148473" y="87464"/>
                </a:lnTo>
                <a:lnTo>
                  <a:pt x="143069" y="87464"/>
                </a:lnTo>
                <a:lnTo>
                  <a:pt x="142903" y="87464"/>
                </a:lnTo>
                <a:lnTo>
                  <a:pt x="138933" y="91400"/>
                </a:lnTo>
                <a:close/>
                <a:moveTo>
                  <a:pt x="149841" y="81659"/>
                </a:moveTo>
                <a:lnTo>
                  <a:pt x="153543" y="77923"/>
                </a:lnTo>
                <a:lnTo>
                  <a:pt x="153543" y="85696"/>
                </a:lnTo>
                <a:lnTo>
                  <a:pt x="151876" y="87363"/>
                </a:lnTo>
                <a:lnTo>
                  <a:pt x="149841" y="87363"/>
                </a:lnTo>
                <a:lnTo>
                  <a:pt x="149841" y="81659"/>
                </a:lnTo>
                <a:close/>
                <a:moveTo>
                  <a:pt x="154344" y="77923"/>
                </a:moveTo>
                <a:lnTo>
                  <a:pt x="158047" y="81659"/>
                </a:lnTo>
                <a:lnTo>
                  <a:pt x="158047" y="87363"/>
                </a:lnTo>
                <a:lnTo>
                  <a:pt x="156012" y="87363"/>
                </a:lnTo>
                <a:lnTo>
                  <a:pt x="154344" y="85662"/>
                </a:lnTo>
                <a:lnTo>
                  <a:pt x="154344" y="77923"/>
                </a:lnTo>
                <a:close/>
                <a:moveTo>
                  <a:pt x="160949" y="85929"/>
                </a:moveTo>
                <a:lnTo>
                  <a:pt x="165619" y="85929"/>
                </a:lnTo>
                <a:lnTo>
                  <a:pt x="168954" y="89265"/>
                </a:lnTo>
                <a:lnTo>
                  <a:pt x="168954" y="91400"/>
                </a:lnTo>
                <a:lnTo>
                  <a:pt x="164985" y="87464"/>
                </a:lnTo>
                <a:lnTo>
                  <a:pt x="164852" y="87464"/>
                </a:lnTo>
                <a:lnTo>
                  <a:pt x="159414" y="87464"/>
                </a:lnTo>
                <a:close/>
                <a:moveTo>
                  <a:pt x="169755" y="89265"/>
                </a:moveTo>
                <a:lnTo>
                  <a:pt x="173057" y="85929"/>
                </a:lnTo>
                <a:lnTo>
                  <a:pt x="177761" y="85929"/>
                </a:lnTo>
                <a:lnTo>
                  <a:pt x="179262" y="87464"/>
                </a:lnTo>
                <a:lnTo>
                  <a:pt x="173691" y="87464"/>
                </a:lnTo>
                <a:lnTo>
                  <a:pt x="169755" y="91400"/>
                </a:lnTo>
                <a:close/>
                <a:moveTo>
                  <a:pt x="180629" y="81659"/>
                </a:moveTo>
                <a:lnTo>
                  <a:pt x="184332" y="77923"/>
                </a:lnTo>
                <a:lnTo>
                  <a:pt x="184332" y="85696"/>
                </a:lnTo>
                <a:lnTo>
                  <a:pt x="182664" y="87363"/>
                </a:lnTo>
                <a:lnTo>
                  <a:pt x="180629" y="87363"/>
                </a:lnTo>
                <a:lnTo>
                  <a:pt x="180629" y="81659"/>
                </a:lnTo>
                <a:close/>
                <a:moveTo>
                  <a:pt x="185133" y="77923"/>
                </a:moveTo>
                <a:lnTo>
                  <a:pt x="188869" y="81659"/>
                </a:lnTo>
                <a:lnTo>
                  <a:pt x="188869" y="87363"/>
                </a:lnTo>
                <a:lnTo>
                  <a:pt x="186801" y="87363"/>
                </a:lnTo>
                <a:lnTo>
                  <a:pt x="185133" y="85662"/>
                </a:lnTo>
                <a:lnTo>
                  <a:pt x="185133" y="77923"/>
                </a:lnTo>
                <a:close/>
                <a:moveTo>
                  <a:pt x="191737" y="85929"/>
                </a:moveTo>
                <a:lnTo>
                  <a:pt x="196441" y="85929"/>
                </a:lnTo>
                <a:lnTo>
                  <a:pt x="199743" y="89265"/>
                </a:lnTo>
                <a:lnTo>
                  <a:pt x="199743" y="91400"/>
                </a:lnTo>
                <a:lnTo>
                  <a:pt x="195807" y="87464"/>
                </a:lnTo>
                <a:lnTo>
                  <a:pt x="190203" y="87464"/>
                </a:lnTo>
                <a:close/>
                <a:moveTo>
                  <a:pt x="200544" y="89265"/>
                </a:moveTo>
                <a:lnTo>
                  <a:pt x="203846" y="85929"/>
                </a:lnTo>
                <a:lnTo>
                  <a:pt x="208549" y="85929"/>
                </a:lnTo>
                <a:lnTo>
                  <a:pt x="210084" y="87464"/>
                </a:lnTo>
                <a:lnTo>
                  <a:pt x="204647" y="87464"/>
                </a:lnTo>
                <a:lnTo>
                  <a:pt x="204480" y="87464"/>
                </a:lnTo>
                <a:lnTo>
                  <a:pt x="200544" y="91400"/>
                </a:lnTo>
                <a:close/>
                <a:moveTo>
                  <a:pt x="211418" y="81659"/>
                </a:moveTo>
                <a:lnTo>
                  <a:pt x="215154" y="77923"/>
                </a:lnTo>
                <a:lnTo>
                  <a:pt x="215154" y="85696"/>
                </a:lnTo>
                <a:lnTo>
                  <a:pt x="213453" y="87363"/>
                </a:lnTo>
                <a:lnTo>
                  <a:pt x="211418" y="87363"/>
                </a:lnTo>
                <a:lnTo>
                  <a:pt x="211418" y="81659"/>
                </a:lnTo>
                <a:close/>
                <a:moveTo>
                  <a:pt x="211418" y="72286"/>
                </a:moveTo>
                <a:lnTo>
                  <a:pt x="211418" y="66582"/>
                </a:lnTo>
                <a:lnTo>
                  <a:pt x="213453" y="66582"/>
                </a:lnTo>
                <a:lnTo>
                  <a:pt x="215154" y="68283"/>
                </a:lnTo>
                <a:lnTo>
                  <a:pt x="215154" y="76022"/>
                </a:lnTo>
                <a:close/>
                <a:moveTo>
                  <a:pt x="213887" y="65915"/>
                </a:moveTo>
                <a:lnTo>
                  <a:pt x="213620" y="65815"/>
                </a:lnTo>
                <a:lnTo>
                  <a:pt x="211718" y="65815"/>
                </a:lnTo>
                <a:lnTo>
                  <a:pt x="213019" y="64514"/>
                </a:lnTo>
                <a:lnTo>
                  <a:pt x="214320" y="64514"/>
                </a:lnTo>
                <a:lnTo>
                  <a:pt x="215154" y="65348"/>
                </a:lnTo>
                <a:lnTo>
                  <a:pt x="215154" y="67149"/>
                </a:lnTo>
                <a:close/>
                <a:moveTo>
                  <a:pt x="212586" y="64113"/>
                </a:moveTo>
                <a:lnTo>
                  <a:pt x="211318" y="65381"/>
                </a:lnTo>
                <a:lnTo>
                  <a:pt x="211318" y="63346"/>
                </a:lnTo>
                <a:lnTo>
                  <a:pt x="209950" y="61979"/>
                </a:lnTo>
                <a:lnTo>
                  <a:pt x="211785" y="61979"/>
                </a:lnTo>
                <a:lnTo>
                  <a:pt x="212586" y="62813"/>
                </a:lnTo>
                <a:lnTo>
                  <a:pt x="212586" y="64113"/>
                </a:lnTo>
                <a:close/>
                <a:moveTo>
                  <a:pt x="211785" y="61178"/>
                </a:moveTo>
                <a:lnTo>
                  <a:pt x="209950" y="61178"/>
                </a:lnTo>
                <a:lnTo>
                  <a:pt x="211318" y="59844"/>
                </a:lnTo>
                <a:lnTo>
                  <a:pt x="211318" y="57776"/>
                </a:lnTo>
                <a:lnTo>
                  <a:pt x="212586" y="59077"/>
                </a:lnTo>
                <a:lnTo>
                  <a:pt x="212586" y="60377"/>
                </a:lnTo>
                <a:close/>
                <a:moveTo>
                  <a:pt x="213453" y="56575"/>
                </a:moveTo>
                <a:lnTo>
                  <a:pt x="211418" y="56575"/>
                </a:lnTo>
                <a:lnTo>
                  <a:pt x="211418" y="50871"/>
                </a:lnTo>
                <a:lnTo>
                  <a:pt x="215154" y="47135"/>
                </a:lnTo>
                <a:lnTo>
                  <a:pt x="215154" y="54874"/>
                </a:lnTo>
                <a:close/>
                <a:moveTo>
                  <a:pt x="211418" y="41497"/>
                </a:moveTo>
                <a:lnTo>
                  <a:pt x="211418" y="35793"/>
                </a:lnTo>
                <a:lnTo>
                  <a:pt x="213453" y="35793"/>
                </a:lnTo>
                <a:lnTo>
                  <a:pt x="215154" y="37494"/>
                </a:lnTo>
                <a:lnTo>
                  <a:pt x="215154" y="45233"/>
                </a:lnTo>
                <a:close/>
                <a:moveTo>
                  <a:pt x="213887" y="35126"/>
                </a:moveTo>
                <a:lnTo>
                  <a:pt x="213620" y="34993"/>
                </a:lnTo>
                <a:lnTo>
                  <a:pt x="211718" y="34993"/>
                </a:lnTo>
                <a:lnTo>
                  <a:pt x="213019" y="33725"/>
                </a:lnTo>
                <a:lnTo>
                  <a:pt x="214320" y="33725"/>
                </a:lnTo>
                <a:lnTo>
                  <a:pt x="215154" y="34559"/>
                </a:lnTo>
                <a:lnTo>
                  <a:pt x="215154" y="36360"/>
                </a:lnTo>
                <a:close/>
                <a:moveTo>
                  <a:pt x="210518" y="32858"/>
                </a:moveTo>
                <a:lnTo>
                  <a:pt x="210518" y="34893"/>
                </a:lnTo>
                <a:lnTo>
                  <a:pt x="204813" y="34893"/>
                </a:lnTo>
                <a:lnTo>
                  <a:pt x="201077" y="31190"/>
                </a:lnTo>
                <a:lnTo>
                  <a:pt x="208850" y="31190"/>
                </a:lnTo>
                <a:close/>
                <a:moveTo>
                  <a:pt x="195473" y="34893"/>
                </a:moveTo>
                <a:lnTo>
                  <a:pt x="189736" y="34893"/>
                </a:lnTo>
                <a:lnTo>
                  <a:pt x="189736" y="32858"/>
                </a:lnTo>
                <a:lnTo>
                  <a:pt x="191437" y="31190"/>
                </a:lnTo>
                <a:lnTo>
                  <a:pt x="199176" y="31190"/>
                </a:lnTo>
                <a:close/>
                <a:moveTo>
                  <a:pt x="187268" y="33725"/>
                </a:moveTo>
                <a:lnTo>
                  <a:pt x="188535" y="34993"/>
                </a:lnTo>
                <a:lnTo>
                  <a:pt x="186667" y="34993"/>
                </a:lnTo>
                <a:lnTo>
                  <a:pt x="186367" y="35126"/>
                </a:lnTo>
                <a:lnTo>
                  <a:pt x="185133" y="36360"/>
                </a:lnTo>
                <a:lnTo>
                  <a:pt x="185133" y="34559"/>
                </a:lnTo>
                <a:lnTo>
                  <a:pt x="185967" y="33725"/>
                </a:lnTo>
                <a:lnTo>
                  <a:pt x="187268" y="33725"/>
                </a:lnTo>
                <a:close/>
                <a:moveTo>
                  <a:pt x="184332" y="36360"/>
                </a:moveTo>
                <a:lnTo>
                  <a:pt x="183098" y="35126"/>
                </a:lnTo>
                <a:lnTo>
                  <a:pt x="182831" y="34993"/>
                </a:lnTo>
                <a:lnTo>
                  <a:pt x="180930" y="34993"/>
                </a:lnTo>
                <a:lnTo>
                  <a:pt x="182231" y="33725"/>
                </a:lnTo>
                <a:lnTo>
                  <a:pt x="183532" y="33725"/>
                </a:lnTo>
                <a:lnTo>
                  <a:pt x="184332" y="34559"/>
                </a:lnTo>
                <a:close/>
                <a:moveTo>
                  <a:pt x="179729" y="32858"/>
                </a:moveTo>
                <a:lnTo>
                  <a:pt x="179729" y="34893"/>
                </a:lnTo>
                <a:lnTo>
                  <a:pt x="174025" y="34893"/>
                </a:lnTo>
                <a:lnTo>
                  <a:pt x="170289" y="31190"/>
                </a:lnTo>
                <a:lnTo>
                  <a:pt x="178061" y="31190"/>
                </a:lnTo>
                <a:close/>
                <a:moveTo>
                  <a:pt x="164685" y="34893"/>
                </a:moveTo>
                <a:lnTo>
                  <a:pt x="158947" y="34893"/>
                </a:lnTo>
                <a:lnTo>
                  <a:pt x="158947" y="32858"/>
                </a:lnTo>
                <a:lnTo>
                  <a:pt x="160649" y="31190"/>
                </a:lnTo>
                <a:lnTo>
                  <a:pt x="168387" y="31190"/>
                </a:lnTo>
                <a:close/>
                <a:moveTo>
                  <a:pt x="156479" y="33725"/>
                </a:moveTo>
                <a:lnTo>
                  <a:pt x="157746" y="34993"/>
                </a:lnTo>
                <a:lnTo>
                  <a:pt x="155878" y="34993"/>
                </a:lnTo>
                <a:lnTo>
                  <a:pt x="155578" y="35126"/>
                </a:lnTo>
                <a:lnTo>
                  <a:pt x="154344" y="36360"/>
                </a:lnTo>
                <a:lnTo>
                  <a:pt x="154344" y="34559"/>
                </a:lnTo>
                <a:lnTo>
                  <a:pt x="155178" y="33725"/>
                </a:lnTo>
                <a:lnTo>
                  <a:pt x="156479" y="33725"/>
                </a:lnTo>
                <a:close/>
                <a:moveTo>
                  <a:pt x="153543" y="36360"/>
                </a:moveTo>
                <a:lnTo>
                  <a:pt x="152309" y="35126"/>
                </a:lnTo>
                <a:lnTo>
                  <a:pt x="152042" y="34993"/>
                </a:lnTo>
                <a:lnTo>
                  <a:pt x="150141" y="34993"/>
                </a:lnTo>
                <a:lnTo>
                  <a:pt x="151442" y="33725"/>
                </a:lnTo>
                <a:lnTo>
                  <a:pt x="152743" y="33725"/>
                </a:lnTo>
                <a:lnTo>
                  <a:pt x="153543" y="34559"/>
                </a:lnTo>
                <a:close/>
                <a:moveTo>
                  <a:pt x="148940" y="32858"/>
                </a:moveTo>
                <a:lnTo>
                  <a:pt x="148940" y="34893"/>
                </a:lnTo>
                <a:lnTo>
                  <a:pt x="143236" y="34893"/>
                </a:lnTo>
                <a:lnTo>
                  <a:pt x="139500" y="31190"/>
                </a:lnTo>
                <a:lnTo>
                  <a:pt x="147239" y="31190"/>
                </a:lnTo>
                <a:close/>
                <a:moveTo>
                  <a:pt x="133896" y="34893"/>
                </a:moveTo>
                <a:lnTo>
                  <a:pt x="128159" y="34893"/>
                </a:lnTo>
                <a:lnTo>
                  <a:pt x="128159" y="32858"/>
                </a:lnTo>
                <a:lnTo>
                  <a:pt x="129860" y="31190"/>
                </a:lnTo>
                <a:lnTo>
                  <a:pt x="137599" y="31190"/>
                </a:lnTo>
                <a:close/>
                <a:moveTo>
                  <a:pt x="125690" y="33725"/>
                </a:moveTo>
                <a:lnTo>
                  <a:pt x="126958" y="34993"/>
                </a:lnTo>
                <a:lnTo>
                  <a:pt x="125056" y="34993"/>
                </a:lnTo>
                <a:lnTo>
                  <a:pt x="124790" y="35126"/>
                </a:lnTo>
                <a:lnTo>
                  <a:pt x="123555" y="36360"/>
                </a:lnTo>
                <a:lnTo>
                  <a:pt x="123555" y="34559"/>
                </a:lnTo>
                <a:lnTo>
                  <a:pt x="124389" y="33725"/>
                </a:lnTo>
                <a:lnTo>
                  <a:pt x="125690" y="33725"/>
                </a:lnTo>
                <a:close/>
                <a:moveTo>
                  <a:pt x="122755" y="36360"/>
                </a:moveTo>
                <a:lnTo>
                  <a:pt x="121521" y="35126"/>
                </a:lnTo>
                <a:lnTo>
                  <a:pt x="121254" y="34993"/>
                </a:lnTo>
                <a:lnTo>
                  <a:pt x="119352" y="34993"/>
                </a:lnTo>
                <a:lnTo>
                  <a:pt x="120653" y="33725"/>
                </a:lnTo>
                <a:lnTo>
                  <a:pt x="121954" y="33725"/>
                </a:lnTo>
                <a:lnTo>
                  <a:pt x="122755" y="34559"/>
                </a:lnTo>
                <a:lnTo>
                  <a:pt x="122755" y="36360"/>
                </a:lnTo>
                <a:close/>
                <a:moveTo>
                  <a:pt x="118152" y="32858"/>
                </a:moveTo>
                <a:lnTo>
                  <a:pt x="118152" y="34893"/>
                </a:lnTo>
                <a:lnTo>
                  <a:pt x="112447" y="34893"/>
                </a:lnTo>
                <a:lnTo>
                  <a:pt x="108711" y="31190"/>
                </a:lnTo>
                <a:lnTo>
                  <a:pt x="116450" y="31190"/>
                </a:lnTo>
                <a:close/>
                <a:moveTo>
                  <a:pt x="103074" y="34893"/>
                </a:moveTo>
                <a:lnTo>
                  <a:pt x="97370" y="34893"/>
                </a:lnTo>
                <a:lnTo>
                  <a:pt x="97370" y="32858"/>
                </a:lnTo>
                <a:lnTo>
                  <a:pt x="99071" y="31190"/>
                </a:lnTo>
                <a:lnTo>
                  <a:pt x="106810" y="31190"/>
                </a:lnTo>
                <a:close/>
                <a:moveTo>
                  <a:pt x="94868" y="33725"/>
                </a:moveTo>
                <a:lnTo>
                  <a:pt x="96169" y="34993"/>
                </a:lnTo>
                <a:lnTo>
                  <a:pt x="94268" y="34993"/>
                </a:lnTo>
                <a:lnTo>
                  <a:pt x="94001" y="35126"/>
                </a:lnTo>
                <a:lnTo>
                  <a:pt x="92767" y="36360"/>
                </a:lnTo>
                <a:lnTo>
                  <a:pt x="92767" y="34559"/>
                </a:lnTo>
                <a:lnTo>
                  <a:pt x="93567" y="33725"/>
                </a:lnTo>
                <a:lnTo>
                  <a:pt x="94868" y="33725"/>
                </a:lnTo>
                <a:close/>
                <a:moveTo>
                  <a:pt x="91966" y="36360"/>
                </a:moveTo>
                <a:lnTo>
                  <a:pt x="90732" y="35126"/>
                </a:lnTo>
                <a:lnTo>
                  <a:pt x="90465" y="34993"/>
                </a:lnTo>
                <a:lnTo>
                  <a:pt x="88564" y="34993"/>
                </a:lnTo>
                <a:lnTo>
                  <a:pt x="89865" y="33725"/>
                </a:lnTo>
                <a:lnTo>
                  <a:pt x="91166" y="33725"/>
                </a:lnTo>
                <a:lnTo>
                  <a:pt x="91966" y="34559"/>
                </a:lnTo>
                <a:lnTo>
                  <a:pt x="91966" y="36360"/>
                </a:lnTo>
                <a:close/>
                <a:moveTo>
                  <a:pt x="87363" y="32858"/>
                </a:moveTo>
                <a:lnTo>
                  <a:pt x="87363" y="34893"/>
                </a:lnTo>
                <a:lnTo>
                  <a:pt x="81659" y="34893"/>
                </a:lnTo>
                <a:lnTo>
                  <a:pt x="77923" y="31190"/>
                </a:lnTo>
                <a:lnTo>
                  <a:pt x="85662" y="31190"/>
                </a:lnTo>
                <a:close/>
                <a:moveTo>
                  <a:pt x="72285" y="34893"/>
                </a:moveTo>
                <a:lnTo>
                  <a:pt x="66581" y="34893"/>
                </a:lnTo>
                <a:lnTo>
                  <a:pt x="66581" y="32858"/>
                </a:lnTo>
                <a:lnTo>
                  <a:pt x="68249" y="31190"/>
                </a:lnTo>
                <a:lnTo>
                  <a:pt x="76021" y="31190"/>
                </a:lnTo>
                <a:close/>
                <a:moveTo>
                  <a:pt x="64080" y="33725"/>
                </a:moveTo>
                <a:lnTo>
                  <a:pt x="65381" y="34993"/>
                </a:lnTo>
                <a:lnTo>
                  <a:pt x="63479" y="34993"/>
                </a:lnTo>
                <a:lnTo>
                  <a:pt x="63212" y="35126"/>
                </a:lnTo>
                <a:lnTo>
                  <a:pt x="61978" y="36360"/>
                </a:lnTo>
                <a:lnTo>
                  <a:pt x="61978" y="34559"/>
                </a:lnTo>
                <a:lnTo>
                  <a:pt x="62779" y="33725"/>
                </a:lnTo>
                <a:lnTo>
                  <a:pt x="64080" y="33725"/>
                </a:lnTo>
                <a:close/>
                <a:moveTo>
                  <a:pt x="61178" y="36360"/>
                </a:moveTo>
                <a:lnTo>
                  <a:pt x="59943" y="35126"/>
                </a:lnTo>
                <a:lnTo>
                  <a:pt x="59676" y="34993"/>
                </a:lnTo>
                <a:lnTo>
                  <a:pt x="57775" y="34993"/>
                </a:lnTo>
                <a:lnTo>
                  <a:pt x="59043" y="33725"/>
                </a:lnTo>
                <a:lnTo>
                  <a:pt x="60344" y="33725"/>
                </a:lnTo>
                <a:lnTo>
                  <a:pt x="61178" y="34559"/>
                </a:lnTo>
                <a:close/>
                <a:moveTo>
                  <a:pt x="56574" y="32858"/>
                </a:moveTo>
                <a:lnTo>
                  <a:pt x="56574" y="34893"/>
                </a:lnTo>
                <a:lnTo>
                  <a:pt x="50837" y="34893"/>
                </a:lnTo>
                <a:lnTo>
                  <a:pt x="47134" y="31190"/>
                </a:lnTo>
                <a:lnTo>
                  <a:pt x="54873" y="31190"/>
                </a:lnTo>
                <a:close/>
                <a:moveTo>
                  <a:pt x="41497" y="34893"/>
                </a:moveTo>
                <a:lnTo>
                  <a:pt x="35793" y="34893"/>
                </a:lnTo>
                <a:lnTo>
                  <a:pt x="35793" y="32858"/>
                </a:lnTo>
                <a:lnTo>
                  <a:pt x="37461" y="31190"/>
                </a:lnTo>
                <a:lnTo>
                  <a:pt x="45233" y="31190"/>
                </a:lnTo>
                <a:close/>
                <a:moveTo>
                  <a:pt x="33291" y="33725"/>
                </a:moveTo>
                <a:lnTo>
                  <a:pt x="34592" y="34993"/>
                </a:lnTo>
                <a:lnTo>
                  <a:pt x="32691" y="34993"/>
                </a:lnTo>
                <a:lnTo>
                  <a:pt x="32424" y="35126"/>
                </a:lnTo>
                <a:lnTo>
                  <a:pt x="31189" y="36360"/>
                </a:lnTo>
                <a:lnTo>
                  <a:pt x="31189" y="34559"/>
                </a:lnTo>
                <a:lnTo>
                  <a:pt x="31990" y="33725"/>
                </a:lnTo>
                <a:lnTo>
                  <a:pt x="33291" y="33725"/>
                </a:lnTo>
                <a:close/>
                <a:moveTo>
                  <a:pt x="30389" y="57809"/>
                </a:moveTo>
                <a:lnTo>
                  <a:pt x="29555" y="58643"/>
                </a:lnTo>
                <a:lnTo>
                  <a:pt x="28254" y="58643"/>
                </a:lnTo>
                <a:lnTo>
                  <a:pt x="26986" y="57375"/>
                </a:lnTo>
                <a:lnTo>
                  <a:pt x="28854" y="57375"/>
                </a:lnTo>
                <a:lnTo>
                  <a:pt x="29155" y="57242"/>
                </a:lnTo>
                <a:lnTo>
                  <a:pt x="30389" y="56008"/>
                </a:lnTo>
                <a:lnTo>
                  <a:pt x="30389" y="57809"/>
                </a:lnTo>
                <a:close/>
                <a:moveTo>
                  <a:pt x="28521" y="60811"/>
                </a:moveTo>
                <a:lnTo>
                  <a:pt x="28621" y="60511"/>
                </a:lnTo>
                <a:lnTo>
                  <a:pt x="28621" y="59443"/>
                </a:lnTo>
                <a:lnTo>
                  <a:pt x="29889" y="59443"/>
                </a:lnTo>
                <a:lnTo>
                  <a:pt x="30789" y="58543"/>
                </a:lnTo>
                <a:lnTo>
                  <a:pt x="31656" y="59443"/>
                </a:lnTo>
                <a:lnTo>
                  <a:pt x="32924" y="59443"/>
                </a:lnTo>
                <a:lnTo>
                  <a:pt x="32924" y="60511"/>
                </a:lnTo>
                <a:lnTo>
                  <a:pt x="33057" y="60811"/>
                </a:lnTo>
                <a:lnTo>
                  <a:pt x="33825" y="61578"/>
                </a:lnTo>
                <a:lnTo>
                  <a:pt x="33057" y="62346"/>
                </a:lnTo>
                <a:lnTo>
                  <a:pt x="32924" y="62612"/>
                </a:lnTo>
                <a:lnTo>
                  <a:pt x="32924" y="63713"/>
                </a:lnTo>
                <a:lnTo>
                  <a:pt x="31656" y="63713"/>
                </a:lnTo>
                <a:lnTo>
                  <a:pt x="30789" y="64614"/>
                </a:lnTo>
                <a:lnTo>
                  <a:pt x="29889" y="63713"/>
                </a:lnTo>
                <a:lnTo>
                  <a:pt x="28621" y="63713"/>
                </a:lnTo>
                <a:lnTo>
                  <a:pt x="28621" y="62612"/>
                </a:lnTo>
                <a:lnTo>
                  <a:pt x="28521" y="62346"/>
                </a:lnTo>
                <a:lnTo>
                  <a:pt x="27754" y="61578"/>
                </a:lnTo>
                <a:close/>
                <a:moveTo>
                  <a:pt x="28254" y="64514"/>
                </a:moveTo>
                <a:lnTo>
                  <a:pt x="29555" y="64514"/>
                </a:lnTo>
                <a:lnTo>
                  <a:pt x="30389" y="65348"/>
                </a:lnTo>
                <a:lnTo>
                  <a:pt x="30389" y="67149"/>
                </a:lnTo>
                <a:lnTo>
                  <a:pt x="29155" y="65915"/>
                </a:lnTo>
                <a:lnTo>
                  <a:pt x="28854" y="65781"/>
                </a:lnTo>
                <a:lnTo>
                  <a:pt x="26986" y="65781"/>
                </a:lnTo>
                <a:close/>
                <a:moveTo>
                  <a:pt x="31189" y="86796"/>
                </a:moveTo>
                <a:lnTo>
                  <a:pt x="32424" y="88031"/>
                </a:lnTo>
                <a:lnTo>
                  <a:pt x="32691" y="88164"/>
                </a:lnTo>
                <a:lnTo>
                  <a:pt x="34592" y="88164"/>
                </a:lnTo>
                <a:lnTo>
                  <a:pt x="33291" y="89432"/>
                </a:lnTo>
                <a:lnTo>
                  <a:pt x="31990" y="89432"/>
                </a:lnTo>
                <a:lnTo>
                  <a:pt x="31189" y="88631"/>
                </a:lnTo>
                <a:lnTo>
                  <a:pt x="31189" y="86796"/>
                </a:lnTo>
                <a:close/>
                <a:moveTo>
                  <a:pt x="35793" y="90299"/>
                </a:moveTo>
                <a:lnTo>
                  <a:pt x="35793" y="88264"/>
                </a:lnTo>
                <a:lnTo>
                  <a:pt x="41497" y="88264"/>
                </a:lnTo>
                <a:lnTo>
                  <a:pt x="45233" y="91967"/>
                </a:lnTo>
                <a:lnTo>
                  <a:pt x="37461" y="91967"/>
                </a:lnTo>
                <a:close/>
                <a:moveTo>
                  <a:pt x="50837" y="88264"/>
                </a:moveTo>
                <a:lnTo>
                  <a:pt x="56574" y="88264"/>
                </a:lnTo>
                <a:lnTo>
                  <a:pt x="56574" y="90299"/>
                </a:lnTo>
                <a:lnTo>
                  <a:pt x="54873" y="91967"/>
                </a:lnTo>
                <a:lnTo>
                  <a:pt x="47134" y="91967"/>
                </a:lnTo>
                <a:close/>
                <a:moveTo>
                  <a:pt x="59043" y="89432"/>
                </a:moveTo>
                <a:lnTo>
                  <a:pt x="57775" y="88164"/>
                </a:lnTo>
                <a:lnTo>
                  <a:pt x="59676" y="88164"/>
                </a:lnTo>
                <a:lnTo>
                  <a:pt x="59943" y="88031"/>
                </a:lnTo>
                <a:lnTo>
                  <a:pt x="61178" y="86796"/>
                </a:lnTo>
                <a:lnTo>
                  <a:pt x="61178" y="88598"/>
                </a:lnTo>
                <a:lnTo>
                  <a:pt x="60344" y="89432"/>
                </a:lnTo>
                <a:lnTo>
                  <a:pt x="59043" y="89432"/>
                </a:lnTo>
                <a:close/>
                <a:moveTo>
                  <a:pt x="61978" y="86796"/>
                </a:moveTo>
                <a:lnTo>
                  <a:pt x="63212" y="88031"/>
                </a:lnTo>
                <a:lnTo>
                  <a:pt x="63479" y="88164"/>
                </a:lnTo>
                <a:lnTo>
                  <a:pt x="65381" y="88164"/>
                </a:lnTo>
                <a:lnTo>
                  <a:pt x="64080" y="89432"/>
                </a:lnTo>
                <a:lnTo>
                  <a:pt x="62779" y="89432"/>
                </a:lnTo>
                <a:lnTo>
                  <a:pt x="61978" y="88631"/>
                </a:lnTo>
                <a:close/>
                <a:moveTo>
                  <a:pt x="66581" y="90299"/>
                </a:moveTo>
                <a:lnTo>
                  <a:pt x="66581" y="88264"/>
                </a:lnTo>
                <a:lnTo>
                  <a:pt x="72285" y="88264"/>
                </a:lnTo>
                <a:lnTo>
                  <a:pt x="76021" y="91967"/>
                </a:lnTo>
                <a:lnTo>
                  <a:pt x="68249" y="91967"/>
                </a:lnTo>
                <a:close/>
                <a:moveTo>
                  <a:pt x="81659" y="88264"/>
                </a:moveTo>
                <a:lnTo>
                  <a:pt x="87363" y="88264"/>
                </a:lnTo>
                <a:lnTo>
                  <a:pt x="87363" y="90299"/>
                </a:lnTo>
                <a:lnTo>
                  <a:pt x="85662" y="91967"/>
                </a:lnTo>
                <a:lnTo>
                  <a:pt x="77923" y="91967"/>
                </a:lnTo>
                <a:close/>
                <a:moveTo>
                  <a:pt x="89831" y="89432"/>
                </a:moveTo>
                <a:lnTo>
                  <a:pt x="88564" y="88164"/>
                </a:lnTo>
                <a:lnTo>
                  <a:pt x="90465" y="88164"/>
                </a:lnTo>
                <a:lnTo>
                  <a:pt x="90732" y="88031"/>
                </a:lnTo>
                <a:lnTo>
                  <a:pt x="91966" y="86796"/>
                </a:lnTo>
                <a:lnTo>
                  <a:pt x="91966" y="88598"/>
                </a:lnTo>
                <a:lnTo>
                  <a:pt x="91132" y="89432"/>
                </a:lnTo>
                <a:lnTo>
                  <a:pt x="89831" y="89432"/>
                </a:lnTo>
                <a:close/>
                <a:moveTo>
                  <a:pt x="92767" y="86796"/>
                </a:moveTo>
                <a:lnTo>
                  <a:pt x="94001" y="88031"/>
                </a:lnTo>
                <a:lnTo>
                  <a:pt x="94268" y="88164"/>
                </a:lnTo>
                <a:lnTo>
                  <a:pt x="96169" y="88164"/>
                </a:lnTo>
                <a:lnTo>
                  <a:pt x="94868" y="89432"/>
                </a:lnTo>
                <a:lnTo>
                  <a:pt x="93567" y="89432"/>
                </a:lnTo>
                <a:lnTo>
                  <a:pt x="92767" y="88631"/>
                </a:lnTo>
                <a:lnTo>
                  <a:pt x="92767" y="86796"/>
                </a:lnTo>
                <a:close/>
                <a:moveTo>
                  <a:pt x="97370" y="90299"/>
                </a:moveTo>
                <a:lnTo>
                  <a:pt x="97370" y="88264"/>
                </a:lnTo>
                <a:lnTo>
                  <a:pt x="103074" y="88264"/>
                </a:lnTo>
                <a:lnTo>
                  <a:pt x="106810" y="91967"/>
                </a:lnTo>
                <a:lnTo>
                  <a:pt x="99071" y="91967"/>
                </a:lnTo>
                <a:close/>
                <a:moveTo>
                  <a:pt x="112447" y="88264"/>
                </a:moveTo>
                <a:lnTo>
                  <a:pt x="118152" y="88264"/>
                </a:lnTo>
                <a:lnTo>
                  <a:pt x="118152" y="90299"/>
                </a:lnTo>
                <a:lnTo>
                  <a:pt x="116450" y="91967"/>
                </a:lnTo>
                <a:lnTo>
                  <a:pt x="108711" y="91967"/>
                </a:lnTo>
                <a:close/>
                <a:moveTo>
                  <a:pt x="120653" y="89432"/>
                </a:moveTo>
                <a:lnTo>
                  <a:pt x="119352" y="88164"/>
                </a:lnTo>
                <a:lnTo>
                  <a:pt x="121254" y="88164"/>
                </a:lnTo>
                <a:lnTo>
                  <a:pt x="121521" y="88031"/>
                </a:lnTo>
                <a:lnTo>
                  <a:pt x="122755" y="86796"/>
                </a:lnTo>
                <a:lnTo>
                  <a:pt x="122755" y="88598"/>
                </a:lnTo>
                <a:lnTo>
                  <a:pt x="121954" y="89432"/>
                </a:lnTo>
                <a:lnTo>
                  <a:pt x="120653" y="89432"/>
                </a:lnTo>
                <a:close/>
                <a:moveTo>
                  <a:pt x="123555" y="86796"/>
                </a:moveTo>
                <a:lnTo>
                  <a:pt x="124790" y="88031"/>
                </a:lnTo>
                <a:lnTo>
                  <a:pt x="125056" y="88164"/>
                </a:lnTo>
                <a:lnTo>
                  <a:pt x="126958" y="88164"/>
                </a:lnTo>
                <a:lnTo>
                  <a:pt x="125657" y="89432"/>
                </a:lnTo>
                <a:lnTo>
                  <a:pt x="124356" y="89432"/>
                </a:lnTo>
                <a:lnTo>
                  <a:pt x="123555" y="88631"/>
                </a:lnTo>
                <a:lnTo>
                  <a:pt x="123555" y="86796"/>
                </a:lnTo>
                <a:close/>
                <a:moveTo>
                  <a:pt x="128159" y="90299"/>
                </a:moveTo>
                <a:lnTo>
                  <a:pt x="128159" y="88264"/>
                </a:lnTo>
                <a:lnTo>
                  <a:pt x="133863" y="88264"/>
                </a:lnTo>
                <a:lnTo>
                  <a:pt x="137599" y="91967"/>
                </a:lnTo>
                <a:lnTo>
                  <a:pt x="129860" y="91967"/>
                </a:lnTo>
                <a:close/>
                <a:moveTo>
                  <a:pt x="143236" y="88264"/>
                </a:moveTo>
                <a:lnTo>
                  <a:pt x="148940" y="88264"/>
                </a:lnTo>
                <a:lnTo>
                  <a:pt x="148940" y="90299"/>
                </a:lnTo>
                <a:lnTo>
                  <a:pt x="147272" y="91967"/>
                </a:lnTo>
                <a:lnTo>
                  <a:pt x="139500" y="91967"/>
                </a:lnTo>
                <a:close/>
                <a:moveTo>
                  <a:pt x="151442" y="89432"/>
                </a:moveTo>
                <a:lnTo>
                  <a:pt x="150141" y="88164"/>
                </a:lnTo>
                <a:lnTo>
                  <a:pt x="152042" y="88164"/>
                </a:lnTo>
                <a:lnTo>
                  <a:pt x="152309" y="88031"/>
                </a:lnTo>
                <a:lnTo>
                  <a:pt x="153543" y="86796"/>
                </a:lnTo>
                <a:lnTo>
                  <a:pt x="153543" y="88598"/>
                </a:lnTo>
                <a:lnTo>
                  <a:pt x="152743" y="89432"/>
                </a:lnTo>
                <a:lnTo>
                  <a:pt x="151442" y="89432"/>
                </a:lnTo>
                <a:close/>
                <a:moveTo>
                  <a:pt x="154344" y="86796"/>
                </a:moveTo>
                <a:lnTo>
                  <a:pt x="155578" y="88031"/>
                </a:lnTo>
                <a:lnTo>
                  <a:pt x="155845" y="88164"/>
                </a:lnTo>
                <a:lnTo>
                  <a:pt x="157746" y="88164"/>
                </a:lnTo>
                <a:lnTo>
                  <a:pt x="156479" y="89432"/>
                </a:lnTo>
                <a:lnTo>
                  <a:pt x="155178" y="89432"/>
                </a:lnTo>
                <a:lnTo>
                  <a:pt x="154344" y="88631"/>
                </a:lnTo>
                <a:close/>
                <a:moveTo>
                  <a:pt x="158947" y="90299"/>
                </a:moveTo>
                <a:lnTo>
                  <a:pt x="158947" y="88264"/>
                </a:lnTo>
                <a:lnTo>
                  <a:pt x="164685" y="88264"/>
                </a:lnTo>
                <a:lnTo>
                  <a:pt x="168387" y="91967"/>
                </a:lnTo>
                <a:lnTo>
                  <a:pt x="160649" y="91967"/>
                </a:lnTo>
                <a:close/>
                <a:moveTo>
                  <a:pt x="174025" y="88264"/>
                </a:moveTo>
                <a:lnTo>
                  <a:pt x="179729" y="88264"/>
                </a:lnTo>
                <a:lnTo>
                  <a:pt x="179729" y="90299"/>
                </a:lnTo>
                <a:lnTo>
                  <a:pt x="178061" y="91967"/>
                </a:lnTo>
                <a:lnTo>
                  <a:pt x="170289" y="91967"/>
                </a:lnTo>
                <a:close/>
                <a:moveTo>
                  <a:pt x="182231" y="89432"/>
                </a:moveTo>
                <a:lnTo>
                  <a:pt x="180930" y="88164"/>
                </a:lnTo>
                <a:lnTo>
                  <a:pt x="182831" y="88164"/>
                </a:lnTo>
                <a:lnTo>
                  <a:pt x="183098" y="88031"/>
                </a:lnTo>
                <a:lnTo>
                  <a:pt x="184332" y="86796"/>
                </a:lnTo>
                <a:lnTo>
                  <a:pt x="184332" y="88598"/>
                </a:lnTo>
                <a:lnTo>
                  <a:pt x="183532" y="89432"/>
                </a:lnTo>
                <a:lnTo>
                  <a:pt x="182231" y="89432"/>
                </a:lnTo>
                <a:close/>
                <a:moveTo>
                  <a:pt x="185133" y="86796"/>
                </a:moveTo>
                <a:lnTo>
                  <a:pt x="186367" y="88031"/>
                </a:lnTo>
                <a:lnTo>
                  <a:pt x="186667" y="88164"/>
                </a:lnTo>
                <a:lnTo>
                  <a:pt x="188535" y="88164"/>
                </a:lnTo>
                <a:lnTo>
                  <a:pt x="187268" y="89432"/>
                </a:lnTo>
                <a:lnTo>
                  <a:pt x="185967" y="89432"/>
                </a:lnTo>
                <a:lnTo>
                  <a:pt x="185133" y="88631"/>
                </a:lnTo>
                <a:close/>
                <a:moveTo>
                  <a:pt x="189736" y="90299"/>
                </a:moveTo>
                <a:lnTo>
                  <a:pt x="189736" y="88264"/>
                </a:lnTo>
                <a:lnTo>
                  <a:pt x="195473" y="88264"/>
                </a:lnTo>
                <a:lnTo>
                  <a:pt x="199176" y="91967"/>
                </a:lnTo>
                <a:lnTo>
                  <a:pt x="191437" y="91967"/>
                </a:lnTo>
                <a:close/>
                <a:moveTo>
                  <a:pt x="204813" y="88264"/>
                </a:moveTo>
                <a:lnTo>
                  <a:pt x="210518" y="88264"/>
                </a:lnTo>
                <a:lnTo>
                  <a:pt x="210518" y="90299"/>
                </a:lnTo>
                <a:lnTo>
                  <a:pt x="208850" y="91967"/>
                </a:lnTo>
                <a:lnTo>
                  <a:pt x="201077" y="91967"/>
                </a:lnTo>
                <a:close/>
                <a:moveTo>
                  <a:pt x="213019" y="89432"/>
                </a:moveTo>
                <a:lnTo>
                  <a:pt x="211718" y="88164"/>
                </a:lnTo>
                <a:lnTo>
                  <a:pt x="213620" y="88164"/>
                </a:lnTo>
                <a:lnTo>
                  <a:pt x="213887" y="88031"/>
                </a:lnTo>
                <a:lnTo>
                  <a:pt x="215121" y="86796"/>
                </a:lnTo>
                <a:lnTo>
                  <a:pt x="215121" y="88598"/>
                </a:lnTo>
                <a:lnTo>
                  <a:pt x="214320" y="89432"/>
                </a:lnTo>
                <a:lnTo>
                  <a:pt x="213019" y="89432"/>
                </a:lnTo>
                <a:close/>
                <a:moveTo>
                  <a:pt x="215921" y="65348"/>
                </a:moveTo>
                <a:lnTo>
                  <a:pt x="216755" y="64514"/>
                </a:lnTo>
                <a:lnTo>
                  <a:pt x="218056" y="64514"/>
                </a:lnTo>
                <a:lnTo>
                  <a:pt x="219324" y="65815"/>
                </a:lnTo>
                <a:lnTo>
                  <a:pt x="217456" y="65815"/>
                </a:lnTo>
                <a:lnTo>
                  <a:pt x="217156" y="65915"/>
                </a:lnTo>
                <a:lnTo>
                  <a:pt x="215921" y="67149"/>
                </a:lnTo>
                <a:close/>
                <a:moveTo>
                  <a:pt x="217789" y="62346"/>
                </a:moveTo>
                <a:lnTo>
                  <a:pt x="217689" y="62646"/>
                </a:lnTo>
                <a:lnTo>
                  <a:pt x="217689" y="63713"/>
                </a:lnTo>
                <a:lnTo>
                  <a:pt x="216422" y="63713"/>
                </a:lnTo>
                <a:lnTo>
                  <a:pt x="215521" y="64614"/>
                </a:lnTo>
                <a:lnTo>
                  <a:pt x="214654" y="63713"/>
                </a:lnTo>
                <a:lnTo>
                  <a:pt x="213386" y="63713"/>
                </a:lnTo>
                <a:lnTo>
                  <a:pt x="213386" y="62646"/>
                </a:lnTo>
                <a:lnTo>
                  <a:pt x="213286" y="62346"/>
                </a:lnTo>
                <a:lnTo>
                  <a:pt x="212486" y="61578"/>
                </a:lnTo>
                <a:lnTo>
                  <a:pt x="213286" y="60811"/>
                </a:lnTo>
                <a:lnTo>
                  <a:pt x="213386" y="60544"/>
                </a:lnTo>
                <a:lnTo>
                  <a:pt x="213386" y="59443"/>
                </a:lnTo>
                <a:lnTo>
                  <a:pt x="214654" y="59443"/>
                </a:lnTo>
                <a:lnTo>
                  <a:pt x="215521" y="58543"/>
                </a:lnTo>
                <a:lnTo>
                  <a:pt x="216422" y="59443"/>
                </a:lnTo>
                <a:lnTo>
                  <a:pt x="217689" y="59443"/>
                </a:lnTo>
                <a:lnTo>
                  <a:pt x="217689" y="60544"/>
                </a:lnTo>
                <a:lnTo>
                  <a:pt x="217789" y="60811"/>
                </a:lnTo>
                <a:lnTo>
                  <a:pt x="218557" y="61578"/>
                </a:lnTo>
                <a:close/>
                <a:moveTo>
                  <a:pt x="218056" y="58643"/>
                </a:moveTo>
                <a:lnTo>
                  <a:pt x="216755" y="58643"/>
                </a:lnTo>
                <a:lnTo>
                  <a:pt x="215921" y="57809"/>
                </a:lnTo>
                <a:lnTo>
                  <a:pt x="215921" y="56008"/>
                </a:lnTo>
                <a:lnTo>
                  <a:pt x="217156" y="57242"/>
                </a:lnTo>
                <a:lnTo>
                  <a:pt x="217456" y="57375"/>
                </a:lnTo>
                <a:lnTo>
                  <a:pt x="219324" y="57375"/>
                </a:lnTo>
                <a:close/>
                <a:moveTo>
                  <a:pt x="215921" y="34559"/>
                </a:moveTo>
                <a:lnTo>
                  <a:pt x="216755" y="33725"/>
                </a:lnTo>
                <a:lnTo>
                  <a:pt x="218056" y="33725"/>
                </a:lnTo>
                <a:lnTo>
                  <a:pt x="219324" y="34993"/>
                </a:lnTo>
                <a:lnTo>
                  <a:pt x="217456" y="34993"/>
                </a:lnTo>
                <a:lnTo>
                  <a:pt x="217156" y="35126"/>
                </a:lnTo>
                <a:lnTo>
                  <a:pt x="215921" y="36360"/>
                </a:lnTo>
                <a:close/>
                <a:moveTo>
                  <a:pt x="27020" y="31190"/>
                </a:moveTo>
                <a:lnTo>
                  <a:pt x="27854" y="31990"/>
                </a:lnTo>
                <a:lnTo>
                  <a:pt x="27854" y="33291"/>
                </a:lnTo>
                <a:lnTo>
                  <a:pt x="26553" y="34592"/>
                </a:lnTo>
                <a:lnTo>
                  <a:pt x="26553" y="32524"/>
                </a:lnTo>
                <a:lnTo>
                  <a:pt x="25219" y="31190"/>
                </a:lnTo>
                <a:lnTo>
                  <a:pt x="27020" y="31190"/>
                </a:lnTo>
                <a:close/>
                <a:moveTo>
                  <a:pt x="26653" y="35793"/>
                </a:moveTo>
                <a:lnTo>
                  <a:pt x="28721" y="35793"/>
                </a:lnTo>
                <a:lnTo>
                  <a:pt x="30389" y="37494"/>
                </a:lnTo>
                <a:lnTo>
                  <a:pt x="30389" y="45233"/>
                </a:lnTo>
                <a:lnTo>
                  <a:pt x="26653" y="41497"/>
                </a:lnTo>
                <a:lnTo>
                  <a:pt x="26653" y="35793"/>
                </a:lnTo>
                <a:close/>
                <a:moveTo>
                  <a:pt x="30389" y="54874"/>
                </a:moveTo>
                <a:lnTo>
                  <a:pt x="28721" y="56575"/>
                </a:lnTo>
                <a:lnTo>
                  <a:pt x="26653" y="56575"/>
                </a:lnTo>
                <a:lnTo>
                  <a:pt x="26653" y="50871"/>
                </a:lnTo>
                <a:lnTo>
                  <a:pt x="30389" y="47135"/>
                </a:lnTo>
                <a:lnTo>
                  <a:pt x="30389" y="54874"/>
                </a:lnTo>
                <a:close/>
                <a:moveTo>
                  <a:pt x="26553" y="57776"/>
                </a:moveTo>
                <a:lnTo>
                  <a:pt x="27854" y="59077"/>
                </a:lnTo>
                <a:lnTo>
                  <a:pt x="27854" y="60377"/>
                </a:lnTo>
                <a:lnTo>
                  <a:pt x="27020" y="61178"/>
                </a:lnTo>
                <a:lnTo>
                  <a:pt x="25219" y="61178"/>
                </a:lnTo>
                <a:lnTo>
                  <a:pt x="26553" y="59844"/>
                </a:lnTo>
                <a:lnTo>
                  <a:pt x="26553" y="57776"/>
                </a:lnTo>
                <a:close/>
                <a:moveTo>
                  <a:pt x="27020" y="61979"/>
                </a:moveTo>
                <a:lnTo>
                  <a:pt x="27854" y="62813"/>
                </a:lnTo>
                <a:lnTo>
                  <a:pt x="27854" y="64113"/>
                </a:lnTo>
                <a:lnTo>
                  <a:pt x="26553" y="65381"/>
                </a:lnTo>
                <a:lnTo>
                  <a:pt x="26553" y="63346"/>
                </a:lnTo>
                <a:lnTo>
                  <a:pt x="25185" y="61979"/>
                </a:lnTo>
                <a:lnTo>
                  <a:pt x="27020" y="61979"/>
                </a:lnTo>
                <a:close/>
                <a:moveTo>
                  <a:pt x="26653" y="66582"/>
                </a:moveTo>
                <a:lnTo>
                  <a:pt x="28721" y="66582"/>
                </a:lnTo>
                <a:lnTo>
                  <a:pt x="30389" y="68283"/>
                </a:lnTo>
                <a:lnTo>
                  <a:pt x="30389" y="76022"/>
                </a:lnTo>
                <a:lnTo>
                  <a:pt x="26653" y="72286"/>
                </a:lnTo>
                <a:lnTo>
                  <a:pt x="26653" y="66582"/>
                </a:lnTo>
                <a:close/>
                <a:moveTo>
                  <a:pt x="30389" y="85696"/>
                </a:moveTo>
                <a:lnTo>
                  <a:pt x="28721" y="87363"/>
                </a:lnTo>
                <a:lnTo>
                  <a:pt x="26653" y="87363"/>
                </a:lnTo>
                <a:lnTo>
                  <a:pt x="26653" y="81659"/>
                </a:lnTo>
                <a:lnTo>
                  <a:pt x="30389" y="77923"/>
                </a:lnTo>
                <a:lnTo>
                  <a:pt x="30389" y="85696"/>
                </a:lnTo>
                <a:close/>
                <a:moveTo>
                  <a:pt x="26553" y="88564"/>
                </a:moveTo>
                <a:lnTo>
                  <a:pt x="27854" y="89865"/>
                </a:lnTo>
                <a:lnTo>
                  <a:pt x="27854" y="91166"/>
                </a:lnTo>
                <a:lnTo>
                  <a:pt x="27020" y="91967"/>
                </a:lnTo>
                <a:lnTo>
                  <a:pt x="25219" y="91967"/>
                </a:lnTo>
                <a:lnTo>
                  <a:pt x="26553" y="90632"/>
                </a:lnTo>
                <a:lnTo>
                  <a:pt x="26553" y="88564"/>
                </a:lnTo>
                <a:close/>
                <a:moveTo>
                  <a:pt x="219290" y="91967"/>
                </a:moveTo>
                <a:lnTo>
                  <a:pt x="218457" y="91166"/>
                </a:lnTo>
                <a:lnTo>
                  <a:pt x="218457" y="89865"/>
                </a:lnTo>
                <a:lnTo>
                  <a:pt x="219757" y="88564"/>
                </a:lnTo>
                <a:lnTo>
                  <a:pt x="219757" y="90632"/>
                </a:lnTo>
                <a:lnTo>
                  <a:pt x="221092" y="91967"/>
                </a:lnTo>
                <a:lnTo>
                  <a:pt x="219290" y="91967"/>
                </a:lnTo>
                <a:close/>
                <a:moveTo>
                  <a:pt x="219657" y="87363"/>
                </a:moveTo>
                <a:lnTo>
                  <a:pt x="217623" y="87363"/>
                </a:lnTo>
                <a:lnTo>
                  <a:pt x="215921" y="85696"/>
                </a:lnTo>
                <a:lnTo>
                  <a:pt x="215921" y="77923"/>
                </a:lnTo>
                <a:lnTo>
                  <a:pt x="219657" y="81659"/>
                </a:lnTo>
                <a:lnTo>
                  <a:pt x="219657" y="87363"/>
                </a:lnTo>
                <a:close/>
                <a:moveTo>
                  <a:pt x="215921" y="68283"/>
                </a:moveTo>
                <a:lnTo>
                  <a:pt x="217623" y="66582"/>
                </a:lnTo>
                <a:lnTo>
                  <a:pt x="219657" y="66582"/>
                </a:lnTo>
                <a:lnTo>
                  <a:pt x="219657" y="72286"/>
                </a:lnTo>
                <a:lnTo>
                  <a:pt x="215921" y="76022"/>
                </a:lnTo>
                <a:lnTo>
                  <a:pt x="215921" y="68283"/>
                </a:lnTo>
                <a:close/>
                <a:moveTo>
                  <a:pt x="219757" y="65381"/>
                </a:moveTo>
                <a:lnTo>
                  <a:pt x="218457" y="64080"/>
                </a:lnTo>
                <a:lnTo>
                  <a:pt x="218457" y="62779"/>
                </a:lnTo>
                <a:lnTo>
                  <a:pt x="219290" y="61979"/>
                </a:lnTo>
                <a:lnTo>
                  <a:pt x="221092" y="61979"/>
                </a:lnTo>
                <a:lnTo>
                  <a:pt x="219757" y="63313"/>
                </a:lnTo>
                <a:lnTo>
                  <a:pt x="219757" y="65381"/>
                </a:lnTo>
                <a:close/>
                <a:moveTo>
                  <a:pt x="219290" y="61178"/>
                </a:moveTo>
                <a:lnTo>
                  <a:pt x="218457" y="60377"/>
                </a:lnTo>
                <a:lnTo>
                  <a:pt x="218457" y="59077"/>
                </a:lnTo>
                <a:lnTo>
                  <a:pt x="219757" y="57776"/>
                </a:lnTo>
                <a:lnTo>
                  <a:pt x="219757" y="59844"/>
                </a:lnTo>
                <a:lnTo>
                  <a:pt x="221092" y="61178"/>
                </a:lnTo>
                <a:lnTo>
                  <a:pt x="219290" y="61178"/>
                </a:lnTo>
                <a:close/>
                <a:moveTo>
                  <a:pt x="219657" y="56575"/>
                </a:moveTo>
                <a:lnTo>
                  <a:pt x="217623" y="56575"/>
                </a:lnTo>
                <a:lnTo>
                  <a:pt x="215921" y="54874"/>
                </a:lnTo>
                <a:lnTo>
                  <a:pt x="215921" y="47135"/>
                </a:lnTo>
                <a:lnTo>
                  <a:pt x="219657" y="50871"/>
                </a:lnTo>
                <a:lnTo>
                  <a:pt x="219657" y="56575"/>
                </a:lnTo>
                <a:close/>
                <a:moveTo>
                  <a:pt x="215921" y="37494"/>
                </a:moveTo>
                <a:lnTo>
                  <a:pt x="217623" y="35793"/>
                </a:lnTo>
                <a:lnTo>
                  <a:pt x="219657" y="35793"/>
                </a:lnTo>
                <a:lnTo>
                  <a:pt x="219657" y="41497"/>
                </a:lnTo>
                <a:lnTo>
                  <a:pt x="215921" y="45233"/>
                </a:lnTo>
                <a:lnTo>
                  <a:pt x="215921" y="37494"/>
                </a:lnTo>
                <a:close/>
                <a:moveTo>
                  <a:pt x="219757" y="34592"/>
                </a:moveTo>
                <a:lnTo>
                  <a:pt x="218457" y="33291"/>
                </a:lnTo>
                <a:lnTo>
                  <a:pt x="218457" y="31990"/>
                </a:lnTo>
                <a:lnTo>
                  <a:pt x="219290" y="31190"/>
                </a:lnTo>
                <a:lnTo>
                  <a:pt x="221092" y="31190"/>
                </a:lnTo>
                <a:lnTo>
                  <a:pt x="219757" y="32524"/>
                </a:lnTo>
                <a:lnTo>
                  <a:pt x="219757" y="34592"/>
                </a:lnTo>
                <a:close/>
                <a:moveTo>
                  <a:pt x="219290" y="30389"/>
                </a:moveTo>
                <a:lnTo>
                  <a:pt x="218457" y="29555"/>
                </a:lnTo>
                <a:lnTo>
                  <a:pt x="218457" y="28254"/>
                </a:lnTo>
                <a:lnTo>
                  <a:pt x="219757" y="26987"/>
                </a:lnTo>
                <a:lnTo>
                  <a:pt x="219757" y="29022"/>
                </a:lnTo>
                <a:lnTo>
                  <a:pt x="221092" y="30389"/>
                </a:lnTo>
                <a:lnTo>
                  <a:pt x="219290" y="30389"/>
                </a:lnTo>
                <a:close/>
                <a:moveTo>
                  <a:pt x="218056" y="27854"/>
                </a:moveTo>
                <a:lnTo>
                  <a:pt x="216755" y="27854"/>
                </a:lnTo>
                <a:lnTo>
                  <a:pt x="215921" y="27020"/>
                </a:lnTo>
                <a:lnTo>
                  <a:pt x="215921" y="25219"/>
                </a:lnTo>
                <a:lnTo>
                  <a:pt x="217156" y="26453"/>
                </a:lnTo>
                <a:lnTo>
                  <a:pt x="217456" y="26553"/>
                </a:lnTo>
                <a:lnTo>
                  <a:pt x="219324" y="26553"/>
                </a:lnTo>
                <a:close/>
                <a:moveTo>
                  <a:pt x="215121" y="27020"/>
                </a:moveTo>
                <a:lnTo>
                  <a:pt x="214320" y="27854"/>
                </a:lnTo>
                <a:lnTo>
                  <a:pt x="213019" y="27854"/>
                </a:lnTo>
                <a:lnTo>
                  <a:pt x="211718" y="26553"/>
                </a:lnTo>
                <a:lnTo>
                  <a:pt x="213620" y="26553"/>
                </a:lnTo>
                <a:lnTo>
                  <a:pt x="213887" y="26453"/>
                </a:lnTo>
                <a:lnTo>
                  <a:pt x="215121" y="25219"/>
                </a:lnTo>
                <a:close/>
                <a:moveTo>
                  <a:pt x="210518" y="28721"/>
                </a:moveTo>
                <a:lnTo>
                  <a:pt x="208850" y="30389"/>
                </a:lnTo>
                <a:lnTo>
                  <a:pt x="201077" y="30389"/>
                </a:lnTo>
                <a:lnTo>
                  <a:pt x="204813" y="26687"/>
                </a:lnTo>
                <a:lnTo>
                  <a:pt x="210518" y="26687"/>
                </a:lnTo>
                <a:lnTo>
                  <a:pt x="210518" y="28721"/>
                </a:lnTo>
                <a:close/>
                <a:moveTo>
                  <a:pt x="191437" y="30389"/>
                </a:moveTo>
                <a:lnTo>
                  <a:pt x="189736" y="28721"/>
                </a:lnTo>
                <a:lnTo>
                  <a:pt x="189736" y="26687"/>
                </a:lnTo>
                <a:lnTo>
                  <a:pt x="195473" y="26687"/>
                </a:lnTo>
                <a:lnTo>
                  <a:pt x="199176" y="30389"/>
                </a:lnTo>
                <a:lnTo>
                  <a:pt x="191437" y="30389"/>
                </a:lnTo>
                <a:close/>
                <a:moveTo>
                  <a:pt x="187268" y="27854"/>
                </a:moveTo>
                <a:lnTo>
                  <a:pt x="185967" y="27854"/>
                </a:lnTo>
                <a:lnTo>
                  <a:pt x="185133" y="27020"/>
                </a:lnTo>
                <a:lnTo>
                  <a:pt x="185133" y="25219"/>
                </a:lnTo>
                <a:lnTo>
                  <a:pt x="186367" y="26453"/>
                </a:lnTo>
                <a:lnTo>
                  <a:pt x="186667" y="26553"/>
                </a:lnTo>
                <a:lnTo>
                  <a:pt x="188535" y="26553"/>
                </a:lnTo>
                <a:close/>
                <a:moveTo>
                  <a:pt x="184332" y="27020"/>
                </a:moveTo>
                <a:lnTo>
                  <a:pt x="183532" y="27854"/>
                </a:lnTo>
                <a:lnTo>
                  <a:pt x="182231" y="27854"/>
                </a:lnTo>
                <a:lnTo>
                  <a:pt x="180930" y="26553"/>
                </a:lnTo>
                <a:lnTo>
                  <a:pt x="182831" y="26553"/>
                </a:lnTo>
                <a:lnTo>
                  <a:pt x="183098" y="26453"/>
                </a:lnTo>
                <a:lnTo>
                  <a:pt x="184332" y="25219"/>
                </a:lnTo>
                <a:close/>
                <a:moveTo>
                  <a:pt x="179729" y="28721"/>
                </a:moveTo>
                <a:lnTo>
                  <a:pt x="178061" y="30389"/>
                </a:lnTo>
                <a:lnTo>
                  <a:pt x="170289" y="30389"/>
                </a:lnTo>
                <a:lnTo>
                  <a:pt x="174025" y="26687"/>
                </a:lnTo>
                <a:lnTo>
                  <a:pt x="179729" y="26687"/>
                </a:lnTo>
                <a:lnTo>
                  <a:pt x="179729" y="28721"/>
                </a:lnTo>
                <a:close/>
                <a:moveTo>
                  <a:pt x="160649" y="30389"/>
                </a:moveTo>
                <a:lnTo>
                  <a:pt x="158947" y="28721"/>
                </a:lnTo>
                <a:lnTo>
                  <a:pt x="158947" y="26687"/>
                </a:lnTo>
                <a:lnTo>
                  <a:pt x="164685" y="26687"/>
                </a:lnTo>
                <a:lnTo>
                  <a:pt x="168387" y="30389"/>
                </a:lnTo>
                <a:lnTo>
                  <a:pt x="160649" y="30389"/>
                </a:lnTo>
                <a:close/>
                <a:moveTo>
                  <a:pt x="156479" y="27854"/>
                </a:moveTo>
                <a:lnTo>
                  <a:pt x="155178" y="27854"/>
                </a:lnTo>
                <a:lnTo>
                  <a:pt x="154344" y="27020"/>
                </a:lnTo>
                <a:lnTo>
                  <a:pt x="154344" y="25219"/>
                </a:lnTo>
                <a:lnTo>
                  <a:pt x="155578" y="26453"/>
                </a:lnTo>
                <a:lnTo>
                  <a:pt x="155878" y="26553"/>
                </a:lnTo>
                <a:lnTo>
                  <a:pt x="157746" y="26553"/>
                </a:lnTo>
                <a:close/>
                <a:moveTo>
                  <a:pt x="153543" y="27020"/>
                </a:moveTo>
                <a:lnTo>
                  <a:pt x="152743" y="27854"/>
                </a:lnTo>
                <a:lnTo>
                  <a:pt x="151442" y="27854"/>
                </a:lnTo>
                <a:lnTo>
                  <a:pt x="150141" y="26553"/>
                </a:lnTo>
                <a:lnTo>
                  <a:pt x="152042" y="26553"/>
                </a:lnTo>
                <a:lnTo>
                  <a:pt x="152309" y="26453"/>
                </a:lnTo>
                <a:lnTo>
                  <a:pt x="153543" y="25219"/>
                </a:lnTo>
                <a:close/>
                <a:moveTo>
                  <a:pt x="148940" y="28721"/>
                </a:moveTo>
                <a:lnTo>
                  <a:pt x="147272" y="30389"/>
                </a:lnTo>
                <a:lnTo>
                  <a:pt x="139500" y="30389"/>
                </a:lnTo>
                <a:lnTo>
                  <a:pt x="143236" y="26687"/>
                </a:lnTo>
                <a:lnTo>
                  <a:pt x="148940" y="26687"/>
                </a:lnTo>
                <a:lnTo>
                  <a:pt x="148940" y="28721"/>
                </a:lnTo>
                <a:close/>
                <a:moveTo>
                  <a:pt x="129860" y="30389"/>
                </a:moveTo>
                <a:lnTo>
                  <a:pt x="128159" y="28721"/>
                </a:lnTo>
                <a:lnTo>
                  <a:pt x="128159" y="26687"/>
                </a:lnTo>
                <a:lnTo>
                  <a:pt x="133896" y="26687"/>
                </a:lnTo>
                <a:lnTo>
                  <a:pt x="137599" y="30389"/>
                </a:lnTo>
                <a:lnTo>
                  <a:pt x="129860" y="30389"/>
                </a:lnTo>
                <a:close/>
                <a:moveTo>
                  <a:pt x="125690" y="27854"/>
                </a:moveTo>
                <a:lnTo>
                  <a:pt x="124389" y="27854"/>
                </a:lnTo>
                <a:lnTo>
                  <a:pt x="123555" y="27020"/>
                </a:lnTo>
                <a:lnTo>
                  <a:pt x="123555" y="25219"/>
                </a:lnTo>
                <a:lnTo>
                  <a:pt x="124790" y="26453"/>
                </a:lnTo>
                <a:lnTo>
                  <a:pt x="125056" y="26553"/>
                </a:lnTo>
                <a:lnTo>
                  <a:pt x="126958" y="26553"/>
                </a:lnTo>
                <a:close/>
                <a:moveTo>
                  <a:pt x="122755" y="27020"/>
                </a:moveTo>
                <a:lnTo>
                  <a:pt x="121954" y="27854"/>
                </a:lnTo>
                <a:lnTo>
                  <a:pt x="120653" y="27854"/>
                </a:lnTo>
                <a:lnTo>
                  <a:pt x="119352" y="26553"/>
                </a:lnTo>
                <a:lnTo>
                  <a:pt x="121254" y="26553"/>
                </a:lnTo>
                <a:lnTo>
                  <a:pt x="121521" y="26453"/>
                </a:lnTo>
                <a:lnTo>
                  <a:pt x="122755" y="25219"/>
                </a:lnTo>
                <a:lnTo>
                  <a:pt x="122755" y="27020"/>
                </a:lnTo>
                <a:close/>
                <a:moveTo>
                  <a:pt x="118152" y="28721"/>
                </a:moveTo>
                <a:lnTo>
                  <a:pt x="116450" y="30389"/>
                </a:lnTo>
                <a:lnTo>
                  <a:pt x="108711" y="30389"/>
                </a:lnTo>
                <a:lnTo>
                  <a:pt x="112414" y="26687"/>
                </a:lnTo>
                <a:lnTo>
                  <a:pt x="118152" y="26687"/>
                </a:lnTo>
                <a:lnTo>
                  <a:pt x="118152" y="28721"/>
                </a:lnTo>
                <a:close/>
                <a:moveTo>
                  <a:pt x="99071" y="30389"/>
                </a:moveTo>
                <a:lnTo>
                  <a:pt x="97370" y="28721"/>
                </a:lnTo>
                <a:lnTo>
                  <a:pt x="97370" y="26687"/>
                </a:lnTo>
                <a:lnTo>
                  <a:pt x="103074" y="26687"/>
                </a:lnTo>
                <a:lnTo>
                  <a:pt x="106810" y="30389"/>
                </a:lnTo>
                <a:lnTo>
                  <a:pt x="99071" y="30389"/>
                </a:lnTo>
                <a:close/>
                <a:moveTo>
                  <a:pt x="94868" y="27854"/>
                </a:moveTo>
                <a:lnTo>
                  <a:pt x="93567" y="27854"/>
                </a:lnTo>
                <a:lnTo>
                  <a:pt x="92767" y="27020"/>
                </a:lnTo>
                <a:lnTo>
                  <a:pt x="92767" y="25219"/>
                </a:lnTo>
                <a:lnTo>
                  <a:pt x="94001" y="26453"/>
                </a:lnTo>
                <a:lnTo>
                  <a:pt x="94268" y="26587"/>
                </a:lnTo>
                <a:lnTo>
                  <a:pt x="96169" y="26587"/>
                </a:lnTo>
                <a:close/>
                <a:moveTo>
                  <a:pt x="91966" y="27020"/>
                </a:moveTo>
                <a:lnTo>
                  <a:pt x="91166" y="27854"/>
                </a:lnTo>
                <a:lnTo>
                  <a:pt x="89865" y="27854"/>
                </a:lnTo>
                <a:lnTo>
                  <a:pt x="88564" y="26553"/>
                </a:lnTo>
                <a:lnTo>
                  <a:pt x="90465" y="26553"/>
                </a:lnTo>
                <a:lnTo>
                  <a:pt x="90732" y="26453"/>
                </a:lnTo>
                <a:lnTo>
                  <a:pt x="91966" y="25219"/>
                </a:lnTo>
                <a:lnTo>
                  <a:pt x="91966" y="27020"/>
                </a:lnTo>
                <a:close/>
                <a:moveTo>
                  <a:pt x="87363" y="28721"/>
                </a:moveTo>
                <a:lnTo>
                  <a:pt x="85662" y="30389"/>
                </a:lnTo>
                <a:lnTo>
                  <a:pt x="77923" y="30389"/>
                </a:lnTo>
                <a:lnTo>
                  <a:pt x="81625" y="26687"/>
                </a:lnTo>
                <a:lnTo>
                  <a:pt x="87363" y="26687"/>
                </a:lnTo>
                <a:lnTo>
                  <a:pt x="87363" y="28721"/>
                </a:lnTo>
                <a:close/>
                <a:moveTo>
                  <a:pt x="68249" y="30389"/>
                </a:moveTo>
                <a:lnTo>
                  <a:pt x="66581" y="28721"/>
                </a:lnTo>
                <a:lnTo>
                  <a:pt x="66581" y="26687"/>
                </a:lnTo>
                <a:lnTo>
                  <a:pt x="72285" y="26687"/>
                </a:lnTo>
                <a:lnTo>
                  <a:pt x="76021" y="30389"/>
                </a:lnTo>
                <a:lnTo>
                  <a:pt x="68249" y="30389"/>
                </a:lnTo>
                <a:close/>
                <a:moveTo>
                  <a:pt x="64080" y="27854"/>
                </a:moveTo>
                <a:lnTo>
                  <a:pt x="62779" y="27854"/>
                </a:lnTo>
                <a:lnTo>
                  <a:pt x="61978" y="27020"/>
                </a:lnTo>
                <a:lnTo>
                  <a:pt x="61978" y="25219"/>
                </a:lnTo>
                <a:lnTo>
                  <a:pt x="63212" y="26453"/>
                </a:lnTo>
                <a:lnTo>
                  <a:pt x="63479" y="26553"/>
                </a:lnTo>
                <a:lnTo>
                  <a:pt x="65381" y="26553"/>
                </a:lnTo>
                <a:close/>
                <a:moveTo>
                  <a:pt x="61178" y="27020"/>
                </a:moveTo>
                <a:lnTo>
                  <a:pt x="60344" y="27854"/>
                </a:lnTo>
                <a:lnTo>
                  <a:pt x="59043" y="27854"/>
                </a:lnTo>
                <a:lnTo>
                  <a:pt x="57775" y="26553"/>
                </a:lnTo>
                <a:lnTo>
                  <a:pt x="59676" y="26553"/>
                </a:lnTo>
                <a:lnTo>
                  <a:pt x="59943" y="26453"/>
                </a:lnTo>
                <a:lnTo>
                  <a:pt x="61178" y="25219"/>
                </a:lnTo>
                <a:close/>
                <a:moveTo>
                  <a:pt x="56574" y="28721"/>
                </a:moveTo>
                <a:lnTo>
                  <a:pt x="54873" y="30389"/>
                </a:lnTo>
                <a:lnTo>
                  <a:pt x="47134" y="30389"/>
                </a:lnTo>
                <a:lnTo>
                  <a:pt x="50837" y="26687"/>
                </a:lnTo>
                <a:lnTo>
                  <a:pt x="56574" y="26687"/>
                </a:lnTo>
                <a:close/>
                <a:moveTo>
                  <a:pt x="37461" y="30389"/>
                </a:moveTo>
                <a:lnTo>
                  <a:pt x="35793" y="28721"/>
                </a:lnTo>
                <a:lnTo>
                  <a:pt x="35793" y="26687"/>
                </a:lnTo>
                <a:lnTo>
                  <a:pt x="41497" y="26687"/>
                </a:lnTo>
                <a:lnTo>
                  <a:pt x="45233" y="30389"/>
                </a:lnTo>
                <a:lnTo>
                  <a:pt x="37461" y="30389"/>
                </a:lnTo>
                <a:close/>
                <a:moveTo>
                  <a:pt x="33291" y="27854"/>
                </a:moveTo>
                <a:lnTo>
                  <a:pt x="31990" y="27854"/>
                </a:lnTo>
                <a:lnTo>
                  <a:pt x="31189" y="27020"/>
                </a:lnTo>
                <a:lnTo>
                  <a:pt x="31189" y="25219"/>
                </a:lnTo>
                <a:lnTo>
                  <a:pt x="32424" y="26453"/>
                </a:lnTo>
                <a:lnTo>
                  <a:pt x="32691" y="26553"/>
                </a:lnTo>
                <a:lnTo>
                  <a:pt x="34592" y="26553"/>
                </a:lnTo>
                <a:close/>
                <a:moveTo>
                  <a:pt x="30389" y="27020"/>
                </a:moveTo>
                <a:lnTo>
                  <a:pt x="29555" y="27854"/>
                </a:lnTo>
                <a:lnTo>
                  <a:pt x="28254" y="27854"/>
                </a:lnTo>
                <a:lnTo>
                  <a:pt x="26986" y="26553"/>
                </a:lnTo>
                <a:lnTo>
                  <a:pt x="28854" y="26553"/>
                </a:lnTo>
                <a:lnTo>
                  <a:pt x="29155" y="26453"/>
                </a:lnTo>
                <a:lnTo>
                  <a:pt x="30389" y="25219"/>
                </a:lnTo>
                <a:lnTo>
                  <a:pt x="30389" y="27020"/>
                </a:lnTo>
                <a:close/>
                <a:moveTo>
                  <a:pt x="25786" y="28721"/>
                </a:moveTo>
                <a:lnTo>
                  <a:pt x="24084" y="30389"/>
                </a:lnTo>
                <a:lnTo>
                  <a:pt x="16346" y="30389"/>
                </a:lnTo>
                <a:lnTo>
                  <a:pt x="20048" y="26687"/>
                </a:lnTo>
                <a:lnTo>
                  <a:pt x="25752" y="26687"/>
                </a:lnTo>
                <a:lnTo>
                  <a:pt x="25752" y="28721"/>
                </a:lnTo>
                <a:close/>
                <a:moveTo>
                  <a:pt x="24084" y="31190"/>
                </a:moveTo>
                <a:lnTo>
                  <a:pt x="25786" y="32858"/>
                </a:lnTo>
                <a:lnTo>
                  <a:pt x="25786" y="34893"/>
                </a:lnTo>
                <a:lnTo>
                  <a:pt x="20048" y="34893"/>
                </a:lnTo>
                <a:lnTo>
                  <a:pt x="16346" y="31190"/>
                </a:lnTo>
                <a:close/>
                <a:moveTo>
                  <a:pt x="23050" y="45800"/>
                </a:moveTo>
                <a:lnTo>
                  <a:pt x="21182" y="45800"/>
                </a:lnTo>
                <a:lnTo>
                  <a:pt x="19781" y="44366"/>
                </a:lnTo>
                <a:lnTo>
                  <a:pt x="19781" y="42365"/>
                </a:lnTo>
                <a:lnTo>
                  <a:pt x="21082" y="41030"/>
                </a:lnTo>
                <a:lnTo>
                  <a:pt x="21082" y="43832"/>
                </a:lnTo>
                <a:close/>
                <a:moveTo>
                  <a:pt x="18981" y="43132"/>
                </a:moveTo>
                <a:lnTo>
                  <a:pt x="18981" y="44700"/>
                </a:lnTo>
                <a:lnTo>
                  <a:pt x="20082" y="45800"/>
                </a:lnTo>
                <a:lnTo>
                  <a:pt x="16346" y="45800"/>
                </a:lnTo>
                <a:close/>
                <a:moveTo>
                  <a:pt x="15778" y="45233"/>
                </a:moveTo>
                <a:lnTo>
                  <a:pt x="15778" y="41497"/>
                </a:lnTo>
                <a:lnTo>
                  <a:pt x="16879" y="42598"/>
                </a:lnTo>
                <a:lnTo>
                  <a:pt x="17046" y="42598"/>
                </a:lnTo>
                <a:lnTo>
                  <a:pt x="18414" y="42598"/>
                </a:lnTo>
                <a:close/>
                <a:moveTo>
                  <a:pt x="19214" y="41797"/>
                </a:moveTo>
                <a:lnTo>
                  <a:pt x="17213" y="41797"/>
                </a:lnTo>
                <a:lnTo>
                  <a:pt x="15778" y="40363"/>
                </a:lnTo>
                <a:lnTo>
                  <a:pt x="15778" y="38495"/>
                </a:lnTo>
                <a:lnTo>
                  <a:pt x="17747" y="40463"/>
                </a:lnTo>
                <a:lnTo>
                  <a:pt x="17913" y="40463"/>
                </a:lnTo>
                <a:lnTo>
                  <a:pt x="20515" y="40463"/>
                </a:lnTo>
                <a:close/>
                <a:moveTo>
                  <a:pt x="14978" y="45233"/>
                </a:moveTo>
                <a:lnTo>
                  <a:pt x="12343" y="42598"/>
                </a:lnTo>
                <a:lnTo>
                  <a:pt x="13744" y="42598"/>
                </a:lnTo>
                <a:lnTo>
                  <a:pt x="14011" y="42465"/>
                </a:lnTo>
                <a:lnTo>
                  <a:pt x="14978" y="41497"/>
                </a:lnTo>
                <a:close/>
                <a:moveTo>
                  <a:pt x="16346" y="46568"/>
                </a:moveTo>
                <a:lnTo>
                  <a:pt x="20082" y="46568"/>
                </a:lnTo>
                <a:lnTo>
                  <a:pt x="19114" y="47568"/>
                </a:lnTo>
                <a:lnTo>
                  <a:pt x="18981" y="47835"/>
                </a:lnTo>
                <a:lnTo>
                  <a:pt x="18981" y="49203"/>
                </a:lnTo>
                <a:close/>
                <a:moveTo>
                  <a:pt x="18414" y="49770"/>
                </a:moveTo>
                <a:lnTo>
                  <a:pt x="16879" y="49770"/>
                </a:lnTo>
                <a:lnTo>
                  <a:pt x="15778" y="50871"/>
                </a:lnTo>
                <a:lnTo>
                  <a:pt x="15778" y="47135"/>
                </a:lnTo>
                <a:close/>
                <a:moveTo>
                  <a:pt x="24351" y="49903"/>
                </a:moveTo>
                <a:lnTo>
                  <a:pt x="27654" y="46568"/>
                </a:lnTo>
                <a:lnTo>
                  <a:pt x="29822" y="46568"/>
                </a:lnTo>
                <a:lnTo>
                  <a:pt x="25886" y="50537"/>
                </a:lnTo>
                <a:lnTo>
                  <a:pt x="25886" y="56108"/>
                </a:lnTo>
                <a:lnTo>
                  <a:pt x="24351" y="54573"/>
                </a:lnTo>
                <a:lnTo>
                  <a:pt x="24351" y="49903"/>
                </a:lnTo>
                <a:close/>
                <a:moveTo>
                  <a:pt x="25786" y="59510"/>
                </a:moveTo>
                <a:lnTo>
                  <a:pt x="24084" y="61178"/>
                </a:lnTo>
                <a:lnTo>
                  <a:pt x="16346" y="61178"/>
                </a:lnTo>
                <a:lnTo>
                  <a:pt x="20048" y="57475"/>
                </a:lnTo>
                <a:lnTo>
                  <a:pt x="25752" y="57475"/>
                </a:lnTo>
                <a:lnTo>
                  <a:pt x="25752" y="59510"/>
                </a:lnTo>
                <a:close/>
                <a:moveTo>
                  <a:pt x="24084" y="61979"/>
                </a:moveTo>
                <a:lnTo>
                  <a:pt x="25786" y="63646"/>
                </a:lnTo>
                <a:lnTo>
                  <a:pt x="25786" y="65681"/>
                </a:lnTo>
                <a:lnTo>
                  <a:pt x="20048" y="65681"/>
                </a:lnTo>
                <a:lnTo>
                  <a:pt x="16346" y="61979"/>
                </a:lnTo>
                <a:lnTo>
                  <a:pt x="24084" y="61979"/>
                </a:lnTo>
                <a:close/>
                <a:moveTo>
                  <a:pt x="23050" y="76589"/>
                </a:moveTo>
                <a:lnTo>
                  <a:pt x="21182" y="76589"/>
                </a:lnTo>
                <a:lnTo>
                  <a:pt x="19781" y="75155"/>
                </a:lnTo>
                <a:lnTo>
                  <a:pt x="19781" y="73153"/>
                </a:lnTo>
                <a:lnTo>
                  <a:pt x="21082" y="71819"/>
                </a:lnTo>
                <a:lnTo>
                  <a:pt x="21082" y="74621"/>
                </a:lnTo>
                <a:close/>
                <a:moveTo>
                  <a:pt x="18981" y="73920"/>
                </a:moveTo>
                <a:lnTo>
                  <a:pt x="18981" y="75321"/>
                </a:lnTo>
                <a:lnTo>
                  <a:pt x="19114" y="75588"/>
                </a:lnTo>
                <a:lnTo>
                  <a:pt x="20082" y="76589"/>
                </a:lnTo>
                <a:lnTo>
                  <a:pt x="16346" y="76589"/>
                </a:lnTo>
                <a:close/>
                <a:moveTo>
                  <a:pt x="15778" y="76022"/>
                </a:moveTo>
                <a:lnTo>
                  <a:pt x="15778" y="72286"/>
                </a:lnTo>
                <a:lnTo>
                  <a:pt x="16879" y="73387"/>
                </a:lnTo>
                <a:lnTo>
                  <a:pt x="18414" y="73387"/>
                </a:lnTo>
                <a:close/>
                <a:moveTo>
                  <a:pt x="19214" y="72586"/>
                </a:moveTo>
                <a:lnTo>
                  <a:pt x="17213" y="72586"/>
                </a:lnTo>
                <a:lnTo>
                  <a:pt x="15778" y="71152"/>
                </a:lnTo>
                <a:lnTo>
                  <a:pt x="15778" y="69317"/>
                </a:lnTo>
                <a:lnTo>
                  <a:pt x="17747" y="71285"/>
                </a:lnTo>
                <a:lnTo>
                  <a:pt x="20515" y="71285"/>
                </a:lnTo>
                <a:close/>
                <a:moveTo>
                  <a:pt x="14978" y="76022"/>
                </a:moveTo>
                <a:lnTo>
                  <a:pt x="12343" y="73387"/>
                </a:lnTo>
                <a:lnTo>
                  <a:pt x="13744" y="73387"/>
                </a:lnTo>
                <a:lnTo>
                  <a:pt x="14011" y="73253"/>
                </a:lnTo>
                <a:lnTo>
                  <a:pt x="14978" y="72286"/>
                </a:lnTo>
                <a:close/>
                <a:moveTo>
                  <a:pt x="16346" y="77356"/>
                </a:moveTo>
                <a:lnTo>
                  <a:pt x="20082" y="77356"/>
                </a:lnTo>
                <a:lnTo>
                  <a:pt x="18981" y="78457"/>
                </a:lnTo>
                <a:lnTo>
                  <a:pt x="18981" y="80025"/>
                </a:lnTo>
                <a:close/>
                <a:moveTo>
                  <a:pt x="18414" y="80559"/>
                </a:moveTo>
                <a:lnTo>
                  <a:pt x="17046" y="80559"/>
                </a:lnTo>
                <a:lnTo>
                  <a:pt x="16879" y="80559"/>
                </a:lnTo>
                <a:lnTo>
                  <a:pt x="15778" y="81659"/>
                </a:lnTo>
                <a:lnTo>
                  <a:pt x="15778" y="77923"/>
                </a:lnTo>
                <a:close/>
                <a:moveTo>
                  <a:pt x="24351" y="80692"/>
                </a:moveTo>
                <a:lnTo>
                  <a:pt x="27654" y="77356"/>
                </a:lnTo>
                <a:lnTo>
                  <a:pt x="29822" y="77356"/>
                </a:lnTo>
                <a:lnTo>
                  <a:pt x="25886" y="81326"/>
                </a:lnTo>
                <a:lnTo>
                  <a:pt x="25886" y="86896"/>
                </a:lnTo>
                <a:lnTo>
                  <a:pt x="24351" y="85362"/>
                </a:lnTo>
                <a:lnTo>
                  <a:pt x="24351" y="80692"/>
                </a:lnTo>
                <a:close/>
                <a:moveTo>
                  <a:pt x="25786" y="90299"/>
                </a:moveTo>
                <a:lnTo>
                  <a:pt x="24084" y="91967"/>
                </a:lnTo>
                <a:lnTo>
                  <a:pt x="16346" y="91967"/>
                </a:lnTo>
                <a:lnTo>
                  <a:pt x="20048" y="88264"/>
                </a:lnTo>
                <a:lnTo>
                  <a:pt x="25752" y="88264"/>
                </a:lnTo>
                <a:lnTo>
                  <a:pt x="25752" y="90299"/>
                </a:lnTo>
                <a:close/>
                <a:moveTo>
                  <a:pt x="24084" y="92767"/>
                </a:moveTo>
                <a:lnTo>
                  <a:pt x="25786" y="94435"/>
                </a:lnTo>
                <a:lnTo>
                  <a:pt x="25786" y="96470"/>
                </a:lnTo>
                <a:lnTo>
                  <a:pt x="20048" y="96470"/>
                </a:lnTo>
                <a:lnTo>
                  <a:pt x="16346" y="92767"/>
                </a:lnTo>
                <a:close/>
                <a:moveTo>
                  <a:pt x="28254" y="95302"/>
                </a:moveTo>
                <a:lnTo>
                  <a:pt x="29555" y="95302"/>
                </a:lnTo>
                <a:lnTo>
                  <a:pt x="30389" y="96136"/>
                </a:lnTo>
                <a:lnTo>
                  <a:pt x="30389" y="97938"/>
                </a:lnTo>
                <a:lnTo>
                  <a:pt x="29155" y="96703"/>
                </a:lnTo>
                <a:lnTo>
                  <a:pt x="28854" y="96603"/>
                </a:lnTo>
                <a:lnTo>
                  <a:pt x="26986" y="96603"/>
                </a:lnTo>
                <a:close/>
                <a:moveTo>
                  <a:pt x="31189" y="96136"/>
                </a:moveTo>
                <a:lnTo>
                  <a:pt x="31990" y="95302"/>
                </a:lnTo>
                <a:lnTo>
                  <a:pt x="33291" y="95302"/>
                </a:lnTo>
                <a:lnTo>
                  <a:pt x="34592" y="96603"/>
                </a:lnTo>
                <a:lnTo>
                  <a:pt x="32691" y="96603"/>
                </a:lnTo>
                <a:lnTo>
                  <a:pt x="32424" y="96703"/>
                </a:lnTo>
                <a:lnTo>
                  <a:pt x="31156" y="97938"/>
                </a:lnTo>
                <a:lnTo>
                  <a:pt x="31156" y="96136"/>
                </a:lnTo>
                <a:close/>
                <a:moveTo>
                  <a:pt x="35793" y="94435"/>
                </a:moveTo>
                <a:lnTo>
                  <a:pt x="37461" y="92767"/>
                </a:lnTo>
                <a:lnTo>
                  <a:pt x="45233" y="92767"/>
                </a:lnTo>
                <a:lnTo>
                  <a:pt x="41497" y="96470"/>
                </a:lnTo>
                <a:lnTo>
                  <a:pt x="35793" y="96470"/>
                </a:lnTo>
                <a:close/>
                <a:moveTo>
                  <a:pt x="54873" y="92767"/>
                </a:moveTo>
                <a:lnTo>
                  <a:pt x="56574" y="94435"/>
                </a:lnTo>
                <a:lnTo>
                  <a:pt x="56574" y="96470"/>
                </a:lnTo>
                <a:lnTo>
                  <a:pt x="50837" y="96470"/>
                </a:lnTo>
                <a:lnTo>
                  <a:pt x="47134" y="92767"/>
                </a:lnTo>
                <a:close/>
                <a:moveTo>
                  <a:pt x="59043" y="95302"/>
                </a:moveTo>
                <a:lnTo>
                  <a:pt x="60344" y="95302"/>
                </a:lnTo>
                <a:lnTo>
                  <a:pt x="61178" y="96136"/>
                </a:lnTo>
                <a:lnTo>
                  <a:pt x="61178" y="97938"/>
                </a:lnTo>
                <a:lnTo>
                  <a:pt x="59943" y="96703"/>
                </a:lnTo>
                <a:lnTo>
                  <a:pt x="59676" y="96603"/>
                </a:lnTo>
                <a:lnTo>
                  <a:pt x="57775" y="96603"/>
                </a:lnTo>
                <a:close/>
                <a:moveTo>
                  <a:pt x="61978" y="96136"/>
                </a:moveTo>
                <a:lnTo>
                  <a:pt x="62779" y="95302"/>
                </a:lnTo>
                <a:lnTo>
                  <a:pt x="64080" y="95302"/>
                </a:lnTo>
                <a:lnTo>
                  <a:pt x="65381" y="96603"/>
                </a:lnTo>
                <a:lnTo>
                  <a:pt x="63479" y="96603"/>
                </a:lnTo>
                <a:lnTo>
                  <a:pt x="63212" y="96703"/>
                </a:lnTo>
                <a:lnTo>
                  <a:pt x="61978" y="97938"/>
                </a:lnTo>
                <a:close/>
                <a:moveTo>
                  <a:pt x="66581" y="94435"/>
                </a:moveTo>
                <a:lnTo>
                  <a:pt x="68249" y="92767"/>
                </a:lnTo>
                <a:lnTo>
                  <a:pt x="76021" y="92767"/>
                </a:lnTo>
                <a:lnTo>
                  <a:pt x="72285" y="96470"/>
                </a:lnTo>
                <a:lnTo>
                  <a:pt x="66581" y="96470"/>
                </a:lnTo>
                <a:lnTo>
                  <a:pt x="66581" y="94435"/>
                </a:lnTo>
                <a:close/>
                <a:moveTo>
                  <a:pt x="85662" y="92767"/>
                </a:moveTo>
                <a:lnTo>
                  <a:pt x="87363" y="94435"/>
                </a:lnTo>
                <a:lnTo>
                  <a:pt x="87363" y="96470"/>
                </a:lnTo>
                <a:lnTo>
                  <a:pt x="81659" y="96470"/>
                </a:lnTo>
                <a:lnTo>
                  <a:pt x="77923" y="92767"/>
                </a:lnTo>
                <a:close/>
                <a:moveTo>
                  <a:pt x="89831" y="95302"/>
                </a:moveTo>
                <a:lnTo>
                  <a:pt x="91132" y="95302"/>
                </a:lnTo>
                <a:lnTo>
                  <a:pt x="91966" y="96136"/>
                </a:lnTo>
                <a:lnTo>
                  <a:pt x="91966" y="97938"/>
                </a:lnTo>
                <a:lnTo>
                  <a:pt x="90732" y="96703"/>
                </a:lnTo>
                <a:lnTo>
                  <a:pt x="90465" y="96603"/>
                </a:lnTo>
                <a:lnTo>
                  <a:pt x="88564" y="96603"/>
                </a:lnTo>
                <a:close/>
                <a:moveTo>
                  <a:pt x="92767" y="96136"/>
                </a:moveTo>
                <a:lnTo>
                  <a:pt x="93567" y="95302"/>
                </a:lnTo>
                <a:lnTo>
                  <a:pt x="94868" y="95302"/>
                </a:lnTo>
                <a:lnTo>
                  <a:pt x="96169" y="96603"/>
                </a:lnTo>
                <a:lnTo>
                  <a:pt x="94268" y="96603"/>
                </a:lnTo>
                <a:lnTo>
                  <a:pt x="94001" y="96703"/>
                </a:lnTo>
                <a:lnTo>
                  <a:pt x="92767" y="97938"/>
                </a:lnTo>
                <a:lnTo>
                  <a:pt x="92767" y="96136"/>
                </a:lnTo>
                <a:close/>
                <a:moveTo>
                  <a:pt x="97370" y="94435"/>
                </a:moveTo>
                <a:lnTo>
                  <a:pt x="99071" y="92767"/>
                </a:lnTo>
                <a:lnTo>
                  <a:pt x="106810" y="92767"/>
                </a:lnTo>
                <a:lnTo>
                  <a:pt x="103074" y="96470"/>
                </a:lnTo>
                <a:lnTo>
                  <a:pt x="97370" y="96470"/>
                </a:lnTo>
                <a:lnTo>
                  <a:pt x="97370" y="94435"/>
                </a:lnTo>
                <a:close/>
                <a:moveTo>
                  <a:pt x="116450" y="92767"/>
                </a:moveTo>
                <a:lnTo>
                  <a:pt x="118152" y="94435"/>
                </a:lnTo>
                <a:lnTo>
                  <a:pt x="118152" y="96470"/>
                </a:lnTo>
                <a:lnTo>
                  <a:pt x="112447" y="96470"/>
                </a:lnTo>
                <a:lnTo>
                  <a:pt x="108711" y="92767"/>
                </a:lnTo>
                <a:close/>
                <a:moveTo>
                  <a:pt x="120653" y="95302"/>
                </a:moveTo>
                <a:lnTo>
                  <a:pt x="121954" y="95302"/>
                </a:lnTo>
                <a:lnTo>
                  <a:pt x="122755" y="96136"/>
                </a:lnTo>
                <a:lnTo>
                  <a:pt x="122755" y="97938"/>
                </a:lnTo>
                <a:lnTo>
                  <a:pt x="121521" y="96703"/>
                </a:lnTo>
                <a:lnTo>
                  <a:pt x="121254" y="96603"/>
                </a:lnTo>
                <a:lnTo>
                  <a:pt x="119352" y="96603"/>
                </a:lnTo>
                <a:close/>
                <a:moveTo>
                  <a:pt x="123555" y="96136"/>
                </a:moveTo>
                <a:lnTo>
                  <a:pt x="124389" y="95302"/>
                </a:lnTo>
                <a:lnTo>
                  <a:pt x="125657" y="95302"/>
                </a:lnTo>
                <a:lnTo>
                  <a:pt x="126958" y="96603"/>
                </a:lnTo>
                <a:lnTo>
                  <a:pt x="125056" y="96603"/>
                </a:lnTo>
                <a:lnTo>
                  <a:pt x="124790" y="96703"/>
                </a:lnTo>
                <a:lnTo>
                  <a:pt x="123555" y="97938"/>
                </a:lnTo>
                <a:lnTo>
                  <a:pt x="123555" y="96136"/>
                </a:lnTo>
                <a:close/>
                <a:moveTo>
                  <a:pt x="128159" y="94435"/>
                </a:moveTo>
                <a:lnTo>
                  <a:pt x="129860" y="92767"/>
                </a:lnTo>
                <a:lnTo>
                  <a:pt x="137599" y="92767"/>
                </a:lnTo>
                <a:lnTo>
                  <a:pt x="133863" y="96470"/>
                </a:lnTo>
                <a:lnTo>
                  <a:pt x="128159" y="96470"/>
                </a:lnTo>
                <a:lnTo>
                  <a:pt x="128159" y="94435"/>
                </a:lnTo>
                <a:close/>
                <a:moveTo>
                  <a:pt x="147272" y="92767"/>
                </a:moveTo>
                <a:lnTo>
                  <a:pt x="148940" y="94435"/>
                </a:lnTo>
                <a:lnTo>
                  <a:pt x="148940" y="96470"/>
                </a:lnTo>
                <a:lnTo>
                  <a:pt x="143236" y="96470"/>
                </a:lnTo>
                <a:lnTo>
                  <a:pt x="139500" y="92767"/>
                </a:lnTo>
                <a:close/>
                <a:moveTo>
                  <a:pt x="151442" y="95302"/>
                </a:moveTo>
                <a:lnTo>
                  <a:pt x="152743" y="95302"/>
                </a:lnTo>
                <a:lnTo>
                  <a:pt x="153543" y="96136"/>
                </a:lnTo>
                <a:lnTo>
                  <a:pt x="153543" y="97938"/>
                </a:lnTo>
                <a:lnTo>
                  <a:pt x="152309" y="96703"/>
                </a:lnTo>
                <a:lnTo>
                  <a:pt x="152042" y="96603"/>
                </a:lnTo>
                <a:lnTo>
                  <a:pt x="150141" y="96603"/>
                </a:lnTo>
                <a:close/>
                <a:moveTo>
                  <a:pt x="154344" y="96136"/>
                </a:moveTo>
                <a:lnTo>
                  <a:pt x="155178" y="95302"/>
                </a:lnTo>
                <a:lnTo>
                  <a:pt x="156479" y="95302"/>
                </a:lnTo>
                <a:lnTo>
                  <a:pt x="157746" y="96603"/>
                </a:lnTo>
                <a:lnTo>
                  <a:pt x="155845" y="96603"/>
                </a:lnTo>
                <a:lnTo>
                  <a:pt x="155578" y="96703"/>
                </a:lnTo>
                <a:lnTo>
                  <a:pt x="154344" y="97938"/>
                </a:lnTo>
                <a:close/>
                <a:moveTo>
                  <a:pt x="158947" y="94435"/>
                </a:moveTo>
                <a:lnTo>
                  <a:pt x="160649" y="92767"/>
                </a:lnTo>
                <a:lnTo>
                  <a:pt x="168387" y="92767"/>
                </a:lnTo>
                <a:lnTo>
                  <a:pt x="164651" y="96470"/>
                </a:lnTo>
                <a:lnTo>
                  <a:pt x="158947" y="96470"/>
                </a:lnTo>
                <a:lnTo>
                  <a:pt x="158947" y="94435"/>
                </a:lnTo>
                <a:close/>
                <a:moveTo>
                  <a:pt x="178061" y="92767"/>
                </a:moveTo>
                <a:lnTo>
                  <a:pt x="179729" y="94435"/>
                </a:lnTo>
                <a:lnTo>
                  <a:pt x="179729" y="96470"/>
                </a:lnTo>
                <a:lnTo>
                  <a:pt x="174025" y="96470"/>
                </a:lnTo>
                <a:lnTo>
                  <a:pt x="170289" y="92767"/>
                </a:lnTo>
                <a:close/>
                <a:moveTo>
                  <a:pt x="182231" y="95302"/>
                </a:moveTo>
                <a:lnTo>
                  <a:pt x="183532" y="95302"/>
                </a:lnTo>
                <a:lnTo>
                  <a:pt x="184332" y="96136"/>
                </a:lnTo>
                <a:lnTo>
                  <a:pt x="184332" y="97938"/>
                </a:lnTo>
                <a:lnTo>
                  <a:pt x="183098" y="96703"/>
                </a:lnTo>
                <a:lnTo>
                  <a:pt x="182831" y="96603"/>
                </a:lnTo>
                <a:lnTo>
                  <a:pt x="180930" y="96603"/>
                </a:lnTo>
                <a:close/>
                <a:moveTo>
                  <a:pt x="185133" y="96136"/>
                </a:moveTo>
                <a:lnTo>
                  <a:pt x="185967" y="95302"/>
                </a:lnTo>
                <a:lnTo>
                  <a:pt x="187268" y="95302"/>
                </a:lnTo>
                <a:lnTo>
                  <a:pt x="188535" y="96603"/>
                </a:lnTo>
                <a:lnTo>
                  <a:pt x="186667" y="96603"/>
                </a:lnTo>
                <a:lnTo>
                  <a:pt x="186367" y="96703"/>
                </a:lnTo>
                <a:lnTo>
                  <a:pt x="185133" y="97938"/>
                </a:lnTo>
                <a:close/>
                <a:moveTo>
                  <a:pt x="189736" y="94435"/>
                </a:moveTo>
                <a:lnTo>
                  <a:pt x="191437" y="92767"/>
                </a:lnTo>
                <a:lnTo>
                  <a:pt x="199176" y="92767"/>
                </a:lnTo>
                <a:lnTo>
                  <a:pt x="195473" y="96470"/>
                </a:lnTo>
                <a:lnTo>
                  <a:pt x="189736" y="96470"/>
                </a:lnTo>
                <a:lnTo>
                  <a:pt x="189736" y="94435"/>
                </a:lnTo>
                <a:close/>
                <a:moveTo>
                  <a:pt x="208850" y="92767"/>
                </a:moveTo>
                <a:lnTo>
                  <a:pt x="210518" y="94435"/>
                </a:lnTo>
                <a:lnTo>
                  <a:pt x="210518" y="96470"/>
                </a:lnTo>
                <a:lnTo>
                  <a:pt x="204813" y="96470"/>
                </a:lnTo>
                <a:lnTo>
                  <a:pt x="201077" y="92767"/>
                </a:lnTo>
                <a:close/>
                <a:moveTo>
                  <a:pt x="213019" y="95302"/>
                </a:moveTo>
                <a:lnTo>
                  <a:pt x="214320" y="95302"/>
                </a:lnTo>
                <a:lnTo>
                  <a:pt x="215121" y="96136"/>
                </a:lnTo>
                <a:lnTo>
                  <a:pt x="215121" y="97938"/>
                </a:lnTo>
                <a:lnTo>
                  <a:pt x="213887" y="96703"/>
                </a:lnTo>
                <a:lnTo>
                  <a:pt x="213620" y="96603"/>
                </a:lnTo>
                <a:lnTo>
                  <a:pt x="211718" y="96603"/>
                </a:lnTo>
                <a:close/>
                <a:moveTo>
                  <a:pt x="215921" y="96136"/>
                </a:moveTo>
                <a:lnTo>
                  <a:pt x="216755" y="95302"/>
                </a:lnTo>
                <a:lnTo>
                  <a:pt x="218056" y="95302"/>
                </a:lnTo>
                <a:lnTo>
                  <a:pt x="219324" y="96603"/>
                </a:lnTo>
                <a:lnTo>
                  <a:pt x="217456" y="96603"/>
                </a:lnTo>
                <a:lnTo>
                  <a:pt x="217156" y="96703"/>
                </a:lnTo>
                <a:lnTo>
                  <a:pt x="215921" y="97938"/>
                </a:lnTo>
                <a:close/>
                <a:moveTo>
                  <a:pt x="220558" y="94435"/>
                </a:moveTo>
                <a:lnTo>
                  <a:pt x="222226" y="92767"/>
                </a:lnTo>
                <a:lnTo>
                  <a:pt x="229965" y="92767"/>
                </a:lnTo>
                <a:lnTo>
                  <a:pt x="226262" y="96470"/>
                </a:lnTo>
                <a:lnTo>
                  <a:pt x="220525" y="96470"/>
                </a:lnTo>
                <a:lnTo>
                  <a:pt x="220525" y="94435"/>
                </a:lnTo>
                <a:close/>
                <a:moveTo>
                  <a:pt x="222226" y="91967"/>
                </a:moveTo>
                <a:lnTo>
                  <a:pt x="220558" y="90299"/>
                </a:lnTo>
                <a:lnTo>
                  <a:pt x="220558" y="88264"/>
                </a:lnTo>
                <a:lnTo>
                  <a:pt x="226262" y="88264"/>
                </a:lnTo>
                <a:lnTo>
                  <a:pt x="229965" y="91967"/>
                </a:lnTo>
                <a:close/>
                <a:moveTo>
                  <a:pt x="223260" y="77356"/>
                </a:moveTo>
                <a:lnTo>
                  <a:pt x="225128" y="77356"/>
                </a:lnTo>
                <a:lnTo>
                  <a:pt x="226529" y="78791"/>
                </a:lnTo>
                <a:lnTo>
                  <a:pt x="226529" y="80792"/>
                </a:lnTo>
                <a:lnTo>
                  <a:pt x="225228" y="82126"/>
                </a:lnTo>
                <a:lnTo>
                  <a:pt x="225228" y="79324"/>
                </a:lnTo>
                <a:close/>
                <a:moveTo>
                  <a:pt x="227330" y="80025"/>
                </a:moveTo>
                <a:lnTo>
                  <a:pt x="227330" y="78457"/>
                </a:lnTo>
                <a:lnTo>
                  <a:pt x="226229" y="77356"/>
                </a:lnTo>
                <a:lnTo>
                  <a:pt x="229965" y="77356"/>
                </a:lnTo>
                <a:close/>
                <a:moveTo>
                  <a:pt x="230532" y="77923"/>
                </a:moveTo>
                <a:lnTo>
                  <a:pt x="230532" y="81659"/>
                </a:lnTo>
                <a:lnTo>
                  <a:pt x="229431" y="80559"/>
                </a:lnTo>
                <a:lnTo>
                  <a:pt x="229264" y="80559"/>
                </a:lnTo>
                <a:lnTo>
                  <a:pt x="227897" y="80559"/>
                </a:lnTo>
                <a:close/>
                <a:moveTo>
                  <a:pt x="227096" y="81359"/>
                </a:moveTo>
                <a:lnTo>
                  <a:pt x="229097" y="81359"/>
                </a:lnTo>
                <a:lnTo>
                  <a:pt x="230532" y="82794"/>
                </a:lnTo>
                <a:lnTo>
                  <a:pt x="230532" y="84662"/>
                </a:lnTo>
                <a:lnTo>
                  <a:pt x="228564" y="82693"/>
                </a:lnTo>
                <a:lnTo>
                  <a:pt x="228397" y="82693"/>
                </a:lnTo>
                <a:lnTo>
                  <a:pt x="225795" y="82693"/>
                </a:lnTo>
                <a:close/>
                <a:moveTo>
                  <a:pt x="231332" y="77923"/>
                </a:moveTo>
                <a:lnTo>
                  <a:pt x="233968" y="80559"/>
                </a:lnTo>
                <a:lnTo>
                  <a:pt x="232567" y="80559"/>
                </a:lnTo>
                <a:lnTo>
                  <a:pt x="232300" y="80692"/>
                </a:lnTo>
                <a:lnTo>
                  <a:pt x="231332" y="81659"/>
                </a:lnTo>
                <a:lnTo>
                  <a:pt x="231332" y="77923"/>
                </a:lnTo>
                <a:close/>
                <a:moveTo>
                  <a:pt x="229965" y="76589"/>
                </a:moveTo>
                <a:lnTo>
                  <a:pt x="226229" y="76589"/>
                </a:lnTo>
                <a:lnTo>
                  <a:pt x="227229" y="75588"/>
                </a:lnTo>
                <a:lnTo>
                  <a:pt x="227330" y="75321"/>
                </a:lnTo>
                <a:lnTo>
                  <a:pt x="227330" y="73920"/>
                </a:lnTo>
                <a:close/>
                <a:moveTo>
                  <a:pt x="227897" y="73387"/>
                </a:moveTo>
                <a:lnTo>
                  <a:pt x="229431" y="73387"/>
                </a:lnTo>
                <a:lnTo>
                  <a:pt x="230532" y="72286"/>
                </a:lnTo>
                <a:lnTo>
                  <a:pt x="230532" y="76022"/>
                </a:lnTo>
                <a:close/>
                <a:moveTo>
                  <a:pt x="221959" y="73253"/>
                </a:moveTo>
                <a:lnTo>
                  <a:pt x="218657" y="76589"/>
                </a:lnTo>
                <a:lnTo>
                  <a:pt x="216488" y="76589"/>
                </a:lnTo>
                <a:lnTo>
                  <a:pt x="220425" y="72620"/>
                </a:lnTo>
                <a:lnTo>
                  <a:pt x="220425" y="67049"/>
                </a:lnTo>
                <a:lnTo>
                  <a:pt x="221959" y="68583"/>
                </a:lnTo>
                <a:lnTo>
                  <a:pt x="221959" y="73253"/>
                </a:lnTo>
                <a:close/>
                <a:moveTo>
                  <a:pt x="220558" y="63646"/>
                </a:moveTo>
                <a:lnTo>
                  <a:pt x="222226" y="61979"/>
                </a:lnTo>
                <a:lnTo>
                  <a:pt x="229965" y="61979"/>
                </a:lnTo>
                <a:lnTo>
                  <a:pt x="226262" y="65681"/>
                </a:lnTo>
                <a:lnTo>
                  <a:pt x="220525" y="65681"/>
                </a:lnTo>
                <a:lnTo>
                  <a:pt x="220525" y="63646"/>
                </a:lnTo>
                <a:close/>
                <a:moveTo>
                  <a:pt x="222226" y="61178"/>
                </a:moveTo>
                <a:lnTo>
                  <a:pt x="220558" y="59510"/>
                </a:lnTo>
                <a:lnTo>
                  <a:pt x="220558" y="57475"/>
                </a:lnTo>
                <a:lnTo>
                  <a:pt x="226262" y="57475"/>
                </a:lnTo>
                <a:lnTo>
                  <a:pt x="229965" y="61178"/>
                </a:lnTo>
                <a:close/>
                <a:moveTo>
                  <a:pt x="223260" y="46568"/>
                </a:moveTo>
                <a:lnTo>
                  <a:pt x="225128" y="46568"/>
                </a:lnTo>
                <a:lnTo>
                  <a:pt x="226529" y="48002"/>
                </a:lnTo>
                <a:lnTo>
                  <a:pt x="226529" y="50003"/>
                </a:lnTo>
                <a:lnTo>
                  <a:pt x="225228" y="51338"/>
                </a:lnTo>
                <a:lnTo>
                  <a:pt x="225228" y="48536"/>
                </a:lnTo>
                <a:close/>
                <a:moveTo>
                  <a:pt x="227330" y="49236"/>
                </a:moveTo>
                <a:lnTo>
                  <a:pt x="227330" y="47835"/>
                </a:lnTo>
                <a:lnTo>
                  <a:pt x="227229" y="47568"/>
                </a:lnTo>
                <a:lnTo>
                  <a:pt x="226229" y="46568"/>
                </a:lnTo>
                <a:lnTo>
                  <a:pt x="229965" y="46568"/>
                </a:lnTo>
                <a:close/>
                <a:moveTo>
                  <a:pt x="230532" y="47135"/>
                </a:moveTo>
                <a:lnTo>
                  <a:pt x="230532" y="50871"/>
                </a:lnTo>
                <a:lnTo>
                  <a:pt x="229431" y="49770"/>
                </a:lnTo>
                <a:lnTo>
                  <a:pt x="227897" y="49770"/>
                </a:lnTo>
                <a:close/>
                <a:moveTo>
                  <a:pt x="227096" y="50570"/>
                </a:moveTo>
                <a:lnTo>
                  <a:pt x="229097" y="50570"/>
                </a:lnTo>
                <a:lnTo>
                  <a:pt x="230532" y="52005"/>
                </a:lnTo>
                <a:lnTo>
                  <a:pt x="230532" y="53873"/>
                </a:lnTo>
                <a:lnTo>
                  <a:pt x="228564" y="51905"/>
                </a:lnTo>
                <a:lnTo>
                  <a:pt x="225762" y="51905"/>
                </a:lnTo>
                <a:close/>
                <a:moveTo>
                  <a:pt x="231332" y="47135"/>
                </a:moveTo>
                <a:lnTo>
                  <a:pt x="233968" y="49770"/>
                </a:lnTo>
                <a:lnTo>
                  <a:pt x="232567" y="49770"/>
                </a:lnTo>
                <a:lnTo>
                  <a:pt x="232300" y="49903"/>
                </a:lnTo>
                <a:lnTo>
                  <a:pt x="231332" y="50871"/>
                </a:lnTo>
                <a:lnTo>
                  <a:pt x="231332" y="47135"/>
                </a:lnTo>
                <a:close/>
                <a:moveTo>
                  <a:pt x="229965" y="45800"/>
                </a:moveTo>
                <a:lnTo>
                  <a:pt x="226229" y="45800"/>
                </a:lnTo>
                <a:lnTo>
                  <a:pt x="227330" y="44700"/>
                </a:lnTo>
                <a:lnTo>
                  <a:pt x="227330" y="43132"/>
                </a:lnTo>
                <a:close/>
                <a:moveTo>
                  <a:pt x="227897" y="42598"/>
                </a:moveTo>
                <a:lnTo>
                  <a:pt x="229264" y="42598"/>
                </a:lnTo>
                <a:lnTo>
                  <a:pt x="229431" y="42598"/>
                </a:lnTo>
                <a:lnTo>
                  <a:pt x="230532" y="41497"/>
                </a:lnTo>
                <a:lnTo>
                  <a:pt x="230532" y="45233"/>
                </a:lnTo>
                <a:close/>
                <a:moveTo>
                  <a:pt x="221959" y="42465"/>
                </a:moveTo>
                <a:lnTo>
                  <a:pt x="218657" y="45800"/>
                </a:lnTo>
                <a:lnTo>
                  <a:pt x="216488" y="45800"/>
                </a:lnTo>
                <a:lnTo>
                  <a:pt x="220425" y="41831"/>
                </a:lnTo>
                <a:lnTo>
                  <a:pt x="220425" y="36260"/>
                </a:lnTo>
                <a:lnTo>
                  <a:pt x="221959" y="37795"/>
                </a:lnTo>
                <a:lnTo>
                  <a:pt x="221959" y="42465"/>
                </a:lnTo>
                <a:close/>
                <a:moveTo>
                  <a:pt x="220558" y="32858"/>
                </a:moveTo>
                <a:lnTo>
                  <a:pt x="222226" y="31190"/>
                </a:lnTo>
                <a:lnTo>
                  <a:pt x="229965" y="31190"/>
                </a:lnTo>
                <a:lnTo>
                  <a:pt x="226262" y="34893"/>
                </a:lnTo>
                <a:lnTo>
                  <a:pt x="220525" y="34893"/>
                </a:lnTo>
                <a:lnTo>
                  <a:pt x="220525" y="32858"/>
                </a:lnTo>
                <a:close/>
                <a:moveTo>
                  <a:pt x="222226" y="30389"/>
                </a:moveTo>
                <a:lnTo>
                  <a:pt x="220558" y="28721"/>
                </a:lnTo>
                <a:lnTo>
                  <a:pt x="220558" y="26687"/>
                </a:lnTo>
                <a:lnTo>
                  <a:pt x="226262" y="26687"/>
                </a:lnTo>
                <a:lnTo>
                  <a:pt x="229965" y="30389"/>
                </a:lnTo>
                <a:lnTo>
                  <a:pt x="222226" y="30389"/>
                </a:lnTo>
                <a:close/>
                <a:moveTo>
                  <a:pt x="219657" y="25786"/>
                </a:moveTo>
                <a:lnTo>
                  <a:pt x="217623" y="25786"/>
                </a:lnTo>
                <a:lnTo>
                  <a:pt x="215921" y="24085"/>
                </a:lnTo>
                <a:lnTo>
                  <a:pt x="215921" y="16346"/>
                </a:lnTo>
                <a:lnTo>
                  <a:pt x="219657" y="20049"/>
                </a:lnTo>
                <a:lnTo>
                  <a:pt x="219657" y="25786"/>
                </a:lnTo>
                <a:close/>
                <a:moveTo>
                  <a:pt x="215121" y="24085"/>
                </a:moveTo>
                <a:lnTo>
                  <a:pt x="213453" y="25786"/>
                </a:lnTo>
                <a:lnTo>
                  <a:pt x="211418" y="25786"/>
                </a:lnTo>
                <a:lnTo>
                  <a:pt x="211418" y="20049"/>
                </a:lnTo>
                <a:lnTo>
                  <a:pt x="215121" y="16346"/>
                </a:lnTo>
                <a:lnTo>
                  <a:pt x="215121" y="24085"/>
                </a:lnTo>
                <a:close/>
                <a:moveTo>
                  <a:pt x="202679" y="21083"/>
                </a:moveTo>
                <a:lnTo>
                  <a:pt x="202512" y="21083"/>
                </a:lnTo>
                <a:lnTo>
                  <a:pt x="200544" y="23051"/>
                </a:lnTo>
                <a:lnTo>
                  <a:pt x="200544" y="21216"/>
                </a:lnTo>
                <a:lnTo>
                  <a:pt x="201945" y="19782"/>
                </a:lnTo>
                <a:lnTo>
                  <a:pt x="203979" y="19782"/>
                </a:lnTo>
                <a:lnTo>
                  <a:pt x="205280" y="21083"/>
                </a:lnTo>
                <a:close/>
                <a:moveTo>
                  <a:pt x="203746" y="18447"/>
                </a:moveTo>
                <a:lnTo>
                  <a:pt x="201077" y="15779"/>
                </a:lnTo>
                <a:lnTo>
                  <a:pt x="204847" y="15779"/>
                </a:lnTo>
                <a:lnTo>
                  <a:pt x="203746" y="16880"/>
                </a:lnTo>
                <a:lnTo>
                  <a:pt x="203746" y="18447"/>
                </a:lnTo>
                <a:close/>
                <a:moveTo>
                  <a:pt x="200544" y="14445"/>
                </a:moveTo>
                <a:lnTo>
                  <a:pt x="200544" y="10709"/>
                </a:lnTo>
                <a:lnTo>
                  <a:pt x="201644" y="11776"/>
                </a:lnTo>
                <a:lnTo>
                  <a:pt x="203179" y="11776"/>
                </a:lnTo>
                <a:close/>
                <a:moveTo>
                  <a:pt x="199743" y="14445"/>
                </a:moveTo>
                <a:lnTo>
                  <a:pt x="197108" y="11776"/>
                </a:lnTo>
                <a:lnTo>
                  <a:pt x="198476" y="11776"/>
                </a:lnTo>
                <a:lnTo>
                  <a:pt x="198776" y="11676"/>
                </a:lnTo>
                <a:lnTo>
                  <a:pt x="199743" y="10709"/>
                </a:lnTo>
                <a:lnTo>
                  <a:pt x="199743" y="14445"/>
                </a:lnTo>
                <a:close/>
                <a:moveTo>
                  <a:pt x="199176" y="15779"/>
                </a:moveTo>
                <a:lnTo>
                  <a:pt x="196541" y="18414"/>
                </a:lnTo>
                <a:lnTo>
                  <a:pt x="196541" y="16880"/>
                </a:lnTo>
                <a:lnTo>
                  <a:pt x="195440" y="15779"/>
                </a:lnTo>
                <a:close/>
                <a:moveTo>
                  <a:pt x="199743" y="16346"/>
                </a:moveTo>
                <a:lnTo>
                  <a:pt x="199743" y="20082"/>
                </a:lnTo>
                <a:lnTo>
                  <a:pt x="198776" y="19115"/>
                </a:lnTo>
                <a:lnTo>
                  <a:pt x="198476" y="18981"/>
                </a:lnTo>
                <a:lnTo>
                  <a:pt x="197108" y="18981"/>
                </a:lnTo>
                <a:close/>
                <a:moveTo>
                  <a:pt x="188869" y="25786"/>
                </a:moveTo>
                <a:lnTo>
                  <a:pt x="186801" y="25786"/>
                </a:lnTo>
                <a:lnTo>
                  <a:pt x="185133" y="24085"/>
                </a:lnTo>
                <a:lnTo>
                  <a:pt x="185133" y="16346"/>
                </a:lnTo>
                <a:lnTo>
                  <a:pt x="188869" y="20049"/>
                </a:lnTo>
                <a:lnTo>
                  <a:pt x="188869" y="25786"/>
                </a:lnTo>
                <a:close/>
                <a:moveTo>
                  <a:pt x="184332" y="24085"/>
                </a:moveTo>
                <a:lnTo>
                  <a:pt x="182664" y="25786"/>
                </a:lnTo>
                <a:lnTo>
                  <a:pt x="180629" y="25786"/>
                </a:lnTo>
                <a:lnTo>
                  <a:pt x="180629" y="20049"/>
                </a:lnTo>
                <a:lnTo>
                  <a:pt x="184332" y="16346"/>
                </a:lnTo>
                <a:lnTo>
                  <a:pt x="184332" y="24085"/>
                </a:lnTo>
                <a:close/>
                <a:moveTo>
                  <a:pt x="171723" y="21083"/>
                </a:moveTo>
                <a:lnTo>
                  <a:pt x="169755" y="23051"/>
                </a:lnTo>
                <a:lnTo>
                  <a:pt x="169755" y="21216"/>
                </a:lnTo>
                <a:lnTo>
                  <a:pt x="171156" y="19782"/>
                </a:lnTo>
                <a:lnTo>
                  <a:pt x="173157" y="19782"/>
                </a:lnTo>
                <a:lnTo>
                  <a:pt x="174492" y="21083"/>
                </a:lnTo>
                <a:close/>
                <a:moveTo>
                  <a:pt x="172957" y="18447"/>
                </a:moveTo>
                <a:lnTo>
                  <a:pt x="170289" y="15779"/>
                </a:lnTo>
                <a:lnTo>
                  <a:pt x="174025" y="15779"/>
                </a:lnTo>
                <a:lnTo>
                  <a:pt x="172957" y="16880"/>
                </a:lnTo>
                <a:lnTo>
                  <a:pt x="172957" y="18447"/>
                </a:lnTo>
                <a:close/>
                <a:moveTo>
                  <a:pt x="169755" y="14445"/>
                </a:moveTo>
                <a:lnTo>
                  <a:pt x="169755" y="10709"/>
                </a:lnTo>
                <a:lnTo>
                  <a:pt x="170722" y="11676"/>
                </a:lnTo>
                <a:lnTo>
                  <a:pt x="170989" y="11809"/>
                </a:lnTo>
                <a:lnTo>
                  <a:pt x="172390" y="11809"/>
                </a:lnTo>
                <a:close/>
                <a:moveTo>
                  <a:pt x="168954" y="14445"/>
                </a:moveTo>
                <a:lnTo>
                  <a:pt x="166319" y="11776"/>
                </a:lnTo>
                <a:lnTo>
                  <a:pt x="167854" y="11776"/>
                </a:lnTo>
                <a:lnTo>
                  <a:pt x="168954" y="10709"/>
                </a:lnTo>
                <a:close/>
                <a:moveTo>
                  <a:pt x="168387" y="15779"/>
                </a:moveTo>
                <a:lnTo>
                  <a:pt x="165752" y="18414"/>
                </a:lnTo>
                <a:lnTo>
                  <a:pt x="165752" y="16880"/>
                </a:lnTo>
                <a:lnTo>
                  <a:pt x="164651" y="15779"/>
                </a:lnTo>
                <a:close/>
                <a:moveTo>
                  <a:pt x="165519" y="19782"/>
                </a:moveTo>
                <a:lnTo>
                  <a:pt x="167520" y="19782"/>
                </a:lnTo>
                <a:lnTo>
                  <a:pt x="168954" y="21216"/>
                </a:lnTo>
                <a:lnTo>
                  <a:pt x="168954" y="23051"/>
                </a:lnTo>
                <a:lnTo>
                  <a:pt x="166986" y="21083"/>
                </a:lnTo>
                <a:lnTo>
                  <a:pt x="166820" y="21083"/>
                </a:lnTo>
                <a:lnTo>
                  <a:pt x="164218" y="21083"/>
                </a:lnTo>
                <a:close/>
                <a:moveTo>
                  <a:pt x="163417" y="21883"/>
                </a:moveTo>
                <a:lnTo>
                  <a:pt x="166653" y="21883"/>
                </a:lnTo>
                <a:lnTo>
                  <a:pt x="168954" y="24185"/>
                </a:lnTo>
                <a:lnTo>
                  <a:pt x="168954" y="26553"/>
                </a:lnTo>
                <a:lnTo>
                  <a:pt x="165952" y="23551"/>
                </a:lnTo>
                <a:lnTo>
                  <a:pt x="165786" y="23551"/>
                </a:lnTo>
                <a:lnTo>
                  <a:pt x="161716" y="23551"/>
                </a:lnTo>
                <a:close/>
                <a:moveTo>
                  <a:pt x="160949" y="24352"/>
                </a:moveTo>
                <a:lnTo>
                  <a:pt x="165619" y="24352"/>
                </a:lnTo>
                <a:lnTo>
                  <a:pt x="168954" y="27654"/>
                </a:lnTo>
                <a:lnTo>
                  <a:pt x="168954" y="29822"/>
                </a:lnTo>
                <a:lnTo>
                  <a:pt x="164985" y="25886"/>
                </a:lnTo>
                <a:lnTo>
                  <a:pt x="164852" y="25886"/>
                </a:lnTo>
                <a:lnTo>
                  <a:pt x="159414" y="25886"/>
                </a:lnTo>
                <a:close/>
                <a:moveTo>
                  <a:pt x="158047" y="25786"/>
                </a:moveTo>
                <a:lnTo>
                  <a:pt x="156012" y="25786"/>
                </a:lnTo>
                <a:lnTo>
                  <a:pt x="154344" y="24085"/>
                </a:lnTo>
                <a:lnTo>
                  <a:pt x="154344" y="16346"/>
                </a:lnTo>
                <a:lnTo>
                  <a:pt x="158047" y="20049"/>
                </a:lnTo>
                <a:lnTo>
                  <a:pt x="158047" y="25786"/>
                </a:lnTo>
                <a:close/>
                <a:moveTo>
                  <a:pt x="153543" y="24085"/>
                </a:moveTo>
                <a:lnTo>
                  <a:pt x="151876" y="25786"/>
                </a:lnTo>
                <a:lnTo>
                  <a:pt x="149841" y="25786"/>
                </a:lnTo>
                <a:lnTo>
                  <a:pt x="149841" y="20049"/>
                </a:lnTo>
                <a:lnTo>
                  <a:pt x="153543" y="16346"/>
                </a:lnTo>
                <a:lnTo>
                  <a:pt x="153543" y="24085"/>
                </a:lnTo>
                <a:close/>
                <a:moveTo>
                  <a:pt x="141068" y="21083"/>
                </a:moveTo>
                <a:lnTo>
                  <a:pt x="140901" y="21083"/>
                </a:lnTo>
                <a:lnTo>
                  <a:pt x="138933" y="23051"/>
                </a:lnTo>
                <a:lnTo>
                  <a:pt x="138933" y="21216"/>
                </a:lnTo>
                <a:lnTo>
                  <a:pt x="140367" y="19782"/>
                </a:lnTo>
                <a:lnTo>
                  <a:pt x="142369" y="19782"/>
                </a:lnTo>
                <a:lnTo>
                  <a:pt x="143703" y="21083"/>
                </a:lnTo>
                <a:close/>
                <a:moveTo>
                  <a:pt x="142135" y="18447"/>
                </a:moveTo>
                <a:lnTo>
                  <a:pt x="139500" y="15779"/>
                </a:lnTo>
                <a:lnTo>
                  <a:pt x="143236" y="15779"/>
                </a:lnTo>
                <a:lnTo>
                  <a:pt x="142135" y="16880"/>
                </a:lnTo>
                <a:lnTo>
                  <a:pt x="142135" y="18447"/>
                </a:lnTo>
                <a:close/>
                <a:moveTo>
                  <a:pt x="138933" y="14445"/>
                </a:moveTo>
                <a:lnTo>
                  <a:pt x="138933" y="10709"/>
                </a:lnTo>
                <a:lnTo>
                  <a:pt x="140034" y="11776"/>
                </a:lnTo>
                <a:lnTo>
                  <a:pt x="141602" y="11776"/>
                </a:lnTo>
                <a:close/>
                <a:moveTo>
                  <a:pt x="138166" y="14445"/>
                </a:moveTo>
                <a:lnTo>
                  <a:pt x="135531" y="11776"/>
                </a:lnTo>
                <a:lnTo>
                  <a:pt x="136898" y="11776"/>
                </a:lnTo>
                <a:lnTo>
                  <a:pt x="137165" y="11676"/>
                </a:lnTo>
                <a:lnTo>
                  <a:pt x="138166" y="10709"/>
                </a:lnTo>
                <a:lnTo>
                  <a:pt x="138166" y="14445"/>
                </a:lnTo>
                <a:close/>
                <a:moveTo>
                  <a:pt x="137599" y="15779"/>
                </a:moveTo>
                <a:lnTo>
                  <a:pt x="134964" y="18414"/>
                </a:lnTo>
                <a:lnTo>
                  <a:pt x="134964" y="16880"/>
                </a:lnTo>
                <a:lnTo>
                  <a:pt x="133863" y="15779"/>
                </a:lnTo>
                <a:close/>
                <a:moveTo>
                  <a:pt x="138166" y="16346"/>
                </a:moveTo>
                <a:lnTo>
                  <a:pt x="138166" y="20082"/>
                </a:lnTo>
                <a:lnTo>
                  <a:pt x="137165" y="19115"/>
                </a:lnTo>
                <a:lnTo>
                  <a:pt x="136898" y="18981"/>
                </a:lnTo>
                <a:lnTo>
                  <a:pt x="135531" y="18981"/>
                </a:lnTo>
                <a:close/>
                <a:moveTo>
                  <a:pt x="127258" y="25786"/>
                </a:moveTo>
                <a:lnTo>
                  <a:pt x="125223" y="25786"/>
                </a:lnTo>
                <a:lnTo>
                  <a:pt x="123555" y="24085"/>
                </a:lnTo>
                <a:lnTo>
                  <a:pt x="123555" y="16346"/>
                </a:lnTo>
                <a:lnTo>
                  <a:pt x="127258" y="20049"/>
                </a:lnTo>
                <a:close/>
                <a:moveTo>
                  <a:pt x="122755" y="24085"/>
                </a:moveTo>
                <a:lnTo>
                  <a:pt x="121087" y="25786"/>
                </a:lnTo>
                <a:lnTo>
                  <a:pt x="119052" y="25786"/>
                </a:lnTo>
                <a:lnTo>
                  <a:pt x="119052" y="20049"/>
                </a:lnTo>
                <a:lnTo>
                  <a:pt x="122755" y="16346"/>
                </a:lnTo>
                <a:close/>
                <a:moveTo>
                  <a:pt x="110112" y="21083"/>
                </a:moveTo>
                <a:lnTo>
                  <a:pt x="108144" y="23051"/>
                </a:lnTo>
                <a:lnTo>
                  <a:pt x="108144" y="21216"/>
                </a:lnTo>
                <a:lnTo>
                  <a:pt x="109579" y="19782"/>
                </a:lnTo>
                <a:lnTo>
                  <a:pt x="111580" y="19782"/>
                </a:lnTo>
                <a:lnTo>
                  <a:pt x="112914" y="21083"/>
                </a:lnTo>
                <a:close/>
                <a:moveTo>
                  <a:pt x="111347" y="18447"/>
                </a:moveTo>
                <a:lnTo>
                  <a:pt x="108711" y="15779"/>
                </a:lnTo>
                <a:lnTo>
                  <a:pt x="112447" y="15779"/>
                </a:lnTo>
                <a:lnTo>
                  <a:pt x="111347" y="16880"/>
                </a:lnTo>
                <a:close/>
                <a:moveTo>
                  <a:pt x="108144" y="14445"/>
                </a:moveTo>
                <a:lnTo>
                  <a:pt x="108144" y="10709"/>
                </a:lnTo>
                <a:lnTo>
                  <a:pt x="109145" y="11676"/>
                </a:lnTo>
                <a:lnTo>
                  <a:pt x="109412" y="11809"/>
                </a:lnTo>
                <a:lnTo>
                  <a:pt x="110813" y="11809"/>
                </a:lnTo>
                <a:close/>
                <a:moveTo>
                  <a:pt x="107377" y="14445"/>
                </a:moveTo>
                <a:lnTo>
                  <a:pt x="104709" y="11776"/>
                </a:lnTo>
                <a:lnTo>
                  <a:pt x="106276" y="11776"/>
                </a:lnTo>
                <a:lnTo>
                  <a:pt x="107377" y="10709"/>
                </a:lnTo>
                <a:close/>
                <a:moveTo>
                  <a:pt x="106810" y="15779"/>
                </a:moveTo>
                <a:lnTo>
                  <a:pt x="104175" y="18414"/>
                </a:lnTo>
                <a:lnTo>
                  <a:pt x="104175" y="16880"/>
                </a:lnTo>
                <a:lnTo>
                  <a:pt x="103074" y="15779"/>
                </a:lnTo>
                <a:close/>
                <a:moveTo>
                  <a:pt x="103941" y="19782"/>
                </a:moveTo>
                <a:lnTo>
                  <a:pt x="105943" y="19782"/>
                </a:lnTo>
                <a:lnTo>
                  <a:pt x="107344" y="21216"/>
                </a:lnTo>
                <a:lnTo>
                  <a:pt x="107344" y="23051"/>
                </a:lnTo>
                <a:lnTo>
                  <a:pt x="105376" y="21083"/>
                </a:lnTo>
                <a:lnTo>
                  <a:pt x="105242" y="21083"/>
                </a:lnTo>
                <a:lnTo>
                  <a:pt x="102607" y="21083"/>
                </a:lnTo>
                <a:close/>
                <a:moveTo>
                  <a:pt x="101840" y="21883"/>
                </a:moveTo>
                <a:lnTo>
                  <a:pt x="105076" y="21883"/>
                </a:lnTo>
                <a:lnTo>
                  <a:pt x="107377" y="24185"/>
                </a:lnTo>
                <a:lnTo>
                  <a:pt x="107377" y="26553"/>
                </a:lnTo>
                <a:lnTo>
                  <a:pt x="104375" y="23551"/>
                </a:lnTo>
                <a:lnTo>
                  <a:pt x="104208" y="23551"/>
                </a:lnTo>
                <a:lnTo>
                  <a:pt x="100139" y="23551"/>
                </a:lnTo>
                <a:close/>
                <a:moveTo>
                  <a:pt x="99371" y="24352"/>
                </a:moveTo>
                <a:lnTo>
                  <a:pt x="104041" y="24352"/>
                </a:lnTo>
                <a:lnTo>
                  <a:pt x="107377" y="27654"/>
                </a:lnTo>
                <a:lnTo>
                  <a:pt x="107377" y="29822"/>
                </a:lnTo>
                <a:lnTo>
                  <a:pt x="103408" y="25886"/>
                </a:lnTo>
                <a:lnTo>
                  <a:pt x="103241" y="25886"/>
                </a:lnTo>
                <a:lnTo>
                  <a:pt x="97837" y="25886"/>
                </a:lnTo>
                <a:close/>
                <a:moveTo>
                  <a:pt x="96469" y="25786"/>
                </a:moveTo>
                <a:lnTo>
                  <a:pt x="94435" y="25786"/>
                </a:lnTo>
                <a:lnTo>
                  <a:pt x="92767" y="24085"/>
                </a:lnTo>
                <a:lnTo>
                  <a:pt x="92767" y="16346"/>
                </a:lnTo>
                <a:lnTo>
                  <a:pt x="96469" y="20082"/>
                </a:lnTo>
                <a:close/>
                <a:moveTo>
                  <a:pt x="91966" y="24085"/>
                </a:moveTo>
                <a:lnTo>
                  <a:pt x="90298" y="25786"/>
                </a:lnTo>
                <a:lnTo>
                  <a:pt x="88264" y="25786"/>
                </a:lnTo>
                <a:lnTo>
                  <a:pt x="88264" y="20049"/>
                </a:lnTo>
                <a:lnTo>
                  <a:pt x="91966" y="16346"/>
                </a:lnTo>
                <a:close/>
                <a:moveTo>
                  <a:pt x="79491" y="21083"/>
                </a:moveTo>
                <a:lnTo>
                  <a:pt x="79324" y="21083"/>
                </a:lnTo>
                <a:lnTo>
                  <a:pt x="77356" y="23051"/>
                </a:lnTo>
                <a:lnTo>
                  <a:pt x="77356" y="21216"/>
                </a:lnTo>
                <a:lnTo>
                  <a:pt x="78790" y="19782"/>
                </a:lnTo>
                <a:lnTo>
                  <a:pt x="80792" y="19782"/>
                </a:lnTo>
                <a:lnTo>
                  <a:pt x="82126" y="21083"/>
                </a:lnTo>
                <a:close/>
                <a:moveTo>
                  <a:pt x="80558" y="18447"/>
                </a:moveTo>
                <a:lnTo>
                  <a:pt x="77923" y="15779"/>
                </a:lnTo>
                <a:lnTo>
                  <a:pt x="81659" y="15779"/>
                </a:lnTo>
                <a:lnTo>
                  <a:pt x="80558" y="16880"/>
                </a:lnTo>
                <a:close/>
                <a:moveTo>
                  <a:pt x="77356" y="14445"/>
                </a:moveTo>
                <a:lnTo>
                  <a:pt x="77356" y="10709"/>
                </a:lnTo>
                <a:lnTo>
                  <a:pt x="78457" y="11776"/>
                </a:lnTo>
                <a:lnTo>
                  <a:pt x="80024" y="11776"/>
                </a:lnTo>
                <a:close/>
                <a:moveTo>
                  <a:pt x="76589" y="14445"/>
                </a:moveTo>
                <a:lnTo>
                  <a:pt x="73920" y="11776"/>
                </a:lnTo>
                <a:lnTo>
                  <a:pt x="75321" y="11776"/>
                </a:lnTo>
                <a:lnTo>
                  <a:pt x="75588" y="11676"/>
                </a:lnTo>
                <a:lnTo>
                  <a:pt x="76555" y="10709"/>
                </a:lnTo>
                <a:lnTo>
                  <a:pt x="76555" y="14445"/>
                </a:lnTo>
                <a:close/>
                <a:moveTo>
                  <a:pt x="76021" y="15779"/>
                </a:moveTo>
                <a:lnTo>
                  <a:pt x="73386" y="18414"/>
                </a:lnTo>
                <a:lnTo>
                  <a:pt x="73386" y="16880"/>
                </a:lnTo>
                <a:lnTo>
                  <a:pt x="72285" y="15779"/>
                </a:lnTo>
                <a:close/>
                <a:moveTo>
                  <a:pt x="76589" y="16346"/>
                </a:moveTo>
                <a:lnTo>
                  <a:pt x="76589" y="20082"/>
                </a:lnTo>
                <a:lnTo>
                  <a:pt x="75588" y="19115"/>
                </a:lnTo>
                <a:lnTo>
                  <a:pt x="75321" y="18981"/>
                </a:lnTo>
                <a:lnTo>
                  <a:pt x="73920" y="18981"/>
                </a:lnTo>
                <a:close/>
                <a:moveTo>
                  <a:pt x="65681" y="25786"/>
                </a:moveTo>
                <a:lnTo>
                  <a:pt x="63646" y="25786"/>
                </a:lnTo>
                <a:lnTo>
                  <a:pt x="61978" y="24085"/>
                </a:lnTo>
                <a:lnTo>
                  <a:pt x="61978" y="16346"/>
                </a:lnTo>
                <a:lnTo>
                  <a:pt x="65681" y="20049"/>
                </a:lnTo>
                <a:close/>
                <a:moveTo>
                  <a:pt x="61178" y="24085"/>
                </a:moveTo>
                <a:lnTo>
                  <a:pt x="59510" y="25786"/>
                </a:lnTo>
                <a:lnTo>
                  <a:pt x="57475" y="25786"/>
                </a:lnTo>
                <a:lnTo>
                  <a:pt x="57475" y="20049"/>
                </a:lnTo>
                <a:lnTo>
                  <a:pt x="61178" y="16346"/>
                </a:lnTo>
                <a:close/>
                <a:moveTo>
                  <a:pt x="48535" y="21083"/>
                </a:moveTo>
                <a:lnTo>
                  <a:pt x="46567" y="23051"/>
                </a:lnTo>
                <a:lnTo>
                  <a:pt x="46567" y="21216"/>
                </a:lnTo>
                <a:lnTo>
                  <a:pt x="48001" y="19782"/>
                </a:lnTo>
                <a:lnTo>
                  <a:pt x="50003" y="19782"/>
                </a:lnTo>
                <a:lnTo>
                  <a:pt x="51337" y="21083"/>
                </a:lnTo>
                <a:close/>
                <a:moveTo>
                  <a:pt x="49769" y="18447"/>
                </a:moveTo>
                <a:lnTo>
                  <a:pt x="47134" y="15779"/>
                </a:lnTo>
                <a:lnTo>
                  <a:pt x="50870" y="15779"/>
                </a:lnTo>
                <a:lnTo>
                  <a:pt x="49769" y="16880"/>
                </a:lnTo>
                <a:close/>
                <a:moveTo>
                  <a:pt x="46567" y="14445"/>
                </a:moveTo>
                <a:lnTo>
                  <a:pt x="46567" y="10709"/>
                </a:lnTo>
                <a:lnTo>
                  <a:pt x="47534" y="11676"/>
                </a:lnTo>
                <a:lnTo>
                  <a:pt x="47835" y="11809"/>
                </a:lnTo>
                <a:lnTo>
                  <a:pt x="49202" y="11809"/>
                </a:lnTo>
                <a:close/>
                <a:moveTo>
                  <a:pt x="45767" y="14445"/>
                </a:moveTo>
                <a:lnTo>
                  <a:pt x="43131" y="11776"/>
                </a:lnTo>
                <a:lnTo>
                  <a:pt x="44699" y="11776"/>
                </a:lnTo>
                <a:lnTo>
                  <a:pt x="45767" y="10709"/>
                </a:lnTo>
                <a:close/>
                <a:moveTo>
                  <a:pt x="45233" y="15779"/>
                </a:moveTo>
                <a:lnTo>
                  <a:pt x="42564" y="18414"/>
                </a:lnTo>
                <a:lnTo>
                  <a:pt x="42564" y="16880"/>
                </a:lnTo>
                <a:lnTo>
                  <a:pt x="41497" y="15779"/>
                </a:lnTo>
                <a:close/>
                <a:moveTo>
                  <a:pt x="42364" y="19782"/>
                </a:moveTo>
                <a:lnTo>
                  <a:pt x="44366" y="19782"/>
                </a:lnTo>
                <a:lnTo>
                  <a:pt x="45767" y="21216"/>
                </a:lnTo>
                <a:lnTo>
                  <a:pt x="45767" y="23051"/>
                </a:lnTo>
                <a:lnTo>
                  <a:pt x="43798" y="21083"/>
                </a:lnTo>
                <a:lnTo>
                  <a:pt x="43665" y="21083"/>
                </a:lnTo>
                <a:lnTo>
                  <a:pt x="41030" y="21083"/>
                </a:lnTo>
                <a:close/>
                <a:moveTo>
                  <a:pt x="40229" y="21883"/>
                </a:moveTo>
                <a:lnTo>
                  <a:pt x="43498" y="21883"/>
                </a:lnTo>
                <a:lnTo>
                  <a:pt x="45767" y="24185"/>
                </a:lnTo>
                <a:lnTo>
                  <a:pt x="45767" y="26553"/>
                </a:lnTo>
                <a:lnTo>
                  <a:pt x="42798" y="23551"/>
                </a:lnTo>
                <a:lnTo>
                  <a:pt x="42631" y="23551"/>
                </a:lnTo>
                <a:lnTo>
                  <a:pt x="38561" y="23551"/>
                </a:lnTo>
                <a:close/>
                <a:moveTo>
                  <a:pt x="37761" y="24352"/>
                </a:moveTo>
                <a:lnTo>
                  <a:pt x="42464" y="24352"/>
                </a:lnTo>
                <a:lnTo>
                  <a:pt x="45767" y="27654"/>
                </a:lnTo>
                <a:lnTo>
                  <a:pt x="45767" y="29822"/>
                </a:lnTo>
                <a:lnTo>
                  <a:pt x="41830" y="25886"/>
                </a:lnTo>
                <a:lnTo>
                  <a:pt x="41664" y="25886"/>
                </a:lnTo>
                <a:lnTo>
                  <a:pt x="36260" y="25886"/>
                </a:lnTo>
                <a:close/>
                <a:moveTo>
                  <a:pt x="34892" y="25786"/>
                </a:moveTo>
                <a:lnTo>
                  <a:pt x="32857" y="25786"/>
                </a:lnTo>
                <a:lnTo>
                  <a:pt x="31189" y="24085"/>
                </a:lnTo>
                <a:lnTo>
                  <a:pt x="31189" y="16346"/>
                </a:lnTo>
                <a:lnTo>
                  <a:pt x="34892" y="20049"/>
                </a:lnTo>
                <a:close/>
                <a:moveTo>
                  <a:pt x="30389" y="24085"/>
                </a:moveTo>
                <a:lnTo>
                  <a:pt x="28721" y="25786"/>
                </a:lnTo>
                <a:lnTo>
                  <a:pt x="26653" y="25786"/>
                </a:lnTo>
                <a:lnTo>
                  <a:pt x="26653" y="20049"/>
                </a:lnTo>
                <a:lnTo>
                  <a:pt x="30389" y="16346"/>
                </a:lnTo>
                <a:lnTo>
                  <a:pt x="30389" y="24085"/>
                </a:lnTo>
                <a:close/>
                <a:moveTo>
                  <a:pt x="19748" y="35693"/>
                </a:moveTo>
                <a:lnTo>
                  <a:pt x="19881" y="35693"/>
                </a:lnTo>
                <a:lnTo>
                  <a:pt x="25319" y="35693"/>
                </a:lnTo>
                <a:lnTo>
                  <a:pt x="23784" y="37228"/>
                </a:lnTo>
                <a:lnTo>
                  <a:pt x="19081" y="37228"/>
                </a:lnTo>
                <a:lnTo>
                  <a:pt x="15778" y="33892"/>
                </a:lnTo>
                <a:lnTo>
                  <a:pt x="15778" y="31757"/>
                </a:lnTo>
                <a:close/>
                <a:moveTo>
                  <a:pt x="18781" y="38028"/>
                </a:moveTo>
                <a:lnTo>
                  <a:pt x="18947" y="38028"/>
                </a:lnTo>
                <a:lnTo>
                  <a:pt x="22984" y="38028"/>
                </a:lnTo>
                <a:lnTo>
                  <a:pt x="21316" y="39696"/>
                </a:lnTo>
                <a:lnTo>
                  <a:pt x="18080" y="39696"/>
                </a:lnTo>
                <a:lnTo>
                  <a:pt x="15778" y="37394"/>
                </a:lnTo>
                <a:lnTo>
                  <a:pt x="15778" y="35026"/>
                </a:lnTo>
                <a:close/>
                <a:moveTo>
                  <a:pt x="14978" y="40363"/>
                </a:moveTo>
                <a:lnTo>
                  <a:pt x="13577" y="41797"/>
                </a:lnTo>
                <a:lnTo>
                  <a:pt x="11542" y="41797"/>
                </a:lnTo>
                <a:lnTo>
                  <a:pt x="10241" y="40463"/>
                </a:lnTo>
                <a:lnTo>
                  <a:pt x="13010" y="40463"/>
                </a:lnTo>
                <a:lnTo>
                  <a:pt x="14978" y="38495"/>
                </a:lnTo>
                <a:lnTo>
                  <a:pt x="14978" y="40363"/>
                </a:lnTo>
                <a:close/>
                <a:moveTo>
                  <a:pt x="11776" y="43132"/>
                </a:moveTo>
                <a:lnTo>
                  <a:pt x="14411" y="45800"/>
                </a:lnTo>
                <a:lnTo>
                  <a:pt x="10675" y="45800"/>
                </a:lnTo>
                <a:lnTo>
                  <a:pt x="11776" y="44700"/>
                </a:lnTo>
                <a:lnTo>
                  <a:pt x="11776" y="43132"/>
                </a:lnTo>
                <a:close/>
                <a:moveTo>
                  <a:pt x="14978" y="47135"/>
                </a:moveTo>
                <a:lnTo>
                  <a:pt x="14978" y="50871"/>
                </a:lnTo>
                <a:lnTo>
                  <a:pt x="14011" y="49903"/>
                </a:lnTo>
                <a:lnTo>
                  <a:pt x="13744" y="49770"/>
                </a:lnTo>
                <a:lnTo>
                  <a:pt x="12343" y="49770"/>
                </a:lnTo>
                <a:close/>
                <a:moveTo>
                  <a:pt x="15778" y="52005"/>
                </a:moveTo>
                <a:lnTo>
                  <a:pt x="17213" y="50570"/>
                </a:lnTo>
                <a:lnTo>
                  <a:pt x="19214" y="50570"/>
                </a:lnTo>
                <a:lnTo>
                  <a:pt x="20549" y="51905"/>
                </a:lnTo>
                <a:lnTo>
                  <a:pt x="17747" y="51905"/>
                </a:lnTo>
                <a:lnTo>
                  <a:pt x="15778" y="53873"/>
                </a:lnTo>
                <a:close/>
                <a:moveTo>
                  <a:pt x="18080" y="52672"/>
                </a:moveTo>
                <a:lnTo>
                  <a:pt x="21316" y="52672"/>
                </a:lnTo>
                <a:lnTo>
                  <a:pt x="23017" y="54340"/>
                </a:lnTo>
                <a:lnTo>
                  <a:pt x="18947" y="54340"/>
                </a:lnTo>
                <a:lnTo>
                  <a:pt x="18647" y="54473"/>
                </a:lnTo>
                <a:lnTo>
                  <a:pt x="15778" y="57342"/>
                </a:lnTo>
                <a:lnTo>
                  <a:pt x="15778" y="54974"/>
                </a:lnTo>
                <a:close/>
                <a:moveTo>
                  <a:pt x="19081" y="55140"/>
                </a:moveTo>
                <a:lnTo>
                  <a:pt x="23784" y="55140"/>
                </a:lnTo>
                <a:lnTo>
                  <a:pt x="25319" y="56675"/>
                </a:lnTo>
                <a:lnTo>
                  <a:pt x="19748" y="56675"/>
                </a:lnTo>
                <a:lnTo>
                  <a:pt x="15778" y="60611"/>
                </a:lnTo>
                <a:lnTo>
                  <a:pt x="15778" y="58443"/>
                </a:lnTo>
                <a:close/>
                <a:moveTo>
                  <a:pt x="19748" y="66482"/>
                </a:moveTo>
                <a:lnTo>
                  <a:pt x="25319" y="66482"/>
                </a:lnTo>
                <a:lnTo>
                  <a:pt x="23784" y="68016"/>
                </a:lnTo>
                <a:lnTo>
                  <a:pt x="19081" y="68016"/>
                </a:lnTo>
                <a:lnTo>
                  <a:pt x="15778" y="64714"/>
                </a:lnTo>
                <a:lnTo>
                  <a:pt x="15778" y="62546"/>
                </a:lnTo>
                <a:close/>
                <a:moveTo>
                  <a:pt x="18647" y="68683"/>
                </a:moveTo>
                <a:lnTo>
                  <a:pt x="18947" y="68817"/>
                </a:lnTo>
                <a:lnTo>
                  <a:pt x="22984" y="68817"/>
                </a:lnTo>
                <a:lnTo>
                  <a:pt x="21316" y="70485"/>
                </a:lnTo>
                <a:lnTo>
                  <a:pt x="18080" y="70485"/>
                </a:lnTo>
                <a:lnTo>
                  <a:pt x="15778" y="68183"/>
                </a:lnTo>
                <a:lnTo>
                  <a:pt x="15778" y="65815"/>
                </a:lnTo>
                <a:close/>
                <a:moveTo>
                  <a:pt x="14978" y="71152"/>
                </a:moveTo>
                <a:lnTo>
                  <a:pt x="13577" y="72586"/>
                </a:lnTo>
                <a:lnTo>
                  <a:pt x="11542" y="72586"/>
                </a:lnTo>
                <a:lnTo>
                  <a:pt x="10241" y="71285"/>
                </a:lnTo>
                <a:lnTo>
                  <a:pt x="13010" y="71285"/>
                </a:lnTo>
                <a:lnTo>
                  <a:pt x="14978" y="69317"/>
                </a:lnTo>
                <a:lnTo>
                  <a:pt x="14978" y="71152"/>
                </a:lnTo>
                <a:close/>
                <a:moveTo>
                  <a:pt x="11776" y="75321"/>
                </a:moveTo>
                <a:lnTo>
                  <a:pt x="11776" y="73954"/>
                </a:lnTo>
                <a:lnTo>
                  <a:pt x="14411" y="76589"/>
                </a:lnTo>
                <a:lnTo>
                  <a:pt x="10675" y="76589"/>
                </a:lnTo>
                <a:lnTo>
                  <a:pt x="11675" y="75588"/>
                </a:lnTo>
                <a:close/>
                <a:moveTo>
                  <a:pt x="14444" y="77356"/>
                </a:moveTo>
                <a:lnTo>
                  <a:pt x="11776" y="80025"/>
                </a:lnTo>
                <a:lnTo>
                  <a:pt x="11776" y="78457"/>
                </a:lnTo>
                <a:lnTo>
                  <a:pt x="10675" y="77356"/>
                </a:lnTo>
                <a:close/>
                <a:moveTo>
                  <a:pt x="14978" y="77923"/>
                </a:moveTo>
                <a:lnTo>
                  <a:pt x="14978" y="81659"/>
                </a:lnTo>
                <a:lnTo>
                  <a:pt x="14011" y="80692"/>
                </a:lnTo>
                <a:lnTo>
                  <a:pt x="13744" y="80559"/>
                </a:lnTo>
                <a:lnTo>
                  <a:pt x="12343" y="80559"/>
                </a:lnTo>
                <a:close/>
                <a:moveTo>
                  <a:pt x="15778" y="82794"/>
                </a:moveTo>
                <a:lnTo>
                  <a:pt x="17213" y="81359"/>
                </a:lnTo>
                <a:lnTo>
                  <a:pt x="19214" y="81359"/>
                </a:lnTo>
                <a:lnTo>
                  <a:pt x="20549" y="82693"/>
                </a:lnTo>
                <a:lnTo>
                  <a:pt x="17913" y="82693"/>
                </a:lnTo>
                <a:lnTo>
                  <a:pt x="17747" y="82693"/>
                </a:lnTo>
                <a:lnTo>
                  <a:pt x="15778" y="84662"/>
                </a:lnTo>
                <a:close/>
                <a:moveTo>
                  <a:pt x="18080" y="83461"/>
                </a:moveTo>
                <a:lnTo>
                  <a:pt x="21316" y="83461"/>
                </a:lnTo>
                <a:lnTo>
                  <a:pt x="23017" y="85162"/>
                </a:lnTo>
                <a:lnTo>
                  <a:pt x="18947" y="85162"/>
                </a:lnTo>
                <a:lnTo>
                  <a:pt x="18781" y="85162"/>
                </a:lnTo>
                <a:lnTo>
                  <a:pt x="15778" y="88131"/>
                </a:lnTo>
                <a:lnTo>
                  <a:pt x="15778" y="85762"/>
                </a:lnTo>
                <a:close/>
                <a:moveTo>
                  <a:pt x="19081" y="85929"/>
                </a:moveTo>
                <a:lnTo>
                  <a:pt x="23784" y="85929"/>
                </a:lnTo>
                <a:lnTo>
                  <a:pt x="25319" y="87464"/>
                </a:lnTo>
                <a:lnTo>
                  <a:pt x="19881" y="87464"/>
                </a:lnTo>
                <a:lnTo>
                  <a:pt x="19748" y="87464"/>
                </a:lnTo>
                <a:lnTo>
                  <a:pt x="15778" y="91400"/>
                </a:lnTo>
                <a:lnTo>
                  <a:pt x="15778" y="89265"/>
                </a:lnTo>
                <a:close/>
                <a:moveTo>
                  <a:pt x="26653" y="97371"/>
                </a:moveTo>
                <a:lnTo>
                  <a:pt x="28721" y="97371"/>
                </a:lnTo>
                <a:lnTo>
                  <a:pt x="30389" y="99072"/>
                </a:lnTo>
                <a:lnTo>
                  <a:pt x="30389" y="106811"/>
                </a:lnTo>
                <a:lnTo>
                  <a:pt x="26653" y="103108"/>
                </a:lnTo>
                <a:lnTo>
                  <a:pt x="26653" y="97371"/>
                </a:lnTo>
                <a:close/>
                <a:moveTo>
                  <a:pt x="31189" y="99072"/>
                </a:moveTo>
                <a:lnTo>
                  <a:pt x="32857" y="97371"/>
                </a:lnTo>
                <a:lnTo>
                  <a:pt x="34892" y="97371"/>
                </a:lnTo>
                <a:lnTo>
                  <a:pt x="34892" y="103108"/>
                </a:lnTo>
                <a:lnTo>
                  <a:pt x="31189" y="106811"/>
                </a:lnTo>
                <a:close/>
                <a:moveTo>
                  <a:pt x="43665" y="102074"/>
                </a:moveTo>
                <a:lnTo>
                  <a:pt x="43798" y="102074"/>
                </a:lnTo>
                <a:lnTo>
                  <a:pt x="45767" y="100106"/>
                </a:lnTo>
                <a:lnTo>
                  <a:pt x="45767" y="101974"/>
                </a:lnTo>
                <a:lnTo>
                  <a:pt x="44366" y="103375"/>
                </a:lnTo>
                <a:lnTo>
                  <a:pt x="42364" y="103375"/>
                </a:lnTo>
                <a:lnTo>
                  <a:pt x="41030" y="102074"/>
                </a:lnTo>
                <a:close/>
                <a:moveTo>
                  <a:pt x="42564" y="104743"/>
                </a:moveTo>
                <a:lnTo>
                  <a:pt x="45233" y="107378"/>
                </a:lnTo>
                <a:lnTo>
                  <a:pt x="41497" y="107378"/>
                </a:lnTo>
                <a:lnTo>
                  <a:pt x="42564" y="106277"/>
                </a:lnTo>
                <a:lnTo>
                  <a:pt x="42564" y="104743"/>
                </a:lnTo>
                <a:close/>
                <a:moveTo>
                  <a:pt x="45767" y="108712"/>
                </a:moveTo>
                <a:lnTo>
                  <a:pt x="45767" y="112448"/>
                </a:lnTo>
                <a:lnTo>
                  <a:pt x="44699" y="111381"/>
                </a:lnTo>
                <a:lnTo>
                  <a:pt x="43131" y="111381"/>
                </a:lnTo>
                <a:close/>
                <a:moveTo>
                  <a:pt x="46567" y="108712"/>
                </a:moveTo>
                <a:lnTo>
                  <a:pt x="49202" y="111381"/>
                </a:lnTo>
                <a:lnTo>
                  <a:pt x="47835" y="111381"/>
                </a:lnTo>
                <a:lnTo>
                  <a:pt x="47568" y="111481"/>
                </a:lnTo>
                <a:lnTo>
                  <a:pt x="46567" y="112448"/>
                </a:lnTo>
                <a:lnTo>
                  <a:pt x="46567" y="108712"/>
                </a:lnTo>
                <a:close/>
                <a:moveTo>
                  <a:pt x="47134" y="107378"/>
                </a:moveTo>
                <a:lnTo>
                  <a:pt x="49769" y="104743"/>
                </a:lnTo>
                <a:lnTo>
                  <a:pt x="49769" y="106277"/>
                </a:lnTo>
                <a:lnTo>
                  <a:pt x="50870" y="107378"/>
                </a:lnTo>
                <a:close/>
                <a:moveTo>
                  <a:pt x="46567" y="106811"/>
                </a:moveTo>
                <a:lnTo>
                  <a:pt x="46567" y="103075"/>
                </a:lnTo>
                <a:lnTo>
                  <a:pt x="47534" y="104042"/>
                </a:lnTo>
                <a:lnTo>
                  <a:pt x="47835" y="104175"/>
                </a:lnTo>
                <a:lnTo>
                  <a:pt x="49202" y="104175"/>
                </a:lnTo>
                <a:close/>
                <a:moveTo>
                  <a:pt x="57475" y="97371"/>
                </a:moveTo>
                <a:lnTo>
                  <a:pt x="59510" y="97371"/>
                </a:lnTo>
                <a:lnTo>
                  <a:pt x="61178" y="99072"/>
                </a:lnTo>
                <a:lnTo>
                  <a:pt x="61178" y="106811"/>
                </a:lnTo>
                <a:lnTo>
                  <a:pt x="57475" y="103108"/>
                </a:lnTo>
                <a:close/>
                <a:moveTo>
                  <a:pt x="61978" y="99072"/>
                </a:moveTo>
                <a:lnTo>
                  <a:pt x="63646" y="97371"/>
                </a:lnTo>
                <a:lnTo>
                  <a:pt x="65681" y="97371"/>
                </a:lnTo>
                <a:lnTo>
                  <a:pt x="65681" y="103108"/>
                </a:lnTo>
                <a:lnTo>
                  <a:pt x="61978" y="106811"/>
                </a:lnTo>
                <a:close/>
                <a:moveTo>
                  <a:pt x="74620" y="102074"/>
                </a:moveTo>
                <a:lnTo>
                  <a:pt x="76589" y="100106"/>
                </a:lnTo>
                <a:lnTo>
                  <a:pt x="76589" y="101974"/>
                </a:lnTo>
                <a:lnTo>
                  <a:pt x="75154" y="103375"/>
                </a:lnTo>
                <a:lnTo>
                  <a:pt x="73153" y="103375"/>
                </a:lnTo>
                <a:lnTo>
                  <a:pt x="71818" y="102074"/>
                </a:lnTo>
                <a:close/>
                <a:moveTo>
                  <a:pt x="73386" y="104743"/>
                </a:moveTo>
                <a:lnTo>
                  <a:pt x="76021" y="107378"/>
                </a:lnTo>
                <a:lnTo>
                  <a:pt x="72285" y="107378"/>
                </a:lnTo>
                <a:lnTo>
                  <a:pt x="73386" y="106277"/>
                </a:lnTo>
                <a:close/>
                <a:moveTo>
                  <a:pt x="76589" y="108712"/>
                </a:moveTo>
                <a:lnTo>
                  <a:pt x="76589" y="112448"/>
                </a:lnTo>
                <a:lnTo>
                  <a:pt x="75588" y="111481"/>
                </a:lnTo>
                <a:lnTo>
                  <a:pt x="75321" y="111381"/>
                </a:lnTo>
                <a:lnTo>
                  <a:pt x="73920" y="111381"/>
                </a:lnTo>
                <a:close/>
                <a:moveTo>
                  <a:pt x="77356" y="108712"/>
                </a:moveTo>
                <a:lnTo>
                  <a:pt x="80024" y="111381"/>
                </a:lnTo>
                <a:lnTo>
                  <a:pt x="78457" y="111381"/>
                </a:lnTo>
                <a:lnTo>
                  <a:pt x="77356" y="112448"/>
                </a:lnTo>
                <a:close/>
                <a:moveTo>
                  <a:pt x="77923" y="107378"/>
                </a:moveTo>
                <a:lnTo>
                  <a:pt x="80558" y="104743"/>
                </a:lnTo>
                <a:lnTo>
                  <a:pt x="80558" y="106277"/>
                </a:lnTo>
                <a:lnTo>
                  <a:pt x="81659" y="107378"/>
                </a:lnTo>
                <a:close/>
                <a:moveTo>
                  <a:pt x="80792" y="103375"/>
                </a:moveTo>
                <a:lnTo>
                  <a:pt x="78790" y="103375"/>
                </a:lnTo>
                <a:lnTo>
                  <a:pt x="77356" y="101941"/>
                </a:lnTo>
                <a:lnTo>
                  <a:pt x="77356" y="100106"/>
                </a:lnTo>
                <a:lnTo>
                  <a:pt x="79324" y="102074"/>
                </a:lnTo>
                <a:lnTo>
                  <a:pt x="79491" y="102074"/>
                </a:lnTo>
                <a:lnTo>
                  <a:pt x="82092" y="102074"/>
                </a:lnTo>
                <a:close/>
                <a:moveTo>
                  <a:pt x="82893" y="101273"/>
                </a:moveTo>
                <a:lnTo>
                  <a:pt x="79657" y="101273"/>
                </a:lnTo>
                <a:lnTo>
                  <a:pt x="77356" y="98972"/>
                </a:lnTo>
                <a:lnTo>
                  <a:pt x="77356" y="96603"/>
                </a:lnTo>
                <a:lnTo>
                  <a:pt x="80358" y="99606"/>
                </a:lnTo>
                <a:lnTo>
                  <a:pt x="80525" y="99606"/>
                </a:lnTo>
                <a:lnTo>
                  <a:pt x="84594" y="99606"/>
                </a:lnTo>
                <a:close/>
                <a:moveTo>
                  <a:pt x="85361" y="98805"/>
                </a:moveTo>
                <a:lnTo>
                  <a:pt x="80691" y="98805"/>
                </a:lnTo>
                <a:lnTo>
                  <a:pt x="77356" y="95503"/>
                </a:lnTo>
                <a:lnTo>
                  <a:pt x="77356" y="93334"/>
                </a:lnTo>
                <a:lnTo>
                  <a:pt x="81325" y="97271"/>
                </a:lnTo>
                <a:lnTo>
                  <a:pt x="81492" y="97271"/>
                </a:lnTo>
                <a:lnTo>
                  <a:pt x="86896" y="97271"/>
                </a:lnTo>
                <a:close/>
                <a:moveTo>
                  <a:pt x="88264" y="97371"/>
                </a:moveTo>
                <a:lnTo>
                  <a:pt x="90298" y="97371"/>
                </a:lnTo>
                <a:lnTo>
                  <a:pt x="91966" y="99072"/>
                </a:lnTo>
                <a:lnTo>
                  <a:pt x="91966" y="106811"/>
                </a:lnTo>
                <a:lnTo>
                  <a:pt x="88264" y="103108"/>
                </a:lnTo>
                <a:close/>
                <a:moveTo>
                  <a:pt x="92767" y="99072"/>
                </a:moveTo>
                <a:lnTo>
                  <a:pt x="94435" y="97371"/>
                </a:lnTo>
                <a:lnTo>
                  <a:pt x="96469" y="97371"/>
                </a:lnTo>
                <a:lnTo>
                  <a:pt x="96469" y="103108"/>
                </a:lnTo>
                <a:lnTo>
                  <a:pt x="92767" y="106811"/>
                </a:lnTo>
                <a:close/>
                <a:moveTo>
                  <a:pt x="105242" y="102074"/>
                </a:moveTo>
                <a:lnTo>
                  <a:pt x="105409" y="102074"/>
                </a:lnTo>
                <a:lnTo>
                  <a:pt x="107377" y="100106"/>
                </a:lnTo>
                <a:lnTo>
                  <a:pt x="107377" y="101974"/>
                </a:lnTo>
                <a:lnTo>
                  <a:pt x="105943" y="103375"/>
                </a:lnTo>
                <a:lnTo>
                  <a:pt x="103941" y="103375"/>
                </a:lnTo>
                <a:lnTo>
                  <a:pt x="102607" y="102074"/>
                </a:lnTo>
                <a:close/>
                <a:moveTo>
                  <a:pt x="104175" y="104743"/>
                </a:moveTo>
                <a:lnTo>
                  <a:pt x="106810" y="107378"/>
                </a:lnTo>
                <a:lnTo>
                  <a:pt x="103074" y="107378"/>
                </a:lnTo>
                <a:lnTo>
                  <a:pt x="104175" y="106277"/>
                </a:lnTo>
                <a:close/>
                <a:moveTo>
                  <a:pt x="107377" y="108712"/>
                </a:moveTo>
                <a:lnTo>
                  <a:pt x="107377" y="112448"/>
                </a:lnTo>
                <a:lnTo>
                  <a:pt x="106276" y="111381"/>
                </a:lnTo>
                <a:lnTo>
                  <a:pt x="104709" y="111381"/>
                </a:lnTo>
                <a:close/>
                <a:moveTo>
                  <a:pt x="108144" y="108712"/>
                </a:moveTo>
                <a:lnTo>
                  <a:pt x="110813" y="111381"/>
                </a:lnTo>
                <a:lnTo>
                  <a:pt x="109412" y="111381"/>
                </a:lnTo>
                <a:lnTo>
                  <a:pt x="109145" y="111481"/>
                </a:lnTo>
                <a:lnTo>
                  <a:pt x="108144" y="112448"/>
                </a:lnTo>
                <a:lnTo>
                  <a:pt x="108144" y="108712"/>
                </a:lnTo>
                <a:close/>
                <a:moveTo>
                  <a:pt x="108711" y="107378"/>
                </a:moveTo>
                <a:lnTo>
                  <a:pt x="111347" y="104743"/>
                </a:lnTo>
                <a:lnTo>
                  <a:pt x="111347" y="106277"/>
                </a:lnTo>
                <a:lnTo>
                  <a:pt x="112447" y="107378"/>
                </a:lnTo>
                <a:close/>
                <a:moveTo>
                  <a:pt x="108144" y="106811"/>
                </a:moveTo>
                <a:lnTo>
                  <a:pt x="108144" y="103075"/>
                </a:lnTo>
                <a:lnTo>
                  <a:pt x="109145" y="104042"/>
                </a:lnTo>
                <a:lnTo>
                  <a:pt x="109412" y="104175"/>
                </a:lnTo>
                <a:lnTo>
                  <a:pt x="110813" y="104175"/>
                </a:lnTo>
                <a:close/>
                <a:moveTo>
                  <a:pt x="119052" y="97371"/>
                </a:moveTo>
                <a:lnTo>
                  <a:pt x="121087" y="97371"/>
                </a:lnTo>
                <a:lnTo>
                  <a:pt x="122755" y="99072"/>
                </a:lnTo>
                <a:lnTo>
                  <a:pt x="122755" y="106811"/>
                </a:lnTo>
                <a:lnTo>
                  <a:pt x="119052" y="103108"/>
                </a:lnTo>
                <a:close/>
                <a:moveTo>
                  <a:pt x="123555" y="99072"/>
                </a:moveTo>
                <a:lnTo>
                  <a:pt x="125223" y="97371"/>
                </a:lnTo>
                <a:lnTo>
                  <a:pt x="127258" y="97371"/>
                </a:lnTo>
                <a:lnTo>
                  <a:pt x="127258" y="103108"/>
                </a:lnTo>
                <a:lnTo>
                  <a:pt x="123555" y="106811"/>
                </a:lnTo>
                <a:lnTo>
                  <a:pt x="123555" y="99072"/>
                </a:lnTo>
                <a:close/>
                <a:moveTo>
                  <a:pt x="136198" y="102074"/>
                </a:moveTo>
                <a:lnTo>
                  <a:pt x="138166" y="100106"/>
                </a:lnTo>
                <a:lnTo>
                  <a:pt x="138166" y="101974"/>
                </a:lnTo>
                <a:lnTo>
                  <a:pt x="136731" y="103375"/>
                </a:lnTo>
                <a:lnTo>
                  <a:pt x="134730" y="103375"/>
                </a:lnTo>
                <a:lnTo>
                  <a:pt x="133396" y="102074"/>
                </a:lnTo>
                <a:close/>
                <a:moveTo>
                  <a:pt x="134964" y="104743"/>
                </a:moveTo>
                <a:lnTo>
                  <a:pt x="137599" y="107378"/>
                </a:lnTo>
                <a:lnTo>
                  <a:pt x="133863" y="107378"/>
                </a:lnTo>
                <a:lnTo>
                  <a:pt x="134964" y="106277"/>
                </a:lnTo>
                <a:lnTo>
                  <a:pt x="134964" y="104743"/>
                </a:lnTo>
                <a:close/>
                <a:moveTo>
                  <a:pt x="138166" y="108712"/>
                </a:moveTo>
                <a:lnTo>
                  <a:pt x="138166" y="112448"/>
                </a:lnTo>
                <a:lnTo>
                  <a:pt x="137165" y="111481"/>
                </a:lnTo>
                <a:lnTo>
                  <a:pt x="136898" y="111381"/>
                </a:lnTo>
                <a:lnTo>
                  <a:pt x="135531" y="111381"/>
                </a:lnTo>
                <a:close/>
                <a:moveTo>
                  <a:pt x="138933" y="108712"/>
                </a:moveTo>
                <a:lnTo>
                  <a:pt x="141602" y="111381"/>
                </a:lnTo>
                <a:lnTo>
                  <a:pt x="140034" y="111381"/>
                </a:lnTo>
                <a:lnTo>
                  <a:pt x="138933" y="112448"/>
                </a:lnTo>
                <a:close/>
                <a:moveTo>
                  <a:pt x="139500" y="107378"/>
                </a:moveTo>
                <a:lnTo>
                  <a:pt x="142135" y="104743"/>
                </a:lnTo>
                <a:lnTo>
                  <a:pt x="142135" y="106277"/>
                </a:lnTo>
                <a:lnTo>
                  <a:pt x="143236" y="107378"/>
                </a:lnTo>
                <a:close/>
                <a:moveTo>
                  <a:pt x="142369" y="103375"/>
                </a:moveTo>
                <a:lnTo>
                  <a:pt x="140367" y="103375"/>
                </a:lnTo>
                <a:lnTo>
                  <a:pt x="138933" y="101941"/>
                </a:lnTo>
                <a:lnTo>
                  <a:pt x="138933" y="100106"/>
                </a:lnTo>
                <a:lnTo>
                  <a:pt x="140901" y="102074"/>
                </a:lnTo>
                <a:lnTo>
                  <a:pt x="141068" y="102074"/>
                </a:lnTo>
                <a:lnTo>
                  <a:pt x="143703" y="102074"/>
                </a:lnTo>
                <a:close/>
                <a:moveTo>
                  <a:pt x="144504" y="101273"/>
                </a:moveTo>
                <a:lnTo>
                  <a:pt x="141235" y="101273"/>
                </a:lnTo>
                <a:lnTo>
                  <a:pt x="138933" y="98972"/>
                </a:lnTo>
                <a:lnTo>
                  <a:pt x="138933" y="96603"/>
                </a:lnTo>
                <a:lnTo>
                  <a:pt x="141935" y="99606"/>
                </a:lnTo>
                <a:lnTo>
                  <a:pt x="142102" y="99606"/>
                </a:lnTo>
                <a:lnTo>
                  <a:pt x="146172" y="99606"/>
                </a:lnTo>
                <a:close/>
                <a:moveTo>
                  <a:pt x="146939" y="98805"/>
                </a:moveTo>
                <a:lnTo>
                  <a:pt x="142269" y="98805"/>
                </a:lnTo>
                <a:lnTo>
                  <a:pt x="138933" y="95503"/>
                </a:lnTo>
                <a:lnTo>
                  <a:pt x="138933" y="93334"/>
                </a:lnTo>
                <a:lnTo>
                  <a:pt x="142903" y="97271"/>
                </a:lnTo>
                <a:lnTo>
                  <a:pt x="143069" y="97271"/>
                </a:lnTo>
                <a:lnTo>
                  <a:pt x="148473" y="97271"/>
                </a:lnTo>
                <a:close/>
                <a:moveTo>
                  <a:pt x="149841" y="97371"/>
                </a:moveTo>
                <a:lnTo>
                  <a:pt x="151876" y="97371"/>
                </a:lnTo>
                <a:lnTo>
                  <a:pt x="153543" y="99072"/>
                </a:lnTo>
                <a:lnTo>
                  <a:pt x="153543" y="106811"/>
                </a:lnTo>
                <a:lnTo>
                  <a:pt x="149841" y="103108"/>
                </a:lnTo>
                <a:lnTo>
                  <a:pt x="149841" y="97371"/>
                </a:lnTo>
                <a:close/>
                <a:moveTo>
                  <a:pt x="154344" y="99072"/>
                </a:moveTo>
                <a:lnTo>
                  <a:pt x="156012" y="97371"/>
                </a:lnTo>
                <a:lnTo>
                  <a:pt x="158047" y="97371"/>
                </a:lnTo>
                <a:lnTo>
                  <a:pt x="158047" y="103108"/>
                </a:lnTo>
                <a:lnTo>
                  <a:pt x="154344" y="106811"/>
                </a:lnTo>
                <a:lnTo>
                  <a:pt x="154344" y="99072"/>
                </a:lnTo>
                <a:close/>
                <a:moveTo>
                  <a:pt x="166820" y="102074"/>
                </a:moveTo>
                <a:lnTo>
                  <a:pt x="166986" y="102074"/>
                </a:lnTo>
                <a:lnTo>
                  <a:pt x="168954" y="100106"/>
                </a:lnTo>
                <a:lnTo>
                  <a:pt x="168954" y="101974"/>
                </a:lnTo>
                <a:lnTo>
                  <a:pt x="167520" y="103375"/>
                </a:lnTo>
                <a:lnTo>
                  <a:pt x="165519" y="103375"/>
                </a:lnTo>
                <a:lnTo>
                  <a:pt x="164184" y="102074"/>
                </a:lnTo>
                <a:close/>
                <a:moveTo>
                  <a:pt x="165752" y="104743"/>
                </a:moveTo>
                <a:lnTo>
                  <a:pt x="168387" y="107378"/>
                </a:lnTo>
                <a:lnTo>
                  <a:pt x="164651" y="107378"/>
                </a:lnTo>
                <a:lnTo>
                  <a:pt x="165752" y="106277"/>
                </a:lnTo>
                <a:lnTo>
                  <a:pt x="165752" y="104743"/>
                </a:lnTo>
                <a:close/>
                <a:moveTo>
                  <a:pt x="168954" y="108712"/>
                </a:moveTo>
                <a:lnTo>
                  <a:pt x="168954" y="112448"/>
                </a:lnTo>
                <a:lnTo>
                  <a:pt x="167854" y="111381"/>
                </a:lnTo>
                <a:lnTo>
                  <a:pt x="166319" y="111381"/>
                </a:lnTo>
                <a:close/>
                <a:moveTo>
                  <a:pt x="169755" y="108712"/>
                </a:moveTo>
                <a:lnTo>
                  <a:pt x="172390" y="111381"/>
                </a:lnTo>
                <a:lnTo>
                  <a:pt x="170989" y="111381"/>
                </a:lnTo>
                <a:lnTo>
                  <a:pt x="170722" y="111481"/>
                </a:lnTo>
                <a:lnTo>
                  <a:pt x="169755" y="112448"/>
                </a:lnTo>
                <a:lnTo>
                  <a:pt x="169755" y="108712"/>
                </a:lnTo>
                <a:close/>
                <a:moveTo>
                  <a:pt x="170289" y="107378"/>
                </a:moveTo>
                <a:lnTo>
                  <a:pt x="172957" y="104743"/>
                </a:lnTo>
                <a:lnTo>
                  <a:pt x="172957" y="106277"/>
                </a:lnTo>
                <a:lnTo>
                  <a:pt x="174025" y="107378"/>
                </a:lnTo>
                <a:close/>
                <a:moveTo>
                  <a:pt x="169755" y="106811"/>
                </a:moveTo>
                <a:lnTo>
                  <a:pt x="169755" y="103075"/>
                </a:lnTo>
                <a:lnTo>
                  <a:pt x="170722" y="104042"/>
                </a:lnTo>
                <a:lnTo>
                  <a:pt x="170989" y="104175"/>
                </a:lnTo>
                <a:lnTo>
                  <a:pt x="172390" y="104175"/>
                </a:lnTo>
                <a:close/>
                <a:moveTo>
                  <a:pt x="180629" y="97371"/>
                </a:moveTo>
                <a:lnTo>
                  <a:pt x="182664" y="97371"/>
                </a:lnTo>
                <a:lnTo>
                  <a:pt x="184332" y="99072"/>
                </a:lnTo>
                <a:lnTo>
                  <a:pt x="184332" y="106811"/>
                </a:lnTo>
                <a:lnTo>
                  <a:pt x="180629" y="103108"/>
                </a:lnTo>
                <a:lnTo>
                  <a:pt x="180629" y="97371"/>
                </a:lnTo>
                <a:close/>
                <a:moveTo>
                  <a:pt x="185133" y="99072"/>
                </a:moveTo>
                <a:lnTo>
                  <a:pt x="186801" y="97371"/>
                </a:lnTo>
                <a:lnTo>
                  <a:pt x="188835" y="97371"/>
                </a:lnTo>
                <a:lnTo>
                  <a:pt x="188835" y="103108"/>
                </a:lnTo>
                <a:lnTo>
                  <a:pt x="185133" y="106811"/>
                </a:lnTo>
                <a:lnTo>
                  <a:pt x="185133" y="99072"/>
                </a:lnTo>
                <a:close/>
                <a:moveTo>
                  <a:pt x="197775" y="102074"/>
                </a:moveTo>
                <a:lnTo>
                  <a:pt x="199743" y="100106"/>
                </a:lnTo>
                <a:lnTo>
                  <a:pt x="199743" y="101974"/>
                </a:lnTo>
                <a:lnTo>
                  <a:pt x="198309" y="103375"/>
                </a:lnTo>
                <a:lnTo>
                  <a:pt x="196307" y="103375"/>
                </a:lnTo>
                <a:lnTo>
                  <a:pt x="194973" y="102074"/>
                </a:lnTo>
                <a:close/>
                <a:moveTo>
                  <a:pt x="196541" y="104743"/>
                </a:moveTo>
                <a:lnTo>
                  <a:pt x="199176" y="107378"/>
                </a:lnTo>
                <a:lnTo>
                  <a:pt x="195440" y="107378"/>
                </a:lnTo>
                <a:lnTo>
                  <a:pt x="196541" y="106277"/>
                </a:lnTo>
                <a:lnTo>
                  <a:pt x="196541" y="104743"/>
                </a:lnTo>
                <a:close/>
                <a:moveTo>
                  <a:pt x="199743" y="108712"/>
                </a:moveTo>
                <a:lnTo>
                  <a:pt x="199743" y="112448"/>
                </a:lnTo>
                <a:lnTo>
                  <a:pt x="198776" y="111481"/>
                </a:lnTo>
                <a:lnTo>
                  <a:pt x="198476" y="111381"/>
                </a:lnTo>
                <a:lnTo>
                  <a:pt x="197108" y="111381"/>
                </a:lnTo>
                <a:close/>
                <a:moveTo>
                  <a:pt x="200544" y="108712"/>
                </a:moveTo>
                <a:lnTo>
                  <a:pt x="203179" y="111381"/>
                </a:lnTo>
                <a:lnTo>
                  <a:pt x="201644" y="111381"/>
                </a:lnTo>
                <a:lnTo>
                  <a:pt x="200544" y="112448"/>
                </a:lnTo>
                <a:close/>
                <a:moveTo>
                  <a:pt x="201077" y="107378"/>
                </a:moveTo>
                <a:lnTo>
                  <a:pt x="203746" y="104743"/>
                </a:lnTo>
                <a:lnTo>
                  <a:pt x="203746" y="106277"/>
                </a:lnTo>
                <a:lnTo>
                  <a:pt x="204847" y="107378"/>
                </a:lnTo>
                <a:close/>
                <a:moveTo>
                  <a:pt x="203979" y="103375"/>
                </a:moveTo>
                <a:lnTo>
                  <a:pt x="201945" y="103375"/>
                </a:lnTo>
                <a:lnTo>
                  <a:pt x="200544" y="101941"/>
                </a:lnTo>
                <a:lnTo>
                  <a:pt x="200544" y="100106"/>
                </a:lnTo>
                <a:lnTo>
                  <a:pt x="202512" y="102074"/>
                </a:lnTo>
                <a:lnTo>
                  <a:pt x="202645" y="102074"/>
                </a:lnTo>
                <a:lnTo>
                  <a:pt x="205280" y="102074"/>
                </a:lnTo>
                <a:close/>
                <a:moveTo>
                  <a:pt x="206081" y="101273"/>
                </a:moveTo>
                <a:lnTo>
                  <a:pt x="202812" y="101273"/>
                </a:lnTo>
                <a:lnTo>
                  <a:pt x="200544" y="98972"/>
                </a:lnTo>
                <a:lnTo>
                  <a:pt x="200544" y="96603"/>
                </a:lnTo>
                <a:lnTo>
                  <a:pt x="203512" y="99606"/>
                </a:lnTo>
                <a:lnTo>
                  <a:pt x="203679" y="99606"/>
                </a:lnTo>
                <a:lnTo>
                  <a:pt x="207749" y="99606"/>
                </a:lnTo>
                <a:close/>
                <a:moveTo>
                  <a:pt x="208549" y="98805"/>
                </a:moveTo>
                <a:lnTo>
                  <a:pt x="203846" y="98805"/>
                </a:lnTo>
                <a:lnTo>
                  <a:pt x="200544" y="95503"/>
                </a:lnTo>
                <a:lnTo>
                  <a:pt x="200544" y="93334"/>
                </a:lnTo>
                <a:lnTo>
                  <a:pt x="204480" y="97271"/>
                </a:lnTo>
                <a:lnTo>
                  <a:pt x="204647" y="97271"/>
                </a:lnTo>
                <a:lnTo>
                  <a:pt x="210084" y="97271"/>
                </a:lnTo>
                <a:close/>
                <a:moveTo>
                  <a:pt x="211418" y="97371"/>
                </a:moveTo>
                <a:lnTo>
                  <a:pt x="213453" y="97371"/>
                </a:lnTo>
                <a:lnTo>
                  <a:pt x="215154" y="99072"/>
                </a:lnTo>
                <a:lnTo>
                  <a:pt x="215154" y="106811"/>
                </a:lnTo>
                <a:lnTo>
                  <a:pt x="211418" y="103108"/>
                </a:lnTo>
                <a:lnTo>
                  <a:pt x="211418" y="97371"/>
                </a:lnTo>
                <a:close/>
                <a:moveTo>
                  <a:pt x="215921" y="99072"/>
                </a:moveTo>
                <a:lnTo>
                  <a:pt x="217623" y="97371"/>
                </a:lnTo>
                <a:lnTo>
                  <a:pt x="219657" y="97371"/>
                </a:lnTo>
                <a:lnTo>
                  <a:pt x="219657" y="103108"/>
                </a:lnTo>
                <a:lnTo>
                  <a:pt x="215921" y="106811"/>
                </a:lnTo>
                <a:lnTo>
                  <a:pt x="215921" y="99072"/>
                </a:lnTo>
                <a:close/>
                <a:moveTo>
                  <a:pt x="226596" y="87464"/>
                </a:moveTo>
                <a:lnTo>
                  <a:pt x="226429" y="87464"/>
                </a:lnTo>
                <a:lnTo>
                  <a:pt x="220992" y="87464"/>
                </a:lnTo>
                <a:lnTo>
                  <a:pt x="222526" y="85929"/>
                </a:lnTo>
                <a:lnTo>
                  <a:pt x="227229" y="85929"/>
                </a:lnTo>
                <a:lnTo>
                  <a:pt x="230532" y="89265"/>
                </a:lnTo>
                <a:lnTo>
                  <a:pt x="230532" y="91400"/>
                </a:lnTo>
                <a:close/>
                <a:moveTo>
                  <a:pt x="227530" y="85162"/>
                </a:moveTo>
                <a:lnTo>
                  <a:pt x="227396" y="85162"/>
                </a:lnTo>
                <a:lnTo>
                  <a:pt x="223327" y="85162"/>
                </a:lnTo>
                <a:lnTo>
                  <a:pt x="224995" y="83461"/>
                </a:lnTo>
                <a:lnTo>
                  <a:pt x="228230" y="83461"/>
                </a:lnTo>
                <a:lnTo>
                  <a:pt x="230532" y="85762"/>
                </a:lnTo>
                <a:lnTo>
                  <a:pt x="230532" y="88131"/>
                </a:lnTo>
                <a:close/>
                <a:moveTo>
                  <a:pt x="231332" y="82794"/>
                </a:moveTo>
                <a:lnTo>
                  <a:pt x="232733" y="81359"/>
                </a:lnTo>
                <a:lnTo>
                  <a:pt x="234768" y="81359"/>
                </a:lnTo>
                <a:lnTo>
                  <a:pt x="236069" y="82693"/>
                </a:lnTo>
                <a:lnTo>
                  <a:pt x="233300" y="82693"/>
                </a:lnTo>
                <a:lnTo>
                  <a:pt x="231332" y="84662"/>
                </a:lnTo>
                <a:lnTo>
                  <a:pt x="231332" y="82794"/>
                </a:lnTo>
                <a:close/>
                <a:moveTo>
                  <a:pt x="234535" y="80025"/>
                </a:moveTo>
                <a:lnTo>
                  <a:pt x="231899" y="77356"/>
                </a:lnTo>
                <a:lnTo>
                  <a:pt x="235635" y="77356"/>
                </a:lnTo>
                <a:lnTo>
                  <a:pt x="234535" y="78457"/>
                </a:lnTo>
                <a:close/>
                <a:moveTo>
                  <a:pt x="231332" y="76022"/>
                </a:moveTo>
                <a:lnTo>
                  <a:pt x="231332" y="72286"/>
                </a:lnTo>
                <a:lnTo>
                  <a:pt x="232300" y="73253"/>
                </a:lnTo>
                <a:lnTo>
                  <a:pt x="232567" y="73387"/>
                </a:lnTo>
                <a:lnTo>
                  <a:pt x="233968" y="73387"/>
                </a:lnTo>
                <a:close/>
                <a:moveTo>
                  <a:pt x="230532" y="71152"/>
                </a:moveTo>
                <a:lnTo>
                  <a:pt x="229097" y="72586"/>
                </a:lnTo>
                <a:lnTo>
                  <a:pt x="227096" y="72586"/>
                </a:lnTo>
                <a:lnTo>
                  <a:pt x="225762" y="71285"/>
                </a:lnTo>
                <a:lnTo>
                  <a:pt x="228564" y="71285"/>
                </a:lnTo>
                <a:lnTo>
                  <a:pt x="230532" y="69317"/>
                </a:lnTo>
                <a:close/>
                <a:moveTo>
                  <a:pt x="228230" y="70485"/>
                </a:moveTo>
                <a:lnTo>
                  <a:pt x="224995" y="70485"/>
                </a:lnTo>
                <a:lnTo>
                  <a:pt x="223327" y="68783"/>
                </a:lnTo>
                <a:lnTo>
                  <a:pt x="227363" y="68783"/>
                </a:lnTo>
                <a:lnTo>
                  <a:pt x="227663" y="68683"/>
                </a:lnTo>
                <a:lnTo>
                  <a:pt x="230532" y="65815"/>
                </a:lnTo>
                <a:lnTo>
                  <a:pt x="230532" y="68183"/>
                </a:lnTo>
                <a:close/>
                <a:moveTo>
                  <a:pt x="227229" y="68016"/>
                </a:moveTo>
                <a:lnTo>
                  <a:pt x="222526" y="68016"/>
                </a:lnTo>
                <a:lnTo>
                  <a:pt x="220992" y="66482"/>
                </a:lnTo>
                <a:lnTo>
                  <a:pt x="226596" y="66482"/>
                </a:lnTo>
                <a:lnTo>
                  <a:pt x="230532" y="62546"/>
                </a:lnTo>
                <a:lnTo>
                  <a:pt x="230532" y="64714"/>
                </a:lnTo>
                <a:close/>
                <a:moveTo>
                  <a:pt x="226596" y="56675"/>
                </a:moveTo>
                <a:lnTo>
                  <a:pt x="220992" y="56675"/>
                </a:lnTo>
                <a:lnTo>
                  <a:pt x="222526" y="55140"/>
                </a:lnTo>
                <a:lnTo>
                  <a:pt x="227229" y="55140"/>
                </a:lnTo>
                <a:lnTo>
                  <a:pt x="230532" y="58476"/>
                </a:lnTo>
                <a:lnTo>
                  <a:pt x="230532" y="60611"/>
                </a:lnTo>
                <a:close/>
                <a:moveTo>
                  <a:pt x="227663" y="54473"/>
                </a:moveTo>
                <a:lnTo>
                  <a:pt x="227396" y="54340"/>
                </a:lnTo>
                <a:lnTo>
                  <a:pt x="223327" y="54340"/>
                </a:lnTo>
                <a:lnTo>
                  <a:pt x="224995" y="52672"/>
                </a:lnTo>
                <a:lnTo>
                  <a:pt x="228230" y="52672"/>
                </a:lnTo>
                <a:lnTo>
                  <a:pt x="230532" y="54974"/>
                </a:lnTo>
                <a:lnTo>
                  <a:pt x="230532" y="57342"/>
                </a:lnTo>
                <a:close/>
                <a:moveTo>
                  <a:pt x="231332" y="52005"/>
                </a:moveTo>
                <a:lnTo>
                  <a:pt x="232733" y="50570"/>
                </a:lnTo>
                <a:lnTo>
                  <a:pt x="234768" y="50570"/>
                </a:lnTo>
                <a:lnTo>
                  <a:pt x="236069" y="51905"/>
                </a:lnTo>
                <a:lnTo>
                  <a:pt x="233300" y="51905"/>
                </a:lnTo>
                <a:lnTo>
                  <a:pt x="231332" y="53873"/>
                </a:lnTo>
                <a:lnTo>
                  <a:pt x="231332" y="52005"/>
                </a:lnTo>
                <a:close/>
                <a:moveTo>
                  <a:pt x="234535" y="47835"/>
                </a:moveTo>
                <a:lnTo>
                  <a:pt x="234535" y="49203"/>
                </a:lnTo>
                <a:lnTo>
                  <a:pt x="231899" y="46568"/>
                </a:lnTo>
                <a:lnTo>
                  <a:pt x="235635" y="46568"/>
                </a:lnTo>
                <a:lnTo>
                  <a:pt x="234635" y="47568"/>
                </a:lnTo>
                <a:close/>
                <a:moveTo>
                  <a:pt x="231866" y="45800"/>
                </a:moveTo>
                <a:lnTo>
                  <a:pt x="234535" y="43132"/>
                </a:lnTo>
                <a:lnTo>
                  <a:pt x="234535" y="44700"/>
                </a:lnTo>
                <a:lnTo>
                  <a:pt x="235635" y="45800"/>
                </a:lnTo>
                <a:lnTo>
                  <a:pt x="231866" y="45800"/>
                </a:lnTo>
                <a:close/>
                <a:moveTo>
                  <a:pt x="231332" y="45233"/>
                </a:moveTo>
                <a:lnTo>
                  <a:pt x="231332" y="41497"/>
                </a:lnTo>
                <a:lnTo>
                  <a:pt x="232300" y="42465"/>
                </a:lnTo>
                <a:lnTo>
                  <a:pt x="232567" y="42598"/>
                </a:lnTo>
                <a:lnTo>
                  <a:pt x="233968" y="42598"/>
                </a:lnTo>
                <a:close/>
                <a:moveTo>
                  <a:pt x="230532" y="40363"/>
                </a:moveTo>
                <a:lnTo>
                  <a:pt x="229097" y="41797"/>
                </a:lnTo>
                <a:lnTo>
                  <a:pt x="227096" y="41797"/>
                </a:lnTo>
                <a:lnTo>
                  <a:pt x="225762" y="40463"/>
                </a:lnTo>
                <a:lnTo>
                  <a:pt x="228397" y="40463"/>
                </a:lnTo>
                <a:lnTo>
                  <a:pt x="228564" y="40463"/>
                </a:lnTo>
                <a:lnTo>
                  <a:pt x="230532" y="38495"/>
                </a:lnTo>
                <a:lnTo>
                  <a:pt x="230532" y="40363"/>
                </a:lnTo>
                <a:close/>
                <a:moveTo>
                  <a:pt x="228230" y="39696"/>
                </a:moveTo>
                <a:lnTo>
                  <a:pt x="224995" y="39696"/>
                </a:lnTo>
                <a:lnTo>
                  <a:pt x="223327" y="38028"/>
                </a:lnTo>
                <a:lnTo>
                  <a:pt x="227363" y="38028"/>
                </a:lnTo>
                <a:lnTo>
                  <a:pt x="227530" y="38028"/>
                </a:lnTo>
                <a:lnTo>
                  <a:pt x="230532" y="35026"/>
                </a:lnTo>
                <a:lnTo>
                  <a:pt x="230532" y="37394"/>
                </a:lnTo>
                <a:close/>
                <a:moveTo>
                  <a:pt x="227229" y="37228"/>
                </a:moveTo>
                <a:lnTo>
                  <a:pt x="222526" y="37228"/>
                </a:lnTo>
                <a:lnTo>
                  <a:pt x="220992" y="35693"/>
                </a:lnTo>
                <a:lnTo>
                  <a:pt x="226429" y="35693"/>
                </a:lnTo>
                <a:lnTo>
                  <a:pt x="226596" y="35693"/>
                </a:lnTo>
                <a:lnTo>
                  <a:pt x="230532" y="31757"/>
                </a:lnTo>
                <a:lnTo>
                  <a:pt x="230532" y="33892"/>
                </a:lnTo>
                <a:close/>
                <a:moveTo>
                  <a:pt x="226596" y="25886"/>
                </a:moveTo>
                <a:lnTo>
                  <a:pt x="226429" y="25886"/>
                </a:lnTo>
                <a:lnTo>
                  <a:pt x="220992" y="25886"/>
                </a:lnTo>
                <a:lnTo>
                  <a:pt x="222526" y="24352"/>
                </a:lnTo>
                <a:lnTo>
                  <a:pt x="227229" y="24352"/>
                </a:lnTo>
                <a:lnTo>
                  <a:pt x="230532" y="27654"/>
                </a:lnTo>
                <a:lnTo>
                  <a:pt x="230532" y="29822"/>
                </a:lnTo>
                <a:close/>
                <a:moveTo>
                  <a:pt x="227530" y="23551"/>
                </a:moveTo>
                <a:lnTo>
                  <a:pt x="227396" y="23551"/>
                </a:lnTo>
                <a:lnTo>
                  <a:pt x="223327" y="23551"/>
                </a:lnTo>
                <a:lnTo>
                  <a:pt x="224995" y="21883"/>
                </a:lnTo>
                <a:lnTo>
                  <a:pt x="228230" y="21883"/>
                </a:lnTo>
                <a:lnTo>
                  <a:pt x="230532" y="24185"/>
                </a:lnTo>
                <a:lnTo>
                  <a:pt x="230532" y="26553"/>
                </a:lnTo>
                <a:close/>
                <a:moveTo>
                  <a:pt x="227330" y="13744"/>
                </a:moveTo>
                <a:lnTo>
                  <a:pt x="227330" y="12343"/>
                </a:lnTo>
                <a:lnTo>
                  <a:pt x="229965" y="15012"/>
                </a:lnTo>
                <a:lnTo>
                  <a:pt x="226229" y="15012"/>
                </a:lnTo>
                <a:lnTo>
                  <a:pt x="227196" y="14011"/>
                </a:lnTo>
                <a:close/>
                <a:moveTo>
                  <a:pt x="230532" y="20082"/>
                </a:moveTo>
                <a:lnTo>
                  <a:pt x="229431" y="18981"/>
                </a:lnTo>
                <a:lnTo>
                  <a:pt x="229264" y="18981"/>
                </a:lnTo>
                <a:lnTo>
                  <a:pt x="227897" y="18981"/>
                </a:lnTo>
                <a:lnTo>
                  <a:pt x="230532" y="16346"/>
                </a:lnTo>
                <a:close/>
                <a:moveTo>
                  <a:pt x="231332" y="16346"/>
                </a:moveTo>
                <a:lnTo>
                  <a:pt x="233968" y="18981"/>
                </a:lnTo>
                <a:lnTo>
                  <a:pt x="232567" y="18981"/>
                </a:lnTo>
                <a:lnTo>
                  <a:pt x="232300" y="19115"/>
                </a:lnTo>
                <a:lnTo>
                  <a:pt x="231332" y="20082"/>
                </a:lnTo>
                <a:lnTo>
                  <a:pt x="231332" y="16346"/>
                </a:lnTo>
                <a:close/>
                <a:moveTo>
                  <a:pt x="227897" y="11776"/>
                </a:moveTo>
                <a:lnTo>
                  <a:pt x="229431" y="11776"/>
                </a:lnTo>
                <a:lnTo>
                  <a:pt x="230532" y="10709"/>
                </a:lnTo>
                <a:lnTo>
                  <a:pt x="230532" y="14445"/>
                </a:lnTo>
                <a:close/>
                <a:moveTo>
                  <a:pt x="229965" y="15779"/>
                </a:moveTo>
                <a:lnTo>
                  <a:pt x="227330" y="18414"/>
                </a:lnTo>
                <a:lnTo>
                  <a:pt x="227330" y="16880"/>
                </a:lnTo>
                <a:lnTo>
                  <a:pt x="226229" y="15779"/>
                </a:lnTo>
                <a:close/>
                <a:moveTo>
                  <a:pt x="227096" y="19782"/>
                </a:moveTo>
                <a:lnTo>
                  <a:pt x="229097" y="19782"/>
                </a:lnTo>
                <a:lnTo>
                  <a:pt x="230532" y="21216"/>
                </a:lnTo>
                <a:lnTo>
                  <a:pt x="230532" y="23051"/>
                </a:lnTo>
                <a:lnTo>
                  <a:pt x="228564" y="21083"/>
                </a:lnTo>
                <a:lnTo>
                  <a:pt x="228397" y="21083"/>
                </a:lnTo>
                <a:lnTo>
                  <a:pt x="225795" y="21083"/>
                </a:lnTo>
                <a:close/>
                <a:moveTo>
                  <a:pt x="231332" y="21216"/>
                </a:moveTo>
                <a:lnTo>
                  <a:pt x="232733" y="19782"/>
                </a:lnTo>
                <a:lnTo>
                  <a:pt x="234768" y="19782"/>
                </a:lnTo>
                <a:lnTo>
                  <a:pt x="236069" y="21083"/>
                </a:lnTo>
                <a:lnTo>
                  <a:pt x="233300" y="21083"/>
                </a:lnTo>
                <a:lnTo>
                  <a:pt x="231332" y="23051"/>
                </a:lnTo>
                <a:lnTo>
                  <a:pt x="231332" y="21216"/>
                </a:lnTo>
                <a:close/>
                <a:moveTo>
                  <a:pt x="234535" y="18447"/>
                </a:moveTo>
                <a:lnTo>
                  <a:pt x="231899" y="15779"/>
                </a:lnTo>
                <a:lnTo>
                  <a:pt x="235635" y="15779"/>
                </a:lnTo>
                <a:lnTo>
                  <a:pt x="234535" y="16880"/>
                </a:lnTo>
                <a:close/>
                <a:moveTo>
                  <a:pt x="231332" y="14445"/>
                </a:moveTo>
                <a:lnTo>
                  <a:pt x="231332" y="10709"/>
                </a:lnTo>
                <a:lnTo>
                  <a:pt x="232300" y="11676"/>
                </a:lnTo>
                <a:lnTo>
                  <a:pt x="232567" y="11809"/>
                </a:lnTo>
                <a:lnTo>
                  <a:pt x="233968" y="11809"/>
                </a:lnTo>
                <a:close/>
                <a:moveTo>
                  <a:pt x="230532" y="9574"/>
                </a:moveTo>
                <a:lnTo>
                  <a:pt x="229097" y="11009"/>
                </a:lnTo>
                <a:lnTo>
                  <a:pt x="227096" y="11009"/>
                </a:lnTo>
                <a:lnTo>
                  <a:pt x="225762" y="9675"/>
                </a:lnTo>
                <a:lnTo>
                  <a:pt x="228564" y="9675"/>
                </a:lnTo>
                <a:lnTo>
                  <a:pt x="230532" y="7706"/>
                </a:lnTo>
                <a:close/>
                <a:moveTo>
                  <a:pt x="225128" y="15779"/>
                </a:moveTo>
                <a:lnTo>
                  <a:pt x="226529" y="17213"/>
                </a:lnTo>
                <a:lnTo>
                  <a:pt x="226529" y="19215"/>
                </a:lnTo>
                <a:lnTo>
                  <a:pt x="225228" y="20549"/>
                </a:lnTo>
                <a:lnTo>
                  <a:pt x="225228" y="17747"/>
                </a:lnTo>
                <a:lnTo>
                  <a:pt x="223260" y="15779"/>
                </a:lnTo>
                <a:close/>
                <a:moveTo>
                  <a:pt x="205848" y="17747"/>
                </a:moveTo>
                <a:lnTo>
                  <a:pt x="205848" y="20516"/>
                </a:lnTo>
                <a:lnTo>
                  <a:pt x="204513" y="19215"/>
                </a:lnTo>
                <a:lnTo>
                  <a:pt x="204513" y="17213"/>
                </a:lnTo>
                <a:lnTo>
                  <a:pt x="205948" y="15779"/>
                </a:lnTo>
                <a:lnTo>
                  <a:pt x="207816" y="15779"/>
                </a:lnTo>
                <a:close/>
                <a:moveTo>
                  <a:pt x="205948" y="15012"/>
                </a:moveTo>
                <a:lnTo>
                  <a:pt x="204513" y="13577"/>
                </a:lnTo>
                <a:lnTo>
                  <a:pt x="204513" y="11576"/>
                </a:lnTo>
                <a:lnTo>
                  <a:pt x="205848" y="10242"/>
                </a:lnTo>
                <a:lnTo>
                  <a:pt x="205848" y="13010"/>
                </a:lnTo>
                <a:lnTo>
                  <a:pt x="207816" y="14978"/>
                </a:lnTo>
                <a:lnTo>
                  <a:pt x="205948" y="14978"/>
                </a:lnTo>
                <a:close/>
                <a:moveTo>
                  <a:pt x="203979" y="11009"/>
                </a:moveTo>
                <a:lnTo>
                  <a:pt x="201945" y="11009"/>
                </a:lnTo>
                <a:lnTo>
                  <a:pt x="200544" y="9574"/>
                </a:lnTo>
                <a:lnTo>
                  <a:pt x="200544" y="7706"/>
                </a:lnTo>
                <a:lnTo>
                  <a:pt x="202512" y="9675"/>
                </a:lnTo>
                <a:lnTo>
                  <a:pt x="205280" y="9675"/>
                </a:lnTo>
                <a:close/>
                <a:moveTo>
                  <a:pt x="199743" y="9574"/>
                </a:moveTo>
                <a:lnTo>
                  <a:pt x="198309" y="11009"/>
                </a:lnTo>
                <a:lnTo>
                  <a:pt x="196307" y="11009"/>
                </a:lnTo>
                <a:lnTo>
                  <a:pt x="194973" y="9675"/>
                </a:lnTo>
                <a:lnTo>
                  <a:pt x="197775" y="9675"/>
                </a:lnTo>
                <a:lnTo>
                  <a:pt x="199743" y="7706"/>
                </a:lnTo>
                <a:lnTo>
                  <a:pt x="199743" y="9574"/>
                </a:lnTo>
                <a:close/>
                <a:moveTo>
                  <a:pt x="194339" y="15779"/>
                </a:moveTo>
                <a:lnTo>
                  <a:pt x="195740" y="17213"/>
                </a:lnTo>
                <a:lnTo>
                  <a:pt x="195740" y="19215"/>
                </a:lnTo>
                <a:lnTo>
                  <a:pt x="194439" y="20549"/>
                </a:lnTo>
                <a:lnTo>
                  <a:pt x="194439" y="17747"/>
                </a:lnTo>
                <a:lnTo>
                  <a:pt x="192471" y="15779"/>
                </a:lnTo>
                <a:close/>
                <a:moveTo>
                  <a:pt x="175059" y="17747"/>
                </a:moveTo>
                <a:lnTo>
                  <a:pt x="175059" y="20549"/>
                </a:lnTo>
                <a:lnTo>
                  <a:pt x="173725" y="19215"/>
                </a:lnTo>
                <a:lnTo>
                  <a:pt x="173725" y="17213"/>
                </a:lnTo>
                <a:lnTo>
                  <a:pt x="175159" y="15779"/>
                </a:lnTo>
                <a:lnTo>
                  <a:pt x="177027" y="15779"/>
                </a:lnTo>
                <a:close/>
                <a:moveTo>
                  <a:pt x="175159" y="15012"/>
                </a:moveTo>
                <a:lnTo>
                  <a:pt x="173725" y="13577"/>
                </a:lnTo>
                <a:lnTo>
                  <a:pt x="173725" y="11576"/>
                </a:lnTo>
                <a:lnTo>
                  <a:pt x="175059" y="10242"/>
                </a:lnTo>
                <a:lnTo>
                  <a:pt x="175059" y="13010"/>
                </a:lnTo>
                <a:lnTo>
                  <a:pt x="177027" y="14978"/>
                </a:lnTo>
                <a:lnTo>
                  <a:pt x="175159" y="14978"/>
                </a:lnTo>
                <a:close/>
                <a:moveTo>
                  <a:pt x="173191" y="11009"/>
                </a:moveTo>
                <a:lnTo>
                  <a:pt x="171156" y="11009"/>
                </a:lnTo>
                <a:lnTo>
                  <a:pt x="169755" y="9574"/>
                </a:lnTo>
                <a:lnTo>
                  <a:pt x="169755" y="7706"/>
                </a:lnTo>
                <a:lnTo>
                  <a:pt x="171723" y="9675"/>
                </a:lnTo>
                <a:lnTo>
                  <a:pt x="174492" y="9675"/>
                </a:lnTo>
                <a:close/>
                <a:moveTo>
                  <a:pt x="168954" y="9574"/>
                </a:moveTo>
                <a:lnTo>
                  <a:pt x="167520" y="11009"/>
                </a:lnTo>
                <a:lnTo>
                  <a:pt x="165519" y="11009"/>
                </a:lnTo>
                <a:lnTo>
                  <a:pt x="164184" y="9675"/>
                </a:lnTo>
                <a:lnTo>
                  <a:pt x="166986" y="9675"/>
                </a:lnTo>
                <a:lnTo>
                  <a:pt x="168954" y="7706"/>
                </a:lnTo>
                <a:close/>
                <a:moveTo>
                  <a:pt x="163517" y="15779"/>
                </a:moveTo>
                <a:lnTo>
                  <a:pt x="164952" y="17213"/>
                </a:lnTo>
                <a:lnTo>
                  <a:pt x="164952" y="19215"/>
                </a:lnTo>
                <a:lnTo>
                  <a:pt x="163651" y="20549"/>
                </a:lnTo>
                <a:lnTo>
                  <a:pt x="163651" y="17747"/>
                </a:lnTo>
                <a:lnTo>
                  <a:pt x="161649" y="15779"/>
                </a:lnTo>
                <a:close/>
                <a:moveTo>
                  <a:pt x="144270" y="17747"/>
                </a:moveTo>
                <a:lnTo>
                  <a:pt x="144270" y="20549"/>
                </a:lnTo>
                <a:lnTo>
                  <a:pt x="142936" y="19215"/>
                </a:lnTo>
                <a:lnTo>
                  <a:pt x="142936" y="17213"/>
                </a:lnTo>
                <a:lnTo>
                  <a:pt x="144370" y="15779"/>
                </a:lnTo>
                <a:lnTo>
                  <a:pt x="146238" y="15779"/>
                </a:lnTo>
                <a:close/>
                <a:moveTo>
                  <a:pt x="144370" y="15012"/>
                </a:moveTo>
                <a:lnTo>
                  <a:pt x="142936" y="13577"/>
                </a:lnTo>
                <a:lnTo>
                  <a:pt x="142936" y="11576"/>
                </a:lnTo>
                <a:lnTo>
                  <a:pt x="144270" y="10242"/>
                </a:lnTo>
                <a:lnTo>
                  <a:pt x="144270" y="13010"/>
                </a:lnTo>
                <a:lnTo>
                  <a:pt x="146238" y="14978"/>
                </a:lnTo>
                <a:lnTo>
                  <a:pt x="144370" y="14978"/>
                </a:lnTo>
                <a:close/>
                <a:moveTo>
                  <a:pt x="142369" y="11009"/>
                </a:moveTo>
                <a:lnTo>
                  <a:pt x="140367" y="11009"/>
                </a:lnTo>
                <a:lnTo>
                  <a:pt x="138933" y="9574"/>
                </a:lnTo>
                <a:lnTo>
                  <a:pt x="138933" y="7706"/>
                </a:lnTo>
                <a:lnTo>
                  <a:pt x="140901" y="9675"/>
                </a:lnTo>
                <a:lnTo>
                  <a:pt x="143703" y="9675"/>
                </a:lnTo>
                <a:close/>
                <a:moveTo>
                  <a:pt x="138166" y="9574"/>
                </a:moveTo>
                <a:lnTo>
                  <a:pt x="136731" y="11009"/>
                </a:lnTo>
                <a:lnTo>
                  <a:pt x="134730" y="11009"/>
                </a:lnTo>
                <a:lnTo>
                  <a:pt x="133396" y="9675"/>
                </a:lnTo>
                <a:lnTo>
                  <a:pt x="136198" y="9675"/>
                </a:lnTo>
                <a:lnTo>
                  <a:pt x="138166" y="7706"/>
                </a:lnTo>
                <a:close/>
                <a:moveTo>
                  <a:pt x="132729" y="15779"/>
                </a:moveTo>
                <a:lnTo>
                  <a:pt x="134163" y="17213"/>
                </a:lnTo>
                <a:lnTo>
                  <a:pt x="134163" y="19215"/>
                </a:lnTo>
                <a:lnTo>
                  <a:pt x="132862" y="20549"/>
                </a:lnTo>
                <a:lnTo>
                  <a:pt x="132862" y="17747"/>
                </a:lnTo>
                <a:lnTo>
                  <a:pt x="130894" y="15779"/>
                </a:lnTo>
                <a:close/>
                <a:moveTo>
                  <a:pt x="113482" y="17747"/>
                </a:moveTo>
                <a:lnTo>
                  <a:pt x="113482" y="20549"/>
                </a:lnTo>
                <a:lnTo>
                  <a:pt x="112147" y="19215"/>
                </a:lnTo>
                <a:lnTo>
                  <a:pt x="112147" y="17213"/>
                </a:lnTo>
                <a:lnTo>
                  <a:pt x="113582" y="15779"/>
                </a:lnTo>
                <a:lnTo>
                  <a:pt x="115450" y="15779"/>
                </a:lnTo>
                <a:close/>
                <a:moveTo>
                  <a:pt x="113582" y="15012"/>
                </a:moveTo>
                <a:lnTo>
                  <a:pt x="112147" y="13577"/>
                </a:lnTo>
                <a:lnTo>
                  <a:pt x="112147" y="11576"/>
                </a:lnTo>
                <a:lnTo>
                  <a:pt x="113482" y="10242"/>
                </a:lnTo>
                <a:lnTo>
                  <a:pt x="113482" y="13010"/>
                </a:lnTo>
                <a:lnTo>
                  <a:pt x="115450" y="14978"/>
                </a:lnTo>
                <a:lnTo>
                  <a:pt x="113582" y="14978"/>
                </a:lnTo>
                <a:close/>
                <a:moveTo>
                  <a:pt x="111580" y="11009"/>
                </a:moveTo>
                <a:lnTo>
                  <a:pt x="109579" y="11009"/>
                </a:lnTo>
                <a:lnTo>
                  <a:pt x="108144" y="9574"/>
                </a:lnTo>
                <a:lnTo>
                  <a:pt x="108144" y="7706"/>
                </a:lnTo>
                <a:lnTo>
                  <a:pt x="110112" y="9675"/>
                </a:lnTo>
                <a:lnTo>
                  <a:pt x="112914" y="9675"/>
                </a:lnTo>
                <a:close/>
                <a:moveTo>
                  <a:pt x="107377" y="9574"/>
                </a:moveTo>
                <a:lnTo>
                  <a:pt x="105943" y="11009"/>
                </a:lnTo>
                <a:lnTo>
                  <a:pt x="103941" y="11009"/>
                </a:lnTo>
                <a:lnTo>
                  <a:pt x="102607" y="9675"/>
                </a:lnTo>
                <a:lnTo>
                  <a:pt x="105409" y="9675"/>
                </a:lnTo>
                <a:lnTo>
                  <a:pt x="107377" y="7706"/>
                </a:lnTo>
                <a:close/>
                <a:moveTo>
                  <a:pt x="101940" y="15779"/>
                </a:moveTo>
                <a:lnTo>
                  <a:pt x="103374" y="17213"/>
                </a:lnTo>
                <a:lnTo>
                  <a:pt x="103374" y="19215"/>
                </a:lnTo>
                <a:lnTo>
                  <a:pt x="102040" y="20549"/>
                </a:lnTo>
                <a:lnTo>
                  <a:pt x="102040" y="17747"/>
                </a:lnTo>
                <a:lnTo>
                  <a:pt x="100072" y="15779"/>
                </a:lnTo>
                <a:lnTo>
                  <a:pt x="101940" y="15779"/>
                </a:lnTo>
                <a:close/>
                <a:moveTo>
                  <a:pt x="82660" y="17747"/>
                </a:moveTo>
                <a:lnTo>
                  <a:pt x="82660" y="20549"/>
                </a:lnTo>
                <a:lnTo>
                  <a:pt x="81359" y="19215"/>
                </a:lnTo>
                <a:lnTo>
                  <a:pt x="81359" y="17213"/>
                </a:lnTo>
                <a:lnTo>
                  <a:pt x="82793" y="15779"/>
                </a:lnTo>
                <a:lnTo>
                  <a:pt x="84628" y="15779"/>
                </a:lnTo>
                <a:close/>
                <a:moveTo>
                  <a:pt x="82793" y="15012"/>
                </a:moveTo>
                <a:lnTo>
                  <a:pt x="81359" y="13577"/>
                </a:lnTo>
                <a:lnTo>
                  <a:pt x="81359" y="11576"/>
                </a:lnTo>
                <a:lnTo>
                  <a:pt x="82660" y="10242"/>
                </a:lnTo>
                <a:lnTo>
                  <a:pt x="82660" y="13010"/>
                </a:lnTo>
                <a:lnTo>
                  <a:pt x="84628" y="14978"/>
                </a:lnTo>
                <a:lnTo>
                  <a:pt x="82793" y="14978"/>
                </a:lnTo>
                <a:close/>
                <a:moveTo>
                  <a:pt x="80792" y="11009"/>
                </a:moveTo>
                <a:lnTo>
                  <a:pt x="78790" y="11009"/>
                </a:lnTo>
                <a:lnTo>
                  <a:pt x="77356" y="9574"/>
                </a:lnTo>
                <a:lnTo>
                  <a:pt x="77356" y="7706"/>
                </a:lnTo>
                <a:lnTo>
                  <a:pt x="79324" y="9675"/>
                </a:lnTo>
                <a:lnTo>
                  <a:pt x="82126" y="9675"/>
                </a:lnTo>
                <a:close/>
                <a:moveTo>
                  <a:pt x="76589" y="9574"/>
                </a:moveTo>
                <a:lnTo>
                  <a:pt x="75154" y="11009"/>
                </a:lnTo>
                <a:lnTo>
                  <a:pt x="73153" y="11009"/>
                </a:lnTo>
                <a:lnTo>
                  <a:pt x="71818" y="9675"/>
                </a:lnTo>
                <a:lnTo>
                  <a:pt x="74620" y="9675"/>
                </a:lnTo>
                <a:lnTo>
                  <a:pt x="76589" y="7706"/>
                </a:lnTo>
                <a:close/>
                <a:moveTo>
                  <a:pt x="71151" y="15779"/>
                </a:moveTo>
                <a:lnTo>
                  <a:pt x="72586" y="17213"/>
                </a:lnTo>
                <a:lnTo>
                  <a:pt x="72586" y="19215"/>
                </a:lnTo>
                <a:lnTo>
                  <a:pt x="71251" y="20549"/>
                </a:lnTo>
                <a:lnTo>
                  <a:pt x="71251" y="17747"/>
                </a:lnTo>
                <a:lnTo>
                  <a:pt x="69283" y="15779"/>
                </a:lnTo>
                <a:lnTo>
                  <a:pt x="71151" y="15779"/>
                </a:lnTo>
                <a:close/>
                <a:moveTo>
                  <a:pt x="51871" y="17747"/>
                </a:moveTo>
                <a:lnTo>
                  <a:pt x="51871" y="20549"/>
                </a:lnTo>
                <a:lnTo>
                  <a:pt x="50570" y="19215"/>
                </a:lnTo>
                <a:lnTo>
                  <a:pt x="50570" y="17213"/>
                </a:lnTo>
                <a:lnTo>
                  <a:pt x="51971" y="15779"/>
                </a:lnTo>
                <a:lnTo>
                  <a:pt x="53839" y="15779"/>
                </a:lnTo>
                <a:close/>
                <a:moveTo>
                  <a:pt x="51971" y="15012"/>
                </a:moveTo>
                <a:lnTo>
                  <a:pt x="50570" y="13577"/>
                </a:lnTo>
                <a:lnTo>
                  <a:pt x="50570" y="11576"/>
                </a:lnTo>
                <a:lnTo>
                  <a:pt x="51871" y="10242"/>
                </a:lnTo>
                <a:lnTo>
                  <a:pt x="51871" y="13010"/>
                </a:lnTo>
                <a:lnTo>
                  <a:pt x="53839" y="14978"/>
                </a:lnTo>
                <a:lnTo>
                  <a:pt x="51971" y="14978"/>
                </a:lnTo>
                <a:close/>
                <a:moveTo>
                  <a:pt x="50003" y="11009"/>
                </a:moveTo>
                <a:lnTo>
                  <a:pt x="48001" y="11009"/>
                </a:lnTo>
                <a:lnTo>
                  <a:pt x="46567" y="9574"/>
                </a:lnTo>
                <a:lnTo>
                  <a:pt x="46567" y="7706"/>
                </a:lnTo>
                <a:lnTo>
                  <a:pt x="48535" y="9675"/>
                </a:lnTo>
                <a:lnTo>
                  <a:pt x="51337" y="9675"/>
                </a:lnTo>
                <a:close/>
                <a:moveTo>
                  <a:pt x="45767" y="9574"/>
                </a:moveTo>
                <a:lnTo>
                  <a:pt x="44366" y="11009"/>
                </a:lnTo>
                <a:lnTo>
                  <a:pt x="42364" y="11009"/>
                </a:lnTo>
                <a:lnTo>
                  <a:pt x="41030" y="9675"/>
                </a:lnTo>
                <a:lnTo>
                  <a:pt x="43798" y="9675"/>
                </a:lnTo>
                <a:lnTo>
                  <a:pt x="45767" y="7706"/>
                </a:lnTo>
                <a:close/>
                <a:moveTo>
                  <a:pt x="40363" y="15779"/>
                </a:moveTo>
                <a:lnTo>
                  <a:pt x="41797" y="17213"/>
                </a:lnTo>
                <a:lnTo>
                  <a:pt x="41797" y="19215"/>
                </a:lnTo>
                <a:lnTo>
                  <a:pt x="40463" y="20549"/>
                </a:lnTo>
                <a:lnTo>
                  <a:pt x="40463" y="17747"/>
                </a:lnTo>
                <a:lnTo>
                  <a:pt x="38495" y="15779"/>
                </a:lnTo>
                <a:lnTo>
                  <a:pt x="40363" y="15779"/>
                </a:lnTo>
                <a:close/>
                <a:moveTo>
                  <a:pt x="21082" y="17747"/>
                </a:moveTo>
                <a:lnTo>
                  <a:pt x="21082" y="20549"/>
                </a:lnTo>
                <a:lnTo>
                  <a:pt x="19781" y="19215"/>
                </a:lnTo>
                <a:lnTo>
                  <a:pt x="19781" y="17213"/>
                </a:lnTo>
                <a:lnTo>
                  <a:pt x="21182" y="15779"/>
                </a:lnTo>
                <a:lnTo>
                  <a:pt x="23050" y="15779"/>
                </a:lnTo>
                <a:close/>
                <a:moveTo>
                  <a:pt x="21182" y="15012"/>
                </a:moveTo>
                <a:lnTo>
                  <a:pt x="19781" y="13577"/>
                </a:lnTo>
                <a:lnTo>
                  <a:pt x="19781" y="11576"/>
                </a:lnTo>
                <a:lnTo>
                  <a:pt x="21082" y="10242"/>
                </a:lnTo>
                <a:lnTo>
                  <a:pt x="21082" y="13010"/>
                </a:lnTo>
                <a:lnTo>
                  <a:pt x="23050" y="14978"/>
                </a:lnTo>
                <a:lnTo>
                  <a:pt x="21182" y="14978"/>
                </a:lnTo>
                <a:close/>
                <a:moveTo>
                  <a:pt x="19214" y="11009"/>
                </a:moveTo>
                <a:lnTo>
                  <a:pt x="17213" y="11009"/>
                </a:lnTo>
                <a:lnTo>
                  <a:pt x="15778" y="9574"/>
                </a:lnTo>
                <a:lnTo>
                  <a:pt x="15778" y="7706"/>
                </a:lnTo>
                <a:lnTo>
                  <a:pt x="17747" y="9675"/>
                </a:lnTo>
                <a:lnTo>
                  <a:pt x="20515" y="9675"/>
                </a:lnTo>
                <a:close/>
                <a:moveTo>
                  <a:pt x="14978" y="9574"/>
                </a:moveTo>
                <a:lnTo>
                  <a:pt x="13577" y="11009"/>
                </a:lnTo>
                <a:lnTo>
                  <a:pt x="11542" y="11009"/>
                </a:lnTo>
                <a:lnTo>
                  <a:pt x="10241" y="9675"/>
                </a:lnTo>
                <a:lnTo>
                  <a:pt x="13010" y="9675"/>
                </a:lnTo>
                <a:lnTo>
                  <a:pt x="14978" y="7706"/>
                </a:lnTo>
                <a:lnTo>
                  <a:pt x="14978" y="9574"/>
                </a:lnTo>
                <a:close/>
                <a:moveTo>
                  <a:pt x="9574" y="15779"/>
                </a:moveTo>
                <a:lnTo>
                  <a:pt x="11008" y="17213"/>
                </a:lnTo>
                <a:lnTo>
                  <a:pt x="11008" y="19215"/>
                </a:lnTo>
                <a:lnTo>
                  <a:pt x="9674" y="20549"/>
                </a:lnTo>
                <a:lnTo>
                  <a:pt x="9674" y="17747"/>
                </a:lnTo>
                <a:lnTo>
                  <a:pt x="7706" y="15779"/>
                </a:lnTo>
                <a:lnTo>
                  <a:pt x="9574" y="15779"/>
                </a:lnTo>
                <a:close/>
                <a:moveTo>
                  <a:pt x="11542" y="19782"/>
                </a:moveTo>
                <a:lnTo>
                  <a:pt x="13577" y="19782"/>
                </a:lnTo>
                <a:lnTo>
                  <a:pt x="14978" y="21216"/>
                </a:lnTo>
                <a:lnTo>
                  <a:pt x="14978" y="23051"/>
                </a:lnTo>
                <a:lnTo>
                  <a:pt x="13010" y="21083"/>
                </a:lnTo>
                <a:lnTo>
                  <a:pt x="10241" y="21083"/>
                </a:lnTo>
                <a:close/>
                <a:moveTo>
                  <a:pt x="14978" y="37394"/>
                </a:moveTo>
                <a:lnTo>
                  <a:pt x="12710" y="39696"/>
                </a:lnTo>
                <a:lnTo>
                  <a:pt x="9441" y="39696"/>
                </a:lnTo>
                <a:lnTo>
                  <a:pt x="7773" y="37995"/>
                </a:lnTo>
                <a:lnTo>
                  <a:pt x="12009" y="37995"/>
                </a:lnTo>
                <a:lnTo>
                  <a:pt x="14978" y="35026"/>
                </a:lnTo>
                <a:lnTo>
                  <a:pt x="14978" y="37394"/>
                </a:lnTo>
                <a:close/>
                <a:moveTo>
                  <a:pt x="9674" y="41030"/>
                </a:moveTo>
                <a:lnTo>
                  <a:pt x="11008" y="42365"/>
                </a:lnTo>
                <a:lnTo>
                  <a:pt x="11008" y="44366"/>
                </a:lnTo>
                <a:lnTo>
                  <a:pt x="9574" y="45800"/>
                </a:lnTo>
                <a:lnTo>
                  <a:pt x="7706" y="45800"/>
                </a:lnTo>
                <a:lnTo>
                  <a:pt x="9674" y="43832"/>
                </a:lnTo>
                <a:close/>
                <a:moveTo>
                  <a:pt x="9574" y="46568"/>
                </a:moveTo>
                <a:lnTo>
                  <a:pt x="11008" y="48002"/>
                </a:lnTo>
                <a:lnTo>
                  <a:pt x="11008" y="50003"/>
                </a:lnTo>
                <a:lnTo>
                  <a:pt x="9674" y="51338"/>
                </a:lnTo>
                <a:lnTo>
                  <a:pt x="9674" y="48536"/>
                </a:lnTo>
                <a:lnTo>
                  <a:pt x="7706" y="46568"/>
                </a:lnTo>
                <a:lnTo>
                  <a:pt x="9574" y="46568"/>
                </a:lnTo>
                <a:close/>
                <a:moveTo>
                  <a:pt x="11542" y="50570"/>
                </a:moveTo>
                <a:lnTo>
                  <a:pt x="13577" y="50570"/>
                </a:lnTo>
                <a:lnTo>
                  <a:pt x="14978" y="52005"/>
                </a:lnTo>
                <a:lnTo>
                  <a:pt x="14978" y="53873"/>
                </a:lnTo>
                <a:lnTo>
                  <a:pt x="13010" y="51905"/>
                </a:lnTo>
                <a:lnTo>
                  <a:pt x="10241" y="51905"/>
                </a:lnTo>
                <a:close/>
                <a:moveTo>
                  <a:pt x="14978" y="68183"/>
                </a:moveTo>
                <a:lnTo>
                  <a:pt x="12710" y="70485"/>
                </a:lnTo>
                <a:lnTo>
                  <a:pt x="9441" y="70485"/>
                </a:lnTo>
                <a:lnTo>
                  <a:pt x="7773" y="68783"/>
                </a:lnTo>
                <a:lnTo>
                  <a:pt x="12009" y="68783"/>
                </a:lnTo>
                <a:lnTo>
                  <a:pt x="14978" y="65815"/>
                </a:lnTo>
                <a:lnTo>
                  <a:pt x="14978" y="68183"/>
                </a:lnTo>
                <a:close/>
                <a:moveTo>
                  <a:pt x="9674" y="71819"/>
                </a:moveTo>
                <a:lnTo>
                  <a:pt x="11008" y="73153"/>
                </a:lnTo>
                <a:lnTo>
                  <a:pt x="11008" y="75155"/>
                </a:lnTo>
                <a:lnTo>
                  <a:pt x="9574" y="76589"/>
                </a:lnTo>
                <a:lnTo>
                  <a:pt x="7706" y="76589"/>
                </a:lnTo>
                <a:lnTo>
                  <a:pt x="9674" y="74621"/>
                </a:lnTo>
                <a:close/>
                <a:moveTo>
                  <a:pt x="9574" y="77356"/>
                </a:moveTo>
                <a:lnTo>
                  <a:pt x="11008" y="78791"/>
                </a:lnTo>
                <a:lnTo>
                  <a:pt x="11008" y="80792"/>
                </a:lnTo>
                <a:lnTo>
                  <a:pt x="9674" y="82126"/>
                </a:lnTo>
                <a:lnTo>
                  <a:pt x="9674" y="79324"/>
                </a:lnTo>
                <a:lnTo>
                  <a:pt x="7706" y="77356"/>
                </a:lnTo>
                <a:close/>
                <a:moveTo>
                  <a:pt x="11542" y="81359"/>
                </a:moveTo>
                <a:lnTo>
                  <a:pt x="13577" y="81359"/>
                </a:lnTo>
                <a:lnTo>
                  <a:pt x="14978" y="82794"/>
                </a:lnTo>
                <a:lnTo>
                  <a:pt x="14978" y="84662"/>
                </a:lnTo>
                <a:lnTo>
                  <a:pt x="13010" y="82693"/>
                </a:lnTo>
                <a:lnTo>
                  <a:pt x="10241" y="82693"/>
                </a:lnTo>
                <a:close/>
                <a:moveTo>
                  <a:pt x="14978" y="98972"/>
                </a:moveTo>
                <a:lnTo>
                  <a:pt x="12710" y="101273"/>
                </a:lnTo>
                <a:lnTo>
                  <a:pt x="9441" y="101273"/>
                </a:lnTo>
                <a:lnTo>
                  <a:pt x="7773" y="99606"/>
                </a:lnTo>
                <a:lnTo>
                  <a:pt x="12009" y="99606"/>
                </a:lnTo>
                <a:lnTo>
                  <a:pt x="14978" y="96603"/>
                </a:lnTo>
                <a:lnTo>
                  <a:pt x="14978" y="98972"/>
                </a:lnTo>
                <a:close/>
                <a:moveTo>
                  <a:pt x="9674" y="102608"/>
                </a:moveTo>
                <a:lnTo>
                  <a:pt x="11008" y="103942"/>
                </a:lnTo>
                <a:lnTo>
                  <a:pt x="11008" y="105943"/>
                </a:lnTo>
                <a:lnTo>
                  <a:pt x="9574" y="107378"/>
                </a:lnTo>
                <a:lnTo>
                  <a:pt x="7706" y="107378"/>
                </a:lnTo>
                <a:lnTo>
                  <a:pt x="9674" y="105410"/>
                </a:lnTo>
                <a:close/>
                <a:moveTo>
                  <a:pt x="9574" y="108178"/>
                </a:moveTo>
                <a:lnTo>
                  <a:pt x="11008" y="109579"/>
                </a:lnTo>
                <a:lnTo>
                  <a:pt x="11008" y="111614"/>
                </a:lnTo>
                <a:lnTo>
                  <a:pt x="9674" y="112915"/>
                </a:lnTo>
                <a:lnTo>
                  <a:pt x="9674" y="110146"/>
                </a:lnTo>
                <a:lnTo>
                  <a:pt x="7706" y="108178"/>
                </a:lnTo>
                <a:close/>
                <a:moveTo>
                  <a:pt x="11542" y="112148"/>
                </a:moveTo>
                <a:lnTo>
                  <a:pt x="13577" y="112148"/>
                </a:lnTo>
                <a:lnTo>
                  <a:pt x="14978" y="113582"/>
                </a:lnTo>
                <a:lnTo>
                  <a:pt x="14978" y="115450"/>
                </a:lnTo>
                <a:lnTo>
                  <a:pt x="13010" y="113482"/>
                </a:lnTo>
                <a:lnTo>
                  <a:pt x="10241" y="113482"/>
                </a:lnTo>
                <a:close/>
                <a:moveTo>
                  <a:pt x="15778" y="113582"/>
                </a:moveTo>
                <a:lnTo>
                  <a:pt x="17213" y="112148"/>
                </a:lnTo>
                <a:lnTo>
                  <a:pt x="19214" y="112148"/>
                </a:lnTo>
                <a:lnTo>
                  <a:pt x="20515" y="113482"/>
                </a:lnTo>
                <a:lnTo>
                  <a:pt x="17747" y="113482"/>
                </a:lnTo>
                <a:lnTo>
                  <a:pt x="15778" y="115450"/>
                </a:lnTo>
                <a:close/>
                <a:moveTo>
                  <a:pt x="21182" y="107378"/>
                </a:moveTo>
                <a:lnTo>
                  <a:pt x="19781" y="105943"/>
                </a:lnTo>
                <a:lnTo>
                  <a:pt x="19781" y="103942"/>
                </a:lnTo>
                <a:lnTo>
                  <a:pt x="21082" y="102608"/>
                </a:lnTo>
                <a:lnTo>
                  <a:pt x="21082" y="105410"/>
                </a:lnTo>
                <a:lnTo>
                  <a:pt x="23050" y="107378"/>
                </a:lnTo>
                <a:close/>
                <a:moveTo>
                  <a:pt x="40463" y="105410"/>
                </a:moveTo>
                <a:lnTo>
                  <a:pt x="40463" y="102608"/>
                </a:lnTo>
                <a:lnTo>
                  <a:pt x="41797" y="103942"/>
                </a:lnTo>
                <a:lnTo>
                  <a:pt x="41797" y="105943"/>
                </a:lnTo>
                <a:lnTo>
                  <a:pt x="40363" y="107378"/>
                </a:lnTo>
                <a:lnTo>
                  <a:pt x="38495" y="107378"/>
                </a:lnTo>
                <a:close/>
                <a:moveTo>
                  <a:pt x="40363" y="108178"/>
                </a:moveTo>
                <a:lnTo>
                  <a:pt x="41797" y="109579"/>
                </a:lnTo>
                <a:lnTo>
                  <a:pt x="41797" y="111614"/>
                </a:lnTo>
                <a:lnTo>
                  <a:pt x="40463" y="112915"/>
                </a:lnTo>
                <a:lnTo>
                  <a:pt x="40463" y="110146"/>
                </a:lnTo>
                <a:lnTo>
                  <a:pt x="38495" y="108178"/>
                </a:lnTo>
                <a:close/>
                <a:moveTo>
                  <a:pt x="42364" y="112148"/>
                </a:moveTo>
                <a:lnTo>
                  <a:pt x="44366" y="112148"/>
                </a:lnTo>
                <a:lnTo>
                  <a:pt x="45767" y="113582"/>
                </a:lnTo>
                <a:lnTo>
                  <a:pt x="45767" y="115450"/>
                </a:lnTo>
                <a:lnTo>
                  <a:pt x="43798" y="113482"/>
                </a:lnTo>
                <a:lnTo>
                  <a:pt x="41030" y="113482"/>
                </a:lnTo>
                <a:close/>
                <a:moveTo>
                  <a:pt x="46567" y="113582"/>
                </a:moveTo>
                <a:lnTo>
                  <a:pt x="48001" y="112148"/>
                </a:lnTo>
                <a:lnTo>
                  <a:pt x="50003" y="112148"/>
                </a:lnTo>
                <a:lnTo>
                  <a:pt x="51337" y="113482"/>
                </a:lnTo>
                <a:lnTo>
                  <a:pt x="48535" y="113482"/>
                </a:lnTo>
                <a:lnTo>
                  <a:pt x="46567" y="115450"/>
                </a:lnTo>
                <a:close/>
                <a:moveTo>
                  <a:pt x="51971" y="107378"/>
                </a:moveTo>
                <a:lnTo>
                  <a:pt x="50570" y="105943"/>
                </a:lnTo>
                <a:lnTo>
                  <a:pt x="50570" y="103942"/>
                </a:lnTo>
                <a:lnTo>
                  <a:pt x="51871" y="102608"/>
                </a:lnTo>
                <a:lnTo>
                  <a:pt x="51871" y="105410"/>
                </a:lnTo>
                <a:lnTo>
                  <a:pt x="53839" y="107378"/>
                </a:lnTo>
                <a:lnTo>
                  <a:pt x="51971" y="107378"/>
                </a:lnTo>
                <a:close/>
                <a:moveTo>
                  <a:pt x="71251" y="105410"/>
                </a:moveTo>
                <a:lnTo>
                  <a:pt x="71251" y="102608"/>
                </a:lnTo>
                <a:lnTo>
                  <a:pt x="72586" y="103942"/>
                </a:lnTo>
                <a:lnTo>
                  <a:pt x="72586" y="105943"/>
                </a:lnTo>
                <a:lnTo>
                  <a:pt x="71151" y="107378"/>
                </a:lnTo>
                <a:lnTo>
                  <a:pt x="69283" y="107378"/>
                </a:lnTo>
                <a:close/>
                <a:moveTo>
                  <a:pt x="71151" y="108178"/>
                </a:moveTo>
                <a:lnTo>
                  <a:pt x="72586" y="109579"/>
                </a:lnTo>
                <a:lnTo>
                  <a:pt x="72586" y="111614"/>
                </a:lnTo>
                <a:lnTo>
                  <a:pt x="71251" y="112915"/>
                </a:lnTo>
                <a:lnTo>
                  <a:pt x="71251" y="110146"/>
                </a:lnTo>
                <a:lnTo>
                  <a:pt x="69283" y="108178"/>
                </a:lnTo>
                <a:close/>
                <a:moveTo>
                  <a:pt x="73153" y="112148"/>
                </a:moveTo>
                <a:lnTo>
                  <a:pt x="75154" y="112148"/>
                </a:lnTo>
                <a:lnTo>
                  <a:pt x="76555" y="113582"/>
                </a:lnTo>
                <a:lnTo>
                  <a:pt x="76555" y="115450"/>
                </a:lnTo>
                <a:lnTo>
                  <a:pt x="74587" y="113482"/>
                </a:lnTo>
                <a:lnTo>
                  <a:pt x="71818" y="113482"/>
                </a:lnTo>
                <a:close/>
                <a:moveTo>
                  <a:pt x="77356" y="113582"/>
                </a:moveTo>
                <a:lnTo>
                  <a:pt x="78790" y="112148"/>
                </a:lnTo>
                <a:lnTo>
                  <a:pt x="80792" y="112148"/>
                </a:lnTo>
                <a:lnTo>
                  <a:pt x="82126" y="113482"/>
                </a:lnTo>
                <a:lnTo>
                  <a:pt x="79324" y="113482"/>
                </a:lnTo>
                <a:lnTo>
                  <a:pt x="77356" y="115450"/>
                </a:lnTo>
                <a:close/>
                <a:moveTo>
                  <a:pt x="82793" y="107378"/>
                </a:moveTo>
                <a:lnTo>
                  <a:pt x="81359" y="105943"/>
                </a:lnTo>
                <a:lnTo>
                  <a:pt x="81359" y="103942"/>
                </a:lnTo>
                <a:lnTo>
                  <a:pt x="82660" y="102608"/>
                </a:lnTo>
                <a:lnTo>
                  <a:pt x="82660" y="105410"/>
                </a:lnTo>
                <a:lnTo>
                  <a:pt x="84628" y="107378"/>
                </a:lnTo>
                <a:close/>
                <a:moveTo>
                  <a:pt x="102040" y="105410"/>
                </a:moveTo>
                <a:lnTo>
                  <a:pt x="102040" y="102608"/>
                </a:lnTo>
                <a:lnTo>
                  <a:pt x="103374" y="103942"/>
                </a:lnTo>
                <a:lnTo>
                  <a:pt x="103374" y="105943"/>
                </a:lnTo>
                <a:lnTo>
                  <a:pt x="101940" y="107378"/>
                </a:lnTo>
                <a:lnTo>
                  <a:pt x="100072" y="107378"/>
                </a:lnTo>
                <a:close/>
                <a:moveTo>
                  <a:pt x="101940" y="108178"/>
                </a:moveTo>
                <a:lnTo>
                  <a:pt x="103374" y="109579"/>
                </a:lnTo>
                <a:lnTo>
                  <a:pt x="103374" y="111614"/>
                </a:lnTo>
                <a:lnTo>
                  <a:pt x="102040" y="112915"/>
                </a:lnTo>
                <a:lnTo>
                  <a:pt x="102040" y="110146"/>
                </a:lnTo>
                <a:lnTo>
                  <a:pt x="100072" y="108178"/>
                </a:lnTo>
                <a:close/>
                <a:moveTo>
                  <a:pt x="103941" y="112148"/>
                </a:moveTo>
                <a:lnTo>
                  <a:pt x="105943" y="112148"/>
                </a:lnTo>
                <a:lnTo>
                  <a:pt x="107344" y="113582"/>
                </a:lnTo>
                <a:lnTo>
                  <a:pt x="107344" y="115450"/>
                </a:lnTo>
                <a:lnTo>
                  <a:pt x="105376" y="113482"/>
                </a:lnTo>
                <a:lnTo>
                  <a:pt x="102607" y="113482"/>
                </a:lnTo>
                <a:close/>
                <a:moveTo>
                  <a:pt x="108144" y="113582"/>
                </a:moveTo>
                <a:lnTo>
                  <a:pt x="109579" y="112148"/>
                </a:lnTo>
                <a:lnTo>
                  <a:pt x="111580" y="112148"/>
                </a:lnTo>
                <a:lnTo>
                  <a:pt x="112914" y="113482"/>
                </a:lnTo>
                <a:lnTo>
                  <a:pt x="110112" y="113482"/>
                </a:lnTo>
                <a:lnTo>
                  <a:pt x="108144" y="115450"/>
                </a:lnTo>
                <a:close/>
                <a:moveTo>
                  <a:pt x="113582" y="107378"/>
                </a:moveTo>
                <a:lnTo>
                  <a:pt x="112147" y="105943"/>
                </a:lnTo>
                <a:lnTo>
                  <a:pt x="112147" y="103942"/>
                </a:lnTo>
                <a:lnTo>
                  <a:pt x="113482" y="102608"/>
                </a:lnTo>
                <a:lnTo>
                  <a:pt x="113482" y="105410"/>
                </a:lnTo>
                <a:lnTo>
                  <a:pt x="115450" y="107378"/>
                </a:lnTo>
                <a:lnTo>
                  <a:pt x="113582" y="107378"/>
                </a:lnTo>
                <a:close/>
                <a:moveTo>
                  <a:pt x="132862" y="105410"/>
                </a:moveTo>
                <a:lnTo>
                  <a:pt x="132862" y="102608"/>
                </a:lnTo>
                <a:lnTo>
                  <a:pt x="134163" y="103942"/>
                </a:lnTo>
                <a:lnTo>
                  <a:pt x="134163" y="105943"/>
                </a:lnTo>
                <a:lnTo>
                  <a:pt x="132729" y="107378"/>
                </a:lnTo>
                <a:lnTo>
                  <a:pt x="130894" y="107378"/>
                </a:lnTo>
                <a:close/>
                <a:moveTo>
                  <a:pt x="132729" y="108178"/>
                </a:moveTo>
                <a:lnTo>
                  <a:pt x="134163" y="109579"/>
                </a:lnTo>
                <a:lnTo>
                  <a:pt x="134163" y="111614"/>
                </a:lnTo>
                <a:lnTo>
                  <a:pt x="132862" y="112915"/>
                </a:lnTo>
                <a:lnTo>
                  <a:pt x="132862" y="110146"/>
                </a:lnTo>
                <a:lnTo>
                  <a:pt x="130894" y="108178"/>
                </a:lnTo>
                <a:close/>
                <a:moveTo>
                  <a:pt x="134730" y="112148"/>
                </a:moveTo>
                <a:lnTo>
                  <a:pt x="136731" y="112148"/>
                </a:lnTo>
                <a:lnTo>
                  <a:pt x="138166" y="113582"/>
                </a:lnTo>
                <a:lnTo>
                  <a:pt x="138166" y="115450"/>
                </a:lnTo>
                <a:lnTo>
                  <a:pt x="136198" y="113482"/>
                </a:lnTo>
                <a:lnTo>
                  <a:pt x="133396" y="113482"/>
                </a:lnTo>
                <a:close/>
                <a:moveTo>
                  <a:pt x="138933" y="113582"/>
                </a:moveTo>
                <a:lnTo>
                  <a:pt x="140367" y="112148"/>
                </a:lnTo>
                <a:lnTo>
                  <a:pt x="142369" y="112148"/>
                </a:lnTo>
                <a:lnTo>
                  <a:pt x="143703" y="113482"/>
                </a:lnTo>
                <a:lnTo>
                  <a:pt x="140901" y="113482"/>
                </a:lnTo>
                <a:lnTo>
                  <a:pt x="138933" y="115450"/>
                </a:lnTo>
                <a:close/>
                <a:moveTo>
                  <a:pt x="144370" y="107378"/>
                </a:moveTo>
                <a:lnTo>
                  <a:pt x="142936" y="105943"/>
                </a:lnTo>
                <a:lnTo>
                  <a:pt x="142936" y="103942"/>
                </a:lnTo>
                <a:lnTo>
                  <a:pt x="144270" y="102608"/>
                </a:lnTo>
                <a:lnTo>
                  <a:pt x="144270" y="105410"/>
                </a:lnTo>
                <a:lnTo>
                  <a:pt x="146238" y="107378"/>
                </a:lnTo>
                <a:lnTo>
                  <a:pt x="144370" y="107378"/>
                </a:lnTo>
                <a:close/>
                <a:moveTo>
                  <a:pt x="163651" y="105410"/>
                </a:moveTo>
                <a:lnTo>
                  <a:pt x="163651" y="102608"/>
                </a:lnTo>
                <a:lnTo>
                  <a:pt x="164952" y="103942"/>
                </a:lnTo>
                <a:lnTo>
                  <a:pt x="164952" y="105943"/>
                </a:lnTo>
                <a:lnTo>
                  <a:pt x="163551" y="107378"/>
                </a:lnTo>
                <a:lnTo>
                  <a:pt x="161683" y="107378"/>
                </a:lnTo>
                <a:close/>
                <a:moveTo>
                  <a:pt x="163551" y="108178"/>
                </a:moveTo>
                <a:lnTo>
                  <a:pt x="164952" y="109579"/>
                </a:lnTo>
                <a:lnTo>
                  <a:pt x="164952" y="111614"/>
                </a:lnTo>
                <a:lnTo>
                  <a:pt x="163651" y="112915"/>
                </a:lnTo>
                <a:lnTo>
                  <a:pt x="163651" y="110146"/>
                </a:lnTo>
                <a:lnTo>
                  <a:pt x="161683" y="108178"/>
                </a:lnTo>
                <a:close/>
                <a:moveTo>
                  <a:pt x="165519" y="112148"/>
                </a:moveTo>
                <a:lnTo>
                  <a:pt x="167520" y="112148"/>
                </a:lnTo>
                <a:lnTo>
                  <a:pt x="168954" y="113582"/>
                </a:lnTo>
                <a:lnTo>
                  <a:pt x="168954" y="115450"/>
                </a:lnTo>
                <a:lnTo>
                  <a:pt x="166986" y="113482"/>
                </a:lnTo>
                <a:lnTo>
                  <a:pt x="164184" y="113482"/>
                </a:lnTo>
                <a:close/>
                <a:moveTo>
                  <a:pt x="169755" y="113582"/>
                </a:moveTo>
                <a:lnTo>
                  <a:pt x="171156" y="112148"/>
                </a:lnTo>
                <a:lnTo>
                  <a:pt x="173157" y="112148"/>
                </a:lnTo>
                <a:lnTo>
                  <a:pt x="174492" y="113482"/>
                </a:lnTo>
                <a:lnTo>
                  <a:pt x="171723" y="113482"/>
                </a:lnTo>
                <a:lnTo>
                  <a:pt x="169755" y="115450"/>
                </a:lnTo>
                <a:close/>
                <a:moveTo>
                  <a:pt x="175159" y="107378"/>
                </a:moveTo>
                <a:lnTo>
                  <a:pt x="173725" y="105943"/>
                </a:lnTo>
                <a:lnTo>
                  <a:pt x="173725" y="103942"/>
                </a:lnTo>
                <a:lnTo>
                  <a:pt x="175059" y="102608"/>
                </a:lnTo>
                <a:lnTo>
                  <a:pt x="175059" y="105410"/>
                </a:lnTo>
                <a:lnTo>
                  <a:pt x="177027" y="107378"/>
                </a:lnTo>
                <a:lnTo>
                  <a:pt x="175159" y="107378"/>
                </a:lnTo>
                <a:close/>
                <a:moveTo>
                  <a:pt x="194439" y="105410"/>
                </a:moveTo>
                <a:lnTo>
                  <a:pt x="194439" y="102608"/>
                </a:lnTo>
                <a:lnTo>
                  <a:pt x="195740" y="103942"/>
                </a:lnTo>
                <a:lnTo>
                  <a:pt x="195740" y="105943"/>
                </a:lnTo>
                <a:lnTo>
                  <a:pt x="194339" y="107378"/>
                </a:lnTo>
                <a:lnTo>
                  <a:pt x="192471" y="107378"/>
                </a:lnTo>
                <a:close/>
                <a:moveTo>
                  <a:pt x="194339" y="108178"/>
                </a:moveTo>
                <a:lnTo>
                  <a:pt x="195740" y="109579"/>
                </a:lnTo>
                <a:lnTo>
                  <a:pt x="195740" y="111614"/>
                </a:lnTo>
                <a:lnTo>
                  <a:pt x="194439" y="112915"/>
                </a:lnTo>
                <a:lnTo>
                  <a:pt x="194439" y="110146"/>
                </a:lnTo>
                <a:lnTo>
                  <a:pt x="192471" y="108178"/>
                </a:lnTo>
                <a:close/>
                <a:moveTo>
                  <a:pt x="196307" y="112148"/>
                </a:moveTo>
                <a:lnTo>
                  <a:pt x="198309" y="112148"/>
                </a:lnTo>
                <a:lnTo>
                  <a:pt x="199743" y="113582"/>
                </a:lnTo>
                <a:lnTo>
                  <a:pt x="199743" y="115450"/>
                </a:lnTo>
                <a:lnTo>
                  <a:pt x="197775" y="113482"/>
                </a:lnTo>
                <a:lnTo>
                  <a:pt x="195006" y="113482"/>
                </a:lnTo>
                <a:close/>
                <a:moveTo>
                  <a:pt x="200544" y="113582"/>
                </a:moveTo>
                <a:lnTo>
                  <a:pt x="201945" y="112148"/>
                </a:lnTo>
                <a:lnTo>
                  <a:pt x="203979" y="112148"/>
                </a:lnTo>
                <a:lnTo>
                  <a:pt x="205280" y="113482"/>
                </a:lnTo>
                <a:lnTo>
                  <a:pt x="202512" y="113482"/>
                </a:lnTo>
                <a:lnTo>
                  <a:pt x="200544" y="115450"/>
                </a:lnTo>
                <a:close/>
                <a:moveTo>
                  <a:pt x="205948" y="107378"/>
                </a:moveTo>
                <a:lnTo>
                  <a:pt x="204513" y="105943"/>
                </a:lnTo>
                <a:lnTo>
                  <a:pt x="204513" y="103942"/>
                </a:lnTo>
                <a:lnTo>
                  <a:pt x="205848" y="102608"/>
                </a:lnTo>
                <a:lnTo>
                  <a:pt x="205848" y="105410"/>
                </a:lnTo>
                <a:lnTo>
                  <a:pt x="207816" y="107378"/>
                </a:lnTo>
                <a:close/>
                <a:moveTo>
                  <a:pt x="225228" y="105410"/>
                </a:moveTo>
                <a:lnTo>
                  <a:pt x="225228" y="102608"/>
                </a:lnTo>
                <a:lnTo>
                  <a:pt x="226529" y="103942"/>
                </a:lnTo>
                <a:lnTo>
                  <a:pt x="226529" y="105943"/>
                </a:lnTo>
                <a:lnTo>
                  <a:pt x="225128" y="107378"/>
                </a:lnTo>
                <a:lnTo>
                  <a:pt x="223260" y="107378"/>
                </a:lnTo>
                <a:close/>
                <a:moveTo>
                  <a:pt x="225128" y="108178"/>
                </a:moveTo>
                <a:lnTo>
                  <a:pt x="226529" y="109579"/>
                </a:lnTo>
                <a:lnTo>
                  <a:pt x="226529" y="111614"/>
                </a:lnTo>
                <a:lnTo>
                  <a:pt x="225228" y="112915"/>
                </a:lnTo>
                <a:lnTo>
                  <a:pt x="225228" y="110146"/>
                </a:lnTo>
                <a:lnTo>
                  <a:pt x="223260" y="108178"/>
                </a:lnTo>
                <a:close/>
                <a:moveTo>
                  <a:pt x="227096" y="112148"/>
                </a:moveTo>
                <a:lnTo>
                  <a:pt x="229097" y="112148"/>
                </a:lnTo>
                <a:lnTo>
                  <a:pt x="230532" y="113582"/>
                </a:lnTo>
                <a:lnTo>
                  <a:pt x="230532" y="115450"/>
                </a:lnTo>
                <a:lnTo>
                  <a:pt x="228564" y="113482"/>
                </a:lnTo>
                <a:lnTo>
                  <a:pt x="225762" y="113482"/>
                </a:lnTo>
                <a:close/>
                <a:moveTo>
                  <a:pt x="231332" y="113582"/>
                </a:moveTo>
                <a:lnTo>
                  <a:pt x="232733" y="112148"/>
                </a:lnTo>
                <a:lnTo>
                  <a:pt x="234768" y="112148"/>
                </a:lnTo>
                <a:lnTo>
                  <a:pt x="236069" y="113482"/>
                </a:lnTo>
                <a:lnTo>
                  <a:pt x="233300" y="113482"/>
                </a:lnTo>
                <a:lnTo>
                  <a:pt x="231332" y="115450"/>
                </a:lnTo>
                <a:lnTo>
                  <a:pt x="231332" y="113582"/>
                </a:lnTo>
                <a:close/>
                <a:moveTo>
                  <a:pt x="236736" y="107378"/>
                </a:moveTo>
                <a:lnTo>
                  <a:pt x="235302" y="105943"/>
                </a:lnTo>
                <a:lnTo>
                  <a:pt x="235302" y="103942"/>
                </a:lnTo>
                <a:lnTo>
                  <a:pt x="236636" y="102608"/>
                </a:lnTo>
                <a:lnTo>
                  <a:pt x="236636" y="105410"/>
                </a:lnTo>
                <a:lnTo>
                  <a:pt x="238604" y="107378"/>
                </a:lnTo>
                <a:lnTo>
                  <a:pt x="236736" y="107378"/>
                </a:lnTo>
                <a:close/>
                <a:moveTo>
                  <a:pt x="234768" y="103375"/>
                </a:moveTo>
                <a:lnTo>
                  <a:pt x="232733" y="103375"/>
                </a:lnTo>
                <a:lnTo>
                  <a:pt x="231332" y="101941"/>
                </a:lnTo>
                <a:lnTo>
                  <a:pt x="231332" y="100106"/>
                </a:lnTo>
                <a:lnTo>
                  <a:pt x="233300" y="102074"/>
                </a:lnTo>
                <a:lnTo>
                  <a:pt x="236069" y="102074"/>
                </a:lnTo>
                <a:close/>
                <a:moveTo>
                  <a:pt x="231332" y="85762"/>
                </a:moveTo>
                <a:lnTo>
                  <a:pt x="233601" y="83461"/>
                </a:lnTo>
                <a:lnTo>
                  <a:pt x="236870" y="83461"/>
                </a:lnTo>
                <a:lnTo>
                  <a:pt x="238538" y="85162"/>
                </a:lnTo>
                <a:lnTo>
                  <a:pt x="234301" y="85162"/>
                </a:lnTo>
                <a:lnTo>
                  <a:pt x="231332" y="88131"/>
                </a:lnTo>
                <a:close/>
                <a:moveTo>
                  <a:pt x="236636" y="82126"/>
                </a:moveTo>
                <a:lnTo>
                  <a:pt x="235302" y="80792"/>
                </a:lnTo>
                <a:lnTo>
                  <a:pt x="235302" y="78791"/>
                </a:lnTo>
                <a:lnTo>
                  <a:pt x="236736" y="77356"/>
                </a:lnTo>
                <a:lnTo>
                  <a:pt x="238604" y="77356"/>
                </a:lnTo>
                <a:lnTo>
                  <a:pt x="236636" y="79324"/>
                </a:lnTo>
                <a:close/>
                <a:moveTo>
                  <a:pt x="236736" y="76589"/>
                </a:moveTo>
                <a:lnTo>
                  <a:pt x="235302" y="75155"/>
                </a:lnTo>
                <a:lnTo>
                  <a:pt x="235302" y="73153"/>
                </a:lnTo>
                <a:lnTo>
                  <a:pt x="236636" y="71819"/>
                </a:lnTo>
                <a:lnTo>
                  <a:pt x="236636" y="74621"/>
                </a:lnTo>
                <a:lnTo>
                  <a:pt x="238604" y="76589"/>
                </a:lnTo>
                <a:close/>
                <a:moveTo>
                  <a:pt x="234768" y="72586"/>
                </a:moveTo>
                <a:lnTo>
                  <a:pt x="232733" y="72586"/>
                </a:lnTo>
                <a:lnTo>
                  <a:pt x="231332" y="71152"/>
                </a:lnTo>
                <a:lnTo>
                  <a:pt x="231332" y="69317"/>
                </a:lnTo>
                <a:lnTo>
                  <a:pt x="233300" y="71285"/>
                </a:lnTo>
                <a:lnTo>
                  <a:pt x="236069" y="71285"/>
                </a:lnTo>
                <a:close/>
                <a:moveTo>
                  <a:pt x="231332" y="54974"/>
                </a:moveTo>
                <a:lnTo>
                  <a:pt x="233601" y="52672"/>
                </a:lnTo>
                <a:lnTo>
                  <a:pt x="236870" y="52672"/>
                </a:lnTo>
                <a:lnTo>
                  <a:pt x="238538" y="54373"/>
                </a:lnTo>
                <a:lnTo>
                  <a:pt x="234301" y="54373"/>
                </a:lnTo>
                <a:lnTo>
                  <a:pt x="231332" y="57342"/>
                </a:lnTo>
                <a:close/>
                <a:moveTo>
                  <a:pt x="236636" y="51338"/>
                </a:moveTo>
                <a:lnTo>
                  <a:pt x="235302" y="50003"/>
                </a:lnTo>
                <a:lnTo>
                  <a:pt x="235302" y="48002"/>
                </a:lnTo>
                <a:lnTo>
                  <a:pt x="236736" y="46568"/>
                </a:lnTo>
                <a:lnTo>
                  <a:pt x="238604" y="46568"/>
                </a:lnTo>
                <a:lnTo>
                  <a:pt x="236636" y="48536"/>
                </a:lnTo>
                <a:close/>
                <a:moveTo>
                  <a:pt x="236736" y="45800"/>
                </a:moveTo>
                <a:lnTo>
                  <a:pt x="235302" y="44366"/>
                </a:lnTo>
                <a:lnTo>
                  <a:pt x="235302" y="42365"/>
                </a:lnTo>
                <a:lnTo>
                  <a:pt x="236636" y="41030"/>
                </a:lnTo>
                <a:lnTo>
                  <a:pt x="236636" y="43832"/>
                </a:lnTo>
                <a:lnTo>
                  <a:pt x="238604" y="45800"/>
                </a:lnTo>
                <a:lnTo>
                  <a:pt x="236736" y="45800"/>
                </a:lnTo>
                <a:close/>
                <a:moveTo>
                  <a:pt x="234768" y="41797"/>
                </a:moveTo>
                <a:lnTo>
                  <a:pt x="232733" y="41797"/>
                </a:lnTo>
                <a:lnTo>
                  <a:pt x="231332" y="40363"/>
                </a:lnTo>
                <a:lnTo>
                  <a:pt x="231332" y="38495"/>
                </a:lnTo>
                <a:lnTo>
                  <a:pt x="233300" y="40463"/>
                </a:lnTo>
                <a:lnTo>
                  <a:pt x="236069" y="40463"/>
                </a:lnTo>
                <a:close/>
                <a:moveTo>
                  <a:pt x="231332" y="24185"/>
                </a:moveTo>
                <a:lnTo>
                  <a:pt x="233601" y="21883"/>
                </a:lnTo>
                <a:lnTo>
                  <a:pt x="236870" y="21883"/>
                </a:lnTo>
                <a:lnTo>
                  <a:pt x="238538" y="23551"/>
                </a:lnTo>
                <a:lnTo>
                  <a:pt x="234301" y="23551"/>
                </a:lnTo>
                <a:lnTo>
                  <a:pt x="231332" y="26553"/>
                </a:lnTo>
                <a:close/>
                <a:moveTo>
                  <a:pt x="236636" y="20549"/>
                </a:moveTo>
                <a:lnTo>
                  <a:pt x="235302" y="19215"/>
                </a:lnTo>
                <a:lnTo>
                  <a:pt x="235302" y="17213"/>
                </a:lnTo>
                <a:lnTo>
                  <a:pt x="236736" y="15779"/>
                </a:lnTo>
                <a:lnTo>
                  <a:pt x="238604" y="15779"/>
                </a:lnTo>
                <a:lnTo>
                  <a:pt x="236636" y="17747"/>
                </a:lnTo>
                <a:close/>
                <a:moveTo>
                  <a:pt x="236736" y="15012"/>
                </a:moveTo>
                <a:lnTo>
                  <a:pt x="235302" y="13577"/>
                </a:lnTo>
                <a:lnTo>
                  <a:pt x="235302" y="11576"/>
                </a:lnTo>
                <a:lnTo>
                  <a:pt x="236636" y="10242"/>
                </a:lnTo>
                <a:lnTo>
                  <a:pt x="236636" y="13010"/>
                </a:lnTo>
                <a:lnTo>
                  <a:pt x="238604" y="14978"/>
                </a:lnTo>
                <a:lnTo>
                  <a:pt x="236736" y="14978"/>
                </a:lnTo>
                <a:close/>
                <a:moveTo>
                  <a:pt x="234768" y="11009"/>
                </a:moveTo>
                <a:lnTo>
                  <a:pt x="232733" y="11009"/>
                </a:lnTo>
                <a:lnTo>
                  <a:pt x="231332" y="9574"/>
                </a:lnTo>
                <a:lnTo>
                  <a:pt x="231332" y="7706"/>
                </a:lnTo>
                <a:lnTo>
                  <a:pt x="233300" y="9675"/>
                </a:lnTo>
                <a:lnTo>
                  <a:pt x="236069" y="9675"/>
                </a:lnTo>
                <a:close/>
                <a:moveTo>
                  <a:pt x="230532" y="6606"/>
                </a:moveTo>
                <a:lnTo>
                  <a:pt x="228230" y="8874"/>
                </a:lnTo>
                <a:lnTo>
                  <a:pt x="224995" y="8874"/>
                </a:lnTo>
                <a:lnTo>
                  <a:pt x="223327" y="7206"/>
                </a:lnTo>
                <a:lnTo>
                  <a:pt x="227396" y="7206"/>
                </a:lnTo>
                <a:lnTo>
                  <a:pt x="227663" y="7106"/>
                </a:lnTo>
                <a:lnTo>
                  <a:pt x="230532" y="4237"/>
                </a:lnTo>
                <a:close/>
                <a:moveTo>
                  <a:pt x="224427" y="9441"/>
                </a:moveTo>
                <a:lnTo>
                  <a:pt x="224427" y="12710"/>
                </a:lnTo>
                <a:lnTo>
                  <a:pt x="222126" y="15012"/>
                </a:lnTo>
                <a:lnTo>
                  <a:pt x="219757" y="15012"/>
                </a:lnTo>
                <a:lnTo>
                  <a:pt x="222760" y="12010"/>
                </a:lnTo>
                <a:lnTo>
                  <a:pt x="222760" y="7773"/>
                </a:lnTo>
                <a:close/>
                <a:moveTo>
                  <a:pt x="211285" y="15012"/>
                </a:moveTo>
                <a:lnTo>
                  <a:pt x="208916" y="15012"/>
                </a:lnTo>
                <a:lnTo>
                  <a:pt x="206648" y="12710"/>
                </a:lnTo>
                <a:lnTo>
                  <a:pt x="206648" y="9441"/>
                </a:lnTo>
                <a:lnTo>
                  <a:pt x="208316" y="7773"/>
                </a:lnTo>
                <a:lnTo>
                  <a:pt x="208316" y="12010"/>
                </a:lnTo>
                <a:close/>
                <a:moveTo>
                  <a:pt x="206081" y="8907"/>
                </a:moveTo>
                <a:lnTo>
                  <a:pt x="202812" y="8907"/>
                </a:lnTo>
                <a:lnTo>
                  <a:pt x="200544" y="6606"/>
                </a:lnTo>
                <a:lnTo>
                  <a:pt x="200544" y="4237"/>
                </a:lnTo>
                <a:lnTo>
                  <a:pt x="203412" y="7106"/>
                </a:lnTo>
                <a:lnTo>
                  <a:pt x="203679" y="7206"/>
                </a:lnTo>
                <a:lnTo>
                  <a:pt x="207749" y="7206"/>
                </a:lnTo>
                <a:close/>
                <a:moveTo>
                  <a:pt x="199743" y="6606"/>
                </a:moveTo>
                <a:lnTo>
                  <a:pt x="197441" y="8874"/>
                </a:lnTo>
                <a:lnTo>
                  <a:pt x="194206" y="8874"/>
                </a:lnTo>
                <a:lnTo>
                  <a:pt x="192538" y="7206"/>
                </a:lnTo>
                <a:lnTo>
                  <a:pt x="196741" y="7206"/>
                </a:lnTo>
                <a:lnTo>
                  <a:pt x="199743" y="4237"/>
                </a:lnTo>
                <a:close/>
                <a:moveTo>
                  <a:pt x="193639" y="9441"/>
                </a:moveTo>
                <a:lnTo>
                  <a:pt x="193639" y="12710"/>
                </a:lnTo>
                <a:lnTo>
                  <a:pt x="191337" y="15012"/>
                </a:lnTo>
                <a:lnTo>
                  <a:pt x="188969" y="15012"/>
                </a:lnTo>
                <a:lnTo>
                  <a:pt x="191971" y="12010"/>
                </a:lnTo>
                <a:lnTo>
                  <a:pt x="191971" y="7773"/>
                </a:lnTo>
                <a:close/>
                <a:moveTo>
                  <a:pt x="180496" y="15012"/>
                </a:moveTo>
                <a:lnTo>
                  <a:pt x="178128" y="15012"/>
                </a:lnTo>
                <a:lnTo>
                  <a:pt x="175826" y="12710"/>
                </a:lnTo>
                <a:lnTo>
                  <a:pt x="175826" y="9441"/>
                </a:lnTo>
                <a:lnTo>
                  <a:pt x="177527" y="7773"/>
                </a:lnTo>
                <a:lnTo>
                  <a:pt x="177527" y="12010"/>
                </a:lnTo>
                <a:close/>
                <a:moveTo>
                  <a:pt x="175292" y="8907"/>
                </a:moveTo>
                <a:lnTo>
                  <a:pt x="172023" y="8907"/>
                </a:lnTo>
                <a:lnTo>
                  <a:pt x="169755" y="6606"/>
                </a:lnTo>
                <a:lnTo>
                  <a:pt x="169755" y="4237"/>
                </a:lnTo>
                <a:lnTo>
                  <a:pt x="172724" y="7206"/>
                </a:lnTo>
                <a:lnTo>
                  <a:pt x="176960" y="7206"/>
                </a:lnTo>
                <a:close/>
                <a:moveTo>
                  <a:pt x="168954" y="6606"/>
                </a:moveTo>
                <a:lnTo>
                  <a:pt x="166653" y="8874"/>
                </a:lnTo>
                <a:lnTo>
                  <a:pt x="163417" y="8874"/>
                </a:lnTo>
                <a:lnTo>
                  <a:pt x="161716" y="7206"/>
                </a:lnTo>
                <a:lnTo>
                  <a:pt x="165786" y="7206"/>
                </a:lnTo>
                <a:lnTo>
                  <a:pt x="166086" y="7106"/>
                </a:lnTo>
                <a:lnTo>
                  <a:pt x="168954" y="4237"/>
                </a:lnTo>
                <a:close/>
                <a:moveTo>
                  <a:pt x="162850" y="9441"/>
                </a:moveTo>
                <a:lnTo>
                  <a:pt x="162850" y="12710"/>
                </a:lnTo>
                <a:lnTo>
                  <a:pt x="160548" y="15012"/>
                </a:lnTo>
                <a:lnTo>
                  <a:pt x="158180" y="15012"/>
                </a:lnTo>
                <a:lnTo>
                  <a:pt x="161182" y="12010"/>
                </a:lnTo>
                <a:lnTo>
                  <a:pt x="161182" y="7773"/>
                </a:lnTo>
                <a:close/>
                <a:moveTo>
                  <a:pt x="149707" y="15012"/>
                </a:moveTo>
                <a:lnTo>
                  <a:pt x="147339" y="15012"/>
                </a:lnTo>
                <a:lnTo>
                  <a:pt x="145037" y="12710"/>
                </a:lnTo>
                <a:lnTo>
                  <a:pt x="145037" y="9441"/>
                </a:lnTo>
                <a:lnTo>
                  <a:pt x="146739" y="7773"/>
                </a:lnTo>
                <a:lnTo>
                  <a:pt x="146739" y="12010"/>
                </a:lnTo>
                <a:close/>
                <a:moveTo>
                  <a:pt x="144504" y="8907"/>
                </a:moveTo>
                <a:lnTo>
                  <a:pt x="141235" y="8907"/>
                </a:lnTo>
                <a:lnTo>
                  <a:pt x="138933" y="6606"/>
                </a:lnTo>
                <a:lnTo>
                  <a:pt x="138933" y="4237"/>
                </a:lnTo>
                <a:lnTo>
                  <a:pt x="141835" y="7106"/>
                </a:lnTo>
                <a:lnTo>
                  <a:pt x="142102" y="7206"/>
                </a:lnTo>
                <a:lnTo>
                  <a:pt x="146172" y="7206"/>
                </a:lnTo>
                <a:close/>
                <a:moveTo>
                  <a:pt x="138166" y="6606"/>
                </a:moveTo>
                <a:lnTo>
                  <a:pt x="135864" y="8874"/>
                </a:lnTo>
                <a:lnTo>
                  <a:pt x="132629" y="8874"/>
                </a:lnTo>
                <a:lnTo>
                  <a:pt x="130927" y="7206"/>
                </a:lnTo>
                <a:lnTo>
                  <a:pt x="135164" y="7206"/>
                </a:lnTo>
                <a:lnTo>
                  <a:pt x="138166" y="4237"/>
                </a:lnTo>
                <a:close/>
                <a:moveTo>
                  <a:pt x="132061" y="9441"/>
                </a:moveTo>
                <a:lnTo>
                  <a:pt x="132061" y="12710"/>
                </a:lnTo>
                <a:lnTo>
                  <a:pt x="129760" y="15012"/>
                </a:lnTo>
                <a:lnTo>
                  <a:pt x="127391" y="15012"/>
                </a:lnTo>
                <a:lnTo>
                  <a:pt x="130394" y="12010"/>
                </a:lnTo>
                <a:lnTo>
                  <a:pt x="130394" y="7773"/>
                </a:lnTo>
                <a:close/>
                <a:moveTo>
                  <a:pt x="118919" y="15012"/>
                </a:moveTo>
                <a:lnTo>
                  <a:pt x="116550" y="15012"/>
                </a:lnTo>
                <a:lnTo>
                  <a:pt x="114249" y="12710"/>
                </a:lnTo>
                <a:lnTo>
                  <a:pt x="114249" y="9441"/>
                </a:lnTo>
                <a:lnTo>
                  <a:pt x="115950" y="7773"/>
                </a:lnTo>
                <a:lnTo>
                  <a:pt x="115950" y="12010"/>
                </a:lnTo>
                <a:close/>
                <a:moveTo>
                  <a:pt x="113682" y="8907"/>
                </a:moveTo>
                <a:lnTo>
                  <a:pt x="110446" y="8907"/>
                </a:lnTo>
                <a:lnTo>
                  <a:pt x="108144" y="6606"/>
                </a:lnTo>
                <a:lnTo>
                  <a:pt x="108144" y="4237"/>
                </a:lnTo>
                <a:lnTo>
                  <a:pt x="111147" y="7206"/>
                </a:lnTo>
                <a:lnTo>
                  <a:pt x="115383" y="7206"/>
                </a:lnTo>
                <a:close/>
                <a:moveTo>
                  <a:pt x="107377" y="6606"/>
                </a:moveTo>
                <a:lnTo>
                  <a:pt x="105076" y="8874"/>
                </a:lnTo>
                <a:lnTo>
                  <a:pt x="101840" y="8874"/>
                </a:lnTo>
                <a:lnTo>
                  <a:pt x="100139" y="7206"/>
                </a:lnTo>
                <a:lnTo>
                  <a:pt x="104208" y="7206"/>
                </a:lnTo>
                <a:lnTo>
                  <a:pt x="104475" y="7106"/>
                </a:lnTo>
                <a:lnTo>
                  <a:pt x="107377" y="4237"/>
                </a:lnTo>
                <a:lnTo>
                  <a:pt x="107377" y="6606"/>
                </a:lnTo>
                <a:close/>
                <a:moveTo>
                  <a:pt x="101273" y="9441"/>
                </a:moveTo>
                <a:lnTo>
                  <a:pt x="101273" y="12710"/>
                </a:lnTo>
                <a:lnTo>
                  <a:pt x="98971" y="15012"/>
                </a:lnTo>
                <a:lnTo>
                  <a:pt x="96603" y="15012"/>
                </a:lnTo>
                <a:lnTo>
                  <a:pt x="99605" y="12010"/>
                </a:lnTo>
                <a:lnTo>
                  <a:pt x="99605" y="7773"/>
                </a:lnTo>
                <a:close/>
                <a:moveTo>
                  <a:pt x="88130" y="15012"/>
                </a:moveTo>
                <a:lnTo>
                  <a:pt x="85762" y="15012"/>
                </a:lnTo>
                <a:lnTo>
                  <a:pt x="83460" y="12710"/>
                </a:lnTo>
                <a:lnTo>
                  <a:pt x="83460" y="9441"/>
                </a:lnTo>
                <a:lnTo>
                  <a:pt x="85128" y="7773"/>
                </a:lnTo>
                <a:lnTo>
                  <a:pt x="85128" y="12010"/>
                </a:lnTo>
                <a:close/>
                <a:moveTo>
                  <a:pt x="82893" y="8907"/>
                </a:moveTo>
                <a:lnTo>
                  <a:pt x="79657" y="8907"/>
                </a:lnTo>
                <a:lnTo>
                  <a:pt x="77356" y="6606"/>
                </a:lnTo>
                <a:lnTo>
                  <a:pt x="77356" y="4237"/>
                </a:lnTo>
                <a:lnTo>
                  <a:pt x="80224" y="7106"/>
                </a:lnTo>
                <a:lnTo>
                  <a:pt x="80525" y="7206"/>
                </a:lnTo>
                <a:lnTo>
                  <a:pt x="84594" y="7206"/>
                </a:lnTo>
                <a:close/>
                <a:moveTo>
                  <a:pt x="76589" y="6606"/>
                </a:moveTo>
                <a:lnTo>
                  <a:pt x="74287" y="8874"/>
                </a:lnTo>
                <a:lnTo>
                  <a:pt x="71018" y="8874"/>
                </a:lnTo>
                <a:lnTo>
                  <a:pt x="69350" y="7206"/>
                </a:lnTo>
                <a:lnTo>
                  <a:pt x="73586" y="7206"/>
                </a:lnTo>
                <a:lnTo>
                  <a:pt x="76589" y="4237"/>
                </a:lnTo>
                <a:close/>
                <a:moveTo>
                  <a:pt x="70484" y="9441"/>
                </a:moveTo>
                <a:lnTo>
                  <a:pt x="70484" y="12710"/>
                </a:lnTo>
                <a:lnTo>
                  <a:pt x="68183" y="15012"/>
                </a:lnTo>
                <a:lnTo>
                  <a:pt x="65814" y="15012"/>
                </a:lnTo>
                <a:lnTo>
                  <a:pt x="68816" y="12010"/>
                </a:lnTo>
                <a:lnTo>
                  <a:pt x="68816" y="7773"/>
                </a:lnTo>
                <a:close/>
                <a:moveTo>
                  <a:pt x="57341" y="15012"/>
                </a:moveTo>
                <a:lnTo>
                  <a:pt x="54973" y="15012"/>
                </a:lnTo>
                <a:lnTo>
                  <a:pt x="52671" y="12710"/>
                </a:lnTo>
                <a:lnTo>
                  <a:pt x="52671" y="9441"/>
                </a:lnTo>
                <a:lnTo>
                  <a:pt x="54339" y="7773"/>
                </a:lnTo>
                <a:lnTo>
                  <a:pt x="54339" y="12010"/>
                </a:lnTo>
                <a:close/>
                <a:moveTo>
                  <a:pt x="52104" y="8907"/>
                </a:moveTo>
                <a:lnTo>
                  <a:pt x="48869" y="8907"/>
                </a:lnTo>
                <a:lnTo>
                  <a:pt x="46567" y="6606"/>
                </a:lnTo>
                <a:lnTo>
                  <a:pt x="46567" y="4237"/>
                </a:lnTo>
                <a:lnTo>
                  <a:pt x="49569" y="7206"/>
                </a:lnTo>
                <a:lnTo>
                  <a:pt x="53806" y="7206"/>
                </a:lnTo>
                <a:close/>
                <a:moveTo>
                  <a:pt x="45767" y="6606"/>
                </a:moveTo>
                <a:lnTo>
                  <a:pt x="43498" y="8874"/>
                </a:lnTo>
                <a:lnTo>
                  <a:pt x="40229" y="8874"/>
                </a:lnTo>
                <a:lnTo>
                  <a:pt x="38561" y="7206"/>
                </a:lnTo>
                <a:lnTo>
                  <a:pt x="42631" y="7206"/>
                </a:lnTo>
                <a:lnTo>
                  <a:pt x="42898" y="7106"/>
                </a:lnTo>
                <a:lnTo>
                  <a:pt x="45767" y="4237"/>
                </a:lnTo>
                <a:close/>
                <a:moveTo>
                  <a:pt x="39696" y="9441"/>
                </a:moveTo>
                <a:lnTo>
                  <a:pt x="39696" y="12710"/>
                </a:lnTo>
                <a:lnTo>
                  <a:pt x="37394" y="15012"/>
                </a:lnTo>
                <a:lnTo>
                  <a:pt x="35026" y="15012"/>
                </a:lnTo>
                <a:lnTo>
                  <a:pt x="37994" y="12010"/>
                </a:lnTo>
                <a:lnTo>
                  <a:pt x="37994" y="7773"/>
                </a:lnTo>
                <a:close/>
                <a:moveTo>
                  <a:pt x="26553" y="15012"/>
                </a:moveTo>
                <a:lnTo>
                  <a:pt x="24184" y="15012"/>
                </a:lnTo>
                <a:lnTo>
                  <a:pt x="21883" y="12710"/>
                </a:lnTo>
                <a:lnTo>
                  <a:pt x="21883" y="9441"/>
                </a:lnTo>
                <a:lnTo>
                  <a:pt x="23551" y="7773"/>
                </a:lnTo>
                <a:lnTo>
                  <a:pt x="23551" y="12010"/>
                </a:lnTo>
                <a:close/>
                <a:moveTo>
                  <a:pt x="21316" y="8907"/>
                </a:moveTo>
                <a:lnTo>
                  <a:pt x="18080" y="8907"/>
                </a:lnTo>
                <a:lnTo>
                  <a:pt x="15778" y="6606"/>
                </a:lnTo>
                <a:lnTo>
                  <a:pt x="15778" y="4237"/>
                </a:lnTo>
                <a:lnTo>
                  <a:pt x="18647" y="7106"/>
                </a:lnTo>
                <a:lnTo>
                  <a:pt x="18914" y="7206"/>
                </a:lnTo>
                <a:lnTo>
                  <a:pt x="22984" y="7206"/>
                </a:lnTo>
                <a:close/>
                <a:moveTo>
                  <a:pt x="14978" y="6606"/>
                </a:moveTo>
                <a:lnTo>
                  <a:pt x="12710" y="8874"/>
                </a:lnTo>
                <a:lnTo>
                  <a:pt x="9441" y="8874"/>
                </a:lnTo>
                <a:lnTo>
                  <a:pt x="7773" y="7206"/>
                </a:lnTo>
                <a:lnTo>
                  <a:pt x="12009" y="7206"/>
                </a:lnTo>
                <a:lnTo>
                  <a:pt x="14978" y="4237"/>
                </a:lnTo>
                <a:lnTo>
                  <a:pt x="14978" y="6606"/>
                </a:lnTo>
                <a:close/>
                <a:moveTo>
                  <a:pt x="9441" y="21883"/>
                </a:moveTo>
                <a:lnTo>
                  <a:pt x="12710" y="21883"/>
                </a:lnTo>
                <a:lnTo>
                  <a:pt x="14978" y="24185"/>
                </a:lnTo>
                <a:lnTo>
                  <a:pt x="14978" y="26553"/>
                </a:lnTo>
                <a:lnTo>
                  <a:pt x="12009" y="23551"/>
                </a:lnTo>
                <a:lnTo>
                  <a:pt x="7773" y="23551"/>
                </a:lnTo>
                <a:close/>
                <a:moveTo>
                  <a:pt x="14978" y="33892"/>
                </a:moveTo>
                <a:lnTo>
                  <a:pt x="11675" y="37228"/>
                </a:lnTo>
                <a:lnTo>
                  <a:pt x="6972" y="37228"/>
                </a:lnTo>
                <a:lnTo>
                  <a:pt x="5438" y="35693"/>
                </a:lnTo>
                <a:lnTo>
                  <a:pt x="11042" y="35693"/>
                </a:lnTo>
                <a:lnTo>
                  <a:pt x="14978" y="31757"/>
                </a:lnTo>
                <a:lnTo>
                  <a:pt x="14978" y="33892"/>
                </a:lnTo>
                <a:close/>
                <a:moveTo>
                  <a:pt x="7206" y="42631"/>
                </a:moveTo>
                <a:lnTo>
                  <a:pt x="7206" y="38562"/>
                </a:lnTo>
                <a:lnTo>
                  <a:pt x="8873" y="40230"/>
                </a:lnTo>
                <a:lnTo>
                  <a:pt x="8873" y="43499"/>
                </a:lnTo>
                <a:lnTo>
                  <a:pt x="6605" y="45800"/>
                </a:lnTo>
                <a:lnTo>
                  <a:pt x="4237" y="45800"/>
                </a:lnTo>
                <a:lnTo>
                  <a:pt x="7106" y="42932"/>
                </a:lnTo>
                <a:close/>
                <a:moveTo>
                  <a:pt x="6605" y="46568"/>
                </a:moveTo>
                <a:lnTo>
                  <a:pt x="8873" y="48869"/>
                </a:lnTo>
                <a:lnTo>
                  <a:pt x="8873" y="52105"/>
                </a:lnTo>
                <a:lnTo>
                  <a:pt x="7206" y="53806"/>
                </a:lnTo>
                <a:lnTo>
                  <a:pt x="7206" y="49570"/>
                </a:lnTo>
                <a:lnTo>
                  <a:pt x="4203" y="46568"/>
                </a:lnTo>
                <a:close/>
                <a:moveTo>
                  <a:pt x="9441" y="52672"/>
                </a:moveTo>
                <a:lnTo>
                  <a:pt x="12710" y="52672"/>
                </a:lnTo>
                <a:lnTo>
                  <a:pt x="14978" y="54974"/>
                </a:lnTo>
                <a:lnTo>
                  <a:pt x="14978" y="57342"/>
                </a:lnTo>
                <a:lnTo>
                  <a:pt x="12009" y="54340"/>
                </a:lnTo>
                <a:lnTo>
                  <a:pt x="7773" y="54340"/>
                </a:lnTo>
                <a:close/>
                <a:moveTo>
                  <a:pt x="14978" y="64714"/>
                </a:moveTo>
                <a:lnTo>
                  <a:pt x="11675" y="68016"/>
                </a:lnTo>
                <a:lnTo>
                  <a:pt x="6972" y="68016"/>
                </a:lnTo>
                <a:lnTo>
                  <a:pt x="5438" y="66482"/>
                </a:lnTo>
                <a:lnTo>
                  <a:pt x="11042" y="66482"/>
                </a:lnTo>
                <a:lnTo>
                  <a:pt x="14978" y="62546"/>
                </a:lnTo>
                <a:lnTo>
                  <a:pt x="14978" y="64714"/>
                </a:lnTo>
                <a:close/>
                <a:moveTo>
                  <a:pt x="7206" y="69351"/>
                </a:moveTo>
                <a:lnTo>
                  <a:pt x="8873" y="71052"/>
                </a:lnTo>
                <a:lnTo>
                  <a:pt x="8873" y="74287"/>
                </a:lnTo>
                <a:lnTo>
                  <a:pt x="6605" y="76589"/>
                </a:lnTo>
                <a:lnTo>
                  <a:pt x="4237" y="76589"/>
                </a:lnTo>
                <a:lnTo>
                  <a:pt x="7206" y="73587"/>
                </a:lnTo>
                <a:lnTo>
                  <a:pt x="7206" y="69351"/>
                </a:lnTo>
                <a:close/>
                <a:moveTo>
                  <a:pt x="9441" y="83461"/>
                </a:moveTo>
                <a:lnTo>
                  <a:pt x="12710" y="83461"/>
                </a:lnTo>
                <a:lnTo>
                  <a:pt x="14978" y="85762"/>
                </a:lnTo>
                <a:lnTo>
                  <a:pt x="14978" y="88131"/>
                </a:lnTo>
                <a:lnTo>
                  <a:pt x="12009" y="85129"/>
                </a:lnTo>
                <a:lnTo>
                  <a:pt x="7773" y="85129"/>
                </a:lnTo>
                <a:close/>
                <a:moveTo>
                  <a:pt x="14978" y="95503"/>
                </a:moveTo>
                <a:lnTo>
                  <a:pt x="11675" y="98805"/>
                </a:lnTo>
                <a:lnTo>
                  <a:pt x="6972" y="98805"/>
                </a:lnTo>
                <a:lnTo>
                  <a:pt x="5438" y="97271"/>
                </a:lnTo>
                <a:lnTo>
                  <a:pt x="11042" y="97271"/>
                </a:lnTo>
                <a:lnTo>
                  <a:pt x="14978" y="93334"/>
                </a:lnTo>
                <a:lnTo>
                  <a:pt x="14978" y="95503"/>
                </a:lnTo>
                <a:close/>
                <a:moveTo>
                  <a:pt x="7206" y="104209"/>
                </a:moveTo>
                <a:lnTo>
                  <a:pt x="7206" y="100139"/>
                </a:lnTo>
                <a:lnTo>
                  <a:pt x="8873" y="101840"/>
                </a:lnTo>
                <a:lnTo>
                  <a:pt x="8873" y="105076"/>
                </a:lnTo>
                <a:lnTo>
                  <a:pt x="6605" y="107378"/>
                </a:lnTo>
                <a:lnTo>
                  <a:pt x="4237" y="107378"/>
                </a:lnTo>
                <a:lnTo>
                  <a:pt x="7106" y="104509"/>
                </a:lnTo>
                <a:close/>
                <a:moveTo>
                  <a:pt x="6605" y="108178"/>
                </a:moveTo>
                <a:lnTo>
                  <a:pt x="8873" y="110447"/>
                </a:lnTo>
                <a:lnTo>
                  <a:pt x="8873" y="113716"/>
                </a:lnTo>
                <a:lnTo>
                  <a:pt x="7206" y="115384"/>
                </a:lnTo>
                <a:lnTo>
                  <a:pt x="7206" y="111147"/>
                </a:lnTo>
                <a:lnTo>
                  <a:pt x="4203" y="108145"/>
                </a:lnTo>
                <a:lnTo>
                  <a:pt x="6605" y="108145"/>
                </a:lnTo>
                <a:close/>
                <a:moveTo>
                  <a:pt x="9441" y="114249"/>
                </a:moveTo>
                <a:lnTo>
                  <a:pt x="12710" y="114249"/>
                </a:lnTo>
                <a:lnTo>
                  <a:pt x="14978" y="116551"/>
                </a:lnTo>
                <a:lnTo>
                  <a:pt x="14978" y="118919"/>
                </a:lnTo>
                <a:lnTo>
                  <a:pt x="12009" y="115951"/>
                </a:lnTo>
                <a:lnTo>
                  <a:pt x="7773" y="115951"/>
                </a:lnTo>
                <a:close/>
                <a:moveTo>
                  <a:pt x="15778" y="116551"/>
                </a:moveTo>
                <a:lnTo>
                  <a:pt x="18080" y="114249"/>
                </a:lnTo>
                <a:lnTo>
                  <a:pt x="21316" y="114249"/>
                </a:lnTo>
                <a:lnTo>
                  <a:pt x="22984" y="115951"/>
                </a:lnTo>
                <a:lnTo>
                  <a:pt x="18947" y="115951"/>
                </a:lnTo>
                <a:lnTo>
                  <a:pt x="18647" y="116051"/>
                </a:lnTo>
                <a:lnTo>
                  <a:pt x="15778" y="118919"/>
                </a:lnTo>
                <a:close/>
                <a:moveTo>
                  <a:pt x="21883" y="113716"/>
                </a:moveTo>
                <a:lnTo>
                  <a:pt x="21883" y="110447"/>
                </a:lnTo>
                <a:lnTo>
                  <a:pt x="24184" y="108178"/>
                </a:lnTo>
                <a:lnTo>
                  <a:pt x="26553" y="108178"/>
                </a:lnTo>
                <a:lnTo>
                  <a:pt x="23551" y="111147"/>
                </a:lnTo>
                <a:lnTo>
                  <a:pt x="23551" y="115384"/>
                </a:lnTo>
                <a:close/>
                <a:moveTo>
                  <a:pt x="35026" y="108178"/>
                </a:moveTo>
                <a:lnTo>
                  <a:pt x="37394" y="108178"/>
                </a:lnTo>
                <a:lnTo>
                  <a:pt x="39696" y="110447"/>
                </a:lnTo>
                <a:lnTo>
                  <a:pt x="39696" y="113716"/>
                </a:lnTo>
                <a:lnTo>
                  <a:pt x="37994" y="115384"/>
                </a:lnTo>
                <a:lnTo>
                  <a:pt x="37994" y="111147"/>
                </a:lnTo>
                <a:close/>
                <a:moveTo>
                  <a:pt x="40229" y="114249"/>
                </a:moveTo>
                <a:lnTo>
                  <a:pt x="43498" y="114249"/>
                </a:lnTo>
                <a:lnTo>
                  <a:pt x="45767" y="116551"/>
                </a:lnTo>
                <a:lnTo>
                  <a:pt x="45767" y="118919"/>
                </a:lnTo>
                <a:lnTo>
                  <a:pt x="42898" y="116051"/>
                </a:lnTo>
                <a:lnTo>
                  <a:pt x="42631" y="115951"/>
                </a:lnTo>
                <a:lnTo>
                  <a:pt x="38561" y="115951"/>
                </a:lnTo>
                <a:close/>
                <a:moveTo>
                  <a:pt x="46567" y="116551"/>
                </a:moveTo>
                <a:lnTo>
                  <a:pt x="48869" y="114249"/>
                </a:lnTo>
                <a:lnTo>
                  <a:pt x="52104" y="114249"/>
                </a:lnTo>
                <a:lnTo>
                  <a:pt x="53806" y="115951"/>
                </a:lnTo>
                <a:lnTo>
                  <a:pt x="49569" y="115951"/>
                </a:lnTo>
                <a:lnTo>
                  <a:pt x="46567" y="118919"/>
                </a:lnTo>
                <a:close/>
                <a:moveTo>
                  <a:pt x="52671" y="113716"/>
                </a:moveTo>
                <a:lnTo>
                  <a:pt x="52671" y="110447"/>
                </a:lnTo>
                <a:lnTo>
                  <a:pt x="54973" y="108178"/>
                </a:lnTo>
                <a:lnTo>
                  <a:pt x="57341" y="108178"/>
                </a:lnTo>
                <a:lnTo>
                  <a:pt x="54339" y="111147"/>
                </a:lnTo>
                <a:lnTo>
                  <a:pt x="54339" y="115384"/>
                </a:lnTo>
                <a:close/>
                <a:moveTo>
                  <a:pt x="65814" y="108178"/>
                </a:moveTo>
                <a:lnTo>
                  <a:pt x="68183" y="108178"/>
                </a:lnTo>
                <a:lnTo>
                  <a:pt x="70484" y="110447"/>
                </a:lnTo>
                <a:lnTo>
                  <a:pt x="70484" y="113716"/>
                </a:lnTo>
                <a:lnTo>
                  <a:pt x="68783" y="115384"/>
                </a:lnTo>
                <a:lnTo>
                  <a:pt x="68783" y="111147"/>
                </a:lnTo>
                <a:close/>
                <a:moveTo>
                  <a:pt x="71018" y="114249"/>
                </a:moveTo>
                <a:lnTo>
                  <a:pt x="74287" y="114249"/>
                </a:lnTo>
                <a:lnTo>
                  <a:pt x="76555" y="116551"/>
                </a:lnTo>
                <a:lnTo>
                  <a:pt x="76555" y="118919"/>
                </a:lnTo>
                <a:lnTo>
                  <a:pt x="73586" y="115951"/>
                </a:lnTo>
                <a:lnTo>
                  <a:pt x="69350" y="115951"/>
                </a:lnTo>
                <a:close/>
                <a:moveTo>
                  <a:pt x="77356" y="116551"/>
                </a:moveTo>
                <a:lnTo>
                  <a:pt x="79657" y="114249"/>
                </a:lnTo>
                <a:lnTo>
                  <a:pt x="82893" y="114249"/>
                </a:lnTo>
                <a:lnTo>
                  <a:pt x="84594" y="115951"/>
                </a:lnTo>
                <a:lnTo>
                  <a:pt x="80525" y="115951"/>
                </a:lnTo>
                <a:lnTo>
                  <a:pt x="80224" y="116051"/>
                </a:lnTo>
                <a:lnTo>
                  <a:pt x="77356" y="118919"/>
                </a:lnTo>
                <a:lnTo>
                  <a:pt x="77356" y="116551"/>
                </a:lnTo>
                <a:close/>
                <a:moveTo>
                  <a:pt x="83460" y="113716"/>
                </a:moveTo>
                <a:lnTo>
                  <a:pt x="83460" y="110447"/>
                </a:lnTo>
                <a:lnTo>
                  <a:pt x="85762" y="108178"/>
                </a:lnTo>
                <a:lnTo>
                  <a:pt x="88130" y="108178"/>
                </a:lnTo>
                <a:lnTo>
                  <a:pt x="85128" y="111147"/>
                </a:lnTo>
                <a:lnTo>
                  <a:pt x="85128" y="115384"/>
                </a:lnTo>
                <a:close/>
                <a:moveTo>
                  <a:pt x="96603" y="108178"/>
                </a:moveTo>
                <a:lnTo>
                  <a:pt x="98971" y="108178"/>
                </a:lnTo>
                <a:lnTo>
                  <a:pt x="101273" y="110447"/>
                </a:lnTo>
                <a:lnTo>
                  <a:pt x="101273" y="113716"/>
                </a:lnTo>
                <a:lnTo>
                  <a:pt x="99605" y="115384"/>
                </a:lnTo>
                <a:lnTo>
                  <a:pt x="99605" y="111147"/>
                </a:lnTo>
                <a:close/>
                <a:moveTo>
                  <a:pt x="101840" y="114249"/>
                </a:moveTo>
                <a:lnTo>
                  <a:pt x="105076" y="114249"/>
                </a:lnTo>
                <a:lnTo>
                  <a:pt x="107377" y="116551"/>
                </a:lnTo>
                <a:lnTo>
                  <a:pt x="107377" y="118919"/>
                </a:lnTo>
                <a:lnTo>
                  <a:pt x="104508" y="116051"/>
                </a:lnTo>
                <a:lnTo>
                  <a:pt x="104208" y="115951"/>
                </a:lnTo>
                <a:lnTo>
                  <a:pt x="100139" y="115951"/>
                </a:lnTo>
                <a:close/>
                <a:moveTo>
                  <a:pt x="108144" y="116551"/>
                </a:moveTo>
                <a:lnTo>
                  <a:pt x="110446" y="114249"/>
                </a:lnTo>
                <a:lnTo>
                  <a:pt x="113682" y="114249"/>
                </a:lnTo>
                <a:lnTo>
                  <a:pt x="115383" y="115951"/>
                </a:lnTo>
                <a:lnTo>
                  <a:pt x="111147" y="115951"/>
                </a:lnTo>
                <a:lnTo>
                  <a:pt x="108144" y="118919"/>
                </a:lnTo>
                <a:close/>
                <a:moveTo>
                  <a:pt x="114249" y="113716"/>
                </a:moveTo>
                <a:lnTo>
                  <a:pt x="114249" y="110447"/>
                </a:lnTo>
                <a:lnTo>
                  <a:pt x="116550" y="108178"/>
                </a:lnTo>
                <a:lnTo>
                  <a:pt x="118919" y="108178"/>
                </a:lnTo>
                <a:lnTo>
                  <a:pt x="115917" y="111147"/>
                </a:lnTo>
                <a:lnTo>
                  <a:pt x="115917" y="115384"/>
                </a:lnTo>
                <a:close/>
                <a:moveTo>
                  <a:pt x="127391" y="108178"/>
                </a:moveTo>
                <a:lnTo>
                  <a:pt x="129760" y="108178"/>
                </a:lnTo>
                <a:lnTo>
                  <a:pt x="132061" y="110447"/>
                </a:lnTo>
                <a:lnTo>
                  <a:pt x="132061" y="113716"/>
                </a:lnTo>
                <a:lnTo>
                  <a:pt x="130394" y="115384"/>
                </a:lnTo>
                <a:lnTo>
                  <a:pt x="130394" y="111147"/>
                </a:lnTo>
                <a:close/>
                <a:moveTo>
                  <a:pt x="132629" y="114249"/>
                </a:moveTo>
                <a:lnTo>
                  <a:pt x="135864" y="114249"/>
                </a:lnTo>
                <a:lnTo>
                  <a:pt x="138166" y="116551"/>
                </a:lnTo>
                <a:lnTo>
                  <a:pt x="138166" y="118919"/>
                </a:lnTo>
                <a:lnTo>
                  <a:pt x="135164" y="115951"/>
                </a:lnTo>
                <a:lnTo>
                  <a:pt x="130927" y="115951"/>
                </a:lnTo>
                <a:close/>
                <a:moveTo>
                  <a:pt x="138933" y="116551"/>
                </a:moveTo>
                <a:lnTo>
                  <a:pt x="141235" y="114249"/>
                </a:lnTo>
                <a:lnTo>
                  <a:pt x="144504" y="114249"/>
                </a:lnTo>
                <a:lnTo>
                  <a:pt x="146172" y="115951"/>
                </a:lnTo>
                <a:lnTo>
                  <a:pt x="142102" y="115951"/>
                </a:lnTo>
                <a:lnTo>
                  <a:pt x="141835" y="116051"/>
                </a:lnTo>
                <a:lnTo>
                  <a:pt x="138933" y="118919"/>
                </a:lnTo>
                <a:close/>
                <a:moveTo>
                  <a:pt x="145037" y="113716"/>
                </a:moveTo>
                <a:lnTo>
                  <a:pt x="145037" y="110447"/>
                </a:lnTo>
                <a:lnTo>
                  <a:pt x="147339" y="108178"/>
                </a:lnTo>
                <a:lnTo>
                  <a:pt x="149707" y="108178"/>
                </a:lnTo>
                <a:lnTo>
                  <a:pt x="146705" y="111147"/>
                </a:lnTo>
                <a:lnTo>
                  <a:pt x="146705" y="115384"/>
                </a:lnTo>
                <a:close/>
                <a:moveTo>
                  <a:pt x="158180" y="108178"/>
                </a:moveTo>
                <a:lnTo>
                  <a:pt x="160548" y="108178"/>
                </a:lnTo>
                <a:lnTo>
                  <a:pt x="162850" y="110447"/>
                </a:lnTo>
                <a:lnTo>
                  <a:pt x="162850" y="113716"/>
                </a:lnTo>
                <a:lnTo>
                  <a:pt x="161182" y="115384"/>
                </a:lnTo>
                <a:lnTo>
                  <a:pt x="161182" y="111147"/>
                </a:lnTo>
                <a:close/>
                <a:moveTo>
                  <a:pt x="163417" y="114249"/>
                </a:moveTo>
                <a:lnTo>
                  <a:pt x="166653" y="114249"/>
                </a:lnTo>
                <a:lnTo>
                  <a:pt x="168954" y="116551"/>
                </a:lnTo>
                <a:lnTo>
                  <a:pt x="168954" y="118919"/>
                </a:lnTo>
                <a:lnTo>
                  <a:pt x="166086" y="116051"/>
                </a:lnTo>
                <a:lnTo>
                  <a:pt x="165786" y="115951"/>
                </a:lnTo>
                <a:lnTo>
                  <a:pt x="161716" y="115951"/>
                </a:lnTo>
                <a:close/>
                <a:moveTo>
                  <a:pt x="169755" y="116551"/>
                </a:moveTo>
                <a:lnTo>
                  <a:pt x="172023" y="114249"/>
                </a:lnTo>
                <a:lnTo>
                  <a:pt x="175292" y="114249"/>
                </a:lnTo>
                <a:lnTo>
                  <a:pt x="176960" y="115951"/>
                </a:lnTo>
                <a:lnTo>
                  <a:pt x="172724" y="115951"/>
                </a:lnTo>
                <a:lnTo>
                  <a:pt x="169722" y="118919"/>
                </a:lnTo>
                <a:lnTo>
                  <a:pt x="169722" y="116551"/>
                </a:lnTo>
                <a:close/>
                <a:moveTo>
                  <a:pt x="175826" y="113716"/>
                </a:moveTo>
                <a:lnTo>
                  <a:pt x="175826" y="110447"/>
                </a:lnTo>
                <a:lnTo>
                  <a:pt x="178128" y="108178"/>
                </a:lnTo>
                <a:lnTo>
                  <a:pt x="180496" y="108178"/>
                </a:lnTo>
                <a:lnTo>
                  <a:pt x="177527" y="111147"/>
                </a:lnTo>
                <a:lnTo>
                  <a:pt x="177527" y="115384"/>
                </a:lnTo>
                <a:close/>
                <a:moveTo>
                  <a:pt x="188969" y="108178"/>
                </a:moveTo>
                <a:lnTo>
                  <a:pt x="191337" y="108178"/>
                </a:lnTo>
                <a:lnTo>
                  <a:pt x="193639" y="110447"/>
                </a:lnTo>
                <a:lnTo>
                  <a:pt x="193639" y="113716"/>
                </a:lnTo>
                <a:lnTo>
                  <a:pt x="191971" y="115384"/>
                </a:lnTo>
                <a:lnTo>
                  <a:pt x="191971" y="111147"/>
                </a:lnTo>
                <a:close/>
                <a:moveTo>
                  <a:pt x="194206" y="114249"/>
                </a:moveTo>
                <a:lnTo>
                  <a:pt x="197441" y="114249"/>
                </a:lnTo>
                <a:lnTo>
                  <a:pt x="199743" y="116551"/>
                </a:lnTo>
                <a:lnTo>
                  <a:pt x="199743" y="118919"/>
                </a:lnTo>
                <a:lnTo>
                  <a:pt x="196741" y="115951"/>
                </a:lnTo>
                <a:lnTo>
                  <a:pt x="192538" y="115951"/>
                </a:lnTo>
                <a:close/>
                <a:moveTo>
                  <a:pt x="200544" y="116551"/>
                </a:moveTo>
                <a:lnTo>
                  <a:pt x="202812" y="114249"/>
                </a:lnTo>
                <a:lnTo>
                  <a:pt x="206081" y="114249"/>
                </a:lnTo>
                <a:lnTo>
                  <a:pt x="207749" y="115951"/>
                </a:lnTo>
                <a:lnTo>
                  <a:pt x="203679" y="115951"/>
                </a:lnTo>
                <a:lnTo>
                  <a:pt x="203412" y="116051"/>
                </a:lnTo>
                <a:lnTo>
                  <a:pt x="200544" y="118919"/>
                </a:lnTo>
                <a:close/>
                <a:moveTo>
                  <a:pt x="206648" y="113716"/>
                </a:moveTo>
                <a:lnTo>
                  <a:pt x="206648" y="110447"/>
                </a:lnTo>
                <a:lnTo>
                  <a:pt x="208916" y="108178"/>
                </a:lnTo>
                <a:lnTo>
                  <a:pt x="211285" y="108178"/>
                </a:lnTo>
                <a:lnTo>
                  <a:pt x="208316" y="111147"/>
                </a:lnTo>
                <a:lnTo>
                  <a:pt x="208316" y="115384"/>
                </a:lnTo>
                <a:close/>
                <a:moveTo>
                  <a:pt x="219757" y="108178"/>
                </a:moveTo>
                <a:lnTo>
                  <a:pt x="222126" y="108178"/>
                </a:lnTo>
                <a:lnTo>
                  <a:pt x="224427" y="110447"/>
                </a:lnTo>
                <a:lnTo>
                  <a:pt x="224427" y="113716"/>
                </a:lnTo>
                <a:lnTo>
                  <a:pt x="222760" y="115384"/>
                </a:lnTo>
                <a:lnTo>
                  <a:pt x="222760" y="111147"/>
                </a:lnTo>
                <a:close/>
                <a:moveTo>
                  <a:pt x="224995" y="114249"/>
                </a:moveTo>
                <a:lnTo>
                  <a:pt x="228230" y="114249"/>
                </a:lnTo>
                <a:lnTo>
                  <a:pt x="230532" y="116551"/>
                </a:lnTo>
                <a:lnTo>
                  <a:pt x="230532" y="118919"/>
                </a:lnTo>
                <a:lnTo>
                  <a:pt x="227663" y="116051"/>
                </a:lnTo>
                <a:lnTo>
                  <a:pt x="227396" y="115951"/>
                </a:lnTo>
                <a:lnTo>
                  <a:pt x="223327" y="115951"/>
                </a:lnTo>
                <a:close/>
                <a:moveTo>
                  <a:pt x="231332" y="116551"/>
                </a:moveTo>
                <a:lnTo>
                  <a:pt x="233601" y="114249"/>
                </a:lnTo>
                <a:lnTo>
                  <a:pt x="236870" y="114249"/>
                </a:lnTo>
                <a:lnTo>
                  <a:pt x="238538" y="115951"/>
                </a:lnTo>
                <a:lnTo>
                  <a:pt x="234301" y="115951"/>
                </a:lnTo>
                <a:lnTo>
                  <a:pt x="231332" y="118919"/>
                </a:lnTo>
                <a:close/>
                <a:moveTo>
                  <a:pt x="236870" y="101273"/>
                </a:moveTo>
                <a:lnTo>
                  <a:pt x="233601" y="101273"/>
                </a:lnTo>
                <a:lnTo>
                  <a:pt x="231332" y="98972"/>
                </a:lnTo>
                <a:lnTo>
                  <a:pt x="231332" y="96603"/>
                </a:lnTo>
                <a:lnTo>
                  <a:pt x="234301" y="99606"/>
                </a:lnTo>
                <a:lnTo>
                  <a:pt x="238538" y="99606"/>
                </a:lnTo>
                <a:close/>
                <a:moveTo>
                  <a:pt x="231332" y="89265"/>
                </a:moveTo>
                <a:lnTo>
                  <a:pt x="234635" y="85929"/>
                </a:lnTo>
                <a:lnTo>
                  <a:pt x="239338" y="85929"/>
                </a:lnTo>
                <a:lnTo>
                  <a:pt x="240873" y="87464"/>
                </a:lnTo>
                <a:lnTo>
                  <a:pt x="235269" y="87464"/>
                </a:lnTo>
                <a:lnTo>
                  <a:pt x="231332" y="91400"/>
                </a:lnTo>
                <a:lnTo>
                  <a:pt x="231332" y="89265"/>
                </a:lnTo>
                <a:close/>
                <a:moveTo>
                  <a:pt x="239105" y="80525"/>
                </a:moveTo>
                <a:lnTo>
                  <a:pt x="239105" y="84595"/>
                </a:lnTo>
                <a:lnTo>
                  <a:pt x="237437" y="82927"/>
                </a:lnTo>
                <a:lnTo>
                  <a:pt x="237437" y="79658"/>
                </a:lnTo>
                <a:lnTo>
                  <a:pt x="239705" y="77356"/>
                </a:lnTo>
                <a:lnTo>
                  <a:pt x="242073" y="77356"/>
                </a:lnTo>
                <a:lnTo>
                  <a:pt x="239205" y="80225"/>
                </a:lnTo>
                <a:close/>
                <a:moveTo>
                  <a:pt x="239705" y="76589"/>
                </a:moveTo>
                <a:lnTo>
                  <a:pt x="237437" y="74287"/>
                </a:lnTo>
                <a:lnTo>
                  <a:pt x="237437" y="71052"/>
                </a:lnTo>
                <a:lnTo>
                  <a:pt x="239105" y="69351"/>
                </a:lnTo>
                <a:lnTo>
                  <a:pt x="239105" y="73587"/>
                </a:lnTo>
                <a:lnTo>
                  <a:pt x="242073" y="76589"/>
                </a:lnTo>
                <a:lnTo>
                  <a:pt x="239705" y="76589"/>
                </a:lnTo>
                <a:close/>
                <a:moveTo>
                  <a:pt x="236870" y="70485"/>
                </a:moveTo>
                <a:lnTo>
                  <a:pt x="233601" y="70485"/>
                </a:lnTo>
                <a:lnTo>
                  <a:pt x="231332" y="68183"/>
                </a:lnTo>
                <a:lnTo>
                  <a:pt x="231332" y="65815"/>
                </a:lnTo>
                <a:lnTo>
                  <a:pt x="234301" y="68817"/>
                </a:lnTo>
                <a:lnTo>
                  <a:pt x="238538" y="68817"/>
                </a:lnTo>
                <a:close/>
                <a:moveTo>
                  <a:pt x="231332" y="58476"/>
                </a:moveTo>
                <a:lnTo>
                  <a:pt x="234635" y="55140"/>
                </a:lnTo>
                <a:lnTo>
                  <a:pt x="239338" y="55140"/>
                </a:lnTo>
                <a:lnTo>
                  <a:pt x="240873" y="56675"/>
                </a:lnTo>
                <a:lnTo>
                  <a:pt x="235269" y="56675"/>
                </a:lnTo>
                <a:lnTo>
                  <a:pt x="231332" y="60611"/>
                </a:lnTo>
                <a:lnTo>
                  <a:pt x="231332" y="58476"/>
                </a:lnTo>
                <a:close/>
                <a:moveTo>
                  <a:pt x="239105" y="53806"/>
                </a:moveTo>
                <a:lnTo>
                  <a:pt x="237437" y="52105"/>
                </a:lnTo>
                <a:lnTo>
                  <a:pt x="237437" y="48869"/>
                </a:lnTo>
                <a:lnTo>
                  <a:pt x="239705" y="46568"/>
                </a:lnTo>
                <a:lnTo>
                  <a:pt x="242073" y="46568"/>
                </a:lnTo>
                <a:lnTo>
                  <a:pt x="239105" y="49570"/>
                </a:lnTo>
                <a:lnTo>
                  <a:pt x="239105" y="53806"/>
                </a:lnTo>
                <a:close/>
                <a:moveTo>
                  <a:pt x="236870" y="39696"/>
                </a:moveTo>
                <a:lnTo>
                  <a:pt x="233601" y="39696"/>
                </a:lnTo>
                <a:lnTo>
                  <a:pt x="231332" y="37394"/>
                </a:lnTo>
                <a:lnTo>
                  <a:pt x="231332" y="35026"/>
                </a:lnTo>
                <a:lnTo>
                  <a:pt x="234301" y="38028"/>
                </a:lnTo>
                <a:lnTo>
                  <a:pt x="238538" y="38028"/>
                </a:lnTo>
                <a:close/>
                <a:moveTo>
                  <a:pt x="231332" y="27654"/>
                </a:moveTo>
                <a:lnTo>
                  <a:pt x="234635" y="24352"/>
                </a:lnTo>
                <a:lnTo>
                  <a:pt x="239338" y="24352"/>
                </a:lnTo>
                <a:lnTo>
                  <a:pt x="240873" y="25886"/>
                </a:lnTo>
                <a:lnTo>
                  <a:pt x="235269" y="25886"/>
                </a:lnTo>
                <a:lnTo>
                  <a:pt x="231332" y="29822"/>
                </a:lnTo>
                <a:lnTo>
                  <a:pt x="231332" y="27654"/>
                </a:lnTo>
                <a:close/>
                <a:moveTo>
                  <a:pt x="239105" y="18948"/>
                </a:moveTo>
                <a:lnTo>
                  <a:pt x="239105" y="23017"/>
                </a:lnTo>
                <a:lnTo>
                  <a:pt x="237437" y="21316"/>
                </a:lnTo>
                <a:lnTo>
                  <a:pt x="237437" y="18081"/>
                </a:lnTo>
                <a:lnTo>
                  <a:pt x="239705" y="15779"/>
                </a:lnTo>
                <a:lnTo>
                  <a:pt x="242073" y="15779"/>
                </a:lnTo>
                <a:lnTo>
                  <a:pt x="239205" y="18648"/>
                </a:lnTo>
                <a:close/>
                <a:moveTo>
                  <a:pt x="239705" y="15012"/>
                </a:moveTo>
                <a:lnTo>
                  <a:pt x="237437" y="12710"/>
                </a:lnTo>
                <a:lnTo>
                  <a:pt x="237437" y="9441"/>
                </a:lnTo>
                <a:lnTo>
                  <a:pt x="239105" y="7773"/>
                </a:lnTo>
                <a:lnTo>
                  <a:pt x="239105" y="12010"/>
                </a:lnTo>
                <a:lnTo>
                  <a:pt x="242073" y="15012"/>
                </a:lnTo>
                <a:close/>
                <a:moveTo>
                  <a:pt x="236870" y="8907"/>
                </a:moveTo>
                <a:lnTo>
                  <a:pt x="233601" y="8907"/>
                </a:lnTo>
                <a:lnTo>
                  <a:pt x="231332" y="6606"/>
                </a:lnTo>
                <a:lnTo>
                  <a:pt x="231332" y="4237"/>
                </a:lnTo>
                <a:lnTo>
                  <a:pt x="234301" y="7206"/>
                </a:lnTo>
                <a:lnTo>
                  <a:pt x="238538" y="7206"/>
                </a:lnTo>
                <a:close/>
                <a:moveTo>
                  <a:pt x="230532" y="3103"/>
                </a:moveTo>
                <a:lnTo>
                  <a:pt x="227229" y="6439"/>
                </a:lnTo>
                <a:lnTo>
                  <a:pt x="222526" y="6439"/>
                </a:lnTo>
                <a:lnTo>
                  <a:pt x="220992" y="4904"/>
                </a:lnTo>
                <a:lnTo>
                  <a:pt x="226596" y="4904"/>
                </a:lnTo>
                <a:lnTo>
                  <a:pt x="230532" y="935"/>
                </a:lnTo>
                <a:close/>
                <a:moveTo>
                  <a:pt x="219657" y="10709"/>
                </a:moveTo>
                <a:lnTo>
                  <a:pt x="215921" y="14445"/>
                </a:lnTo>
                <a:lnTo>
                  <a:pt x="215921" y="6672"/>
                </a:lnTo>
                <a:lnTo>
                  <a:pt x="217623" y="5004"/>
                </a:lnTo>
                <a:lnTo>
                  <a:pt x="219657" y="5004"/>
                </a:lnTo>
                <a:lnTo>
                  <a:pt x="219657" y="10709"/>
                </a:lnTo>
                <a:close/>
                <a:moveTo>
                  <a:pt x="215121" y="14445"/>
                </a:moveTo>
                <a:lnTo>
                  <a:pt x="211418" y="10709"/>
                </a:lnTo>
                <a:lnTo>
                  <a:pt x="211418" y="5004"/>
                </a:lnTo>
                <a:lnTo>
                  <a:pt x="213453" y="5004"/>
                </a:lnTo>
                <a:lnTo>
                  <a:pt x="215121" y="6672"/>
                </a:lnTo>
                <a:lnTo>
                  <a:pt x="215121" y="14445"/>
                </a:lnTo>
                <a:close/>
                <a:moveTo>
                  <a:pt x="208549" y="6439"/>
                </a:moveTo>
                <a:lnTo>
                  <a:pt x="203846" y="6439"/>
                </a:lnTo>
                <a:lnTo>
                  <a:pt x="200544" y="3103"/>
                </a:lnTo>
                <a:lnTo>
                  <a:pt x="200544" y="935"/>
                </a:lnTo>
                <a:lnTo>
                  <a:pt x="204480" y="4904"/>
                </a:lnTo>
                <a:lnTo>
                  <a:pt x="210084" y="4904"/>
                </a:lnTo>
                <a:close/>
                <a:moveTo>
                  <a:pt x="199743" y="3103"/>
                </a:moveTo>
                <a:lnTo>
                  <a:pt x="196441" y="6439"/>
                </a:lnTo>
                <a:lnTo>
                  <a:pt x="191737" y="6439"/>
                </a:lnTo>
                <a:lnTo>
                  <a:pt x="190203" y="4904"/>
                </a:lnTo>
                <a:lnTo>
                  <a:pt x="195807" y="4904"/>
                </a:lnTo>
                <a:lnTo>
                  <a:pt x="199743" y="935"/>
                </a:lnTo>
                <a:close/>
                <a:moveTo>
                  <a:pt x="188869" y="10709"/>
                </a:moveTo>
                <a:lnTo>
                  <a:pt x="185133" y="14445"/>
                </a:lnTo>
                <a:lnTo>
                  <a:pt x="185133" y="6672"/>
                </a:lnTo>
                <a:lnTo>
                  <a:pt x="186801" y="5004"/>
                </a:lnTo>
                <a:lnTo>
                  <a:pt x="188835" y="5004"/>
                </a:lnTo>
                <a:lnTo>
                  <a:pt x="188835" y="10709"/>
                </a:lnTo>
                <a:close/>
                <a:moveTo>
                  <a:pt x="184332" y="14445"/>
                </a:moveTo>
                <a:lnTo>
                  <a:pt x="180629" y="10709"/>
                </a:lnTo>
                <a:lnTo>
                  <a:pt x="180629" y="5004"/>
                </a:lnTo>
                <a:lnTo>
                  <a:pt x="182664" y="5004"/>
                </a:lnTo>
                <a:lnTo>
                  <a:pt x="184332" y="6672"/>
                </a:lnTo>
                <a:lnTo>
                  <a:pt x="184332" y="14445"/>
                </a:lnTo>
                <a:close/>
                <a:moveTo>
                  <a:pt x="177761" y="6439"/>
                </a:moveTo>
                <a:lnTo>
                  <a:pt x="173057" y="6439"/>
                </a:lnTo>
                <a:lnTo>
                  <a:pt x="169755" y="3103"/>
                </a:lnTo>
                <a:lnTo>
                  <a:pt x="169755" y="935"/>
                </a:lnTo>
                <a:lnTo>
                  <a:pt x="173691" y="4904"/>
                </a:lnTo>
                <a:lnTo>
                  <a:pt x="179262" y="4904"/>
                </a:lnTo>
                <a:close/>
                <a:moveTo>
                  <a:pt x="168954" y="3103"/>
                </a:moveTo>
                <a:lnTo>
                  <a:pt x="165619" y="6439"/>
                </a:lnTo>
                <a:lnTo>
                  <a:pt x="160949" y="6439"/>
                </a:lnTo>
                <a:lnTo>
                  <a:pt x="159414" y="4904"/>
                </a:lnTo>
                <a:lnTo>
                  <a:pt x="164985" y="4904"/>
                </a:lnTo>
                <a:lnTo>
                  <a:pt x="168954" y="935"/>
                </a:lnTo>
                <a:close/>
                <a:moveTo>
                  <a:pt x="158047" y="10709"/>
                </a:moveTo>
                <a:lnTo>
                  <a:pt x="154344" y="14445"/>
                </a:lnTo>
                <a:lnTo>
                  <a:pt x="154344" y="6672"/>
                </a:lnTo>
                <a:lnTo>
                  <a:pt x="156012" y="5004"/>
                </a:lnTo>
                <a:lnTo>
                  <a:pt x="158047" y="5004"/>
                </a:lnTo>
                <a:lnTo>
                  <a:pt x="158047" y="10709"/>
                </a:lnTo>
                <a:close/>
                <a:moveTo>
                  <a:pt x="153543" y="14445"/>
                </a:moveTo>
                <a:lnTo>
                  <a:pt x="149841" y="10709"/>
                </a:lnTo>
                <a:lnTo>
                  <a:pt x="149841" y="5004"/>
                </a:lnTo>
                <a:lnTo>
                  <a:pt x="151876" y="5004"/>
                </a:lnTo>
                <a:lnTo>
                  <a:pt x="153543" y="6672"/>
                </a:lnTo>
                <a:lnTo>
                  <a:pt x="153543" y="14445"/>
                </a:lnTo>
                <a:close/>
                <a:moveTo>
                  <a:pt x="146939" y="6439"/>
                </a:moveTo>
                <a:lnTo>
                  <a:pt x="142269" y="6439"/>
                </a:lnTo>
                <a:lnTo>
                  <a:pt x="138933" y="3103"/>
                </a:lnTo>
                <a:lnTo>
                  <a:pt x="138933" y="935"/>
                </a:lnTo>
                <a:lnTo>
                  <a:pt x="142903" y="4904"/>
                </a:lnTo>
                <a:lnTo>
                  <a:pt x="148473" y="4904"/>
                </a:lnTo>
                <a:close/>
                <a:moveTo>
                  <a:pt x="138166" y="3103"/>
                </a:moveTo>
                <a:lnTo>
                  <a:pt x="134830" y="6439"/>
                </a:lnTo>
                <a:lnTo>
                  <a:pt x="130160" y="6439"/>
                </a:lnTo>
                <a:lnTo>
                  <a:pt x="128626" y="4904"/>
                </a:lnTo>
                <a:lnTo>
                  <a:pt x="134196" y="4904"/>
                </a:lnTo>
                <a:lnTo>
                  <a:pt x="138166" y="935"/>
                </a:lnTo>
                <a:close/>
                <a:moveTo>
                  <a:pt x="127258" y="10709"/>
                </a:moveTo>
                <a:lnTo>
                  <a:pt x="123555" y="14445"/>
                </a:lnTo>
                <a:lnTo>
                  <a:pt x="123555" y="6672"/>
                </a:lnTo>
                <a:lnTo>
                  <a:pt x="125223" y="5004"/>
                </a:lnTo>
                <a:lnTo>
                  <a:pt x="127258" y="5004"/>
                </a:lnTo>
                <a:close/>
                <a:moveTo>
                  <a:pt x="122755" y="14445"/>
                </a:moveTo>
                <a:lnTo>
                  <a:pt x="119052" y="10709"/>
                </a:lnTo>
                <a:lnTo>
                  <a:pt x="119052" y="5004"/>
                </a:lnTo>
                <a:lnTo>
                  <a:pt x="121087" y="5004"/>
                </a:lnTo>
                <a:lnTo>
                  <a:pt x="122755" y="6672"/>
                </a:lnTo>
                <a:close/>
                <a:moveTo>
                  <a:pt x="116150" y="6439"/>
                </a:moveTo>
                <a:lnTo>
                  <a:pt x="111480" y="6439"/>
                </a:lnTo>
                <a:lnTo>
                  <a:pt x="108144" y="3103"/>
                </a:lnTo>
                <a:lnTo>
                  <a:pt x="108144" y="935"/>
                </a:lnTo>
                <a:lnTo>
                  <a:pt x="112114" y="4904"/>
                </a:lnTo>
                <a:lnTo>
                  <a:pt x="117685" y="4904"/>
                </a:lnTo>
                <a:close/>
                <a:moveTo>
                  <a:pt x="107377" y="3103"/>
                </a:moveTo>
                <a:lnTo>
                  <a:pt x="104041" y="6439"/>
                </a:lnTo>
                <a:lnTo>
                  <a:pt x="99371" y="6439"/>
                </a:lnTo>
                <a:lnTo>
                  <a:pt x="97837" y="4904"/>
                </a:lnTo>
                <a:lnTo>
                  <a:pt x="103408" y="4904"/>
                </a:lnTo>
                <a:lnTo>
                  <a:pt x="107377" y="935"/>
                </a:lnTo>
                <a:lnTo>
                  <a:pt x="107377" y="3103"/>
                </a:lnTo>
                <a:close/>
                <a:moveTo>
                  <a:pt x="96469" y="10709"/>
                </a:moveTo>
                <a:lnTo>
                  <a:pt x="92767" y="14445"/>
                </a:lnTo>
                <a:lnTo>
                  <a:pt x="92767" y="6672"/>
                </a:lnTo>
                <a:lnTo>
                  <a:pt x="94435" y="5004"/>
                </a:lnTo>
                <a:lnTo>
                  <a:pt x="96469" y="5004"/>
                </a:lnTo>
                <a:close/>
                <a:moveTo>
                  <a:pt x="91966" y="14445"/>
                </a:moveTo>
                <a:lnTo>
                  <a:pt x="88264" y="10709"/>
                </a:lnTo>
                <a:lnTo>
                  <a:pt x="88264" y="5004"/>
                </a:lnTo>
                <a:lnTo>
                  <a:pt x="90298" y="5004"/>
                </a:lnTo>
                <a:lnTo>
                  <a:pt x="91966" y="6672"/>
                </a:lnTo>
                <a:close/>
                <a:moveTo>
                  <a:pt x="85361" y="6439"/>
                </a:moveTo>
                <a:lnTo>
                  <a:pt x="80691" y="6439"/>
                </a:lnTo>
                <a:lnTo>
                  <a:pt x="77356" y="3103"/>
                </a:lnTo>
                <a:lnTo>
                  <a:pt x="77356" y="935"/>
                </a:lnTo>
                <a:lnTo>
                  <a:pt x="81325" y="4904"/>
                </a:lnTo>
                <a:lnTo>
                  <a:pt x="86896" y="4904"/>
                </a:lnTo>
                <a:close/>
                <a:moveTo>
                  <a:pt x="76589" y="3103"/>
                </a:moveTo>
                <a:lnTo>
                  <a:pt x="73253" y="6439"/>
                </a:lnTo>
                <a:lnTo>
                  <a:pt x="68583" y="6439"/>
                </a:lnTo>
                <a:lnTo>
                  <a:pt x="67048" y="4904"/>
                </a:lnTo>
                <a:lnTo>
                  <a:pt x="72619" y="4904"/>
                </a:lnTo>
                <a:lnTo>
                  <a:pt x="76589" y="935"/>
                </a:lnTo>
                <a:close/>
                <a:moveTo>
                  <a:pt x="65681" y="10709"/>
                </a:moveTo>
                <a:lnTo>
                  <a:pt x="61978" y="14445"/>
                </a:lnTo>
                <a:lnTo>
                  <a:pt x="61978" y="6672"/>
                </a:lnTo>
                <a:lnTo>
                  <a:pt x="63646" y="5004"/>
                </a:lnTo>
                <a:lnTo>
                  <a:pt x="65681" y="5004"/>
                </a:lnTo>
                <a:close/>
                <a:moveTo>
                  <a:pt x="61178" y="14445"/>
                </a:moveTo>
                <a:lnTo>
                  <a:pt x="57475" y="10709"/>
                </a:lnTo>
                <a:lnTo>
                  <a:pt x="57475" y="5004"/>
                </a:lnTo>
                <a:lnTo>
                  <a:pt x="59510" y="5004"/>
                </a:lnTo>
                <a:lnTo>
                  <a:pt x="61178" y="6672"/>
                </a:lnTo>
                <a:close/>
                <a:moveTo>
                  <a:pt x="54573" y="6439"/>
                </a:moveTo>
                <a:lnTo>
                  <a:pt x="49903" y="6439"/>
                </a:lnTo>
                <a:lnTo>
                  <a:pt x="46567" y="3103"/>
                </a:lnTo>
                <a:lnTo>
                  <a:pt x="46567" y="935"/>
                </a:lnTo>
                <a:lnTo>
                  <a:pt x="50537" y="4904"/>
                </a:lnTo>
                <a:lnTo>
                  <a:pt x="56107" y="4904"/>
                </a:lnTo>
                <a:close/>
                <a:moveTo>
                  <a:pt x="45767" y="3103"/>
                </a:moveTo>
                <a:lnTo>
                  <a:pt x="42464" y="6439"/>
                </a:lnTo>
                <a:lnTo>
                  <a:pt x="37761" y="6439"/>
                </a:lnTo>
                <a:lnTo>
                  <a:pt x="36226" y="4904"/>
                </a:lnTo>
                <a:lnTo>
                  <a:pt x="41830" y="4904"/>
                </a:lnTo>
                <a:lnTo>
                  <a:pt x="45767" y="935"/>
                </a:lnTo>
                <a:lnTo>
                  <a:pt x="45767" y="3103"/>
                </a:lnTo>
                <a:close/>
                <a:moveTo>
                  <a:pt x="34892" y="10709"/>
                </a:moveTo>
                <a:lnTo>
                  <a:pt x="31189" y="14445"/>
                </a:lnTo>
                <a:lnTo>
                  <a:pt x="31189" y="6672"/>
                </a:lnTo>
                <a:lnTo>
                  <a:pt x="32857" y="5004"/>
                </a:lnTo>
                <a:lnTo>
                  <a:pt x="34892" y="5004"/>
                </a:lnTo>
                <a:close/>
                <a:moveTo>
                  <a:pt x="30389" y="14445"/>
                </a:moveTo>
                <a:lnTo>
                  <a:pt x="26653" y="10709"/>
                </a:lnTo>
                <a:lnTo>
                  <a:pt x="26653" y="5004"/>
                </a:lnTo>
                <a:lnTo>
                  <a:pt x="28721" y="5004"/>
                </a:lnTo>
                <a:lnTo>
                  <a:pt x="30389" y="6672"/>
                </a:lnTo>
                <a:lnTo>
                  <a:pt x="30389" y="14445"/>
                </a:lnTo>
                <a:close/>
                <a:moveTo>
                  <a:pt x="23784" y="6439"/>
                </a:moveTo>
                <a:lnTo>
                  <a:pt x="19081" y="6439"/>
                </a:lnTo>
                <a:lnTo>
                  <a:pt x="15778" y="3103"/>
                </a:lnTo>
                <a:lnTo>
                  <a:pt x="15778" y="935"/>
                </a:lnTo>
                <a:lnTo>
                  <a:pt x="19715" y="4904"/>
                </a:lnTo>
                <a:lnTo>
                  <a:pt x="25319" y="4904"/>
                </a:lnTo>
                <a:close/>
                <a:moveTo>
                  <a:pt x="14978" y="3103"/>
                </a:moveTo>
                <a:lnTo>
                  <a:pt x="11675" y="6439"/>
                </a:lnTo>
                <a:lnTo>
                  <a:pt x="6972" y="6439"/>
                </a:lnTo>
                <a:lnTo>
                  <a:pt x="5438" y="4904"/>
                </a:lnTo>
                <a:lnTo>
                  <a:pt x="11042" y="4904"/>
                </a:lnTo>
                <a:lnTo>
                  <a:pt x="14978" y="935"/>
                </a:lnTo>
                <a:lnTo>
                  <a:pt x="14978" y="3103"/>
                </a:lnTo>
                <a:close/>
                <a:moveTo>
                  <a:pt x="4904" y="5471"/>
                </a:moveTo>
                <a:lnTo>
                  <a:pt x="6405" y="6973"/>
                </a:lnTo>
                <a:lnTo>
                  <a:pt x="6405" y="11676"/>
                </a:lnTo>
                <a:lnTo>
                  <a:pt x="3103" y="15012"/>
                </a:lnTo>
                <a:lnTo>
                  <a:pt x="934" y="15012"/>
                </a:lnTo>
                <a:lnTo>
                  <a:pt x="4904" y="11042"/>
                </a:lnTo>
                <a:close/>
                <a:moveTo>
                  <a:pt x="3103" y="15779"/>
                </a:moveTo>
                <a:lnTo>
                  <a:pt x="6438" y="19115"/>
                </a:lnTo>
                <a:lnTo>
                  <a:pt x="6438" y="23785"/>
                </a:lnTo>
                <a:lnTo>
                  <a:pt x="4904" y="25319"/>
                </a:lnTo>
                <a:lnTo>
                  <a:pt x="4904" y="19748"/>
                </a:lnTo>
                <a:lnTo>
                  <a:pt x="934" y="15779"/>
                </a:lnTo>
                <a:lnTo>
                  <a:pt x="3103" y="15779"/>
                </a:lnTo>
                <a:close/>
                <a:moveTo>
                  <a:pt x="5004" y="26687"/>
                </a:moveTo>
                <a:lnTo>
                  <a:pt x="10708" y="26687"/>
                </a:lnTo>
                <a:lnTo>
                  <a:pt x="14444" y="30389"/>
                </a:lnTo>
                <a:lnTo>
                  <a:pt x="6672" y="30389"/>
                </a:lnTo>
                <a:lnTo>
                  <a:pt x="5004" y="28721"/>
                </a:lnTo>
                <a:close/>
                <a:moveTo>
                  <a:pt x="14444" y="31190"/>
                </a:moveTo>
                <a:lnTo>
                  <a:pt x="10708" y="34893"/>
                </a:lnTo>
                <a:lnTo>
                  <a:pt x="5004" y="34893"/>
                </a:lnTo>
                <a:lnTo>
                  <a:pt x="5004" y="32858"/>
                </a:lnTo>
                <a:lnTo>
                  <a:pt x="6672" y="31190"/>
                </a:lnTo>
                <a:close/>
                <a:moveTo>
                  <a:pt x="4904" y="36260"/>
                </a:moveTo>
                <a:lnTo>
                  <a:pt x="6405" y="37795"/>
                </a:lnTo>
                <a:lnTo>
                  <a:pt x="6405" y="42465"/>
                </a:lnTo>
                <a:lnTo>
                  <a:pt x="3103" y="45800"/>
                </a:lnTo>
                <a:lnTo>
                  <a:pt x="934" y="45800"/>
                </a:lnTo>
                <a:lnTo>
                  <a:pt x="4904" y="41831"/>
                </a:lnTo>
                <a:close/>
                <a:moveTo>
                  <a:pt x="3103" y="46568"/>
                </a:moveTo>
                <a:lnTo>
                  <a:pt x="6438" y="49903"/>
                </a:lnTo>
                <a:lnTo>
                  <a:pt x="6438" y="54573"/>
                </a:lnTo>
                <a:lnTo>
                  <a:pt x="4904" y="56108"/>
                </a:lnTo>
                <a:lnTo>
                  <a:pt x="4904" y="50537"/>
                </a:lnTo>
                <a:lnTo>
                  <a:pt x="934" y="46568"/>
                </a:lnTo>
                <a:close/>
                <a:moveTo>
                  <a:pt x="5004" y="57475"/>
                </a:moveTo>
                <a:lnTo>
                  <a:pt x="10708" y="57475"/>
                </a:lnTo>
                <a:lnTo>
                  <a:pt x="14444" y="61178"/>
                </a:lnTo>
                <a:lnTo>
                  <a:pt x="6672" y="61178"/>
                </a:lnTo>
                <a:lnTo>
                  <a:pt x="5004" y="59510"/>
                </a:lnTo>
                <a:close/>
                <a:moveTo>
                  <a:pt x="14444" y="61979"/>
                </a:moveTo>
                <a:lnTo>
                  <a:pt x="10708" y="65681"/>
                </a:lnTo>
                <a:lnTo>
                  <a:pt x="5004" y="65681"/>
                </a:lnTo>
                <a:lnTo>
                  <a:pt x="5004" y="63646"/>
                </a:lnTo>
                <a:lnTo>
                  <a:pt x="6672" y="61979"/>
                </a:lnTo>
                <a:close/>
                <a:moveTo>
                  <a:pt x="4904" y="67049"/>
                </a:moveTo>
                <a:lnTo>
                  <a:pt x="6405" y="68583"/>
                </a:lnTo>
                <a:lnTo>
                  <a:pt x="6405" y="73253"/>
                </a:lnTo>
                <a:lnTo>
                  <a:pt x="3103" y="76589"/>
                </a:lnTo>
                <a:lnTo>
                  <a:pt x="934" y="76589"/>
                </a:lnTo>
                <a:lnTo>
                  <a:pt x="4904" y="72620"/>
                </a:lnTo>
                <a:close/>
                <a:moveTo>
                  <a:pt x="3103" y="77356"/>
                </a:moveTo>
                <a:lnTo>
                  <a:pt x="6438" y="80692"/>
                </a:lnTo>
                <a:lnTo>
                  <a:pt x="6438" y="85362"/>
                </a:lnTo>
                <a:lnTo>
                  <a:pt x="4904" y="86896"/>
                </a:lnTo>
                <a:lnTo>
                  <a:pt x="4904" y="81326"/>
                </a:lnTo>
                <a:lnTo>
                  <a:pt x="934" y="77356"/>
                </a:lnTo>
                <a:lnTo>
                  <a:pt x="3103" y="77356"/>
                </a:lnTo>
                <a:close/>
                <a:moveTo>
                  <a:pt x="5004" y="88264"/>
                </a:moveTo>
                <a:lnTo>
                  <a:pt x="10708" y="88264"/>
                </a:lnTo>
                <a:lnTo>
                  <a:pt x="14444" y="91967"/>
                </a:lnTo>
                <a:lnTo>
                  <a:pt x="6672" y="91967"/>
                </a:lnTo>
                <a:lnTo>
                  <a:pt x="5004" y="90299"/>
                </a:lnTo>
                <a:close/>
                <a:moveTo>
                  <a:pt x="14444" y="92767"/>
                </a:moveTo>
                <a:lnTo>
                  <a:pt x="10708" y="96470"/>
                </a:lnTo>
                <a:lnTo>
                  <a:pt x="5004" y="96470"/>
                </a:lnTo>
                <a:lnTo>
                  <a:pt x="5004" y="94435"/>
                </a:lnTo>
                <a:lnTo>
                  <a:pt x="6672" y="92767"/>
                </a:lnTo>
                <a:close/>
                <a:moveTo>
                  <a:pt x="4904" y="97838"/>
                </a:moveTo>
                <a:lnTo>
                  <a:pt x="6405" y="99372"/>
                </a:lnTo>
                <a:lnTo>
                  <a:pt x="6405" y="104042"/>
                </a:lnTo>
                <a:lnTo>
                  <a:pt x="3103" y="107378"/>
                </a:lnTo>
                <a:lnTo>
                  <a:pt x="934" y="107378"/>
                </a:lnTo>
                <a:lnTo>
                  <a:pt x="4904" y="103408"/>
                </a:lnTo>
                <a:close/>
                <a:moveTo>
                  <a:pt x="3103" y="108178"/>
                </a:moveTo>
                <a:lnTo>
                  <a:pt x="6438" y="111481"/>
                </a:lnTo>
                <a:lnTo>
                  <a:pt x="6438" y="116151"/>
                </a:lnTo>
                <a:lnTo>
                  <a:pt x="4904" y="117685"/>
                </a:lnTo>
                <a:lnTo>
                  <a:pt x="4904" y="112114"/>
                </a:lnTo>
                <a:lnTo>
                  <a:pt x="934" y="108178"/>
                </a:lnTo>
                <a:close/>
                <a:moveTo>
                  <a:pt x="6972" y="116718"/>
                </a:moveTo>
                <a:lnTo>
                  <a:pt x="11675" y="116718"/>
                </a:lnTo>
                <a:lnTo>
                  <a:pt x="14978" y="120054"/>
                </a:lnTo>
                <a:lnTo>
                  <a:pt x="14978" y="122222"/>
                </a:lnTo>
                <a:lnTo>
                  <a:pt x="11042" y="118252"/>
                </a:lnTo>
                <a:lnTo>
                  <a:pt x="5438" y="118252"/>
                </a:lnTo>
                <a:close/>
                <a:moveTo>
                  <a:pt x="15778" y="120054"/>
                </a:moveTo>
                <a:lnTo>
                  <a:pt x="19081" y="116718"/>
                </a:lnTo>
                <a:lnTo>
                  <a:pt x="23784" y="116718"/>
                </a:lnTo>
                <a:lnTo>
                  <a:pt x="25319" y="118252"/>
                </a:lnTo>
                <a:lnTo>
                  <a:pt x="19748" y="118252"/>
                </a:lnTo>
                <a:lnTo>
                  <a:pt x="15778" y="122222"/>
                </a:lnTo>
                <a:lnTo>
                  <a:pt x="15778" y="120054"/>
                </a:lnTo>
                <a:close/>
                <a:moveTo>
                  <a:pt x="26653" y="112448"/>
                </a:moveTo>
                <a:lnTo>
                  <a:pt x="30389" y="108712"/>
                </a:lnTo>
                <a:lnTo>
                  <a:pt x="30389" y="116484"/>
                </a:lnTo>
                <a:lnTo>
                  <a:pt x="28688" y="118152"/>
                </a:lnTo>
                <a:lnTo>
                  <a:pt x="26653" y="118152"/>
                </a:lnTo>
                <a:lnTo>
                  <a:pt x="26653" y="112448"/>
                </a:lnTo>
                <a:close/>
                <a:moveTo>
                  <a:pt x="31189" y="108712"/>
                </a:moveTo>
                <a:lnTo>
                  <a:pt x="34892" y="112448"/>
                </a:lnTo>
                <a:lnTo>
                  <a:pt x="34892" y="118152"/>
                </a:lnTo>
                <a:lnTo>
                  <a:pt x="32857" y="118152"/>
                </a:lnTo>
                <a:lnTo>
                  <a:pt x="31189" y="116484"/>
                </a:lnTo>
                <a:close/>
                <a:moveTo>
                  <a:pt x="37761" y="116718"/>
                </a:moveTo>
                <a:lnTo>
                  <a:pt x="42464" y="116718"/>
                </a:lnTo>
                <a:lnTo>
                  <a:pt x="45767" y="120054"/>
                </a:lnTo>
                <a:lnTo>
                  <a:pt x="45767" y="122222"/>
                </a:lnTo>
                <a:lnTo>
                  <a:pt x="41830" y="118252"/>
                </a:lnTo>
                <a:lnTo>
                  <a:pt x="36226" y="118252"/>
                </a:lnTo>
                <a:close/>
                <a:moveTo>
                  <a:pt x="46567" y="120054"/>
                </a:moveTo>
                <a:lnTo>
                  <a:pt x="49903" y="116718"/>
                </a:lnTo>
                <a:lnTo>
                  <a:pt x="54573" y="116718"/>
                </a:lnTo>
                <a:lnTo>
                  <a:pt x="56107" y="118252"/>
                </a:lnTo>
                <a:lnTo>
                  <a:pt x="50537" y="118252"/>
                </a:lnTo>
                <a:lnTo>
                  <a:pt x="46567" y="122222"/>
                </a:lnTo>
                <a:close/>
                <a:moveTo>
                  <a:pt x="57475" y="112448"/>
                </a:moveTo>
                <a:lnTo>
                  <a:pt x="61178" y="108712"/>
                </a:lnTo>
                <a:lnTo>
                  <a:pt x="61178" y="116484"/>
                </a:lnTo>
                <a:lnTo>
                  <a:pt x="59510" y="118152"/>
                </a:lnTo>
                <a:lnTo>
                  <a:pt x="57475" y="118152"/>
                </a:lnTo>
                <a:close/>
                <a:moveTo>
                  <a:pt x="61978" y="108712"/>
                </a:moveTo>
                <a:lnTo>
                  <a:pt x="65681" y="112448"/>
                </a:lnTo>
                <a:lnTo>
                  <a:pt x="65681" y="118152"/>
                </a:lnTo>
                <a:lnTo>
                  <a:pt x="63646" y="118152"/>
                </a:lnTo>
                <a:lnTo>
                  <a:pt x="61978" y="116484"/>
                </a:lnTo>
                <a:close/>
                <a:moveTo>
                  <a:pt x="68583" y="116718"/>
                </a:moveTo>
                <a:lnTo>
                  <a:pt x="73253" y="116718"/>
                </a:lnTo>
                <a:lnTo>
                  <a:pt x="76555" y="120054"/>
                </a:lnTo>
                <a:lnTo>
                  <a:pt x="76555" y="122222"/>
                </a:lnTo>
                <a:lnTo>
                  <a:pt x="72619" y="118252"/>
                </a:lnTo>
                <a:lnTo>
                  <a:pt x="67048" y="118252"/>
                </a:lnTo>
                <a:close/>
                <a:moveTo>
                  <a:pt x="77356" y="120054"/>
                </a:moveTo>
                <a:lnTo>
                  <a:pt x="80691" y="116718"/>
                </a:lnTo>
                <a:lnTo>
                  <a:pt x="85361" y="116718"/>
                </a:lnTo>
                <a:lnTo>
                  <a:pt x="86896" y="118252"/>
                </a:lnTo>
                <a:lnTo>
                  <a:pt x="81325" y="118252"/>
                </a:lnTo>
                <a:lnTo>
                  <a:pt x="77356" y="122222"/>
                </a:lnTo>
                <a:lnTo>
                  <a:pt x="77356" y="120054"/>
                </a:lnTo>
                <a:close/>
                <a:moveTo>
                  <a:pt x="88264" y="112448"/>
                </a:moveTo>
                <a:lnTo>
                  <a:pt x="91966" y="108712"/>
                </a:lnTo>
                <a:lnTo>
                  <a:pt x="91966" y="116484"/>
                </a:lnTo>
                <a:lnTo>
                  <a:pt x="90298" y="118152"/>
                </a:lnTo>
                <a:lnTo>
                  <a:pt x="88264" y="118152"/>
                </a:lnTo>
                <a:close/>
                <a:moveTo>
                  <a:pt x="92767" y="108712"/>
                </a:moveTo>
                <a:lnTo>
                  <a:pt x="96469" y="112448"/>
                </a:lnTo>
                <a:lnTo>
                  <a:pt x="96469" y="118152"/>
                </a:lnTo>
                <a:lnTo>
                  <a:pt x="94435" y="118152"/>
                </a:lnTo>
                <a:lnTo>
                  <a:pt x="92767" y="116484"/>
                </a:lnTo>
                <a:close/>
                <a:moveTo>
                  <a:pt x="99371" y="116718"/>
                </a:moveTo>
                <a:lnTo>
                  <a:pt x="104041" y="116718"/>
                </a:lnTo>
                <a:lnTo>
                  <a:pt x="107377" y="120054"/>
                </a:lnTo>
                <a:lnTo>
                  <a:pt x="107377" y="122222"/>
                </a:lnTo>
                <a:lnTo>
                  <a:pt x="103408" y="118252"/>
                </a:lnTo>
                <a:lnTo>
                  <a:pt x="97837" y="118252"/>
                </a:lnTo>
                <a:close/>
                <a:moveTo>
                  <a:pt x="108144" y="120054"/>
                </a:moveTo>
                <a:lnTo>
                  <a:pt x="111480" y="116718"/>
                </a:lnTo>
                <a:lnTo>
                  <a:pt x="116150" y="116718"/>
                </a:lnTo>
                <a:lnTo>
                  <a:pt x="117685" y="118252"/>
                </a:lnTo>
                <a:lnTo>
                  <a:pt x="112114" y="118252"/>
                </a:lnTo>
                <a:lnTo>
                  <a:pt x="108144" y="122222"/>
                </a:lnTo>
                <a:lnTo>
                  <a:pt x="108144" y="120054"/>
                </a:lnTo>
                <a:close/>
                <a:moveTo>
                  <a:pt x="119052" y="112448"/>
                </a:moveTo>
                <a:lnTo>
                  <a:pt x="122755" y="108712"/>
                </a:lnTo>
                <a:lnTo>
                  <a:pt x="122755" y="116484"/>
                </a:lnTo>
                <a:lnTo>
                  <a:pt x="121087" y="118152"/>
                </a:lnTo>
                <a:lnTo>
                  <a:pt x="119052" y="118152"/>
                </a:lnTo>
                <a:close/>
                <a:moveTo>
                  <a:pt x="123555" y="108712"/>
                </a:moveTo>
                <a:lnTo>
                  <a:pt x="127258" y="112448"/>
                </a:lnTo>
                <a:lnTo>
                  <a:pt x="127258" y="118152"/>
                </a:lnTo>
                <a:lnTo>
                  <a:pt x="125223" y="118152"/>
                </a:lnTo>
                <a:lnTo>
                  <a:pt x="123555" y="116484"/>
                </a:lnTo>
                <a:lnTo>
                  <a:pt x="123555" y="108712"/>
                </a:lnTo>
                <a:close/>
                <a:moveTo>
                  <a:pt x="130160" y="116718"/>
                </a:moveTo>
                <a:lnTo>
                  <a:pt x="134830" y="116718"/>
                </a:lnTo>
                <a:lnTo>
                  <a:pt x="138166" y="120054"/>
                </a:lnTo>
                <a:lnTo>
                  <a:pt x="138166" y="122222"/>
                </a:lnTo>
                <a:lnTo>
                  <a:pt x="134196" y="118252"/>
                </a:lnTo>
                <a:lnTo>
                  <a:pt x="128626" y="118252"/>
                </a:lnTo>
                <a:close/>
                <a:moveTo>
                  <a:pt x="138933" y="120054"/>
                </a:moveTo>
                <a:lnTo>
                  <a:pt x="142269" y="116718"/>
                </a:lnTo>
                <a:lnTo>
                  <a:pt x="146939" y="116718"/>
                </a:lnTo>
                <a:lnTo>
                  <a:pt x="148473" y="118252"/>
                </a:lnTo>
                <a:lnTo>
                  <a:pt x="142903" y="118252"/>
                </a:lnTo>
                <a:lnTo>
                  <a:pt x="138933" y="122222"/>
                </a:lnTo>
                <a:close/>
                <a:moveTo>
                  <a:pt x="149841" y="112448"/>
                </a:moveTo>
                <a:lnTo>
                  <a:pt x="153543" y="108712"/>
                </a:lnTo>
                <a:lnTo>
                  <a:pt x="153543" y="116484"/>
                </a:lnTo>
                <a:lnTo>
                  <a:pt x="151876" y="118152"/>
                </a:lnTo>
                <a:lnTo>
                  <a:pt x="149841" y="118152"/>
                </a:lnTo>
                <a:lnTo>
                  <a:pt x="149841" y="112448"/>
                </a:lnTo>
                <a:close/>
                <a:moveTo>
                  <a:pt x="154344" y="108712"/>
                </a:moveTo>
                <a:lnTo>
                  <a:pt x="158047" y="112448"/>
                </a:lnTo>
                <a:lnTo>
                  <a:pt x="158047" y="118152"/>
                </a:lnTo>
                <a:lnTo>
                  <a:pt x="156012" y="118152"/>
                </a:lnTo>
                <a:lnTo>
                  <a:pt x="154344" y="116484"/>
                </a:lnTo>
                <a:lnTo>
                  <a:pt x="154344" y="108712"/>
                </a:lnTo>
                <a:close/>
                <a:moveTo>
                  <a:pt x="160949" y="116718"/>
                </a:moveTo>
                <a:lnTo>
                  <a:pt x="165619" y="116718"/>
                </a:lnTo>
                <a:lnTo>
                  <a:pt x="168954" y="120054"/>
                </a:lnTo>
                <a:lnTo>
                  <a:pt x="168954" y="122222"/>
                </a:lnTo>
                <a:lnTo>
                  <a:pt x="164985" y="118252"/>
                </a:lnTo>
                <a:lnTo>
                  <a:pt x="159414" y="118252"/>
                </a:lnTo>
                <a:close/>
                <a:moveTo>
                  <a:pt x="169755" y="120054"/>
                </a:moveTo>
                <a:lnTo>
                  <a:pt x="173057" y="116718"/>
                </a:lnTo>
                <a:lnTo>
                  <a:pt x="177761" y="116718"/>
                </a:lnTo>
                <a:lnTo>
                  <a:pt x="179262" y="118252"/>
                </a:lnTo>
                <a:lnTo>
                  <a:pt x="173691" y="118252"/>
                </a:lnTo>
                <a:lnTo>
                  <a:pt x="169755" y="122222"/>
                </a:lnTo>
                <a:close/>
                <a:moveTo>
                  <a:pt x="180629" y="112448"/>
                </a:moveTo>
                <a:lnTo>
                  <a:pt x="184332" y="108712"/>
                </a:lnTo>
                <a:lnTo>
                  <a:pt x="184332" y="116484"/>
                </a:lnTo>
                <a:lnTo>
                  <a:pt x="182664" y="118152"/>
                </a:lnTo>
                <a:lnTo>
                  <a:pt x="180629" y="118152"/>
                </a:lnTo>
                <a:lnTo>
                  <a:pt x="180629" y="112448"/>
                </a:lnTo>
                <a:close/>
                <a:moveTo>
                  <a:pt x="185133" y="108712"/>
                </a:moveTo>
                <a:lnTo>
                  <a:pt x="188869" y="112448"/>
                </a:lnTo>
                <a:lnTo>
                  <a:pt x="188869" y="118152"/>
                </a:lnTo>
                <a:lnTo>
                  <a:pt x="186801" y="118152"/>
                </a:lnTo>
                <a:lnTo>
                  <a:pt x="185133" y="116484"/>
                </a:lnTo>
                <a:lnTo>
                  <a:pt x="185133" y="108712"/>
                </a:lnTo>
                <a:close/>
                <a:moveTo>
                  <a:pt x="191737" y="116718"/>
                </a:moveTo>
                <a:lnTo>
                  <a:pt x="196441" y="116718"/>
                </a:lnTo>
                <a:lnTo>
                  <a:pt x="199743" y="120054"/>
                </a:lnTo>
                <a:lnTo>
                  <a:pt x="199743" y="122222"/>
                </a:lnTo>
                <a:lnTo>
                  <a:pt x="195807" y="118252"/>
                </a:lnTo>
                <a:lnTo>
                  <a:pt x="190203" y="118252"/>
                </a:lnTo>
                <a:close/>
                <a:moveTo>
                  <a:pt x="200544" y="120054"/>
                </a:moveTo>
                <a:lnTo>
                  <a:pt x="203846" y="116718"/>
                </a:lnTo>
                <a:lnTo>
                  <a:pt x="208549" y="116718"/>
                </a:lnTo>
                <a:lnTo>
                  <a:pt x="210084" y="118252"/>
                </a:lnTo>
                <a:lnTo>
                  <a:pt x="204480" y="118252"/>
                </a:lnTo>
                <a:lnTo>
                  <a:pt x="200544" y="122222"/>
                </a:lnTo>
                <a:close/>
                <a:moveTo>
                  <a:pt x="211418" y="112448"/>
                </a:moveTo>
                <a:lnTo>
                  <a:pt x="215154" y="108712"/>
                </a:lnTo>
                <a:lnTo>
                  <a:pt x="215154" y="116484"/>
                </a:lnTo>
                <a:lnTo>
                  <a:pt x="213453" y="118152"/>
                </a:lnTo>
                <a:lnTo>
                  <a:pt x="211418" y="118152"/>
                </a:lnTo>
                <a:lnTo>
                  <a:pt x="211418" y="112448"/>
                </a:lnTo>
                <a:close/>
                <a:moveTo>
                  <a:pt x="215921" y="108712"/>
                </a:moveTo>
                <a:lnTo>
                  <a:pt x="219657" y="112448"/>
                </a:lnTo>
                <a:lnTo>
                  <a:pt x="219657" y="118152"/>
                </a:lnTo>
                <a:lnTo>
                  <a:pt x="217623" y="118152"/>
                </a:lnTo>
                <a:lnTo>
                  <a:pt x="215921" y="116484"/>
                </a:lnTo>
                <a:lnTo>
                  <a:pt x="215921" y="108712"/>
                </a:lnTo>
                <a:close/>
                <a:moveTo>
                  <a:pt x="222526" y="116718"/>
                </a:moveTo>
                <a:lnTo>
                  <a:pt x="227229" y="116718"/>
                </a:lnTo>
                <a:lnTo>
                  <a:pt x="230532" y="120054"/>
                </a:lnTo>
                <a:lnTo>
                  <a:pt x="230532" y="122222"/>
                </a:lnTo>
                <a:lnTo>
                  <a:pt x="226596" y="118252"/>
                </a:lnTo>
                <a:lnTo>
                  <a:pt x="220992" y="118252"/>
                </a:lnTo>
                <a:close/>
                <a:moveTo>
                  <a:pt x="231332" y="120054"/>
                </a:moveTo>
                <a:lnTo>
                  <a:pt x="234635" y="116718"/>
                </a:lnTo>
                <a:lnTo>
                  <a:pt x="239338" y="116718"/>
                </a:lnTo>
                <a:lnTo>
                  <a:pt x="240873" y="118252"/>
                </a:lnTo>
                <a:lnTo>
                  <a:pt x="235269" y="118252"/>
                </a:lnTo>
                <a:lnTo>
                  <a:pt x="231332" y="122222"/>
                </a:lnTo>
                <a:lnTo>
                  <a:pt x="231332" y="120054"/>
                </a:lnTo>
                <a:close/>
                <a:moveTo>
                  <a:pt x="241406" y="117685"/>
                </a:moveTo>
                <a:lnTo>
                  <a:pt x="239905" y="116184"/>
                </a:lnTo>
                <a:lnTo>
                  <a:pt x="239905" y="111481"/>
                </a:lnTo>
                <a:lnTo>
                  <a:pt x="243208" y="108178"/>
                </a:lnTo>
                <a:lnTo>
                  <a:pt x="245376" y="108178"/>
                </a:lnTo>
                <a:lnTo>
                  <a:pt x="241406" y="112114"/>
                </a:lnTo>
                <a:lnTo>
                  <a:pt x="241406" y="117685"/>
                </a:lnTo>
                <a:close/>
                <a:moveTo>
                  <a:pt x="243208" y="107378"/>
                </a:moveTo>
                <a:lnTo>
                  <a:pt x="239872" y="104042"/>
                </a:lnTo>
                <a:lnTo>
                  <a:pt x="239872" y="99372"/>
                </a:lnTo>
                <a:lnTo>
                  <a:pt x="241406" y="97838"/>
                </a:lnTo>
                <a:lnTo>
                  <a:pt x="241406" y="103408"/>
                </a:lnTo>
                <a:lnTo>
                  <a:pt x="245376" y="107378"/>
                </a:lnTo>
                <a:lnTo>
                  <a:pt x="243208" y="107378"/>
                </a:lnTo>
                <a:close/>
                <a:moveTo>
                  <a:pt x="241306" y="96470"/>
                </a:moveTo>
                <a:lnTo>
                  <a:pt x="235602" y="96470"/>
                </a:lnTo>
                <a:lnTo>
                  <a:pt x="231866" y="92767"/>
                </a:lnTo>
                <a:lnTo>
                  <a:pt x="239638" y="92767"/>
                </a:lnTo>
                <a:lnTo>
                  <a:pt x="241306" y="94435"/>
                </a:lnTo>
                <a:lnTo>
                  <a:pt x="241306" y="96470"/>
                </a:lnTo>
                <a:close/>
                <a:moveTo>
                  <a:pt x="231866" y="91967"/>
                </a:moveTo>
                <a:lnTo>
                  <a:pt x="235602" y="88264"/>
                </a:lnTo>
                <a:lnTo>
                  <a:pt x="241306" y="88264"/>
                </a:lnTo>
                <a:lnTo>
                  <a:pt x="241306" y="90299"/>
                </a:lnTo>
                <a:lnTo>
                  <a:pt x="239638" y="91967"/>
                </a:lnTo>
                <a:close/>
                <a:moveTo>
                  <a:pt x="241406" y="86896"/>
                </a:moveTo>
                <a:lnTo>
                  <a:pt x="239905" y="85362"/>
                </a:lnTo>
                <a:lnTo>
                  <a:pt x="239905" y="80692"/>
                </a:lnTo>
                <a:lnTo>
                  <a:pt x="243208" y="77356"/>
                </a:lnTo>
                <a:lnTo>
                  <a:pt x="245376" y="77356"/>
                </a:lnTo>
                <a:lnTo>
                  <a:pt x="241406" y="81326"/>
                </a:lnTo>
                <a:lnTo>
                  <a:pt x="241406" y="86896"/>
                </a:lnTo>
                <a:close/>
                <a:moveTo>
                  <a:pt x="243208" y="76589"/>
                </a:moveTo>
                <a:lnTo>
                  <a:pt x="239872" y="73253"/>
                </a:lnTo>
                <a:lnTo>
                  <a:pt x="239872" y="68583"/>
                </a:lnTo>
                <a:lnTo>
                  <a:pt x="241406" y="67049"/>
                </a:lnTo>
                <a:lnTo>
                  <a:pt x="241406" y="72620"/>
                </a:lnTo>
                <a:lnTo>
                  <a:pt x="245376" y="76589"/>
                </a:lnTo>
                <a:lnTo>
                  <a:pt x="243208" y="76589"/>
                </a:lnTo>
                <a:close/>
                <a:moveTo>
                  <a:pt x="241306" y="65681"/>
                </a:moveTo>
                <a:lnTo>
                  <a:pt x="235602" y="65681"/>
                </a:lnTo>
                <a:lnTo>
                  <a:pt x="231866" y="61979"/>
                </a:lnTo>
                <a:lnTo>
                  <a:pt x="239638" y="61979"/>
                </a:lnTo>
                <a:lnTo>
                  <a:pt x="241306" y="63646"/>
                </a:lnTo>
                <a:lnTo>
                  <a:pt x="241306" y="65681"/>
                </a:lnTo>
                <a:close/>
                <a:moveTo>
                  <a:pt x="231866" y="61178"/>
                </a:moveTo>
                <a:lnTo>
                  <a:pt x="235602" y="57475"/>
                </a:lnTo>
                <a:lnTo>
                  <a:pt x="241306" y="57475"/>
                </a:lnTo>
                <a:lnTo>
                  <a:pt x="241306" y="59510"/>
                </a:lnTo>
                <a:lnTo>
                  <a:pt x="239638" y="61178"/>
                </a:lnTo>
                <a:close/>
                <a:moveTo>
                  <a:pt x="241406" y="56108"/>
                </a:moveTo>
                <a:lnTo>
                  <a:pt x="239905" y="54573"/>
                </a:lnTo>
                <a:lnTo>
                  <a:pt x="239905" y="49903"/>
                </a:lnTo>
                <a:lnTo>
                  <a:pt x="243208" y="46568"/>
                </a:lnTo>
                <a:lnTo>
                  <a:pt x="245376" y="46568"/>
                </a:lnTo>
                <a:lnTo>
                  <a:pt x="241406" y="50537"/>
                </a:lnTo>
                <a:lnTo>
                  <a:pt x="241406" y="56108"/>
                </a:lnTo>
                <a:close/>
                <a:moveTo>
                  <a:pt x="243208" y="45800"/>
                </a:moveTo>
                <a:lnTo>
                  <a:pt x="239872" y="42465"/>
                </a:lnTo>
                <a:lnTo>
                  <a:pt x="239872" y="37795"/>
                </a:lnTo>
                <a:lnTo>
                  <a:pt x="241406" y="36260"/>
                </a:lnTo>
                <a:lnTo>
                  <a:pt x="241406" y="41831"/>
                </a:lnTo>
                <a:lnTo>
                  <a:pt x="245376" y="45800"/>
                </a:lnTo>
                <a:close/>
                <a:moveTo>
                  <a:pt x="241306" y="34893"/>
                </a:moveTo>
                <a:lnTo>
                  <a:pt x="235602" y="34893"/>
                </a:lnTo>
                <a:lnTo>
                  <a:pt x="231866" y="31190"/>
                </a:lnTo>
                <a:lnTo>
                  <a:pt x="239638" y="31190"/>
                </a:lnTo>
                <a:lnTo>
                  <a:pt x="241306" y="32858"/>
                </a:lnTo>
                <a:lnTo>
                  <a:pt x="241306" y="34893"/>
                </a:lnTo>
                <a:close/>
                <a:moveTo>
                  <a:pt x="231866" y="30389"/>
                </a:moveTo>
                <a:lnTo>
                  <a:pt x="235602" y="26653"/>
                </a:lnTo>
                <a:lnTo>
                  <a:pt x="241306" y="26653"/>
                </a:lnTo>
                <a:lnTo>
                  <a:pt x="241306" y="28721"/>
                </a:lnTo>
                <a:lnTo>
                  <a:pt x="239638" y="30389"/>
                </a:lnTo>
                <a:close/>
                <a:moveTo>
                  <a:pt x="241406" y="25319"/>
                </a:moveTo>
                <a:lnTo>
                  <a:pt x="239905" y="23785"/>
                </a:lnTo>
                <a:lnTo>
                  <a:pt x="239905" y="19115"/>
                </a:lnTo>
                <a:lnTo>
                  <a:pt x="243208" y="15779"/>
                </a:lnTo>
                <a:lnTo>
                  <a:pt x="245376" y="15779"/>
                </a:lnTo>
                <a:lnTo>
                  <a:pt x="241406" y="19748"/>
                </a:lnTo>
                <a:lnTo>
                  <a:pt x="241406" y="25319"/>
                </a:lnTo>
                <a:close/>
                <a:moveTo>
                  <a:pt x="243208" y="15012"/>
                </a:moveTo>
                <a:lnTo>
                  <a:pt x="239872" y="11676"/>
                </a:lnTo>
                <a:lnTo>
                  <a:pt x="239872" y="6973"/>
                </a:lnTo>
                <a:lnTo>
                  <a:pt x="241406" y="5471"/>
                </a:lnTo>
                <a:lnTo>
                  <a:pt x="241406" y="11042"/>
                </a:lnTo>
                <a:lnTo>
                  <a:pt x="245376" y="15012"/>
                </a:lnTo>
                <a:lnTo>
                  <a:pt x="243208" y="15012"/>
                </a:lnTo>
                <a:close/>
                <a:moveTo>
                  <a:pt x="239638" y="401"/>
                </a:moveTo>
                <a:lnTo>
                  <a:pt x="241306" y="2069"/>
                </a:lnTo>
                <a:lnTo>
                  <a:pt x="241306" y="4104"/>
                </a:lnTo>
                <a:lnTo>
                  <a:pt x="235602" y="4104"/>
                </a:lnTo>
                <a:lnTo>
                  <a:pt x="231866" y="401"/>
                </a:lnTo>
                <a:close/>
                <a:moveTo>
                  <a:pt x="229965" y="401"/>
                </a:moveTo>
                <a:lnTo>
                  <a:pt x="226262" y="4104"/>
                </a:lnTo>
                <a:lnTo>
                  <a:pt x="220558" y="4104"/>
                </a:lnTo>
                <a:lnTo>
                  <a:pt x="220558" y="2069"/>
                </a:lnTo>
                <a:lnTo>
                  <a:pt x="222226" y="401"/>
                </a:lnTo>
                <a:close/>
                <a:moveTo>
                  <a:pt x="219290" y="401"/>
                </a:moveTo>
                <a:lnTo>
                  <a:pt x="221092" y="401"/>
                </a:lnTo>
                <a:lnTo>
                  <a:pt x="219757" y="1735"/>
                </a:lnTo>
                <a:lnTo>
                  <a:pt x="219757" y="3804"/>
                </a:lnTo>
                <a:lnTo>
                  <a:pt x="218457" y="2503"/>
                </a:lnTo>
                <a:lnTo>
                  <a:pt x="218457" y="1202"/>
                </a:lnTo>
                <a:close/>
                <a:moveTo>
                  <a:pt x="216755" y="2936"/>
                </a:moveTo>
                <a:lnTo>
                  <a:pt x="218056" y="2936"/>
                </a:lnTo>
                <a:lnTo>
                  <a:pt x="219324" y="4204"/>
                </a:lnTo>
                <a:lnTo>
                  <a:pt x="217456" y="4204"/>
                </a:lnTo>
                <a:lnTo>
                  <a:pt x="217156" y="4337"/>
                </a:lnTo>
                <a:lnTo>
                  <a:pt x="215921" y="5572"/>
                </a:lnTo>
                <a:lnTo>
                  <a:pt x="215921" y="3770"/>
                </a:lnTo>
                <a:close/>
                <a:moveTo>
                  <a:pt x="214320" y="2936"/>
                </a:moveTo>
                <a:lnTo>
                  <a:pt x="215154" y="3737"/>
                </a:lnTo>
                <a:lnTo>
                  <a:pt x="215154" y="5572"/>
                </a:lnTo>
                <a:lnTo>
                  <a:pt x="213887" y="4337"/>
                </a:lnTo>
                <a:lnTo>
                  <a:pt x="213620" y="4204"/>
                </a:lnTo>
                <a:lnTo>
                  <a:pt x="211718" y="4204"/>
                </a:lnTo>
                <a:lnTo>
                  <a:pt x="213019" y="2936"/>
                </a:lnTo>
                <a:lnTo>
                  <a:pt x="214320" y="2936"/>
                </a:lnTo>
                <a:close/>
                <a:moveTo>
                  <a:pt x="211785" y="401"/>
                </a:moveTo>
                <a:lnTo>
                  <a:pt x="212586" y="1202"/>
                </a:lnTo>
                <a:lnTo>
                  <a:pt x="212586" y="2503"/>
                </a:lnTo>
                <a:lnTo>
                  <a:pt x="211318" y="3804"/>
                </a:lnTo>
                <a:lnTo>
                  <a:pt x="211318" y="1735"/>
                </a:lnTo>
                <a:lnTo>
                  <a:pt x="209950" y="401"/>
                </a:lnTo>
                <a:lnTo>
                  <a:pt x="211785" y="401"/>
                </a:lnTo>
                <a:close/>
                <a:moveTo>
                  <a:pt x="208850" y="401"/>
                </a:moveTo>
                <a:lnTo>
                  <a:pt x="210518" y="2069"/>
                </a:lnTo>
                <a:lnTo>
                  <a:pt x="210518" y="4104"/>
                </a:lnTo>
                <a:lnTo>
                  <a:pt x="204813" y="4104"/>
                </a:lnTo>
                <a:lnTo>
                  <a:pt x="201077" y="401"/>
                </a:lnTo>
                <a:close/>
                <a:moveTo>
                  <a:pt x="199176" y="401"/>
                </a:moveTo>
                <a:lnTo>
                  <a:pt x="195473" y="4104"/>
                </a:lnTo>
                <a:lnTo>
                  <a:pt x="189736" y="4104"/>
                </a:lnTo>
                <a:lnTo>
                  <a:pt x="189736" y="2069"/>
                </a:lnTo>
                <a:lnTo>
                  <a:pt x="191437" y="401"/>
                </a:lnTo>
                <a:close/>
                <a:moveTo>
                  <a:pt x="188502" y="401"/>
                </a:moveTo>
                <a:lnTo>
                  <a:pt x="190303" y="401"/>
                </a:lnTo>
                <a:lnTo>
                  <a:pt x="188969" y="1735"/>
                </a:lnTo>
                <a:lnTo>
                  <a:pt x="188969" y="3804"/>
                </a:lnTo>
                <a:lnTo>
                  <a:pt x="187668" y="2503"/>
                </a:lnTo>
                <a:lnTo>
                  <a:pt x="187668" y="1202"/>
                </a:lnTo>
                <a:close/>
                <a:moveTo>
                  <a:pt x="185967" y="2936"/>
                </a:moveTo>
                <a:lnTo>
                  <a:pt x="187268" y="2936"/>
                </a:lnTo>
                <a:lnTo>
                  <a:pt x="188535" y="4204"/>
                </a:lnTo>
                <a:lnTo>
                  <a:pt x="186667" y="4204"/>
                </a:lnTo>
                <a:lnTo>
                  <a:pt x="186367" y="4337"/>
                </a:lnTo>
                <a:lnTo>
                  <a:pt x="185133" y="5572"/>
                </a:lnTo>
                <a:lnTo>
                  <a:pt x="185133" y="3770"/>
                </a:lnTo>
                <a:close/>
                <a:moveTo>
                  <a:pt x="183532" y="2936"/>
                </a:moveTo>
                <a:lnTo>
                  <a:pt x="184332" y="3737"/>
                </a:lnTo>
                <a:lnTo>
                  <a:pt x="184332" y="5572"/>
                </a:lnTo>
                <a:lnTo>
                  <a:pt x="183098" y="4337"/>
                </a:lnTo>
                <a:lnTo>
                  <a:pt x="182831" y="4204"/>
                </a:lnTo>
                <a:lnTo>
                  <a:pt x="180930" y="4204"/>
                </a:lnTo>
                <a:lnTo>
                  <a:pt x="182231" y="2936"/>
                </a:lnTo>
                <a:lnTo>
                  <a:pt x="183532" y="2936"/>
                </a:lnTo>
                <a:close/>
                <a:moveTo>
                  <a:pt x="180996" y="401"/>
                </a:moveTo>
                <a:lnTo>
                  <a:pt x="181797" y="1202"/>
                </a:lnTo>
                <a:lnTo>
                  <a:pt x="181797" y="2503"/>
                </a:lnTo>
                <a:lnTo>
                  <a:pt x="180529" y="3804"/>
                </a:lnTo>
                <a:lnTo>
                  <a:pt x="180529" y="1735"/>
                </a:lnTo>
                <a:lnTo>
                  <a:pt x="179162" y="401"/>
                </a:lnTo>
                <a:lnTo>
                  <a:pt x="180996" y="401"/>
                </a:lnTo>
                <a:close/>
                <a:moveTo>
                  <a:pt x="178061" y="401"/>
                </a:moveTo>
                <a:lnTo>
                  <a:pt x="179729" y="2069"/>
                </a:lnTo>
                <a:lnTo>
                  <a:pt x="179729" y="4104"/>
                </a:lnTo>
                <a:lnTo>
                  <a:pt x="174025" y="4104"/>
                </a:lnTo>
                <a:lnTo>
                  <a:pt x="170289" y="401"/>
                </a:lnTo>
                <a:close/>
                <a:moveTo>
                  <a:pt x="168387" y="401"/>
                </a:moveTo>
                <a:lnTo>
                  <a:pt x="164685" y="4104"/>
                </a:lnTo>
                <a:lnTo>
                  <a:pt x="158947" y="4104"/>
                </a:lnTo>
                <a:lnTo>
                  <a:pt x="158947" y="2069"/>
                </a:lnTo>
                <a:lnTo>
                  <a:pt x="160649" y="401"/>
                </a:lnTo>
                <a:close/>
                <a:moveTo>
                  <a:pt x="157713" y="401"/>
                </a:moveTo>
                <a:lnTo>
                  <a:pt x="159514" y="401"/>
                </a:lnTo>
                <a:lnTo>
                  <a:pt x="158180" y="1735"/>
                </a:lnTo>
                <a:lnTo>
                  <a:pt x="158180" y="3804"/>
                </a:lnTo>
                <a:lnTo>
                  <a:pt x="156879" y="2503"/>
                </a:lnTo>
                <a:lnTo>
                  <a:pt x="156879" y="1202"/>
                </a:lnTo>
                <a:close/>
                <a:moveTo>
                  <a:pt x="155178" y="2936"/>
                </a:moveTo>
                <a:lnTo>
                  <a:pt x="156479" y="2936"/>
                </a:lnTo>
                <a:lnTo>
                  <a:pt x="157746" y="4204"/>
                </a:lnTo>
                <a:lnTo>
                  <a:pt x="155845" y="4204"/>
                </a:lnTo>
                <a:lnTo>
                  <a:pt x="155578" y="4337"/>
                </a:lnTo>
                <a:lnTo>
                  <a:pt x="154344" y="5572"/>
                </a:lnTo>
                <a:lnTo>
                  <a:pt x="154344" y="3770"/>
                </a:lnTo>
                <a:close/>
                <a:moveTo>
                  <a:pt x="152743" y="2936"/>
                </a:moveTo>
                <a:lnTo>
                  <a:pt x="153543" y="3737"/>
                </a:lnTo>
                <a:lnTo>
                  <a:pt x="153543" y="5572"/>
                </a:lnTo>
                <a:lnTo>
                  <a:pt x="152309" y="4337"/>
                </a:lnTo>
                <a:lnTo>
                  <a:pt x="152042" y="4204"/>
                </a:lnTo>
                <a:lnTo>
                  <a:pt x="150141" y="4204"/>
                </a:lnTo>
                <a:lnTo>
                  <a:pt x="151442" y="2936"/>
                </a:lnTo>
                <a:lnTo>
                  <a:pt x="152743" y="2936"/>
                </a:lnTo>
                <a:close/>
                <a:moveTo>
                  <a:pt x="150174" y="401"/>
                </a:moveTo>
                <a:lnTo>
                  <a:pt x="151008" y="1202"/>
                </a:lnTo>
                <a:lnTo>
                  <a:pt x="151008" y="2503"/>
                </a:lnTo>
                <a:lnTo>
                  <a:pt x="149741" y="3804"/>
                </a:lnTo>
                <a:lnTo>
                  <a:pt x="149741" y="1735"/>
                </a:lnTo>
                <a:lnTo>
                  <a:pt x="148373" y="401"/>
                </a:lnTo>
                <a:lnTo>
                  <a:pt x="150174" y="401"/>
                </a:lnTo>
                <a:close/>
                <a:moveTo>
                  <a:pt x="147272" y="401"/>
                </a:moveTo>
                <a:lnTo>
                  <a:pt x="148940" y="2069"/>
                </a:lnTo>
                <a:lnTo>
                  <a:pt x="148940" y="4104"/>
                </a:lnTo>
                <a:lnTo>
                  <a:pt x="143236" y="4104"/>
                </a:lnTo>
                <a:lnTo>
                  <a:pt x="139500" y="401"/>
                </a:lnTo>
                <a:close/>
                <a:moveTo>
                  <a:pt x="137599" y="401"/>
                </a:moveTo>
                <a:lnTo>
                  <a:pt x="133863" y="4104"/>
                </a:lnTo>
                <a:lnTo>
                  <a:pt x="128159" y="4104"/>
                </a:lnTo>
                <a:lnTo>
                  <a:pt x="128159" y="2069"/>
                </a:lnTo>
                <a:lnTo>
                  <a:pt x="129860" y="401"/>
                </a:lnTo>
                <a:close/>
                <a:moveTo>
                  <a:pt x="126924" y="401"/>
                </a:moveTo>
                <a:lnTo>
                  <a:pt x="128726" y="401"/>
                </a:lnTo>
                <a:lnTo>
                  <a:pt x="127391" y="1735"/>
                </a:lnTo>
                <a:lnTo>
                  <a:pt x="127391" y="3804"/>
                </a:lnTo>
                <a:lnTo>
                  <a:pt x="126091" y="2503"/>
                </a:lnTo>
                <a:lnTo>
                  <a:pt x="126091" y="1202"/>
                </a:lnTo>
                <a:close/>
                <a:moveTo>
                  <a:pt x="124389" y="2936"/>
                </a:moveTo>
                <a:lnTo>
                  <a:pt x="125657" y="2936"/>
                </a:lnTo>
                <a:lnTo>
                  <a:pt x="126958" y="4204"/>
                </a:lnTo>
                <a:lnTo>
                  <a:pt x="125056" y="4204"/>
                </a:lnTo>
                <a:lnTo>
                  <a:pt x="124790" y="4337"/>
                </a:lnTo>
                <a:lnTo>
                  <a:pt x="123555" y="5572"/>
                </a:lnTo>
                <a:lnTo>
                  <a:pt x="123555" y="3770"/>
                </a:lnTo>
                <a:close/>
                <a:moveTo>
                  <a:pt x="121954" y="2936"/>
                </a:moveTo>
                <a:lnTo>
                  <a:pt x="122755" y="3737"/>
                </a:lnTo>
                <a:lnTo>
                  <a:pt x="122755" y="5572"/>
                </a:lnTo>
                <a:lnTo>
                  <a:pt x="121521" y="4337"/>
                </a:lnTo>
                <a:lnTo>
                  <a:pt x="121254" y="4204"/>
                </a:lnTo>
                <a:lnTo>
                  <a:pt x="119352" y="4204"/>
                </a:lnTo>
                <a:lnTo>
                  <a:pt x="120653" y="2936"/>
                </a:lnTo>
                <a:lnTo>
                  <a:pt x="121954" y="2936"/>
                </a:lnTo>
                <a:close/>
                <a:moveTo>
                  <a:pt x="119386" y="401"/>
                </a:moveTo>
                <a:lnTo>
                  <a:pt x="120220" y="1202"/>
                </a:lnTo>
                <a:lnTo>
                  <a:pt x="120220" y="2503"/>
                </a:lnTo>
                <a:lnTo>
                  <a:pt x="118952" y="3804"/>
                </a:lnTo>
                <a:lnTo>
                  <a:pt x="118952" y="1735"/>
                </a:lnTo>
                <a:lnTo>
                  <a:pt x="117584" y="401"/>
                </a:lnTo>
                <a:lnTo>
                  <a:pt x="119386" y="401"/>
                </a:lnTo>
                <a:close/>
                <a:moveTo>
                  <a:pt x="116450" y="401"/>
                </a:moveTo>
                <a:lnTo>
                  <a:pt x="118152" y="2069"/>
                </a:lnTo>
                <a:lnTo>
                  <a:pt x="118152" y="4104"/>
                </a:lnTo>
                <a:lnTo>
                  <a:pt x="112447" y="4104"/>
                </a:lnTo>
                <a:lnTo>
                  <a:pt x="108711" y="401"/>
                </a:lnTo>
                <a:close/>
                <a:moveTo>
                  <a:pt x="106810" y="401"/>
                </a:moveTo>
                <a:lnTo>
                  <a:pt x="103074" y="4104"/>
                </a:lnTo>
                <a:lnTo>
                  <a:pt x="97370" y="4104"/>
                </a:lnTo>
                <a:lnTo>
                  <a:pt x="97370" y="2069"/>
                </a:lnTo>
                <a:lnTo>
                  <a:pt x="99071" y="401"/>
                </a:lnTo>
                <a:close/>
                <a:moveTo>
                  <a:pt x="96136" y="401"/>
                </a:moveTo>
                <a:lnTo>
                  <a:pt x="97937" y="401"/>
                </a:lnTo>
                <a:lnTo>
                  <a:pt x="96569" y="1735"/>
                </a:lnTo>
                <a:lnTo>
                  <a:pt x="96569" y="3804"/>
                </a:lnTo>
                <a:lnTo>
                  <a:pt x="95302" y="2503"/>
                </a:lnTo>
                <a:lnTo>
                  <a:pt x="95302" y="1202"/>
                </a:lnTo>
                <a:close/>
                <a:moveTo>
                  <a:pt x="93567" y="2936"/>
                </a:moveTo>
                <a:lnTo>
                  <a:pt x="94868" y="2936"/>
                </a:lnTo>
                <a:lnTo>
                  <a:pt x="96169" y="4204"/>
                </a:lnTo>
                <a:lnTo>
                  <a:pt x="94268" y="4204"/>
                </a:lnTo>
                <a:lnTo>
                  <a:pt x="94001" y="4337"/>
                </a:lnTo>
                <a:lnTo>
                  <a:pt x="92767" y="5572"/>
                </a:lnTo>
                <a:lnTo>
                  <a:pt x="92767" y="3770"/>
                </a:lnTo>
                <a:close/>
                <a:moveTo>
                  <a:pt x="91166" y="2936"/>
                </a:moveTo>
                <a:lnTo>
                  <a:pt x="91966" y="3737"/>
                </a:lnTo>
                <a:lnTo>
                  <a:pt x="91966" y="5572"/>
                </a:lnTo>
                <a:lnTo>
                  <a:pt x="90732" y="4337"/>
                </a:lnTo>
                <a:lnTo>
                  <a:pt x="90465" y="4204"/>
                </a:lnTo>
                <a:lnTo>
                  <a:pt x="88564" y="4204"/>
                </a:lnTo>
                <a:lnTo>
                  <a:pt x="89865" y="2936"/>
                </a:lnTo>
                <a:lnTo>
                  <a:pt x="91166" y="2936"/>
                </a:lnTo>
                <a:close/>
                <a:moveTo>
                  <a:pt x="88597" y="401"/>
                </a:moveTo>
                <a:lnTo>
                  <a:pt x="89431" y="1202"/>
                </a:lnTo>
                <a:lnTo>
                  <a:pt x="89431" y="2503"/>
                </a:lnTo>
                <a:lnTo>
                  <a:pt x="88130" y="3804"/>
                </a:lnTo>
                <a:lnTo>
                  <a:pt x="88130" y="1735"/>
                </a:lnTo>
                <a:lnTo>
                  <a:pt x="86796" y="401"/>
                </a:lnTo>
                <a:lnTo>
                  <a:pt x="88597" y="401"/>
                </a:lnTo>
                <a:close/>
                <a:moveTo>
                  <a:pt x="85662" y="401"/>
                </a:moveTo>
                <a:lnTo>
                  <a:pt x="87363" y="2069"/>
                </a:lnTo>
                <a:lnTo>
                  <a:pt x="87363" y="4104"/>
                </a:lnTo>
                <a:lnTo>
                  <a:pt x="81659" y="4104"/>
                </a:lnTo>
                <a:lnTo>
                  <a:pt x="77923" y="401"/>
                </a:lnTo>
                <a:close/>
                <a:moveTo>
                  <a:pt x="76021" y="401"/>
                </a:moveTo>
                <a:lnTo>
                  <a:pt x="72285" y="4104"/>
                </a:lnTo>
                <a:lnTo>
                  <a:pt x="66581" y="4104"/>
                </a:lnTo>
                <a:lnTo>
                  <a:pt x="66581" y="2069"/>
                </a:lnTo>
                <a:lnTo>
                  <a:pt x="68249" y="401"/>
                </a:lnTo>
                <a:close/>
                <a:moveTo>
                  <a:pt x="65347" y="401"/>
                </a:moveTo>
                <a:lnTo>
                  <a:pt x="67148" y="401"/>
                </a:lnTo>
                <a:lnTo>
                  <a:pt x="65781" y="1735"/>
                </a:lnTo>
                <a:lnTo>
                  <a:pt x="65781" y="3804"/>
                </a:lnTo>
                <a:lnTo>
                  <a:pt x="64513" y="2503"/>
                </a:lnTo>
                <a:lnTo>
                  <a:pt x="64513" y="1202"/>
                </a:lnTo>
                <a:close/>
                <a:moveTo>
                  <a:pt x="62779" y="2936"/>
                </a:moveTo>
                <a:lnTo>
                  <a:pt x="64080" y="2936"/>
                </a:lnTo>
                <a:lnTo>
                  <a:pt x="65381" y="4204"/>
                </a:lnTo>
                <a:lnTo>
                  <a:pt x="63479" y="4204"/>
                </a:lnTo>
                <a:lnTo>
                  <a:pt x="63212" y="4337"/>
                </a:lnTo>
                <a:lnTo>
                  <a:pt x="61978" y="5572"/>
                </a:lnTo>
                <a:lnTo>
                  <a:pt x="61978" y="3770"/>
                </a:lnTo>
                <a:close/>
                <a:moveTo>
                  <a:pt x="60344" y="2936"/>
                </a:moveTo>
                <a:lnTo>
                  <a:pt x="61178" y="3737"/>
                </a:lnTo>
                <a:lnTo>
                  <a:pt x="61178" y="5572"/>
                </a:lnTo>
                <a:lnTo>
                  <a:pt x="59943" y="4337"/>
                </a:lnTo>
                <a:lnTo>
                  <a:pt x="59676" y="4204"/>
                </a:lnTo>
                <a:lnTo>
                  <a:pt x="57775" y="4204"/>
                </a:lnTo>
                <a:lnTo>
                  <a:pt x="59043" y="2936"/>
                </a:lnTo>
                <a:lnTo>
                  <a:pt x="60344" y="2936"/>
                </a:lnTo>
                <a:close/>
                <a:moveTo>
                  <a:pt x="57808" y="401"/>
                </a:moveTo>
                <a:lnTo>
                  <a:pt x="58642" y="1202"/>
                </a:lnTo>
                <a:lnTo>
                  <a:pt x="58642" y="2503"/>
                </a:lnTo>
                <a:lnTo>
                  <a:pt x="57341" y="3804"/>
                </a:lnTo>
                <a:lnTo>
                  <a:pt x="57341" y="1735"/>
                </a:lnTo>
                <a:lnTo>
                  <a:pt x="56007" y="401"/>
                </a:lnTo>
                <a:lnTo>
                  <a:pt x="57808" y="401"/>
                </a:lnTo>
                <a:close/>
                <a:moveTo>
                  <a:pt x="54873" y="401"/>
                </a:moveTo>
                <a:lnTo>
                  <a:pt x="56574" y="2069"/>
                </a:lnTo>
                <a:lnTo>
                  <a:pt x="56574" y="4104"/>
                </a:lnTo>
                <a:lnTo>
                  <a:pt x="50837" y="4104"/>
                </a:lnTo>
                <a:lnTo>
                  <a:pt x="47134" y="401"/>
                </a:lnTo>
                <a:close/>
                <a:moveTo>
                  <a:pt x="45233" y="401"/>
                </a:moveTo>
                <a:lnTo>
                  <a:pt x="41497" y="4104"/>
                </a:lnTo>
                <a:lnTo>
                  <a:pt x="35793" y="4104"/>
                </a:lnTo>
                <a:lnTo>
                  <a:pt x="35793" y="2069"/>
                </a:lnTo>
                <a:lnTo>
                  <a:pt x="37461" y="401"/>
                </a:lnTo>
                <a:close/>
                <a:moveTo>
                  <a:pt x="34525" y="401"/>
                </a:moveTo>
                <a:lnTo>
                  <a:pt x="36360" y="401"/>
                </a:lnTo>
                <a:lnTo>
                  <a:pt x="34992" y="1735"/>
                </a:lnTo>
                <a:lnTo>
                  <a:pt x="34992" y="3804"/>
                </a:lnTo>
                <a:lnTo>
                  <a:pt x="33725" y="2503"/>
                </a:lnTo>
                <a:lnTo>
                  <a:pt x="33725" y="1202"/>
                </a:lnTo>
                <a:close/>
                <a:moveTo>
                  <a:pt x="31990" y="2936"/>
                </a:moveTo>
                <a:lnTo>
                  <a:pt x="33291" y="2936"/>
                </a:lnTo>
                <a:lnTo>
                  <a:pt x="34592" y="4204"/>
                </a:lnTo>
                <a:lnTo>
                  <a:pt x="32691" y="4204"/>
                </a:lnTo>
                <a:lnTo>
                  <a:pt x="32424" y="4337"/>
                </a:lnTo>
                <a:lnTo>
                  <a:pt x="31189" y="5572"/>
                </a:lnTo>
                <a:lnTo>
                  <a:pt x="31189" y="3770"/>
                </a:lnTo>
                <a:close/>
                <a:moveTo>
                  <a:pt x="29555" y="2936"/>
                </a:moveTo>
                <a:lnTo>
                  <a:pt x="30389" y="3737"/>
                </a:lnTo>
                <a:lnTo>
                  <a:pt x="30389" y="5572"/>
                </a:lnTo>
                <a:lnTo>
                  <a:pt x="29155" y="4337"/>
                </a:lnTo>
                <a:lnTo>
                  <a:pt x="28854" y="4204"/>
                </a:lnTo>
                <a:lnTo>
                  <a:pt x="26986" y="4204"/>
                </a:lnTo>
                <a:lnTo>
                  <a:pt x="28254" y="2936"/>
                </a:lnTo>
                <a:lnTo>
                  <a:pt x="29555" y="2936"/>
                </a:lnTo>
                <a:close/>
                <a:moveTo>
                  <a:pt x="27020" y="401"/>
                </a:moveTo>
                <a:lnTo>
                  <a:pt x="27854" y="1202"/>
                </a:lnTo>
                <a:lnTo>
                  <a:pt x="27854" y="2503"/>
                </a:lnTo>
                <a:lnTo>
                  <a:pt x="26553" y="3804"/>
                </a:lnTo>
                <a:lnTo>
                  <a:pt x="26553" y="1735"/>
                </a:lnTo>
                <a:lnTo>
                  <a:pt x="25219" y="401"/>
                </a:lnTo>
                <a:lnTo>
                  <a:pt x="27020" y="401"/>
                </a:lnTo>
                <a:close/>
                <a:moveTo>
                  <a:pt x="24084" y="401"/>
                </a:moveTo>
                <a:lnTo>
                  <a:pt x="25786" y="2069"/>
                </a:lnTo>
                <a:lnTo>
                  <a:pt x="25786" y="4104"/>
                </a:lnTo>
                <a:lnTo>
                  <a:pt x="20048" y="4104"/>
                </a:lnTo>
                <a:lnTo>
                  <a:pt x="16346" y="401"/>
                </a:lnTo>
                <a:close/>
                <a:moveTo>
                  <a:pt x="14444" y="401"/>
                </a:moveTo>
                <a:lnTo>
                  <a:pt x="10708" y="4104"/>
                </a:lnTo>
                <a:lnTo>
                  <a:pt x="5004" y="4104"/>
                </a:lnTo>
                <a:lnTo>
                  <a:pt x="5004" y="2069"/>
                </a:lnTo>
                <a:lnTo>
                  <a:pt x="6672" y="401"/>
                </a:lnTo>
                <a:close/>
                <a:moveTo>
                  <a:pt x="3736" y="401"/>
                </a:moveTo>
                <a:lnTo>
                  <a:pt x="5571" y="401"/>
                </a:lnTo>
                <a:lnTo>
                  <a:pt x="4203" y="1735"/>
                </a:lnTo>
                <a:lnTo>
                  <a:pt x="4203" y="3804"/>
                </a:lnTo>
                <a:lnTo>
                  <a:pt x="2936" y="2503"/>
                </a:lnTo>
                <a:lnTo>
                  <a:pt x="2936" y="1202"/>
                </a:lnTo>
                <a:close/>
                <a:moveTo>
                  <a:pt x="367" y="3737"/>
                </a:moveTo>
                <a:lnTo>
                  <a:pt x="1201" y="2936"/>
                </a:lnTo>
                <a:lnTo>
                  <a:pt x="2502" y="2936"/>
                </a:lnTo>
                <a:lnTo>
                  <a:pt x="3803" y="4204"/>
                </a:lnTo>
                <a:lnTo>
                  <a:pt x="1902" y="4204"/>
                </a:lnTo>
                <a:lnTo>
                  <a:pt x="1635" y="4337"/>
                </a:lnTo>
                <a:lnTo>
                  <a:pt x="367" y="5572"/>
                </a:lnTo>
                <a:lnTo>
                  <a:pt x="367" y="3737"/>
                </a:lnTo>
                <a:close/>
                <a:moveTo>
                  <a:pt x="367" y="6672"/>
                </a:moveTo>
                <a:lnTo>
                  <a:pt x="2069" y="5004"/>
                </a:lnTo>
                <a:lnTo>
                  <a:pt x="4103" y="5004"/>
                </a:lnTo>
                <a:lnTo>
                  <a:pt x="4103" y="10709"/>
                </a:lnTo>
                <a:lnTo>
                  <a:pt x="367" y="14445"/>
                </a:lnTo>
                <a:close/>
                <a:moveTo>
                  <a:pt x="367" y="16346"/>
                </a:moveTo>
                <a:lnTo>
                  <a:pt x="4103" y="20082"/>
                </a:lnTo>
                <a:lnTo>
                  <a:pt x="4103" y="25786"/>
                </a:lnTo>
                <a:lnTo>
                  <a:pt x="2069" y="25786"/>
                </a:lnTo>
                <a:lnTo>
                  <a:pt x="367" y="24085"/>
                </a:lnTo>
                <a:close/>
                <a:moveTo>
                  <a:pt x="1201" y="27854"/>
                </a:moveTo>
                <a:lnTo>
                  <a:pt x="367" y="27020"/>
                </a:lnTo>
                <a:lnTo>
                  <a:pt x="367" y="25219"/>
                </a:lnTo>
                <a:lnTo>
                  <a:pt x="1635" y="26453"/>
                </a:lnTo>
                <a:lnTo>
                  <a:pt x="1902" y="26587"/>
                </a:lnTo>
                <a:lnTo>
                  <a:pt x="3803" y="26587"/>
                </a:lnTo>
                <a:lnTo>
                  <a:pt x="2502" y="27854"/>
                </a:lnTo>
                <a:lnTo>
                  <a:pt x="1201" y="27854"/>
                </a:lnTo>
                <a:close/>
                <a:moveTo>
                  <a:pt x="2936" y="29555"/>
                </a:moveTo>
                <a:lnTo>
                  <a:pt x="2936" y="28254"/>
                </a:lnTo>
                <a:lnTo>
                  <a:pt x="4203" y="26987"/>
                </a:lnTo>
                <a:lnTo>
                  <a:pt x="4203" y="29022"/>
                </a:lnTo>
                <a:lnTo>
                  <a:pt x="5571" y="30389"/>
                </a:lnTo>
                <a:lnTo>
                  <a:pt x="3736" y="30389"/>
                </a:lnTo>
                <a:close/>
                <a:moveTo>
                  <a:pt x="3736" y="31190"/>
                </a:moveTo>
                <a:lnTo>
                  <a:pt x="5571" y="31190"/>
                </a:lnTo>
                <a:lnTo>
                  <a:pt x="4203" y="32524"/>
                </a:lnTo>
                <a:lnTo>
                  <a:pt x="4203" y="34592"/>
                </a:lnTo>
                <a:lnTo>
                  <a:pt x="2936" y="33291"/>
                </a:lnTo>
                <a:lnTo>
                  <a:pt x="2936" y="31990"/>
                </a:lnTo>
                <a:close/>
                <a:moveTo>
                  <a:pt x="367" y="34559"/>
                </a:moveTo>
                <a:lnTo>
                  <a:pt x="1201" y="33725"/>
                </a:lnTo>
                <a:lnTo>
                  <a:pt x="2502" y="33725"/>
                </a:lnTo>
                <a:lnTo>
                  <a:pt x="3803" y="34993"/>
                </a:lnTo>
                <a:lnTo>
                  <a:pt x="1902" y="34993"/>
                </a:lnTo>
                <a:lnTo>
                  <a:pt x="1635" y="35126"/>
                </a:lnTo>
                <a:lnTo>
                  <a:pt x="367" y="36360"/>
                </a:lnTo>
                <a:lnTo>
                  <a:pt x="367" y="34559"/>
                </a:lnTo>
                <a:close/>
                <a:moveTo>
                  <a:pt x="367" y="37494"/>
                </a:moveTo>
                <a:lnTo>
                  <a:pt x="2069" y="35793"/>
                </a:lnTo>
                <a:lnTo>
                  <a:pt x="4103" y="35793"/>
                </a:lnTo>
                <a:lnTo>
                  <a:pt x="4103" y="41497"/>
                </a:lnTo>
                <a:lnTo>
                  <a:pt x="367" y="45233"/>
                </a:lnTo>
                <a:close/>
                <a:moveTo>
                  <a:pt x="367" y="47135"/>
                </a:moveTo>
                <a:lnTo>
                  <a:pt x="4103" y="50871"/>
                </a:lnTo>
                <a:lnTo>
                  <a:pt x="4103" y="56575"/>
                </a:lnTo>
                <a:lnTo>
                  <a:pt x="2069" y="56575"/>
                </a:lnTo>
                <a:lnTo>
                  <a:pt x="367" y="54874"/>
                </a:lnTo>
                <a:close/>
                <a:moveTo>
                  <a:pt x="1201" y="58643"/>
                </a:moveTo>
                <a:lnTo>
                  <a:pt x="367" y="57809"/>
                </a:lnTo>
                <a:lnTo>
                  <a:pt x="367" y="56008"/>
                </a:lnTo>
                <a:lnTo>
                  <a:pt x="1635" y="57242"/>
                </a:lnTo>
                <a:lnTo>
                  <a:pt x="1902" y="57375"/>
                </a:lnTo>
                <a:lnTo>
                  <a:pt x="3803" y="57375"/>
                </a:lnTo>
                <a:lnTo>
                  <a:pt x="2502" y="58643"/>
                </a:lnTo>
                <a:lnTo>
                  <a:pt x="1201" y="58643"/>
                </a:lnTo>
                <a:close/>
                <a:moveTo>
                  <a:pt x="2936" y="60377"/>
                </a:moveTo>
                <a:lnTo>
                  <a:pt x="2936" y="59077"/>
                </a:lnTo>
                <a:lnTo>
                  <a:pt x="4203" y="57776"/>
                </a:lnTo>
                <a:lnTo>
                  <a:pt x="4203" y="59844"/>
                </a:lnTo>
                <a:lnTo>
                  <a:pt x="5571" y="61178"/>
                </a:lnTo>
                <a:lnTo>
                  <a:pt x="3736" y="61178"/>
                </a:lnTo>
                <a:close/>
                <a:moveTo>
                  <a:pt x="3736" y="61979"/>
                </a:moveTo>
                <a:lnTo>
                  <a:pt x="5571" y="61979"/>
                </a:lnTo>
                <a:lnTo>
                  <a:pt x="4203" y="63313"/>
                </a:lnTo>
                <a:lnTo>
                  <a:pt x="4203" y="65381"/>
                </a:lnTo>
                <a:lnTo>
                  <a:pt x="2903" y="64080"/>
                </a:lnTo>
                <a:lnTo>
                  <a:pt x="2903" y="62779"/>
                </a:lnTo>
                <a:close/>
                <a:moveTo>
                  <a:pt x="367" y="65348"/>
                </a:moveTo>
                <a:lnTo>
                  <a:pt x="1201" y="64514"/>
                </a:lnTo>
                <a:lnTo>
                  <a:pt x="2502" y="64514"/>
                </a:lnTo>
                <a:lnTo>
                  <a:pt x="3803" y="65815"/>
                </a:lnTo>
                <a:lnTo>
                  <a:pt x="1902" y="65815"/>
                </a:lnTo>
                <a:lnTo>
                  <a:pt x="1635" y="65915"/>
                </a:lnTo>
                <a:lnTo>
                  <a:pt x="367" y="67149"/>
                </a:lnTo>
                <a:lnTo>
                  <a:pt x="367" y="65348"/>
                </a:lnTo>
                <a:close/>
                <a:moveTo>
                  <a:pt x="367" y="68283"/>
                </a:moveTo>
                <a:lnTo>
                  <a:pt x="2069" y="66582"/>
                </a:lnTo>
                <a:lnTo>
                  <a:pt x="4103" y="66582"/>
                </a:lnTo>
                <a:lnTo>
                  <a:pt x="4103" y="72286"/>
                </a:lnTo>
                <a:lnTo>
                  <a:pt x="367" y="76022"/>
                </a:lnTo>
                <a:close/>
                <a:moveTo>
                  <a:pt x="367" y="77923"/>
                </a:moveTo>
                <a:lnTo>
                  <a:pt x="4103" y="81659"/>
                </a:lnTo>
                <a:lnTo>
                  <a:pt x="4103" y="87363"/>
                </a:lnTo>
                <a:lnTo>
                  <a:pt x="2069" y="87363"/>
                </a:lnTo>
                <a:lnTo>
                  <a:pt x="367" y="85662"/>
                </a:lnTo>
                <a:close/>
                <a:moveTo>
                  <a:pt x="1201" y="89432"/>
                </a:moveTo>
                <a:lnTo>
                  <a:pt x="367" y="88598"/>
                </a:lnTo>
                <a:lnTo>
                  <a:pt x="367" y="86796"/>
                </a:lnTo>
                <a:lnTo>
                  <a:pt x="1635" y="88031"/>
                </a:lnTo>
                <a:lnTo>
                  <a:pt x="1902" y="88164"/>
                </a:lnTo>
                <a:lnTo>
                  <a:pt x="3803" y="88164"/>
                </a:lnTo>
                <a:lnTo>
                  <a:pt x="2502" y="89432"/>
                </a:lnTo>
                <a:lnTo>
                  <a:pt x="1201" y="89432"/>
                </a:lnTo>
                <a:close/>
                <a:moveTo>
                  <a:pt x="2936" y="91166"/>
                </a:moveTo>
                <a:lnTo>
                  <a:pt x="2936" y="89865"/>
                </a:lnTo>
                <a:lnTo>
                  <a:pt x="4203" y="88564"/>
                </a:lnTo>
                <a:lnTo>
                  <a:pt x="4203" y="90632"/>
                </a:lnTo>
                <a:lnTo>
                  <a:pt x="5571" y="91967"/>
                </a:lnTo>
                <a:lnTo>
                  <a:pt x="3736" y="91967"/>
                </a:lnTo>
                <a:close/>
                <a:moveTo>
                  <a:pt x="3736" y="92767"/>
                </a:moveTo>
                <a:lnTo>
                  <a:pt x="5571" y="92767"/>
                </a:lnTo>
                <a:lnTo>
                  <a:pt x="4203" y="94102"/>
                </a:lnTo>
                <a:lnTo>
                  <a:pt x="4203" y="96170"/>
                </a:lnTo>
                <a:lnTo>
                  <a:pt x="2936" y="94869"/>
                </a:lnTo>
                <a:lnTo>
                  <a:pt x="2936" y="93568"/>
                </a:lnTo>
                <a:close/>
                <a:moveTo>
                  <a:pt x="367" y="96136"/>
                </a:moveTo>
                <a:lnTo>
                  <a:pt x="1201" y="95302"/>
                </a:lnTo>
                <a:lnTo>
                  <a:pt x="2502" y="95302"/>
                </a:lnTo>
                <a:lnTo>
                  <a:pt x="3803" y="96603"/>
                </a:lnTo>
                <a:lnTo>
                  <a:pt x="1902" y="96603"/>
                </a:lnTo>
                <a:lnTo>
                  <a:pt x="1635" y="96703"/>
                </a:lnTo>
                <a:lnTo>
                  <a:pt x="367" y="97938"/>
                </a:lnTo>
                <a:lnTo>
                  <a:pt x="367" y="96136"/>
                </a:lnTo>
                <a:close/>
                <a:moveTo>
                  <a:pt x="367" y="99072"/>
                </a:moveTo>
                <a:lnTo>
                  <a:pt x="2069" y="97371"/>
                </a:lnTo>
                <a:lnTo>
                  <a:pt x="4103" y="97371"/>
                </a:lnTo>
                <a:lnTo>
                  <a:pt x="4103" y="103108"/>
                </a:lnTo>
                <a:lnTo>
                  <a:pt x="367" y="106811"/>
                </a:lnTo>
                <a:close/>
                <a:moveTo>
                  <a:pt x="367" y="108712"/>
                </a:moveTo>
                <a:lnTo>
                  <a:pt x="4103" y="112448"/>
                </a:lnTo>
                <a:lnTo>
                  <a:pt x="4103" y="118152"/>
                </a:lnTo>
                <a:lnTo>
                  <a:pt x="2069" y="118152"/>
                </a:lnTo>
                <a:lnTo>
                  <a:pt x="367" y="116484"/>
                </a:lnTo>
                <a:close/>
                <a:moveTo>
                  <a:pt x="1201" y="120220"/>
                </a:moveTo>
                <a:lnTo>
                  <a:pt x="367" y="119386"/>
                </a:lnTo>
                <a:lnTo>
                  <a:pt x="367" y="117585"/>
                </a:lnTo>
                <a:lnTo>
                  <a:pt x="1635" y="118819"/>
                </a:lnTo>
                <a:lnTo>
                  <a:pt x="1902" y="118953"/>
                </a:lnTo>
                <a:lnTo>
                  <a:pt x="3803" y="118953"/>
                </a:lnTo>
                <a:lnTo>
                  <a:pt x="2502" y="120220"/>
                </a:lnTo>
                <a:lnTo>
                  <a:pt x="1201" y="120220"/>
                </a:lnTo>
                <a:close/>
                <a:moveTo>
                  <a:pt x="3736" y="122755"/>
                </a:moveTo>
                <a:lnTo>
                  <a:pt x="2936" y="121955"/>
                </a:lnTo>
                <a:lnTo>
                  <a:pt x="2936" y="120654"/>
                </a:lnTo>
                <a:lnTo>
                  <a:pt x="4203" y="119353"/>
                </a:lnTo>
                <a:lnTo>
                  <a:pt x="4203" y="121421"/>
                </a:lnTo>
                <a:lnTo>
                  <a:pt x="5571" y="122755"/>
                </a:lnTo>
                <a:lnTo>
                  <a:pt x="3736" y="122755"/>
                </a:lnTo>
                <a:close/>
                <a:moveTo>
                  <a:pt x="6672" y="122755"/>
                </a:moveTo>
                <a:lnTo>
                  <a:pt x="5004" y="121088"/>
                </a:lnTo>
                <a:lnTo>
                  <a:pt x="5004" y="119053"/>
                </a:lnTo>
                <a:lnTo>
                  <a:pt x="10708" y="119053"/>
                </a:lnTo>
                <a:lnTo>
                  <a:pt x="14444" y="122755"/>
                </a:lnTo>
                <a:lnTo>
                  <a:pt x="6672" y="122755"/>
                </a:lnTo>
                <a:close/>
                <a:moveTo>
                  <a:pt x="16346" y="122755"/>
                </a:moveTo>
                <a:lnTo>
                  <a:pt x="20048" y="119053"/>
                </a:lnTo>
                <a:lnTo>
                  <a:pt x="25752" y="119053"/>
                </a:lnTo>
                <a:lnTo>
                  <a:pt x="25752" y="121088"/>
                </a:lnTo>
                <a:lnTo>
                  <a:pt x="24084" y="122755"/>
                </a:lnTo>
                <a:lnTo>
                  <a:pt x="16346" y="122755"/>
                </a:lnTo>
                <a:close/>
                <a:moveTo>
                  <a:pt x="27020" y="122755"/>
                </a:moveTo>
                <a:lnTo>
                  <a:pt x="25219" y="122755"/>
                </a:lnTo>
                <a:lnTo>
                  <a:pt x="26553" y="121421"/>
                </a:lnTo>
                <a:lnTo>
                  <a:pt x="26553" y="119353"/>
                </a:lnTo>
                <a:lnTo>
                  <a:pt x="27854" y="120654"/>
                </a:lnTo>
                <a:lnTo>
                  <a:pt x="27854" y="121955"/>
                </a:lnTo>
                <a:close/>
                <a:moveTo>
                  <a:pt x="29555" y="120220"/>
                </a:moveTo>
                <a:lnTo>
                  <a:pt x="28254" y="120220"/>
                </a:lnTo>
                <a:lnTo>
                  <a:pt x="26986" y="118953"/>
                </a:lnTo>
                <a:lnTo>
                  <a:pt x="28854" y="118953"/>
                </a:lnTo>
                <a:lnTo>
                  <a:pt x="29155" y="118819"/>
                </a:lnTo>
                <a:lnTo>
                  <a:pt x="30389" y="117585"/>
                </a:lnTo>
                <a:lnTo>
                  <a:pt x="30389" y="119386"/>
                </a:lnTo>
                <a:close/>
                <a:moveTo>
                  <a:pt x="31990" y="120220"/>
                </a:moveTo>
                <a:lnTo>
                  <a:pt x="31189" y="119386"/>
                </a:lnTo>
                <a:lnTo>
                  <a:pt x="31189" y="117585"/>
                </a:lnTo>
                <a:lnTo>
                  <a:pt x="32424" y="118819"/>
                </a:lnTo>
                <a:lnTo>
                  <a:pt x="32691" y="118953"/>
                </a:lnTo>
                <a:lnTo>
                  <a:pt x="34592" y="118953"/>
                </a:lnTo>
                <a:lnTo>
                  <a:pt x="33291" y="120220"/>
                </a:lnTo>
                <a:lnTo>
                  <a:pt x="31990" y="120220"/>
                </a:lnTo>
                <a:close/>
                <a:moveTo>
                  <a:pt x="34525" y="122755"/>
                </a:moveTo>
                <a:lnTo>
                  <a:pt x="33725" y="121955"/>
                </a:lnTo>
                <a:lnTo>
                  <a:pt x="33725" y="120654"/>
                </a:lnTo>
                <a:lnTo>
                  <a:pt x="34992" y="119353"/>
                </a:lnTo>
                <a:lnTo>
                  <a:pt x="34992" y="121421"/>
                </a:lnTo>
                <a:lnTo>
                  <a:pt x="36360" y="122755"/>
                </a:lnTo>
                <a:lnTo>
                  <a:pt x="34525" y="122755"/>
                </a:lnTo>
                <a:close/>
                <a:moveTo>
                  <a:pt x="37461" y="122755"/>
                </a:moveTo>
                <a:lnTo>
                  <a:pt x="35793" y="121088"/>
                </a:lnTo>
                <a:lnTo>
                  <a:pt x="35793" y="119053"/>
                </a:lnTo>
                <a:lnTo>
                  <a:pt x="41497" y="119053"/>
                </a:lnTo>
                <a:lnTo>
                  <a:pt x="45233" y="122755"/>
                </a:lnTo>
                <a:lnTo>
                  <a:pt x="37461" y="122755"/>
                </a:lnTo>
                <a:close/>
                <a:moveTo>
                  <a:pt x="47134" y="122755"/>
                </a:moveTo>
                <a:lnTo>
                  <a:pt x="50837" y="119053"/>
                </a:lnTo>
                <a:lnTo>
                  <a:pt x="56574" y="119053"/>
                </a:lnTo>
                <a:lnTo>
                  <a:pt x="56574" y="121088"/>
                </a:lnTo>
                <a:lnTo>
                  <a:pt x="54873" y="122755"/>
                </a:lnTo>
                <a:lnTo>
                  <a:pt x="47134" y="122755"/>
                </a:lnTo>
                <a:close/>
                <a:moveTo>
                  <a:pt x="57808" y="122755"/>
                </a:moveTo>
                <a:lnTo>
                  <a:pt x="56007" y="122755"/>
                </a:lnTo>
                <a:lnTo>
                  <a:pt x="57341" y="121421"/>
                </a:lnTo>
                <a:lnTo>
                  <a:pt x="57341" y="119353"/>
                </a:lnTo>
                <a:lnTo>
                  <a:pt x="58642" y="120654"/>
                </a:lnTo>
                <a:lnTo>
                  <a:pt x="58642" y="121955"/>
                </a:lnTo>
                <a:close/>
                <a:moveTo>
                  <a:pt x="60344" y="120220"/>
                </a:moveTo>
                <a:lnTo>
                  <a:pt x="59043" y="120220"/>
                </a:lnTo>
                <a:lnTo>
                  <a:pt x="57775" y="118953"/>
                </a:lnTo>
                <a:lnTo>
                  <a:pt x="59676" y="118953"/>
                </a:lnTo>
                <a:lnTo>
                  <a:pt x="59943" y="118819"/>
                </a:lnTo>
                <a:lnTo>
                  <a:pt x="61178" y="117585"/>
                </a:lnTo>
                <a:lnTo>
                  <a:pt x="61178" y="119386"/>
                </a:lnTo>
                <a:close/>
                <a:moveTo>
                  <a:pt x="62779" y="120220"/>
                </a:moveTo>
                <a:lnTo>
                  <a:pt x="61978" y="119386"/>
                </a:lnTo>
                <a:lnTo>
                  <a:pt x="61978" y="117585"/>
                </a:lnTo>
                <a:lnTo>
                  <a:pt x="63212" y="118819"/>
                </a:lnTo>
                <a:lnTo>
                  <a:pt x="63479" y="118953"/>
                </a:lnTo>
                <a:lnTo>
                  <a:pt x="65381" y="118953"/>
                </a:lnTo>
                <a:lnTo>
                  <a:pt x="64080" y="120220"/>
                </a:lnTo>
                <a:lnTo>
                  <a:pt x="62779" y="120220"/>
                </a:lnTo>
                <a:close/>
                <a:moveTo>
                  <a:pt x="65347" y="122755"/>
                </a:moveTo>
                <a:lnTo>
                  <a:pt x="64513" y="121955"/>
                </a:lnTo>
                <a:lnTo>
                  <a:pt x="64513" y="120654"/>
                </a:lnTo>
                <a:lnTo>
                  <a:pt x="65781" y="119353"/>
                </a:lnTo>
                <a:lnTo>
                  <a:pt x="65781" y="121421"/>
                </a:lnTo>
                <a:lnTo>
                  <a:pt x="67148" y="122755"/>
                </a:lnTo>
                <a:lnTo>
                  <a:pt x="65347" y="122755"/>
                </a:lnTo>
                <a:close/>
                <a:moveTo>
                  <a:pt x="68249" y="122755"/>
                </a:moveTo>
                <a:lnTo>
                  <a:pt x="66581" y="121088"/>
                </a:lnTo>
                <a:lnTo>
                  <a:pt x="66581" y="119053"/>
                </a:lnTo>
                <a:lnTo>
                  <a:pt x="72285" y="119053"/>
                </a:lnTo>
                <a:lnTo>
                  <a:pt x="76021" y="122755"/>
                </a:lnTo>
                <a:lnTo>
                  <a:pt x="68249" y="122755"/>
                </a:lnTo>
                <a:close/>
                <a:moveTo>
                  <a:pt x="77923" y="122755"/>
                </a:moveTo>
                <a:lnTo>
                  <a:pt x="81659" y="119053"/>
                </a:lnTo>
                <a:lnTo>
                  <a:pt x="87363" y="119053"/>
                </a:lnTo>
                <a:lnTo>
                  <a:pt x="87363" y="121088"/>
                </a:lnTo>
                <a:lnTo>
                  <a:pt x="85662" y="122755"/>
                </a:lnTo>
                <a:lnTo>
                  <a:pt x="77923" y="122755"/>
                </a:lnTo>
                <a:close/>
                <a:moveTo>
                  <a:pt x="88597" y="122755"/>
                </a:moveTo>
                <a:lnTo>
                  <a:pt x="86796" y="122755"/>
                </a:lnTo>
                <a:lnTo>
                  <a:pt x="88163" y="121421"/>
                </a:lnTo>
                <a:lnTo>
                  <a:pt x="88163" y="119353"/>
                </a:lnTo>
                <a:lnTo>
                  <a:pt x="89431" y="120654"/>
                </a:lnTo>
                <a:lnTo>
                  <a:pt x="89431" y="121955"/>
                </a:lnTo>
                <a:close/>
                <a:moveTo>
                  <a:pt x="91166" y="120220"/>
                </a:moveTo>
                <a:lnTo>
                  <a:pt x="89865" y="120220"/>
                </a:lnTo>
                <a:lnTo>
                  <a:pt x="88564" y="118953"/>
                </a:lnTo>
                <a:lnTo>
                  <a:pt x="90465" y="118953"/>
                </a:lnTo>
                <a:lnTo>
                  <a:pt x="90732" y="118819"/>
                </a:lnTo>
                <a:lnTo>
                  <a:pt x="91966" y="117585"/>
                </a:lnTo>
                <a:lnTo>
                  <a:pt x="91966" y="119386"/>
                </a:lnTo>
                <a:close/>
                <a:moveTo>
                  <a:pt x="93567" y="120220"/>
                </a:moveTo>
                <a:lnTo>
                  <a:pt x="92767" y="119386"/>
                </a:lnTo>
                <a:lnTo>
                  <a:pt x="92767" y="117585"/>
                </a:lnTo>
                <a:lnTo>
                  <a:pt x="94001" y="118819"/>
                </a:lnTo>
                <a:lnTo>
                  <a:pt x="94268" y="118953"/>
                </a:lnTo>
                <a:lnTo>
                  <a:pt x="96169" y="118953"/>
                </a:lnTo>
                <a:lnTo>
                  <a:pt x="94868" y="120220"/>
                </a:lnTo>
                <a:lnTo>
                  <a:pt x="93567" y="120220"/>
                </a:lnTo>
                <a:close/>
                <a:moveTo>
                  <a:pt x="96136" y="122755"/>
                </a:moveTo>
                <a:lnTo>
                  <a:pt x="95302" y="121955"/>
                </a:lnTo>
                <a:lnTo>
                  <a:pt x="95302" y="120654"/>
                </a:lnTo>
                <a:lnTo>
                  <a:pt x="96569" y="119353"/>
                </a:lnTo>
                <a:lnTo>
                  <a:pt x="96569" y="121421"/>
                </a:lnTo>
                <a:lnTo>
                  <a:pt x="97937" y="122755"/>
                </a:lnTo>
                <a:lnTo>
                  <a:pt x="96136" y="122755"/>
                </a:lnTo>
                <a:close/>
                <a:moveTo>
                  <a:pt x="99071" y="122755"/>
                </a:moveTo>
                <a:lnTo>
                  <a:pt x="97370" y="121088"/>
                </a:lnTo>
                <a:lnTo>
                  <a:pt x="97370" y="119053"/>
                </a:lnTo>
                <a:lnTo>
                  <a:pt x="103074" y="119053"/>
                </a:lnTo>
                <a:lnTo>
                  <a:pt x="106810" y="122755"/>
                </a:lnTo>
                <a:lnTo>
                  <a:pt x="99071" y="122755"/>
                </a:lnTo>
                <a:close/>
                <a:moveTo>
                  <a:pt x="108711" y="122755"/>
                </a:moveTo>
                <a:lnTo>
                  <a:pt x="112447" y="119053"/>
                </a:lnTo>
                <a:lnTo>
                  <a:pt x="118152" y="119053"/>
                </a:lnTo>
                <a:lnTo>
                  <a:pt x="118152" y="121088"/>
                </a:lnTo>
                <a:lnTo>
                  <a:pt x="116450" y="122755"/>
                </a:lnTo>
                <a:lnTo>
                  <a:pt x="108711" y="122755"/>
                </a:lnTo>
                <a:close/>
                <a:moveTo>
                  <a:pt x="119386" y="122755"/>
                </a:moveTo>
                <a:lnTo>
                  <a:pt x="117584" y="122755"/>
                </a:lnTo>
                <a:lnTo>
                  <a:pt x="118952" y="121421"/>
                </a:lnTo>
                <a:lnTo>
                  <a:pt x="118952" y="119353"/>
                </a:lnTo>
                <a:lnTo>
                  <a:pt x="120220" y="120654"/>
                </a:lnTo>
                <a:lnTo>
                  <a:pt x="120220" y="121955"/>
                </a:lnTo>
                <a:close/>
                <a:moveTo>
                  <a:pt x="121954" y="120220"/>
                </a:moveTo>
                <a:lnTo>
                  <a:pt x="120653" y="120220"/>
                </a:lnTo>
                <a:lnTo>
                  <a:pt x="119352" y="118953"/>
                </a:lnTo>
                <a:lnTo>
                  <a:pt x="121254" y="118953"/>
                </a:lnTo>
                <a:lnTo>
                  <a:pt x="121521" y="118819"/>
                </a:lnTo>
                <a:lnTo>
                  <a:pt x="122755" y="117585"/>
                </a:lnTo>
                <a:lnTo>
                  <a:pt x="122755" y="119386"/>
                </a:lnTo>
                <a:close/>
                <a:moveTo>
                  <a:pt x="124389" y="120220"/>
                </a:moveTo>
                <a:lnTo>
                  <a:pt x="123555" y="119386"/>
                </a:lnTo>
                <a:lnTo>
                  <a:pt x="123555" y="117585"/>
                </a:lnTo>
                <a:lnTo>
                  <a:pt x="124790" y="118819"/>
                </a:lnTo>
                <a:lnTo>
                  <a:pt x="125056" y="118953"/>
                </a:lnTo>
                <a:lnTo>
                  <a:pt x="126958" y="118953"/>
                </a:lnTo>
                <a:lnTo>
                  <a:pt x="125657" y="120220"/>
                </a:lnTo>
                <a:lnTo>
                  <a:pt x="124389" y="120220"/>
                </a:lnTo>
                <a:close/>
                <a:moveTo>
                  <a:pt x="126924" y="122755"/>
                </a:moveTo>
                <a:lnTo>
                  <a:pt x="126091" y="121955"/>
                </a:lnTo>
                <a:lnTo>
                  <a:pt x="126091" y="120654"/>
                </a:lnTo>
                <a:lnTo>
                  <a:pt x="127358" y="119353"/>
                </a:lnTo>
                <a:lnTo>
                  <a:pt x="127358" y="121421"/>
                </a:lnTo>
                <a:lnTo>
                  <a:pt x="128726" y="122755"/>
                </a:lnTo>
                <a:lnTo>
                  <a:pt x="126924" y="122755"/>
                </a:lnTo>
                <a:close/>
                <a:moveTo>
                  <a:pt x="129860" y="122755"/>
                </a:moveTo>
                <a:lnTo>
                  <a:pt x="128159" y="121088"/>
                </a:lnTo>
                <a:lnTo>
                  <a:pt x="128159" y="119053"/>
                </a:lnTo>
                <a:lnTo>
                  <a:pt x="133896" y="119053"/>
                </a:lnTo>
                <a:lnTo>
                  <a:pt x="137599" y="122755"/>
                </a:lnTo>
                <a:lnTo>
                  <a:pt x="129860" y="122755"/>
                </a:lnTo>
                <a:close/>
                <a:moveTo>
                  <a:pt x="139500" y="122755"/>
                </a:moveTo>
                <a:lnTo>
                  <a:pt x="143236" y="119053"/>
                </a:lnTo>
                <a:lnTo>
                  <a:pt x="148940" y="119053"/>
                </a:lnTo>
                <a:lnTo>
                  <a:pt x="148940" y="121088"/>
                </a:lnTo>
                <a:lnTo>
                  <a:pt x="147272" y="122755"/>
                </a:lnTo>
                <a:lnTo>
                  <a:pt x="139500" y="122755"/>
                </a:lnTo>
                <a:close/>
                <a:moveTo>
                  <a:pt x="150174" y="122755"/>
                </a:moveTo>
                <a:lnTo>
                  <a:pt x="148373" y="122755"/>
                </a:lnTo>
                <a:lnTo>
                  <a:pt x="149741" y="121421"/>
                </a:lnTo>
                <a:lnTo>
                  <a:pt x="149741" y="119353"/>
                </a:lnTo>
                <a:lnTo>
                  <a:pt x="151008" y="120654"/>
                </a:lnTo>
                <a:lnTo>
                  <a:pt x="151008" y="121955"/>
                </a:lnTo>
                <a:close/>
                <a:moveTo>
                  <a:pt x="152743" y="120220"/>
                </a:moveTo>
                <a:lnTo>
                  <a:pt x="151442" y="120220"/>
                </a:lnTo>
                <a:lnTo>
                  <a:pt x="150141" y="118953"/>
                </a:lnTo>
                <a:lnTo>
                  <a:pt x="152042" y="118953"/>
                </a:lnTo>
                <a:lnTo>
                  <a:pt x="152309" y="118819"/>
                </a:lnTo>
                <a:lnTo>
                  <a:pt x="153543" y="117585"/>
                </a:lnTo>
                <a:lnTo>
                  <a:pt x="153543" y="119386"/>
                </a:lnTo>
                <a:close/>
                <a:moveTo>
                  <a:pt x="155178" y="120220"/>
                </a:moveTo>
                <a:lnTo>
                  <a:pt x="154344" y="119386"/>
                </a:lnTo>
                <a:lnTo>
                  <a:pt x="154344" y="117585"/>
                </a:lnTo>
                <a:lnTo>
                  <a:pt x="155578" y="118819"/>
                </a:lnTo>
                <a:lnTo>
                  <a:pt x="155845" y="118953"/>
                </a:lnTo>
                <a:lnTo>
                  <a:pt x="157746" y="118953"/>
                </a:lnTo>
                <a:lnTo>
                  <a:pt x="156479" y="120220"/>
                </a:lnTo>
                <a:lnTo>
                  <a:pt x="155178" y="120220"/>
                </a:lnTo>
                <a:close/>
                <a:moveTo>
                  <a:pt x="157713" y="122755"/>
                </a:moveTo>
                <a:lnTo>
                  <a:pt x="156879" y="121955"/>
                </a:lnTo>
                <a:lnTo>
                  <a:pt x="156879" y="120654"/>
                </a:lnTo>
                <a:lnTo>
                  <a:pt x="158180" y="119353"/>
                </a:lnTo>
                <a:lnTo>
                  <a:pt x="158180" y="121421"/>
                </a:lnTo>
                <a:lnTo>
                  <a:pt x="159514" y="122755"/>
                </a:lnTo>
                <a:lnTo>
                  <a:pt x="157713" y="122755"/>
                </a:lnTo>
                <a:close/>
                <a:moveTo>
                  <a:pt x="160649" y="122755"/>
                </a:moveTo>
                <a:lnTo>
                  <a:pt x="158947" y="121088"/>
                </a:lnTo>
                <a:lnTo>
                  <a:pt x="158947" y="119053"/>
                </a:lnTo>
                <a:lnTo>
                  <a:pt x="164685" y="119053"/>
                </a:lnTo>
                <a:lnTo>
                  <a:pt x="168387" y="122755"/>
                </a:lnTo>
                <a:lnTo>
                  <a:pt x="160649" y="122755"/>
                </a:lnTo>
                <a:close/>
                <a:moveTo>
                  <a:pt x="170289" y="122755"/>
                </a:moveTo>
                <a:lnTo>
                  <a:pt x="174025" y="119053"/>
                </a:lnTo>
                <a:lnTo>
                  <a:pt x="179729" y="119053"/>
                </a:lnTo>
                <a:lnTo>
                  <a:pt x="179729" y="121088"/>
                </a:lnTo>
                <a:lnTo>
                  <a:pt x="178061" y="122755"/>
                </a:lnTo>
                <a:lnTo>
                  <a:pt x="170289" y="122755"/>
                </a:lnTo>
                <a:close/>
                <a:moveTo>
                  <a:pt x="180996" y="122755"/>
                </a:moveTo>
                <a:lnTo>
                  <a:pt x="179162" y="122755"/>
                </a:lnTo>
                <a:lnTo>
                  <a:pt x="180529" y="121421"/>
                </a:lnTo>
                <a:lnTo>
                  <a:pt x="180529" y="119353"/>
                </a:lnTo>
                <a:lnTo>
                  <a:pt x="181797" y="120654"/>
                </a:lnTo>
                <a:lnTo>
                  <a:pt x="181797" y="121955"/>
                </a:lnTo>
                <a:close/>
                <a:moveTo>
                  <a:pt x="183532" y="120220"/>
                </a:moveTo>
                <a:lnTo>
                  <a:pt x="182231" y="120220"/>
                </a:lnTo>
                <a:lnTo>
                  <a:pt x="180930" y="118953"/>
                </a:lnTo>
                <a:lnTo>
                  <a:pt x="182831" y="118953"/>
                </a:lnTo>
                <a:lnTo>
                  <a:pt x="183098" y="118819"/>
                </a:lnTo>
                <a:lnTo>
                  <a:pt x="184332" y="117585"/>
                </a:lnTo>
                <a:lnTo>
                  <a:pt x="184332" y="119386"/>
                </a:lnTo>
                <a:close/>
                <a:moveTo>
                  <a:pt x="185967" y="120220"/>
                </a:moveTo>
                <a:lnTo>
                  <a:pt x="185133" y="119386"/>
                </a:lnTo>
                <a:lnTo>
                  <a:pt x="185133" y="117585"/>
                </a:lnTo>
                <a:lnTo>
                  <a:pt x="186367" y="118819"/>
                </a:lnTo>
                <a:lnTo>
                  <a:pt x="186667" y="118953"/>
                </a:lnTo>
                <a:lnTo>
                  <a:pt x="188535" y="118953"/>
                </a:lnTo>
                <a:lnTo>
                  <a:pt x="187268" y="120220"/>
                </a:lnTo>
                <a:lnTo>
                  <a:pt x="185967" y="120220"/>
                </a:lnTo>
                <a:close/>
                <a:moveTo>
                  <a:pt x="188502" y="122755"/>
                </a:moveTo>
                <a:lnTo>
                  <a:pt x="187668" y="121955"/>
                </a:lnTo>
                <a:lnTo>
                  <a:pt x="187668" y="120654"/>
                </a:lnTo>
                <a:lnTo>
                  <a:pt x="188969" y="119353"/>
                </a:lnTo>
                <a:lnTo>
                  <a:pt x="188969" y="121421"/>
                </a:lnTo>
                <a:lnTo>
                  <a:pt x="190303" y="122755"/>
                </a:lnTo>
                <a:lnTo>
                  <a:pt x="188502" y="122755"/>
                </a:lnTo>
                <a:close/>
                <a:moveTo>
                  <a:pt x="191437" y="122755"/>
                </a:moveTo>
                <a:lnTo>
                  <a:pt x="189736" y="121088"/>
                </a:lnTo>
                <a:lnTo>
                  <a:pt x="189736" y="119053"/>
                </a:lnTo>
                <a:lnTo>
                  <a:pt x="195473" y="119053"/>
                </a:lnTo>
                <a:lnTo>
                  <a:pt x="199176" y="122755"/>
                </a:lnTo>
                <a:lnTo>
                  <a:pt x="191437" y="122755"/>
                </a:lnTo>
                <a:close/>
                <a:moveTo>
                  <a:pt x="201077" y="122755"/>
                </a:moveTo>
                <a:lnTo>
                  <a:pt x="204813" y="119053"/>
                </a:lnTo>
                <a:lnTo>
                  <a:pt x="210518" y="119053"/>
                </a:lnTo>
                <a:lnTo>
                  <a:pt x="210518" y="121088"/>
                </a:lnTo>
                <a:lnTo>
                  <a:pt x="208850" y="122755"/>
                </a:lnTo>
                <a:lnTo>
                  <a:pt x="201077" y="122755"/>
                </a:lnTo>
                <a:close/>
                <a:moveTo>
                  <a:pt x="211785" y="122755"/>
                </a:moveTo>
                <a:lnTo>
                  <a:pt x="209950" y="122755"/>
                </a:lnTo>
                <a:lnTo>
                  <a:pt x="211318" y="121421"/>
                </a:lnTo>
                <a:lnTo>
                  <a:pt x="211318" y="119353"/>
                </a:lnTo>
                <a:lnTo>
                  <a:pt x="212586" y="120654"/>
                </a:lnTo>
                <a:lnTo>
                  <a:pt x="212586" y="121955"/>
                </a:lnTo>
                <a:close/>
                <a:moveTo>
                  <a:pt x="214320" y="120220"/>
                </a:moveTo>
                <a:lnTo>
                  <a:pt x="213019" y="120220"/>
                </a:lnTo>
                <a:lnTo>
                  <a:pt x="211718" y="118953"/>
                </a:lnTo>
                <a:lnTo>
                  <a:pt x="213620" y="118953"/>
                </a:lnTo>
                <a:lnTo>
                  <a:pt x="213887" y="118819"/>
                </a:lnTo>
                <a:lnTo>
                  <a:pt x="215154" y="117585"/>
                </a:lnTo>
                <a:lnTo>
                  <a:pt x="215154" y="119386"/>
                </a:lnTo>
                <a:close/>
                <a:moveTo>
                  <a:pt x="216755" y="120220"/>
                </a:moveTo>
                <a:lnTo>
                  <a:pt x="215921" y="119386"/>
                </a:lnTo>
                <a:lnTo>
                  <a:pt x="215921" y="117585"/>
                </a:lnTo>
                <a:lnTo>
                  <a:pt x="217156" y="118819"/>
                </a:lnTo>
                <a:lnTo>
                  <a:pt x="217456" y="118953"/>
                </a:lnTo>
                <a:lnTo>
                  <a:pt x="219324" y="118953"/>
                </a:lnTo>
                <a:lnTo>
                  <a:pt x="218056" y="120220"/>
                </a:lnTo>
                <a:lnTo>
                  <a:pt x="216755" y="120220"/>
                </a:lnTo>
                <a:close/>
                <a:moveTo>
                  <a:pt x="219290" y="122755"/>
                </a:moveTo>
                <a:lnTo>
                  <a:pt x="218457" y="121955"/>
                </a:lnTo>
                <a:lnTo>
                  <a:pt x="218457" y="120654"/>
                </a:lnTo>
                <a:lnTo>
                  <a:pt x="219757" y="119353"/>
                </a:lnTo>
                <a:lnTo>
                  <a:pt x="219757" y="121421"/>
                </a:lnTo>
                <a:lnTo>
                  <a:pt x="221092" y="122755"/>
                </a:lnTo>
                <a:lnTo>
                  <a:pt x="219290" y="122755"/>
                </a:lnTo>
                <a:close/>
                <a:moveTo>
                  <a:pt x="222226" y="122755"/>
                </a:moveTo>
                <a:lnTo>
                  <a:pt x="220558" y="121088"/>
                </a:lnTo>
                <a:lnTo>
                  <a:pt x="220558" y="119053"/>
                </a:lnTo>
                <a:lnTo>
                  <a:pt x="226262" y="119053"/>
                </a:lnTo>
                <a:lnTo>
                  <a:pt x="229965" y="122755"/>
                </a:lnTo>
                <a:lnTo>
                  <a:pt x="222226" y="122755"/>
                </a:lnTo>
                <a:close/>
                <a:moveTo>
                  <a:pt x="231866" y="122755"/>
                </a:moveTo>
                <a:lnTo>
                  <a:pt x="235602" y="119053"/>
                </a:lnTo>
                <a:lnTo>
                  <a:pt x="241306" y="119053"/>
                </a:lnTo>
                <a:lnTo>
                  <a:pt x="241306" y="121088"/>
                </a:lnTo>
                <a:lnTo>
                  <a:pt x="239638" y="122755"/>
                </a:lnTo>
                <a:lnTo>
                  <a:pt x="231866" y="122755"/>
                </a:lnTo>
                <a:close/>
                <a:moveTo>
                  <a:pt x="242574" y="122755"/>
                </a:moveTo>
                <a:lnTo>
                  <a:pt x="240739" y="122755"/>
                </a:lnTo>
                <a:lnTo>
                  <a:pt x="242107" y="121421"/>
                </a:lnTo>
                <a:lnTo>
                  <a:pt x="242107" y="119353"/>
                </a:lnTo>
                <a:lnTo>
                  <a:pt x="243408" y="120654"/>
                </a:lnTo>
                <a:lnTo>
                  <a:pt x="243408" y="121955"/>
                </a:lnTo>
                <a:close/>
                <a:moveTo>
                  <a:pt x="245943" y="119420"/>
                </a:moveTo>
                <a:lnTo>
                  <a:pt x="245109" y="120220"/>
                </a:lnTo>
                <a:lnTo>
                  <a:pt x="243808" y="120220"/>
                </a:lnTo>
                <a:lnTo>
                  <a:pt x="242507" y="118953"/>
                </a:lnTo>
                <a:lnTo>
                  <a:pt x="244408" y="118953"/>
                </a:lnTo>
                <a:lnTo>
                  <a:pt x="244675" y="118819"/>
                </a:lnTo>
                <a:lnTo>
                  <a:pt x="245909" y="117585"/>
                </a:lnTo>
                <a:lnTo>
                  <a:pt x="245909" y="119420"/>
                </a:lnTo>
                <a:close/>
                <a:moveTo>
                  <a:pt x="245943" y="116484"/>
                </a:moveTo>
                <a:lnTo>
                  <a:pt x="244242" y="118152"/>
                </a:lnTo>
                <a:lnTo>
                  <a:pt x="242207" y="118152"/>
                </a:lnTo>
                <a:lnTo>
                  <a:pt x="242207" y="112448"/>
                </a:lnTo>
                <a:lnTo>
                  <a:pt x="245943" y="108712"/>
                </a:lnTo>
                <a:close/>
                <a:moveTo>
                  <a:pt x="245943" y="106811"/>
                </a:moveTo>
                <a:lnTo>
                  <a:pt x="242207" y="103108"/>
                </a:lnTo>
                <a:lnTo>
                  <a:pt x="242207" y="97371"/>
                </a:lnTo>
                <a:lnTo>
                  <a:pt x="244242" y="97371"/>
                </a:lnTo>
                <a:lnTo>
                  <a:pt x="245943" y="99072"/>
                </a:lnTo>
                <a:close/>
                <a:moveTo>
                  <a:pt x="245109" y="95302"/>
                </a:moveTo>
                <a:lnTo>
                  <a:pt x="245943" y="96136"/>
                </a:lnTo>
                <a:lnTo>
                  <a:pt x="245943" y="97938"/>
                </a:lnTo>
                <a:lnTo>
                  <a:pt x="244675" y="96703"/>
                </a:lnTo>
                <a:lnTo>
                  <a:pt x="244408" y="96603"/>
                </a:lnTo>
                <a:lnTo>
                  <a:pt x="242507" y="96603"/>
                </a:lnTo>
                <a:lnTo>
                  <a:pt x="243808" y="95302"/>
                </a:lnTo>
                <a:lnTo>
                  <a:pt x="245109" y="95302"/>
                </a:lnTo>
                <a:close/>
                <a:moveTo>
                  <a:pt x="243374" y="93601"/>
                </a:moveTo>
                <a:lnTo>
                  <a:pt x="243374" y="94902"/>
                </a:lnTo>
                <a:lnTo>
                  <a:pt x="242107" y="96170"/>
                </a:lnTo>
                <a:lnTo>
                  <a:pt x="242107" y="94135"/>
                </a:lnTo>
                <a:lnTo>
                  <a:pt x="240739" y="92767"/>
                </a:lnTo>
                <a:lnTo>
                  <a:pt x="242574" y="92767"/>
                </a:lnTo>
                <a:close/>
                <a:moveTo>
                  <a:pt x="242574" y="91967"/>
                </a:moveTo>
                <a:lnTo>
                  <a:pt x="240739" y="91967"/>
                </a:lnTo>
                <a:lnTo>
                  <a:pt x="242107" y="90632"/>
                </a:lnTo>
                <a:lnTo>
                  <a:pt x="242107" y="88564"/>
                </a:lnTo>
                <a:lnTo>
                  <a:pt x="243374" y="89865"/>
                </a:lnTo>
                <a:lnTo>
                  <a:pt x="243374" y="91166"/>
                </a:lnTo>
                <a:close/>
                <a:moveTo>
                  <a:pt x="245943" y="88598"/>
                </a:moveTo>
                <a:lnTo>
                  <a:pt x="245109" y="89432"/>
                </a:lnTo>
                <a:lnTo>
                  <a:pt x="243808" y="89432"/>
                </a:lnTo>
                <a:lnTo>
                  <a:pt x="242507" y="88164"/>
                </a:lnTo>
                <a:lnTo>
                  <a:pt x="244408" y="88164"/>
                </a:lnTo>
                <a:lnTo>
                  <a:pt x="244675" y="88031"/>
                </a:lnTo>
                <a:lnTo>
                  <a:pt x="245909" y="86796"/>
                </a:lnTo>
                <a:lnTo>
                  <a:pt x="245909" y="88598"/>
                </a:lnTo>
                <a:close/>
                <a:moveTo>
                  <a:pt x="245943" y="85696"/>
                </a:moveTo>
                <a:lnTo>
                  <a:pt x="244242" y="87363"/>
                </a:lnTo>
                <a:lnTo>
                  <a:pt x="242207" y="87363"/>
                </a:lnTo>
                <a:lnTo>
                  <a:pt x="242207" y="81659"/>
                </a:lnTo>
                <a:lnTo>
                  <a:pt x="245943" y="77923"/>
                </a:lnTo>
                <a:close/>
                <a:moveTo>
                  <a:pt x="245943" y="76022"/>
                </a:moveTo>
                <a:lnTo>
                  <a:pt x="242207" y="72286"/>
                </a:lnTo>
                <a:lnTo>
                  <a:pt x="242207" y="66582"/>
                </a:lnTo>
                <a:lnTo>
                  <a:pt x="244242" y="66582"/>
                </a:lnTo>
                <a:lnTo>
                  <a:pt x="245943" y="68283"/>
                </a:lnTo>
                <a:close/>
                <a:moveTo>
                  <a:pt x="245109" y="64514"/>
                </a:moveTo>
                <a:lnTo>
                  <a:pt x="245943" y="65348"/>
                </a:lnTo>
                <a:lnTo>
                  <a:pt x="245943" y="67149"/>
                </a:lnTo>
                <a:lnTo>
                  <a:pt x="244675" y="65915"/>
                </a:lnTo>
                <a:lnTo>
                  <a:pt x="244408" y="65781"/>
                </a:lnTo>
                <a:lnTo>
                  <a:pt x="242507" y="65781"/>
                </a:lnTo>
                <a:lnTo>
                  <a:pt x="243808" y="64514"/>
                </a:lnTo>
                <a:lnTo>
                  <a:pt x="245109" y="64514"/>
                </a:lnTo>
                <a:close/>
                <a:moveTo>
                  <a:pt x="243374" y="62779"/>
                </a:moveTo>
                <a:lnTo>
                  <a:pt x="243374" y="64080"/>
                </a:lnTo>
                <a:lnTo>
                  <a:pt x="242107" y="65381"/>
                </a:lnTo>
                <a:lnTo>
                  <a:pt x="242107" y="63313"/>
                </a:lnTo>
                <a:lnTo>
                  <a:pt x="240739" y="61979"/>
                </a:lnTo>
                <a:lnTo>
                  <a:pt x="242574" y="61979"/>
                </a:lnTo>
                <a:close/>
                <a:moveTo>
                  <a:pt x="242574" y="61178"/>
                </a:moveTo>
                <a:lnTo>
                  <a:pt x="240739" y="61178"/>
                </a:lnTo>
                <a:lnTo>
                  <a:pt x="242107" y="59844"/>
                </a:lnTo>
                <a:lnTo>
                  <a:pt x="242107" y="57776"/>
                </a:lnTo>
                <a:lnTo>
                  <a:pt x="243374" y="59077"/>
                </a:lnTo>
                <a:lnTo>
                  <a:pt x="243374" y="60377"/>
                </a:lnTo>
                <a:close/>
                <a:moveTo>
                  <a:pt x="245943" y="57809"/>
                </a:moveTo>
                <a:lnTo>
                  <a:pt x="245109" y="58643"/>
                </a:lnTo>
                <a:lnTo>
                  <a:pt x="243808" y="58643"/>
                </a:lnTo>
                <a:lnTo>
                  <a:pt x="242507" y="57375"/>
                </a:lnTo>
                <a:lnTo>
                  <a:pt x="244408" y="57375"/>
                </a:lnTo>
                <a:lnTo>
                  <a:pt x="244675" y="57242"/>
                </a:lnTo>
                <a:lnTo>
                  <a:pt x="245909" y="56008"/>
                </a:lnTo>
                <a:lnTo>
                  <a:pt x="245909" y="57809"/>
                </a:lnTo>
                <a:close/>
                <a:moveTo>
                  <a:pt x="245943" y="54874"/>
                </a:moveTo>
                <a:lnTo>
                  <a:pt x="244242" y="56575"/>
                </a:lnTo>
                <a:lnTo>
                  <a:pt x="242207" y="56575"/>
                </a:lnTo>
                <a:lnTo>
                  <a:pt x="242207" y="50871"/>
                </a:lnTo>
                <a:lnTo>
                  <a:pt x="245943" y="47135"/>
                </a:lnTo>
                <a:close/>
                <a:moveTo>
                  <a:pt x="245943" y="45233"/>
                </a:moveTo>
                <a:lnTo>
                  <a:pt x="242207" y="41497"/>
                </a:lnTo>
                <a:lnTo>
                  <a:pt x="242207" y="35793"/>
                </a:lnTo>
                <a:lnTo>
                  <a:pt x="244242" y="35793"/>
                </a:lnTo>
                <a:lnTo>
                  <a:pt x="245943" y="37461"/>
                </a:lnTo>
                <a:close/>
                <a:moveTo>
                  <a:pt x="245109" y="33725"/>
                </a:moveTo>
                <a:lnTo>
                  <a:pt x="245943" y="34559"/>
                </a:lnTo>
                <a:lnTo>
                  <a:pt x="245943" y="36360"/>
                </a:lnTo>
                <a:lnTo>
                  <a:pt x="244675" y="35126"/>
                </a:lnTo>
                <a:lnTo>
                  <a:pt x="244408" y="34993"/>
                </a:lnTo>
                <a:lnTo>
                  <a:pt x="242507" y="34993"/>
                </a:lnTo>
                <a:lnTo>
                  <a:pt x="243808" y="33725"/>
                </a:lnTo>
                <a:lnTo>
                  <a:pt x="245109" y="33725"/>
                </a:lnTo>
                <a:close/>
                <a:moveTo>
                  <a:pt x="243374" y="31990"/>
                </a:moveTo>
                <a:lnTo>
                  <a:pt x="243374" y="33291"/>
                </a:lnTo>
                <a:lnTo>
                  <a:pt x="242107" y="34592"/>
                </a:lnTo>
                <a:lnTo>
                  <a:pt x="242107" y="32524"/>
                </a:lnTo>
                <a:lnTo>
                  <a:pt x="240739" y="31190"/>
                </a:lnTo>
                <a:lnTo>
                  <a:pt x="242574" y="31190"/>
                </a:lnTo>
                <a:close/>
                <a:moveTo>
                  <a:pt x="242574" y="30389"/>
                </a:moveTo>
                <a:lnTo>
                  <a:pt x="240739" y="30389"/>
                </a:lnTo>
                <a:lnTo>
                  <a:pt x="242107" y="29055"/>
                </a:lnTo>
                <a:lnTo>
                  <a:pt x="242107" y="26987"/>
                </a:lnTo>
                <a:lnTo>
                  <a:pt x="243374" y="28254"/>
                </a:lnTo>
                <a:lnTo>
                  <a:pt x="243374" y="29555"/>
                </a:lnTo>
                <a:close/>
                <a:moveTo>
                  <a:pt x="245943" y="27020"/>
                </a:moveTo>
                <a:lnTo>
                  <a:pt x="245109" y="27854"/>
                </a:lnTo>
                <a:lnTo>
                  <a:pt x="243808" y="27854"/>
                </a:lnTo>
                <a:lnTo>
                  <a:pt x="242507" y="26553"/>
                </a:lnTo>
                <a:lnTo>
                  <a:pt x="244408" y="26553"/>
                </a:lnTo>
                <a:lnTo>
                  <a:pt x="244675" y="26453"/>
                </a:lnTo>
                <a:lnTo>
                  <a:pt x="245909" y="25219"/>
                </a:lnTo>
                <a:lnTo>
                  <a:pt x="245909" y="27020"/>
                </a:lnTo>
                <a:close/>
                <a:moveTo>
                  <a:pt x="245943" y="24085"/>
                </a:moveTo>
                <a:lnTo>
                  <a:pt x="244242" y="25786"/>
                </a:lnTo>
                <a:lnTo>
                  <a:pt x="242207" y="25786"/>
                </a:lnTo>
                <a:lnTo>
                  <a:pt x="242207" y="20049"/>
                </a:lnTo>
                <a:lnTo>
                  <a:pt x="245943" y="16346"/>
                </a:lnTo>
                <a:close/>
                <a:moveTo>
                  <a:pt x="245943" y="14445"/>
                </a:moveTo>
                <a:lnTo>
                  <a:pt x="242207" y="10709"/>
                </a:lnTo>
                <a:lnTo>
                  <a:pt x="242207" y="5004"/>
                </a:lnTo>
                <a:lnTo>
                  <a:pt x="244242" y="5004"/>
                </a:lnTo>
                <a:lnTo>
                  <a:pt x="245943" y="6672"/>
                </a:lnTo>
                <a:close/>
                <a:moveTo>
                  <a:pt x="245943" y="5572"/>
                </a:moveTo>
                <a:lnTo>
                  <a:pt x="244675" y="4337"/>
                </a:lnTo>
                <a:lnTo>
                  <a:pt x="244408" y="4204"/>
                </a:lnTo>
                <a:lnTo>
                  <a:pt x="242507" y="4204"/>
                </a:lnTo>
                <a:lnTo>
                  <a:pt x="243808" y="2936"/>
                </a:lnTo>
                <a:lnTo>
                  <a:pt x="245109" y="2936"/>
                </a:lnTo>
                <a:lnTo>
                  <a:pt x="245943" y="3737"/>
                </a:lnTo>
                <a:lnTo>
                  <a:pt x="245943" y="5572"/>
                </a:lnTo>
                <a:close/>
              </a:path>
            </a:pathLst>
          </a:custGeom>
          <a:solidFill>
            <a:srgbClr val="594129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95175" y="1447350"/>
            <a:ext cx="4753500" cy="19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95225" y="3393750"/>
            <a:ext cx="4753500" cy="3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291237" y="-146147"/>
            <a:ext cx="6561581" cy="5435832"/>
            <a:chOff x="1939364" y="390787"/>
            <a:chExt cx="5265272" cy="4361926"/>
          </a:xfrm>
        </p:grpSpPr>
        <p:sp>
          <p:nvSpPr>
            <p:cNvPr id="13" name="Google Shape;13;p2"/>
            <p:cNvSpPr/>
            <p:nvPr/>
          </p:nvSpPr>
          <p:spPr>
            <a:xfrm>
              <a:off x="2142346" y="590421"/>
              <a:ext cx="4862646" cy="3962648"/>
            </a:xfrm>
            <a:custGeom>
              <a:avLst/>
              <a:gdLst/>
              <a:ahLst/>
              <a:cxnLst/>
              <a:rect l="l" t="t" r="r" b="b"/>
              <a:pathLst>
                <a:path w="47935" h="39063" extrusionOk="0">
                  <a:moveTo>
                    <a:pt x="23951" y="1"/>
                  </a:moveTo>
                  <a:cubicBezTo>
                    <a:pt x="23217" y="1369"/>
                    <a:pt x="21816" y="2970"/>
                    <a:pt x="19114" y="3970"/>
                  </a:cubicBezTo>
                  <a:cubicBezTo>
                    <a:pt x="19114" y="3970"/>
                    <a:pt x="15378" y="4971"/>
                    <a:pt x="13310" y="7540"/>
                  </a:cubicBezTo>
                  <a:cubicBezTo>
                    <a:pt x="12631" y="7330"/>
                    <a:pt x="11994" y="7236"/>
                    <a:pt x="11397" y="7236"/>
                  </a:cubicBezTo>
                  <a:cubicBezTo>
                    <a:pt x="6302" y="7236"/>
                    <a:pt x="4137" y="14078"/>
                    <a:pt x="4137" y="14078"/>
                  </a:cubicBezTo>
                  <a:cubicBezTo>
                    <a:pt x="3036" y="16746"/>
                    <a:pt x="1401" y="18114"/>
                    <a:pt x="0" y="18781"/>
                  </a:cubicBezTo>
                  <a:cubicBezTo>
                    <a:pt x="1335" y="19548"/>
                    <a:pt x="2869" y="21016"/>
                    <a:pt x="3770" y="23751"/>
                  </a:cubicBezTo>
                  <a:cubicBezTo>
                    <a:pt x="3770" y="23751"/>
                    <a:pt x="5504" y="31176"/>
                    <a:pt x="10927" y="31176"/>
                  </a:cubicBezTo>
                  <a:cubicBezTo>
                    <a:pt x="11520" y="31176"/>
                    <a:pt x="12158" y="31087"/>
                    <a:pt x="12843" y="30890"/>
                  </a:cubicBezTo>
                  <a:cubicBezTo>
                    <a:pt x="14778" y="33892"/>
                    <a:pt x="19114" y="35093"/>
                    <a:pt x="19114" y="35093"/>
                  </a:cubicBezTo>
                  <a:cubicBezTo>
                    <a:pt x="21816" y="36093"/>
                    <a:pt x="23217" y="37661"/>
                    <a:pt x="23951" y="39062"/>
                  </a:cubicBezTo>
                  <a:cubicBezTo>
                    <a:pt x="24685" y="37661"/>
                    <a:pt x="26086" y="36093"/>
                    <a:pt x="28788" y="35093"/>
                  </a:cubicBezTo>
                  <a:cubicBezTo>
                    <a:pt x="28788" y="35093"/>
                    <a:pt x="32557" y="34059"/>
                    <a:pt x="34592" y="31490"/>
                  </a:cubicBezTo>
                  <a:cubicBezTo>
                    <a:pt x="35278" y="31706"/>
                    <a:pt x="35922" y="31803"/>
                    <a:pt x="36525" y="31803"/>
                  </a:cubicBezTo>
                  <a:cubicBezTo>
                    <a:pt x="41606" y="31803"/>
                    <a:pt x="43765" y="24952"/>
                    <a:pt x="43765" y="24952"/>
                  </a:cubicBezTo>
                  <a:cubicBezTo>
                    <a:pt x="44866" y="22284"/>
                    <a:pt x="46500" y="20949"/>
                    <a:pt x="47935" y="20282"/>
                  </a:cubicBezTo>
                  <a:cubicBezTo>
                    <a:pt x="46567" y="19482"/>
                    <a:pt x="45033" y="18047"/>
                    <a:pt x="44132" y="15279"/>
                  </a:cubicBezTo>
                  <a:cubicBezTo>
                    <a:pt x="44132" y="15279"/>
                    <a:pt x="42426" y="7886"/>
                    <a:pt x="36989" y="7886"/>
                  </a:cubicBezTo>
                  <a:cubicBezTo>
                    <a:pt x="36392" y="7886"/>
                    <a:pt x="35749" y="7975"/>
                    <a:pt x="35059" y="8173"/>
                  </a:cubicBezTo>
                  <a:cubicBezTo>
                    <a:pt x="33157" y="5138"/>
                    <a:pt x="28788" y="3970"/>
                    <a:pt x="28788" y="3970"/>
                  </a:cubicBezTo>
                  <a:cubicBezTo>
                    <a:pt x="26086" y="2970"/>
                    <a:pt x="24685" y="1369"/>
                    <a:pt x="23951" y="1"/>
                  </a:cubicBezTo>
                  <a:close/>
                </a:path>
              </a:pathLst>
            </a:custGeom>
            <a:solidFill>
              <a:srgbClr val="3829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39364" y="390787"/>
              <a:ext cx="5265272" cy="4361926"/>
            </a:xfrm>
            <a:custGeom>
              <a:avLst/>
              <a:gdLst/>
              <a:ahLst/>
              <a:cxnLst/>
              <a:rect l="l" t="t" r="r" b="b"/>
              <a:pathLst>
                <a:path w="51904" h="42999" extrusionOk="0">
                  <a:moveTo>
                    <a:pt x="25952" y="1302"/>
                  </a:moveTo>
                  <a:cubicBezTo>
                    <a:pt x="26219" y="1302"/>
                    <a:pt x="26452" y="1435"/>
                    <a:pt x="26552" y="1635"/>
                  </a:cubicBezTo>
                  <a:cubicBezTo>
                    <a:pt x="27420" y="3270"/>
                    <a:pt x="28887" y="4504"/>
                    <a:pt x="30955" y="5271"/>
                  </a:cubicBezTo>
                  <a:lnTo>
                    <a:pt x="30989" y="5305"/>
                  </a:lnTo>
                  <a:lnTo>
                    <a:pt x="31056" y="5305"/>
                  </a:lnTo>
                  <a:cubicBezTo>
                    <a:pt x="31422" y="5405"/>
                    <a:pt x="34825" y="6472"/>
                    <a:pt x="36893" y="8841"/>
                  </a:cubicBezTo>
                  <a:lnTo>
                    <a:pt x="37360" y="9341"/>
                  </a:lnTo>
                  <a:lnTo>
                    <a:pt x="38061" y="9241"/>
                  </a:lnTo>
                  <a:cubicBezTo>
                    <a:pt x="38361" y="9207"/>
                    <a:pt x="38694" y="9174"/>
                    <a:pt x="38995" y="9174"/>
                  </a:cubicBezTo>
                  <a:cubicBezTo>
                    <a:pt x="44632" y="9174"/>
                    <a:pt x="46567" y="16246"/>
                    <a:pt x="46767" y="17046"/>
                  </a:cubicBezTo>
                  <a:lnTo>
                    <a:pt x="46800" y="17080"/>
                  </a:lnTo>
                  <a:lnTo>
                    <a:pt x="46800" y="17113"/>
                  </a:lnTo>
                  <a:cubicBezTo>
                    <a:pt x="47501" y="19215"/>
                    <a:pt x="48668" y="20749"/>
                    <a:pt x="50269" y="21683"/>
                  </a:cubicBezTo>
                  <a:cubicBezTo>
                    <a:pt x="50469" y="21783"/>
                    <a:pt x="50603" y="22017"/>
                    <a:pt x="50603" y="22284"/>
                  </a:cubicBezTo>
                  <a:cubicBezTo>
                    <a:pt x="50603" y="22517"/>
                    <a:pt x="50436" y="22751"/>
                    <a:pt x="50203" y="22851"/>
                  </a:cubicBezTo>
                  <a:cubicBezTo>
                    <a:pt x="48568" y="23651"/>
                    <a:pt x="47267" y="25086"/>
                    <a:pt x="46433" y="27120"/>
                  </a:cubicBezTo>
                  <a:lnTo>
                    <a:pt x="46400" y="27154"/>
                  </a:lnTo>
                  <a:lnTo>
                    <a:pt x="46400" y="27220"/>
                  </a:lnTo>
                  <a:cubicBezTo>
                    <a:pt x="46133" y="27954"/>
                    <a:pt x="43798" y="34459"/>
                    <a:pt x="38528" y="34459"/>
                  </a:cubicBezTo>
                  <a:cubicBezTo>
                    <a:pt x="38194" y="34459"/>
                    <a:pt x="37827" y="34426"/>
                    <a:pt x="37460" y="34359"/>
                  </a:cubicBezTo>
                  <a:lnTo>
                    <a:pt x="36826" y="34259"/>
                  </a:lnTo>
                  <a:lnTo>
                    <a:pt x="36393" y="34692"/>
                  </a:lnTo>
                  <a:cubicBezTo>
                    <a:pt x="34325" y="36660"/>
                    <a:pt x="31589" y="37528"/>
                    <a:pt x="31056" y="37695"/>
                  </a:cubicBezTo>
                  <a:lnTo>
                    <a:pt x="31022" y="37695"/>
                  </a:lnTo>
                  <a:lnTo>
                    <a:pt x="30955" y="37728"/>
                  </a:lnTo>
                  <a:cubicBezTo>
                    <a:pt x="28887" y="38495"/>
                    <a:pt x="27420" y="39696"/>
                    <a:pt x="26552" y="41330"/>
                  </a:cubicBezTo>
                  <a:cubicBezTo>
                    <a:pt x="26452" y="41564"/>
                    <a:pt x="26219" y="41697"/>
                    <a:pt x="25952" y="41697"/>
                  </a:cubicBezTo>
                  <a:cubicBezTo>
                    <a:pt x="25718" y="41697"/>
                    <a:pt x="25485" y="41564"/>
                    <a:pt x="25385" y="41330"/>
                  </a:cubicBezTo>
                  <a:cubicBezTo>
                    <a:pt x="24518" y="39696"/>
                    <a:pt x="23016" y="38495"/>
                    <a:pt x="20948" y="37728"/>
                  </a:cubicBezTo>
                  <a:lnTo>
                    <a:pt x="20915" y="37695"/>
                  </a:lnTo>
                  <a:lnTo>
                    <a:pt x="20882" y="37695"/>
                  </a:lnTo>
                  <a:cubicBezTo>
                    <a:pt x="20481" y="37594"/>
                    <a:pt x="17112" y="36527"/>
                    <a:pt x="15011" y="34159"/>
                  </a:cubicBezTo>
                  <a:lnTo>
                    <a:pt x="14577" y="33658"/>
                  </a:lnTo>
                  <a:lnTo>
                    <a:pt x="13877" y="33725"/>
                  </a:lnTo>
                  <a:cubicBezTo>
                    <a:pt x="13543" y="33792"/>
                    <a:pt x="13243" y="33792"/>
                    <a:pt x="12909" y="33792"/>
                  </a:cubicBezTo>
                  <a:cubicBezTo>
                    <a:pt x="7272" y="33792"/>
                    <a:pt x="5337" y="26753"/>
                    <a:pt x="5137" y="25953"/>
                  </a:cubicBezTo>
                  <a:lnTo>
                    <a:pt x="5137" y="25919"/>
                  </a:lnTo>
                  <a:lnTo>
                    <a:pt x="5104" y="25853"/>
                  </a:lnTo>
                  <a:cubicBezTo>
                    <a:pt x="4437" y="23785"/>
                    <a:pt x="3269" y="22250"/>
                    <a:pt x="1668" y="21316"/>
                  </a:cubicBezTo>
                  <a:cubicBezTo>
                    <a:pt x="1434" y="21216"/>
                    <a:pt x="1334" y="20983"/>
                    <a:pt x="1334" y="20716"/>
                  </a:cubicBezTo>
                  <a:cubicBezTo>
                    <a:pt x="1334" y="20482"/>
                    <a:pt x="1468" y="20249"/>
                    <a:pt x="1701" y="20149"/>
                  </a:cubicBezTo>
                  <a:cubicBezTo>
                    <a:pt x="3369" y="19348"/>
                    <a:pt x="4637" y="17914"/>
                    <a:pt x="5504" y="15879"/>
                  </a:cubicBezTo>
                  <a:lnTo>
                    <a:pt x="5504" y="15846"/>
                  </a:lnTo>
                  <a:lnTo>
                    <a:pt x="5537" y="15779"/>
                  </a:lnTo>
                  <a:cubicBezTo>
                    <a:pt x="5771" y="15045"/>
                    <a:pt x="8106" y="8540"/>
                    <a:pt x="13410" y="8540"/>
                  </a:cubicBezTo>
                  <a:cubicBezTo>
                    <a:pt x="13743" y="8540"/>
                    <a:pt x="14110" y="8574"/>
                    <a:pt x="14444" y="8640"/>
                  </a:cubicBezTo>
                  <a:lnTo>
                    <a:pt x="15077" y="8740"/>
                  </a:lnTo>
                  <a:lnTo>
                    <a:pt x="15544" y="8273"/>
                  </a:lnTo>
                  <a:cubicBezTo>
                    <a:pt x="17579" y="6339"/>
                    <a:pt x="20348" y="5471"/>
                    <a:pt x="20882" y="5305"/>
                  </a:cubicBezTo>
                  <a:lnTo>
                    <a:pt x="20915" y="5305"/>
                  </a:lnTo>
                  <a:lnTo>
                    <a:pt x="20982" y="5271"/>
                  </a:lnTo>
                  <a:cubicBezTo>
                    <a:pt x="23016" y="4504"/>
                    <a:pt x="24518" y="3270"/>
                    <a:pt x="25385" y="1669"/>
                  </a:cubicBezTo>
                  <a:cubicBezTo>
                    <a:pt x="25485" y="1435"/>
                    <a:pt x="25718" y="1302"/>
                    <a:pt x="25952" y="1302"/>
                  </a:cubicBezTo>
                  <a:close/>
                  <a:moveTo>
                    <a:pt x="25952" y="1"/>
                  </a:moveTo>
                  <a:cubicBezTo>
                    <a:pt x="25251" y="1"/>
                    <a:pt x="24584" y="401"/>
                    <a:pt x="24217" y="1068"/>
                  </a:cubicBezTo>
                  <a:cubicBezTo>
                    <a:pt x="23517" y="2403"/>
                    <a:pt x="22283" y="3403"/>
                    <a:pt x="20515" y="4070"/>
                  </a:cubicBezTo>
                  <a:cubicBezTo>
                    <a:pt x="19914" y="4237"/>
                    <a:pt x="16912" y="5205"/>
                    <a:pt x="14644" y="7339"/>
                  </a:cubicBezTo>
                  <a:cubicBezTo>
                    <a:pt x="14244" y="7273"/>
                    <a:pt x="13810" y="7239"/>
                    <a:pt x="13410" y="7239"/>
                  </a:cubicBezTo>
                  <a:cubicBezTo>
                    <a:pt x="7239" y="7239"/>
                    <a:pt x="4637" y="14411"/>
                    <a:pt x="4303" y="15379"/>
                  </a:cubicBezTo>
                  <a:cubicBezTo>
                    <a:pt x="3603" y="17113"/>
                    <a:pt x="2535" y="18314"/>
                    <a:pt x="1168" y="18981"/>
                  </a:cubicBezTo>
                  <a:cubicBezTo>
                    <a:pt x="500" y="19281"/>
                    <a:pt x="67" y="19949"/>
                    <a:pt x="33" y="20682"/>
                  </a:cubicBezTo>
                  <a:cubicBezTo>
                    <a:pt x="0" y="21383"/>
                    <a:pt x="400" y="22083"/>
                    <a:pt x="1034" y="22450"/>
                  </a:cubicBezTo>
                  <a:cubicBezTo>
                    <a:pt x="2335" y="23218"/>
                    <a:pt x="3302" y="24485"/>
                    <a:pt x="3903" y="26286"/>
                  </a:cubicBezTo>
                  <a:cubicBezTo>
                    <a:pt x="4136" y="27287"/>
                    <a:pt x="6338" y="35093"/>
                    <a:pt x="12909" y="35093"/>
                  </a:cubicBezTo>
                  <a:cubicBezTo>
                    <a:pt x="13276" y="35093"/>
                    <a:pt x="13676" y="35059"/>
                    <a:pt x="14043" y="35026"/>
                  </a:cubicBezTo>
                  <a:cubicBezTo>
                    <a:pt x="16345" y="37594"/>
                    <a:pt x="19881" y="38729"/>
                    <a:pt x="20515" y="38929"/>
                  </a:cubicBezTo>
                  <a:cubicBezTo>
                    <a:pt x="22283" y="39596"/>
                    <a:pt x="23517" y="40597"/>
                    <a:pt x="24217" y="41931"/>
                  </a:cubicBezTo>
                  <a:cubicBezTo>
                    <a:pt x="24584" y="42598"/>
                    <a:pt x="25251" y="42998"/>
                    <a:pt x="25952" y="42998"/>
                  </a:cubicBezTo>
                  <a:cubicBezTo>
                    <a:pt x="26686" y="42998"/>
                    <a:pt x="27353" y="42598"/>
                    <a:pt x="27686" y="41931"/>
                  </a:cubicBezTo>
                  <a:cubicBezTo>
                    <a:pt x="28387" y="40597"/>
                    <a:pt x="29655" y="39596"/>
                    <a:pt x="31422" y="38929"/>
                  </a:cubicBezTo>
                  <a:cubicBezTo>
                    <a:pt x="31990" y="38762"/>
                    <a:pt x="35025" y="37795"/>
                    <a:pt x="37260" y="35626"/>
                  </a:cubicBezTo>
                  <a:cubicBezTo>
                    <a:pt x="37694" y="35693"/>
                    <a:pt x="38127" y="35760"/>
                    <a:pt x="38528" y="35760"/>
                  </a:cubicBezTo>
                  <a:cubicBezTo>
                    <a:pt x="44665" y="35760"/>
                    <a:pt x="47300" y="28555"/>
                    <a:pt x="47601" y="27621"/>
                  </a:cubicBezTo>
                  <a:cubicBezTo>
                    <a:pt x="48335" y="25886"/>
                    <a:pt x="49402" y="24685"/>
                    <a:pt x="50770" y="24018"/>
                  </a:cubicBezTo>
                  <a:cubicBezTo>
                    <a:pt x="51437" y="23685"/>
                    <a:pt x="51837" y="23051"/>
                    <a:pt x="51870" y="22317"/>
                  </a:cubicBezTo>
                  <a:cubicBezTo>
                    <a:pt x="51904" y="21583"/>
                    <a:pt x="51537" y="20916"/>
                    <a:pt x="50903" y="20549"/>
                  </a:cubicBezTo>
                  <a:cubicBezTo>
                    <a:pt x="49602" y="19782"/>
                    <a:pt x="48635" y="18514"/>
                    <a:pt x="48034" y="16713"/>
                  </a:cubicBezTo>
                  <a:cubicBezTo>
                    <a:pt x="47767" y="15712"/>
                    <a:pt x="45599" y="7907"/>
                    <a:pt x="38995" y="7907"/>
                  </a:cubicBezTo>
                  <a:cubicBezTo>
                    <a:pt x="38628" y="7907"/>
                    <a:pt x="38261" y="7940"/>
                    <a:pt x="37860" y="7973"/>
                  </a:cubicBezTo>
                  <a:cubicBezTo>
                    <a:pt x="35592" y="5371"/>
                    <a:pt x="32056" y="4271"/>
                    <a:pt x="31422" y="4070"/>
                  </a:cubicBezTo>
                  <a:cubicBezTo>
                    <a:pt x="29655" y="3403"/>
                    <a:pt x="28420" y="2403"/>
                    <a:pt x="27686" y="1035"/>
                  </a:cubicBezTo>
                  <a:cubicBezTo>
                    <a:pt x="27353" y="401"/>
                    <a:pt x="26686" y="1"/>
                    <a:pt x="25952" y="1"/>
                  </a:cubicBezTo>
                  <a:close/>
                </a:path>
              </a:pathLst>
            </a:custGeom>
            <a:solidFill>
              <a:srgbClr val="3829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4318888" y="3993775"/>
            <a:ext cx="506225" cy="516225"/>
          </a:xfrm>
          <a:custGeom>
            <a:avLst/>
            <a:gdLst/>
            <a:ahLst/>
            <a:cxnLst/>
            <a:rect l="l" t="t" r="r" b="b"/>
            <a:pathLst>
              <a:path w="20249" h="20649" extrusionOk="0">
                <a:moveTo>
                  <a:pt x="10308" y="1"/>
                </a:moveTo>
                <a:cubicBezTo>
                  <a:pt x="4637" y="1"/>
                  <a:pt x="1" y="4637"/>
                  <a:pt x="1" y="10341"/>
                </a:cubicBezTo>
                <a:cubicBezTo>
                  <a:pt x="1" y="16012"/>
                  <a:pt x="4637" y="20649"/>
                  <a:pt x="10308" y="20649"/>
                </a:cubicBezTo>
                <a:cubicBezTo>
                  <a:pt x="15011" y="20649"/>
                  <a:pt x="18981" y="17513"/>
                  <a:pt x="20248" y="13210"/>
                </a:cubicBezTo>
                <a:lnTo>
                  <a:pt x="20248" y="13210"/>
                </a:lnTo>
                <a:cubicBezTo>
                  <a:pt x="18814" y="15312"/>
                  <a:pt x="16379" y="16713"/>
                  <a:pt x="13644" y="16713"/>
                </a:cubicBezTo>
                <a:cubicBezTo>
                  <a:pt x="9241" y="16713"/>
                  <a:pt x="5671" y="13143"/>
                  <a:pt x="5671" y="8740"/>
                </a:cubicBezTo>
                <a:cubicBezTo>
                  <a:pt x="5671" y="4304"/>
                  <a:pt x="9241" y="734"/>
                  <a:pt x="13644" y="734"/>
                </a:cubicBezTo>
                <a:cubicBezTo>
                  <a:pt x="13844" y="734"/>
                  <a:pt x="14044" y="768"/>
                  <a:pt x="14244" y="768"/>
                </a:cubicBezTo>
                <a:cubicBezTo>
                  <a:pt x="13043" y="267"/>
                  <a:pt x="11709" y="1"/>
                  <a:pt x="10308" y="1"/>
                </a:cubicBezTo>
                <a:close/>
              </a:path>
            </a:pathLst>
          </a:custGeom>
          <a:solidFill>
            <a:srgbClr val="A88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562388" y="4107200"/>
            <a:ext cx="172650" cy="198500"/>
          </a:xfrm>
          <a:custGeom>
            <a:avLst/>
            <a:gdLst/>
            <a:ahLst/>
            <a:cxnLst/>
            <a:rect l="l" t="t" r="r" b="b"/>
            <a:pathLst>
              <a:path w="6906" h="7940" extrusionOk="0">
                <a:moveTo>
                  <a:pt x="3470" y="0"/>
                </a:moveTo>
                <a:lnTo>
                  <a:pt x="2469" y="2235"/>
                </a:lnTo>
                <a:lnTo>
                  <a:pt x="1" y="1968"/>
                </a:lnTo>
                <a:lnTo>
                  <a:pt x="1" y="1968"/>
                </a:lnTo>
                <a:lnTo>
                  <a:pt x="1469" y="3970"/>
                </a:lnTo>
                <a:lnTo>
                  <a:pt x="1" y="5971"/>
                </a:lnTo>
                <a:lnTo>
                  <a:pt x="2469" y="5704"/>
                </a:lnTo>
                <a:lnTo>
                  <a:pt x="3470" y="7939"/>
                </a:lnTo>
                <a:lnTo>
                  <a:pt x="4471" y="5704"/>
                </a:lnTo>
                <a:lnTo>
                  <a:pt x="6906" y="5971"/>
                </a:lnTo>
                <a:lnTo>
                  <a:pt x="5438" y="3970"/>
                </a:lnTo>
                <a:lnTo>
                  <a:pt x="6906" y="1968"/>
                </a:lnTo>
                <a:lnTo>
                  <a:pt x="6906" y="1968"/>
                </a:lnTo>
                <a:lnTo>
                  <a:pt x="4471" y="2235"/>
                </a:lnTo>
                <a:lnTo>
                  <a:pt x="3470" y="0"/>
                </a:lnTo>
                <a:close/>
              </a:path>
            </a:pathLst>
          </a:custGeom>
          <a:solidFill>
            <a:srgbClr val="A88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108738" y="4193075"/>
            <a:ext cx="101775" cy="117625"/>
          </a:xfrm>
          <a:custGeom>
            <a:avLst/>
            <a:gdLst/>
            <a:ahLst/>
            <a:cxnLst/>
            <a:rect l="l" t="t" r="r" b="b"/>
            <a:pathLst>
              <a:path w="4071" h="4705" extrusionOk="0">
                <a:moveTo>
                  <a:pt x="2035" y="1"/>
                </a:moveTo>
                <a:lnTo>
                  <a:pt x="1435" y="1335"/>
                </a:lnTo>
                <a:lnTo>
                  <a:pt x="1" y="1168"/>
                </a:lnTo>
                <a:lnTo>
                  <a:pt x="868" y="2336"/>
                </a:lnTo>
                <a:lnTo>
                  <a:pt x="1" y="3537"/>
                </a:lnTo>
                <a:lnTo>
                  <a:pt x="1435" y="3370"/>
                </a:lnTo>
                <a:lnTo>
                  <a:pt x="2035" y="4704"/>
                </a:lnTo>
                <a:lnTo>
                  <a:pt x="2636" y="3370"/>
                </a:lnTo>
                <a:lnTo>
                  <a:pt x="4070" y="3537"/>
                </a:lnTo>
                <a:lnTo>
                  <a:pt x="3203" y="2336"/>
                </a:lnTo>
                <a:lnTo>
                  <a:pt x="4070" y="1168"/>
                </a:lnTo>
                <a:lnTo>
                  <a:pt x="2636" y="1335"/>
                </a:lnTo>
                <a:lnTo>
                  <a:pt x="2035" y="1"/>
                </a:lnTo>
                <a:close/>
              </a:path>
            </a:pathLst>
          </a:custGeom>
          <a:solidFill>
            <a:srgbClr val="A88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933488" y="4193075"/>
            <a:ext cx="101775" cy="117625"/>
          </a:xfrm>
          <a:custGeom>
            <a:avLst/>
            <a:gdLst/>
            <a:ahLst/>
            <a:cxnLst/>
            <a:rect l="l" t="t" r="r" b="b"/>
            <a:pathLst>
              <a:path w="4071" h="4705" extrusionOk="0">
                <a:moveTo>
                  <a:pt x="2036" y="1"/>
                </a:moveTo>
                <a:lnTo>
                  <a:pt x="1435" y="1335"/>
                </a:lnTo>
                <a:lnTo>
                  <a:pt x="1" y="1168"/>
                </a:lnTo>
                <a:lnTo>
                  <a:pt x="835" y="2336"/>
                </a:lnTo>
                <a:lnTo>
                  <a:pt x="1" y="3537"/>
                </a:lnTo>
                <a:lnTo>
                  <a:pt x="1435" y="3370"/>
                </a:lnTo>
                <a:lnTo>
                  <a:pt x="2036" y="4704"/>
                </a:lnTo>
                <a:lnTo>
                  <a:pt x="2603" y="3370"/>
                </a:lnTo>
                <a:lnTo>
                  <a:pt x="4070" y="3537"/>
                </a:lnTo>
                <a:lnTo>
                  <a:pt x="3203" y="2336"/>
                </a:lnTo>
                <a:lnTo>
                  <a:pt x="4070" y="1168"/>
                </a:lnTo>
                <a:lnTo>
                  <a:pt x="2603" y="1335"/>
                </a:lnTo>
                <a:lnTo>
                  <a:pt x="2036" y="1"/>
                </a:lnTo>
                <a:close/>
              </a:path>
            </a:pathLst>
          </a:custGeom>
          <a:solidFill>
            <a:srgbClr val="A88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404458" y="678690"/>
            <a:ext cx="335079" cy="385249"/>
          </a:xfrm>
          <a:custGeom>
            <a:avLst/>
            <a:gdLst/>
            <a:ahLst/>
            <a:cxnLst/>
            <a:rect l="l" t="t" r="r" b="b"/>
            <a:pathLst>
              <a:path w="6906" h="7940" extrusionOk="0">
                <a:moveTo>
                  <a:pt x="3470" y="0"/>
                </a:moveTo>
                <a:lnTo>
                  <a:pt x="2469" y="2235"/>
                </a:lnTo>
                <a:lnTo>
                  <a:pt x="1" y="1968"/>
                </a:lnTo>
                <a:lnTo>
                  <a:pt x="1" y="1968"/>
                </a:lnTo>
                <a:lnTo>
                  <a:pt x="1469" y="3970"/>
                </a:lnTo>
                <a:lnTo>
                  <a:pt x="1" y="5971"/>
                </a:lnTo>
                <a:lnTo>
                  <a:pt x="2469" y="5704"/>
                </a:lnTo>
                <a:lnTo>
                  <a:pt x="3470" y="7939"/>
                </a:lnTo>
                <a:lnTo>
                  <a:pt x="4471" y="5704"/>
                </a:lnTo>
                <a:lnTo>
                  <a:pt x="6906" y="5971"/>
                </a:lnTo>
                <a:lnTo>
                  <a:pt x="5438" y="3970"/>
                </a:lnTo>
                <a:lnTo>
                  <a:pt x="6906" y="1968"/>
                </a:lnTo>
                <a:lnTo>
                  <a:pt x="6906" y="1968"/>
                </a:lnTo>
                <a:lnTo>
                  <a:pt x="4471" y="2235"/>
                </a:lnTo>
                <a:lnTo>
                  <a:pt x="3470" y="0"/>
                </a:lnTo>
                <a:close/>
              </a:path>
            </a:pathLst>
          </a:custGeom>
          <a:solidFill>
            <a:srgbClr val="A88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862825" y="1025585"/>
            <a:ext cx="197525" cy="228287"/>
          </a:xfrm>
          <a:custGeom>
            <a:avLst/>
            <a:gdLst/>
            <a:ahLst/>
            <a:cxnLst/>
            <a:rect l="l" t="t" r="r" b="b"/>
            <a:pathLst>
              <a:path w="4071" h="4705" extrusionOk="0">
                <a:moveTo>
                  <a:pt x="2035" y="1"/>
                </a:moveTo>
                <a:lnTo>
                  <a:pt x="1435" y="1335"/>
                </a:lnTo>
                <a:lnTo>
                  <a:pt x="1" y="1168"/>
                </a:lnTo>
                <a:lnTo>
                  <a:pt x="868" y="2336"/>
                </a:lnTo>
                <a:lnTo>
                  <a:pt x="1" y="3537"/>
                </a:lnTo>
                <a:lnTo>
                  <a:pt x="1435" y="3370"/>
                </a:lnTo>
                <a:lnTo>
                  <a:pt x="2035" y="4704"/>
                </a:lnTo>
                <a:lnTo>
                  <a:pt x="2636" y="3370"/>
                </a:lnTo>
                <a:lnTo>
                  <a:pt x="4070" y="3537"/>
                </a:lnTo>
                <a:lnTo>
                  <a:pt x="3203" y="2336"/>
                </a:lnTo>
                <a:lnTo>
                  <a:pt x="4070" y="1168"/>
                </a:lnTo>
                <a:lnTo>
                  <a:pt x="2636" y="1335"/>
                </a:lnTo>
                <a:lnTo>
                  <a:pt x="2035" y="1"/>
                </a:lnTo>
                <a:close/>
              </a:path>
            </a:pathLst>
          </a:custGeom>
          <a:solidFill>
            <a:srgbClr val="A88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083648" y="1025585"/>
            <a:ext cx="197525" cy="228287"/>
          </a:xfrm>
          <a:custGeom>
            <a:avLst/>
            <a:gdLst/>
            <a:ahLst/>
            <a:cxnLst/>
            <a:rect l="l" t="t" r="r" b="b"/>
            <a:pathLst>
              <a:path w="4071" h="4705" extrusionOk="0">
                <a:moveTo>
                  <a:pt x="2036" y="1"/>
                </a:moveTo>
                <a:lnTo>
                  <a:pt x="1435" y="1335"/>
                </a:lnTo>
                <a:lnTo>
                  <a:pt x="1" y="1168"/>
                </a:lnTo>
                <a:lnTo>
                  <a:pt x="835" y="2336"/>
                </a:lnTo>
                <a:lnTo>
                  <a:pt x="1" y="3537"/>
                </a:lnTo>
                <a:lnTo>
                  <a:pt x="1435" y="3370"/>
                </a:lnTo>
                <a:lnTo>
                  <a:pt x="2036" y="4704"/>
                </a:lnTo>
                <a:lnTo>
                  <a:pt x="2603" y="3370"/>
                </a:lnTo>
                <a:lnTo>
                  <a:pt x="4070" y="3537"/>
                </a:lnTo>
                <a:lnTo>
                  <a:pt x="3203" y="2336"/>
                </a:lnTo>
                <a:lnTo>
                  <a:pt x="4070" y="1168"/>
                </a:lnTo>
                <a:lnTo>
                  <a:pt x="2603" y="1335"/>
                </a:lnTo>
                <a:lnTo>
                  <a:pt x="2036" y="1"/>
                </a:lnTo>
                <a:close/>
              </a:path>
            </a:pathLst>
          </a:custGeom>
          <a:solidFill>
            <a:srgbClr val="A88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9144259" cy="5143463"/>
          </a:xfrm>
          <a:custGeom>
            <a:avLst/>
            <a:gdLst/>
            <a:ahLst/>
            <a:cxnLst/>
            <a:rect l="l" t="t" r="r" b="b"/>
            <a:pathLst>
              <a:path w="246310" h="123123" extrusionOk="0">
                <a:moveTo>
                  <a:pt x="245442" y="2136"/>
                </a:moveTo>
                <a:lnTo>
                  <a:pt x="244175" y="2136"/>
                </a:lnTo>
                <a:lnTo>
                  <a:pt x="244175" y="1035"/>
                </a:lnTo>
                <a:lnTo>
                  <a:pt x="244075" y="768"/>
                </a:lnTo>
                <a:lnTo>
                  <a:pt x="243274" y="1"/>
                </a:lnTo>
                <a:lnTo>
                  <a:pt x="243141" y="1"/>
                </a:lnTo>
                <a:lnTo>
                  <a:pt x="242173" y="1"/>
                </a:lnTo>
                <a:lnTo>
                  <a:pt x="240372" y="1"/>
                </a:lnTo>
                <a:lnTo>
                  <a:pt x="239238" y="1"/>
                </a:lnTo>
                <a:lnTo>
                  <a:pt x="231499" y="1"/>
                </a:lnTo>
                <a:lnTo>
                  <a:pt x="231332" y="1"/>
                </a:lnTo>
                <a:lnTo>
                  <a:pt x="230532" y="1"/>
                </a:lnTo>
                <a:lnTo>
                  <a:pt x="230365" y="1"/>
                </a:lnTo>
                <a:lnTo>
                  <a:pt x="222626" y="1"/>
                </a:lnTo>
                <a:lnTo>
                  <a:pt x="222626" y="1"/>
                </a:lnTo>
                <a:lnTo>
                  <a:pt x="221492" y="1"/>
                </a:lnTo>
                <a:lnTo>
                  <a:pt x="219691" y="1"/>
                </a:lnTo>
                <a:lnTo>
                  <a:pt x="218723" y="1"/>
                </a:lnTo>
                <a:lnTo>
                  <a:pt x="218557" y="1"/>
                </a:lnTo>
                <a:lnTo>
                  <a:pt x="217789" y="768"/>
                </a:lnTo>
                <a:lnTo>
                  <a:pt x="217689" y="1035"/>
                </a:lnTo>
                <a:lnTo>
                  <a:pt x="217689" y="2136"/>
                </a:lnTo>
                <a:lnTo>
                  <a:pt x="216422" y="2136"/>
                </a:lnTo>
                <a:lnTo>
                  <a:pt x="215521" y="3036"/>
                </a:lnTo>
                <a:lnTo>
                  <a:pt x="214654" y="2136"/>
                </a:lnTo>
                <a:lnTo>
                  <a:pt x="213386" y="2136"/>
                </a:lnTo>
                <a:lnTo>
                  <a:pt x="213386" y="1035"/>
                </a:lnTo>
                <a:lnTo>
                  <a:pt x="213286" y="768"/>
                </a:lnTo>
                <a:lnTo>
                  <a:pt x="212519" y="1"/>
                </a:lnTo>
                <a:lnTo>
                  <a:pt x="212352" y="1"/>
                </a:lnTo>
                <a:lnTo>
                  <a:pt x="211385" y="1"/>
                </a:lnTo>
                <a:lnTo>
                  <a:pt x="209584" y="1"/>
                </a:lnTo>
                <a:lnTo>
                  <a:pt x="208449" y="1"/>
                </a:lnTo>
                <a:lnTo>
                  <a:pt x="200710" y="1"/>
                </a:lnTo>
                <a:lnTo>
                  <a:pt x="200544" y="1"/>
                </a:lnTo>
                <a:lnTo>
                  <a:pt x="199743" y="1"/>
                </a:lnTo>
                <a:lnTo>
                  <a:pt x="199576" y="1"/>
                </a:lnTo>
                <a:lnTo>
                  <a:pt x="191837" y="1"/>
                </a:lnTo>
                <a:lnTo>
                  <a:pt x="190703" y="1"/>
                </a:lnTo>
                <a:lnTo>
                  <a:pt x="188902" y="1"/>
                </a:lnTo>
                <a:lnTo>
                  <a:pt x="187935" y="1"/>
                </a:lnTo>
                <a:lnTo>
                  <a:pt x="187801" y="1"/>
                </a:lnTo>
                <a:lnTo>
                  <a:pt x="187001" y="768"/>
                </a:lnTo>
                <a:lnTo>
                  <a:pt x="186901" y="1035"/>
                </a:lnTo>
                <a:lnTo>
                  <a:pt x="186901" y="2136"/>
                </a:lnTo>
                <a:lnTo>
                  <a:pt x="185633" y="2136"/>
                </a:lnTo>
                <a:lnTo>
                  <a:pt x="184766" y="3036"/>
                </a:lnTo>
                <a:lnTo>
                  <a:pt x="183865" y="2136"/>
                </a:lnTo>
                <a:lnTo>
                  <a:pt x="182598" y="2136"/>
                </a:lnTo>
                <a:lnTo>
                  <a:pt x="182598" y="1035"/>
                </a:lnTo>
                <a:lnTo>
                  <a:pt x="182497" y="768"/>
                </a:lnTo>
                <a:lnTo>
                  <a:pt x="181730" y="1"/>
                </a:lnTo>
                <a:lnTo>
                  <a:pt x="181563" y="1"/>
                </a:lnTo>
                <a:lnTo>
                  <a:pt x="180596" y="1"/>
                </a:lnTo>
                <a:lnTo>
                  <a:pt x="178795" y="1"/>
                </a:lnTo>
                <a:lnTo>
                  <a:pt x="177661" y="1"/>
                </a:lnTo>
                <a:lnTo>
                  <a:pt x="169922" y="1"/>
                </a:lnTo>
                <a:lnTo>
                  <a:pt x="169755" y="1"/>
                </a:lnTo>
                <a:lnTo>
                  <a:pt x="168954" y="1"/>
                </a:lnTo>
                <a:lnTo>
                  <a:pt x="168788" y="1"/>
                </a:lnTo>
                <a:lnTo>
                  <a:pt x="161049" y="1"/>
                </a:lnTo>
                <a:lnTo>
                  <a:pt x="159948" y="1"/>
                </a:lnTo>
                <a:lnTo>
                  <a:pt x="158113" y="1"/>
                </a:lnTo>
                <a:lnTo>
                  <a:pt x="157179" y="1"/>
                </a:lnTo>
                <a:lnTo>
                  <a:pt x="157013" y="1"/>
                </a:lnTo>
                <a:lnTo>
                  <a:pt x="156245" y="768"/>
                </a:lnTo>
                <a:lnTo>
                  <a:pt x="156112" y="1035"/>
                </a:lnTo>
                <a:lnTo>
                  <a:pt x="156112" y="2136"/>
                </a:lnTo>
                <a:lnTo>
                  <a:pt x="154844" y="2136"/>
                </a:lnTo>
                <a:lnTo>
                  <a:pt x="153944" y="3036"/>
                </a:lnTo>
                <a:lnTo>
                  <a:pt x="153076" y="2136"/>
                </a:lnTo>
                <a:lnTo>
                  <a:pt x="151809" y="2136"/>
                </a:lnTo>
                <a:lnTo>
                  <a:pt x="151809" y="1035"/>
                </a:lnTo>
                <a:lnTo>
                  <a:pt x="151675" y="768"/>
                </a:lnTo>
                <a:lnTo>
                  <a:pt x="150908" y="1"/>
                </a:lnTo>
                <a:lnTo>
                  <a:pt x="150741" y="1"/>
                </a:lnTo>
                <a:lnTo>
                  <a:pt x="149807" y="1"/>
                </a:lnTo>
                <a:lnTo>
                  <a:pt x="147973" y="1"/>
                </a:lnTo>
                <a:lnTo>
                  <a:pt x="146872" y="1"/>
                </a:lnTo>
                <a:lnTo>
                  <a:pt x="139133" y="1"/>
                </a:lnTo>
                <a:lnTo>
                  <a:pt x="138966" y="1"/>
                </a:lnTo>
                <a:lnTo>
                  <a:pt x="138166" y="1"/>
                </a:lnTo>
                <a:lnTo>
                  <a:pt x="137999" y="1"/>
                </a:lnTo>
                <a:lnTo>
                  <a:pt x="130260" y="1"/>
                </a:lnTo>
                <a:lnTo>
                  <a:pt x="129126" y="1"/>
                </a:lnTo>
                <a:lnTo>
                  <a:pt x="127325" y="1"/>
                </a:lnTo>
                <a:lnTo>
                  <a:pt x="126357" y="1"/>
                </a:lnTo>
                <a:lnTo>
                  <a:pt x="126191" y="1"/>
                </a:lnTo>
                <a:lnTo>
                  <a:pt x="125423" y="768"/>
                </a:lnTo>
                <a:lnTo>
                  <a:pt x="125323" y="1035"/>
                </a:lnTo>
                <a:lnTo>
                  <a:pt x="125323" y="2136"/>
                </a:lnTo>
                <a:lnTo>
                  <a:pt x="124056" y="2136"/>
                </a:lnTo>
                <a:lnTo>
                  <a:pt x="123155" y="3036"/>
                </a:lnTo>
                <a:lnTo>
                  <a:pt x="122254" y="2136"/>
                </a:lnTo>
                <a:lnTo>
                  <a:pt x="121020" y="2136"/>
                </a:lnTo>
                <a:lnTo>
                  <a:pt x="121020" y="1035"/>
                </a:lnTo>
                <a:lnTo>
                  <a:pt x="120887" y="768"/>
                </a:lnTo>
                <a:lnTo>
                  <a:pt x="120120" y="1"/>
                </a:lnTo>
                <a:lnTo>
                  <a:pt x="119953" y="1"/>
                </a:lnTo>
                <a:lnTo>
                  <a:pt x="119019" y="1"/>
                </a:lnTo>
                <a:lnTo>
                  <a:pt x="117184" y="1"/>
                </a:lnTo>
                <a:lnTo>
                  <a:pt x="116083" y="1"/>
                </a:lnTo>
                <a:lnTo>
                  <a:pt x="108311" y="1"/>
                </a:lnTo>
                <a:lnTo>
                  <a:pt x="108144" y="1"/>
                </a:lnTo>
                <a:lnTo>
                  <a:pt x="107377" y="1"/>
                </a:lnTo>
                <a:lnTo>
                  <a:pt x="107210" y="1"/>
                </a:lnTo>
                <a:lnTo>
                  <a:pt x="99472" y="1"/>
                </a:lnTo>
                <a:lnTo>
                  <a:pt x="98337" y="1"/>
                </a:lnTo>
                <a:lnTo>
                  <a:pt x="96536" y="1"/>
                </a:lnTo>
                <a:lnTo>
                  <a:pt x="95569" y="1"/>
                </a:lnTo>
                <a:lnTo>
                  <a:pt x="95402" y="1"/>
                </a:lnTo>
                <a:lnTo>
                  <a:pt x="94635" y="768"/>
                </a:lnTo>
                <a:lnTo>
                  <a:pt x="94535" y="1035"/>
                </a:lnTo>
                <a:lnTo>
                  <a:pt x="94535" y="2136"/>
                </a:lnTo>
                <a:lnTo>
                  <a:pt x="93267" y="2136"/>
                </a:lnTo>
                <a:lnTo>
                  <a:pt x="92366" y="3036"/>
                </a:lnTo>
                <a:lnTo>
                  <a:pt x="91499" y="2136"/>
                </a:lnTo>
                <a:lnTo>
                  <a:pt x="90232" y="2136"/>
                </a:lnTo>
                <a:lnTo>
                  <a:pt x="90232" y="1035"/>
                </a:lnTo>
                <a:lnTo>
                  <a:pt x="90098" y="768"/>
                </a:lnTo>
                <a:lnTo>
                  <a:pt x="89331" y="1"/>
                </a:lnTo>
                <a:lnTo>
                  <a:pt x="89164" y="1"/>
                </a:lnTo>
                <a:lnTo>
                  <a:pt x="88197" y="1"/>
                </a:lnTo>
                <a:lnTo>
                  <a:pt x="86396" y="1"/>
                </a:lnTo>
                <a:lnTo>
                  <a:pt x="85295" y="1"/>
                </a:lnTo>
                <a:lnTo>
                  <a:pt x="77523" y="1"/>
                </a:lnTo>
                <a:lnTo>
                  <a:pt x="77356" y="1"/>
                </a:lnTo>
                <a:lnTo>
                  <a:pt x="76589" y="1"/>
                </a:lnTo>
                <a:lnTo>
                  <a:pt x="76422" y="1"/>
                </a:lnTo>
                <a:lnTo>
                  <a:pt x="68650" y="1"/>
                </a:lnTo>
                <a:lnTo>
                  <a:pt x="67549" y="1"/>
                </a:lnTo>
                <a:lnTo>
                  <a:pt x="65714" y="1"/>
                </a:lnTo>
                <a:lnTo>
                  <a:pt x="64780" y="1"/>
                </a:lnTo>
                <a:lnTo>
                  <a:pt x="64613" y="1"/>
                </a:lnTo>
                <a:lnTo>
                  <a:pt x="63846" y="768"/>
                </a:lnTo>
                <a:lnTo>
                  <a:pt x="63713" y="1035"/>
                </a:lnTo>
                <a:lnTo>
                  <a:pt x="63713" y="2136"/>
                </a:lnTo>
                <a:lnTo>
                  <a:pt x="62478" y="2136"/>
                </a:lnTo>
                <a:lnTo>
                  <a:pt x="61578" y="3036"/>
                </a:lnTo>
                <a:lnTo>
                  <a:pt x="60677" y="2136"/>
                </a:lnTo>
                <a:lnTo>
                  <a:pt x="59443" y="2136"/>
                </a:lnTo>
                <a:lnTo>
                  <a:pt x="59443" y="1035"/>
                </a:lnTo>
                <a:lnTo>
                  <a:pt x="59310" y="768"/>
                </a:lnTo>
                <a:lnTo>
                  <a:pt x="58542" y="1"/>
                </a:lnTo>
                <a:lnTo>
                  <a:pt x="58376" y="1"/>
                </a:lnTo>
                <a:lnTo>
                  <a:pt x="57408" y="1"/>
                </a:lnTo>
                <a:lnTo>
                  <a:pt x="55607" y="1"/>
                </a:lnTo>
                <a:lnTo>
                  <a:pt x="54506" y="1"/>
                </a:lnTo>
                <a:lnTo>
                  <a:pt x="46734" y="1"/>
                </a:lnTo>
                <a:lnTo>
                  <a:pt x="46567" y="1"/>
                </a:lnTo>
                <a:lnTo>
                  <a:pt x="45767" y="1"/>
                </a:lnTo>
                <a:lnTo>
                  <a:pt x="45600" y="1"/>
                </a:lnTo>
                <a:lnTo>
                  <a:pt x="37861" y="1"/>
                </a:lnTo>
                <a:lnTo>
                  <a:pt x="36760" y="1"/>
                </a:lnTo>
                <a:lnTo>
                  <a:pt x="34925" y="1"/>
                </a:lnTo>
                <a:lnTo>
                  <a:pt x="33991" y="1"/>
                </a:lnTo>
                <a:lnTo>
                  <a:pt x="33825" y="1"/>
                </a:lnTo>
                <a:lnTo>
                  <a:pt x="33057" y="768"/>
                </a:lnTo>
                <a:lnTo>
                  <a:pt x="32924" y="1035"/>
                </a:lnTo>
                <a:lnTo>
                  <a:pt x="32924" y="2136"/>
                </a:lnTo>
                <a:lnTo>
                  <a:pt x="31690" y="2136"/>
                </a:lnTo>
                <a:lnTo>
                  <a:pt x="30789" y="3036"/>
                </a:lnTo>
                <a:lnTo>
                  <a:pt x="29889" y="2136"/>
                </a:lnTo>
                <a:lnTo>
                  <a:pt x="28654" y="2136"/>
                </a:lnTo>
                <a:lnTo>
                  <a:pt x="28654" y="1035"/>
                </a:lnTo>
                <a:lnTo>
                  <a:pt x="28521" y="768"/>
                </a:lnTo>
                <a:lnTo>
                  <a:pt x="27754" y="1"/>
                </a:lnTo>
                <a:lnTo>
                  <a:pt x="27587" y="1"/>
                </a:lnTo>
                <a:lnTo>
                  <a:pt x="26620" y="1"/>
                </a:lnTo>
                <a:lnTo>
                  <a:pt x="24818" y="1"/>
                </a:lnTo>
                <a:lnTo>
                  <a:pt x="23684" y="1"/>
                </a:lnTo>
                <a:lnTo>
                  <a:pt x="23684" y="1"/>
                </a:lnTo>
                <a:lnTo>
                  <a:pt x="15945" y="1"/>
                </a:lnTo>
                <a:lnTo>
                  <a:pt x="15778" y="1"/>
                </a:lnTo>
                <a:lnTo>
                  <a:pt x="14978" y="1"/>
                </a:lnTo>
                <a:lnTo>
                  <a:pt x="14811" y="1"/>
                </a:lnTo>
                <a:lnTo>
                  <a:pt x="7072" y="1"/>
                </a:lnTo>
                <a:lnTo>
                  <a:pt x="5938" y="1"/>
                </a:lnTo>
                <a:lnTo>
                  <a:pt x="4137" y="1"/>
                </a:lnTo>
                <a:lnTo>
                  <a:pt x="3169" y="1"/>
                </a:lnTo>
                <a:lnTo>
                  <a:pt x="3036" y="1"/>
                </a:lnTo>
                <a:lnTo>
                  <a:pt x="2235" y="768"/>
                </a:lnTo>
                <a:lnTo>
                  <a:pt x="2135" y="1035"/>
                </a:lnTo>
                <a:lnTo>
                  <a:pt x="2135" y="2136"/>
                </a:lnTo>
                <a:lnTo>
                  <a:pt x="868" y="2136"/>
                </a:lnTo>
                <a:lnTo>
                  <a:pt x="0" y="3036"/>
                </a:lnTo>
                <a:lnTo>
                  <a:pt x="0" y="3203"/>
                </a:lnTo>
                <a:lnTo>
                  <a:pt x="0" y="4137"/>
                </a:lnTo>
                <a:lnTo>
                  <a:pt x="0" y="5972"/>
                </a:lnTo>
                <a:lnTo>
                  <a:pt x="0" y="7073"/>
                </a:lnTo>
                <a:lnTo>
                  <a:pt x="0" y="14845"/>
                </a:lnTo>
                <a:lnTo>
                  <a:pt x="0" y="14978"/>
                </a:lnTo>
                <a:lnTo>
                  <a:pt x="0" y="15779"/>
                </a:lnTo>
                <a:lnTo>
                  <a:pt x="0" y="15946"/>
                </a:lnTo>
                <a:lnTo>
                  <a:pt x="0" y="23685"/>
                </a:lnTo>
                <a:lnTo>
                  <a:pt x="0" y="24819"/>
                </a:lnTo>
                <a:lnTo>
                  <a:pt x="0" y="26620"/>
                </a:lnTo>
                <a:lnTo>
                  <a:pt x="0" y="27587"/>
                </a:lnTo>
                <a:lnTo>
                  <a:pt x="0" y="27754"/>
                </a:lnTo>
                <a:lnTo>
                  <a:pt x="868" y="28621"/>
                </a:lnTo>
                <a:lnTo>
                  <a:pt x="2135" y="28621"/>
                </a:lnTo>
                <a:lnTo>
                  <a:pt x="2135" y="29722"/>
                </a:lnTo>
                <a:lnTo>
                  <a:pt x="2235" y="30022"/>
                </a:lnTo>
                <a:lnTo>
                  <a:pt x="3036" y="30790"/>
                </a:lnTo>
                <a:lnTo>
                  <a:pt x="2235" y="31557"/>
                </a:lnTo>
                <a:lnTo>
                  <a:pt x="2135" y="31824"/>
                </a:lnTo>
                <a:lnTo>
                  <a:pt x="2135" y="32924"/>
                </a:lnTo>
                <a:lnTo>
                  <a:pt x="868" y="32924"/>
                </a:lnTo>
                <a:lnTo>
                  <a:pt x="0" y="33825"/>
                </a:lnTo>
                <a:lnTo>
                  <a:pt x="0" y="33959"/>
                </a:lnTo>
                <a:lnTo>
                  <a:pt x="0" y="34926"/>
                </a:lnTo>
                <a:lnTo>
                  <a:pt x="0" y="36727"/>
                </a:lnTo>
                <a:lnTo>
                  <a:pt x="0" y="37861"/>
                </a:lnTo>
                <a:lnTo>
                  <a:pt x="0" y="45600"/>
                </a:lnTo>
                <a:lnTo>
                  <a:pt x="0" y="45767"/>
                </a:lnTo>
                <a:lnTo>
                  <a:pt x="0" y="46568"/>
                </a:lnTo>
                <a:lnTo>
                  <a:pt x="0" y="46734"/>
                </a:lnTo>
                <a:lnTo>
                  <a:pt x="0" y="54473"/>
                </a:lnTo>
                <a:lnTo>
                  <a:pt x="0" y="55607"/>
                </a:lnTo>
                <a:lnTo>
                  <a:pt x="0" y="57409"/>
                </a:lnTo>
                <a:lnTo>
                  <a:pt x="0" y="58376"/>
                </a:lnTo>
                <a:lnTo>
                  <a:pt x="0" y="58509"/>
                </a:lnTo>
                <a:lnTo>
                  <a:pt x="868" y="59410"/>
                </a:lnTo>
                <a:lnTo>
                  <a:pt x="2135" y="59410"/>
                </a:lnTo>
                <a:lnTo>
                  <a:pt x="2135" y="60511"/>
                </a:lnTo>
                <a:lnTo>
                  <a:pt x="2235" y="60778"/>
                </a:lnTo>
                <a:lnTo>
                  <a:pt x="3036" y="61545"/>
                </a:lnTo>
                <a:lnTo>
                  <a:pt x="2235" y="62312"/>
                </a:lnTo>
                <a:lnTo>
                  <a:pt x="2135" y="62612"/>
                </a:lnTo>
                <a:lnTo>
                  <a:pt x="2135" y="63713"/>
                </a:lnTo>
                <a:lnTo>
                  <a:pt x="868" y="63713"/>
                </a:lnTo>
                <a:lnTo>
                  <a:pt x="0" y="64580"/>
                </a:lnTo>
                <a:lnTo>
                  <a:pt x="0" y="64747"/>
                </a:lnTo>
                <a:lnTo>
                  <a:pt x="0" y="65715"/>
                </a:lnTo>
                <a:lnTo>
                  <a:pt x="0" y="67516"/>
                </a:lnTo>
                <a:lnTo>
                  <a:pt x="0" y="68650"/>
                </a:lnTo>
                <a:lnTo>
                  <a:pt x="0" y="76389"/>
                </a:lnTo>
                <a:lnTo>
                  <a:pt x="0" y="76556"/>
                </a:lnTo>
                <a:lnTo>
                  <a:pt x="0" y="77356"/>
                </a:lnTo>
                <a:lnTo>
                  <a:pt x="0" y="77490"/>
                </a:lnTo>
                <a:lnTo>
                  <a:pt x="0" y="85262"/>
                </a:lnTo>
                <a:lnTo>
                  <a:pt x="0" y="86363"/>
                </a:lnTo>
                <a:lnTo>
                  <a:pt x="0" y="88197"/>
                </a:lnTo>
                <a:lnTo>
                  <a:pt x="0" y="89131"/>
                </a:lnTo>
                <a:lnTo>
                  <a:pt x="0" y="89298"/>
                </a:lnTo>
                <a:lnTo>
                  <a:pt x="868" y="90199"/>
                </a:lnTo>
                <a:lnTo>
                  <a:pt x="2135" y="90199"/>
                </a:lnTo>
                <a:lnTo>
                  <a:pt x="2135" y="91266"/>
                </a:lnTo>
                <a:lnTo>
                  <a:pt x="2235" y="91566"/>
                </a:lnTo>
                <a:lnTo>
                  <a:pt x="3036" y="92334"/>
                </a:lnTo>
                <a:lnTo>
                  <a:pt x="2235" y="93101"/>
                </a:lnTo>
                <a:lnTo>
                  <a:pt x="2135" y="93368"/>
                </a:lnTo>
                <a:lnTo>
                  <a:pt x="2135" y="94469"/>
                </a:lnTo>
                <a:lnTo>
                  <a:pt x="868" y="94469"/>
                </a:lnTo>
                <a:lnTo>
                  <a:pt x="0" y="95369"/>
                </a:lnTo>
                <a:lnTo>
                  <a:pt x="0" y="95536"/>
                </a:lnTo>
                <a:lnTo>
                  <a:pt x="0" y="96470"/>
                </a:lnTo>
                <a:lnTo>
                  <a:pt x="0" y="98305"/>
                </a:lnTo>
                <a:lnTo>
                  <a:pt x="0" y="99405"/>
                </a:lnTo>
                <a:lnTo>
                  <a:pt x="0" y="107178"/>
                </a:lnTo>
                <a:lnTo>
                  <a:pt x="0" y="107311"/>
                </a:lnTo>
                <a:lnTo>
                  <a:pt x="0" y="108112"/>
                </a:lnTo>
                <a:lnTo>
                  <a:pt x="0" y="108278"/>
                </a:lnTo>
                <a:lnTo>
                  <a:pt x="0" y="116017"/>
                </a:lnTo>
                <a:lnTo>
                  <a:pt x="0" y="117151"/>
                </a:lnTo>
                <a:lnTo>
                  <a:pt x="0" y="118953"/>
                </a:lnTo>
                <a:lnTo>
                  <a:pt x="0" y="119920"/>
                </a:lnTo>
                <a:lnTo>
                  <a:pt x="0" y="120087"/>
                </a:lnTo>
                <a:lnTo>
                  <a:pt x="868" y="120954"/>
                </a:lnTo>
                <a:lnTo>
                  <a:pt x="2135" y="120954"/>
                </a:lnTo>
                <a:lnTo>
                  <a:pt x="2135" y="122055"/>
                </a:lnTo>
                <a:lnTo>
                  <a:pt x="2235" y="122355"/>
                </a:lnTo>
                <a:lnTo>
                  <a:pt x="3036" y="123122"/>
                </a:lnTo>
                <a:lnTo>
                  <a:pt x="3169" y="123122"/>
                </a:lnTo>
                <a:lnTo>
                  <a:pt x="4137" y="123122"/>
                </a:lnTo>
                <a:lnTo>
                  <a:pt x="5938" y="123122"/>
                </a:lnTo>
                <a:lnTo>
                  <a:pt x="7072" y="123122"/>
                </a:lnTo>
                <a:lnTo>
                  <a:pt x="14811" y="123122"/>
                </a:lnTo>
                <a:lnTo>
                  <a:pt x="14978" y="123122"/>
                </a:lnTo>
                <a:lnTo>
                  <a:pt x="15778" y="123122"/>
                </a:lnTo>
                <a:lnTo>
                  <a:pt x="15945" y="123122"/>
                </a:lnTo>
                <a:lnTo>
                  <a:pt x="23684" y="123122"/>
                </a:lnTo>
                <a:lnTo>
                  <a:pt x="23684" y="123122"/>
                </a:lnTo>
                <a:lnTo>
                  <a:pt x="24818" y="123122"/>
                </a:lnTo>
                <a:lnTo>
                  <a:pt x="26620" y="123122"/>
                </a:lnTo>
                <a:lnTo>
                  <a:pt x="27587" y="123122"/>
                </a:lnTo>
                <a:lnTo>
                  <a:pt x="27754" y="123122"/>
                </a:lnTo>
                <a:lnTo>
                  <a:pt x="28521" y="122355"/>
                </a:lnTo>
                <a:lnTo>
                  <a:pt x="28621" y="122055"/>
                </a:lnTo>
                <a:lnTo>
                  <a:pt x="28621" y="120954"/>
                </a:lnTo>
                <a:lnTo>
                  <a:pt x="29889" y="120954"/>
                </a:lnTo>
                <a:lnTo>
                  <a:pt x="30789" y="120087"/>
                </a:lnTo>
                <a:lnTo>
                  <a:pt x="31656" y="120954"/>
                </a:lnTo>
                <a:lnTo>
                  <a:pt x="32924" y="120954"/>
                </a:lnTo>
                <a:lnTo>
                  <a:pt x="32924" y="122055"/>
                </a:lnTo>
                <a:lnTo>
                  <a:pt x="33024" y="122355"/>
                </a:lnTo>
                <a:lnTo>
                  <a:pt x="33825" y="123122"/>
                </a:lnTo>
                <a:lnTo>
                  <a:pt x="33958" y="123122"/>
                </a:lnTo>
                <a:lnTo>
                  <a:pt x="34925" y="123122"/>
                </a:lnTo>
                <a:lnTo>
                  <a:pt x="36727" y="123122"/>
                </a:lnTo>
                <a:lnTo>
                  <a:pt x="37861" y="123122"/>
                </a:lnTo>
                <a:lnTo>
                  <a:pt x="45600" y="123122"/>
                </a:lnTo>
                <a:lnTo>
                  <a:pt x="45767" y="123122"/>
                </a:lnTo>
                <a:lnTo>
                  <a:pt x="46567" y="123122"/>
                </a:lnTo>
                <a:lnTo>
                  <a:pt x="46734" y="123122"/>
                </a:lnTo>
                <a:lnTo>
                  <a:pt x="54473" y="123122"/>
                </a:lnTo>
                <a:lnTo>
                  <a:pt x="55607" y="123122"/>
                </a:lnTo>
                <a:lnTo>
                  <a:pt x="57408" y="123122"/>
                </a:lnTo>
                <a:lnTo>
                  <a:pt x="58376" y="123122"/>
                </a:lnTo>
                <a:lnTo>
                  <a:pt x="58542" y="123122"/>
                </a:lnTo>
                <a:lnTo>
                  <a:pt x="59310" y="122355"/>
                </a:lnTo>
                <a:lnTo>
                  <a:pt x="59410" y="122055"/>
                </a:lnTo>
                <a:lnTo>
                  <a:pt x="59410" y="120954"/>
                </a:lnTo>
                <a:lnTo>
                  <a:pt x="60677" y="120954"/>
                </a:lnTo>
                <a:lnTo>
                  <a:pt x="61578" y="120087"/>
                </a:lnTo>
                <a:lnTo>
                  <a:pt x="62445" y="120954"/>
                </a:lnTo>
                <a:lnTo>
                  <a:pt x="63713" y="120954"/>
                </a:lnTo>
                <a:lnTo>
                  <a:pt x="63713" y="122055"/>
                </a:lnTo>
                <a:lnTo>
                  <a:pt x="63813" y="122355"/>
                </a:lnTo>
                <a:lnTo>
                  <a:pt x="64613" y="123122"/>
                </a:lnTo>
                <a:lnTo>
                  <a:pt x="64747" y="123122"/>
                </a:lnTo>
                <a:lnTo>
                  <a:pt x="65714" y="123122"/>
                </a:lnTo>
                <a:lnTo>
                  <a:pt x="67515" y="123122"/>
                </a:lnTo>
                <a:lnTo>
                  <a:pt x="68650" y="123122"/>
                </a:lnTo>
                <a:lnTo>
                  <a:pt x="76388" y="123122"/>
                </a:lnTo>
                <a:lnTo>
                  <a:pt x="76555" y="123122"/>
                </a:lnTo>
                <a:lnTo>
                  <a:pt x="77356" y="123122"/>
                </a:lnTo>
                <a:lnTo>
                  <a:pt x="77523" y="123122"/>
                </a:lnTo>
                <a:lnTo>
                  <a:pt x="85261" y="123122"/>
                </a:lnTo>
                <a:lnTo>
                  <a:pt x="86362" y="123122"/>
                </a:lnTo>
                <a:lnTo>
                  <a:pt x="88197" y="123122"/>
                </a:lnTo>
                <a:lnTo>
                  <a:pt x="89131" y="123122"/>
                </a:lnTo>
                <a:lnTo>
                  <a:pt x="89298" y="123122"/>
                </a:lnTo>
                <a:lnTo>
                  <a:pt x="90065" y="122355"/>
                </a:lnTo>
                <a:lnTo>
                  <a:pt x="90198" y="122055"/>
                </a:lnTo>
                <a:lnTo>
                  <a:pt x="90198" y="120954"/>
                </a:lnTo>
                <a:lnTo>
                  <a:pt x="91466" y="120954"/>
                </a:lnTo>
                <a:lnTo>
                  <a:pt x="92333" y="120087"/>
                </a:lnTo>
                <a:lnTo>
                  <a:pt x="93234" y="120954"/>
                </a:lnTo>
                <a:lnTo>
                  <a:pt x="94501" y="120954"/>
                </a:lnTo>
                <a:lnTo>
                  <a:pt x="94501" y="122055"/>
                </a:lnTo>
                <a:lnTo>
                  <a:pt x="94601" y="122355"/>
                </a:lnTo>
                <a:lnTo>
                  <a:pt x="95369" y="123122"/>
                </a:lnTo>
                <a:lnTo>
                  <a:pt x="95535" y="123122"/>
                </a:lnTo>
                <a:lnTo>
                  <a:pt x="96503" y="123122"/>
                </a:lnTo>
                <a:lnTo>
                  <a:pt x="98304" y="123122"/>
                </a:lnTo>
                <a:lnTo>
                  <a:pt x="99438" y="123122"/>
                </a:lnTo>
                <a:lnTo>
                  <a:pt x="107177" y="123122"/>
                </a:lnTo>
                <a:lnTo>
                  <a:pt x="107344" y="123122"/>
                </a:lnTo>
                <a:lnTo>
                  <a:pt x="108111" y="123122"/>
                </a:lnTo>
                <a:lnTo>
                  <a:pt x="108278" y="123122"/>
                </a:lnTo>
                <a:lnTo>
                  <a:pt x="116050" y="123122"/>
                </a:lnTo>
                <a:lnTo>
                  <a:pt x="117151" y="123122"/>
                </a:lnTo>
                <a:lnTo>
                  <a:pt x="118985" y="123122"/>
                </a:lnTo>
                <a:lnTo>
                  <a:pt x="119919" y="123122"/>
                </a:lnTo>
                <a:lnTo>
                  <a:pt x="120086" y="123122"/>
                </a:lnTo>
                <a:lnTo>
                  <a:pt x="120853" y="122355"/>
                </a:lnTo>
                <a:lnTo>
                  <a:pt x="120987" y="122055"/>
                </a:lnTo>
                <a:lnTo>
                  <a:pt x="120987" y="120954"/>
                </a:lnTo>
                <a:lnTo>
                  <a:pt x="122221" y="120954"/>
                </a:lnTo>
                <a:lnTo>
                  <a:pt x="123122" y="120087"/>
                </a:lnTo>
                <a:lnTo>
                  <a:pt x="124022" y="120954"/>
                </a:lnTo>
                <a:lnTo>
                  <a:pt x="125257" y="120954"/>
                </a:lnTo>
                <a:lnTo>
                  <a:pt x="125257" y="122055"/>
                </a:lnTo>
                <a:lnTo>
                  <a:pt x="125390" y="122355"/>
                </a:lnTo>
                <a:lnTo>
                  <a:pt x="126157" y="123122"/>
                </a:lnTo>
                <a:lnTo>
                  <a:pt x="126324" y="123122"/>
                </a:lnTo>
                <a:lnTo>
                  <a:pt x="127291" y="123122"/>
                </a:lnTo>
                <a:lnTo>
                  <a:pt x="129093" y="123122"/>
                </a:lnTo>
                <a:lnTo>
                  <a:pt x="130193" y="123122"/>
                </a:lnTo>
                <a:lnTo>
                  <a:pt x="137966" y="123122"/>
                </a:lnTo>
                <a:lnTo>
                  <a:pt x="138132" y="123122"/>
                </a:lnTo>
                <a:lnTo>
                  <a:pt x="138900" y="123122"/>
                </a:lnTo>
                <a:lnTo>
                  <a:pt x="139066" y="123122"/>
                </a:lnTo>
                <a:lnTo>
                  <a:pt x="146839" y="123122"/>
                </a:lnTo>
                <a:lnTo>
                  <a:pt x="147939" y="123122"/>
                </a:lnTo>
                <a:lnTo>
                  <a:pt x="149741" y="123122"/>
                </a:lnTo>
                <a:lnTo>
                  <a:pt x="150708" y="123122"/>
                </a:lnTo>
                <a:lnTo>
                  <a:pt x="150875" y="123122"/>
                </a:lnTo>
                <a:lnTo>
                  <a:pt x="151642" y="122355"/>
                </a:lnTo>
                <a:lnTo>
                  <a:pt x="151776" y="122055"/>
                </a:lnTo>
                <a:lnTo>
                  <a:pt x="151776" y="120954"/>
                </a:lnTo>
                <a:lnTo>
                  <a:pt x="153010" y="120954"/>
                </a:lnTo>
                <a:lnTo>
                  <a:pt x="153910" y="120087"/>
                </a:lnTo>
                <a:lnTo>
                  <a:pt x="154778" y="120954"/>
                </a:lnTo>
                <a:lnTo>
                  <a:pt x="156112" y="120954"/>
                </a:lnTo>
                <a:lnTo>
                  <a:pt x="156112" y="122055"/>
                </a:lnTo>
                <a:lnTo>
                  <a:pt x="156212" y="122355"/>
                </a:lnTo>
                <a:lnTo>
                  <a:pt x="156979" y="123122"/>
                </a:lnTo>
                <a:lnTo>
                  <a:pt x="157146" y="123122"/>
                </a:lnTo>
                <a:lnTo>
                  <a:pt x="158113" y="123122"/>
                </a:lnTo>
                <a:lnTo>
                  <a:pt x="159915" y="123122"/>
                </a:lnTo>
                <a:lnTo>
                  <a:pt x="161049" y="123122"/>
                </a:lnTo>
                <a:lnTo>
                  <a:pt x="168788" y="123122"/>
                </a:lnTo>
                <a:lnTo>
                  <a:pt x="168954" y="123122"/>
                </a:lnTo>
                <a:lnTo>
                  <a:pt x="169722" y="123122"/>
                </a:lnTo>
                <a:lnTo>
                  <a:pt x="169888" y="123122"/>
                </a:lnTo>
                <a:lnTo>
                  <a:pt x="177661" y="123122"/>
                </a:lnTo>
                <a:lnTo>
                  <a:pt x="178761" y="123122"/>
                </a:lnTo>
                <a:lnTo>
                  <a:pt x="180596" y="123122"/>
                </a:lnTo>
                <a:lnTo>
                  <a:pt x="181530" y="123122"/>
                </a:lnTo>
                <a:lnTo>
                  <a:pt x="181697" y="123122"/>
                </a:lnTo>
                <a:lnTo>
                  <a:pt x="182464" y="122355"/>
                </a:lnTo>
                <a:lnTo>
                  <a:pt x="182598" y="122055"/>
                </a:lnTo>
                <a:lnTo>
                  <a:pt x="182598" y="120954"/>
                </a:lnTo>
                <a:lnTo>
                  <a:pt x="183832" y="120954"/>
                </a:lnTo>
                <a:lnTo>
                  <a:pt x="184732" y="120087"/>
                </a:lnTo>
                <a:lnTo>
                  <a:pt x="185633" y="120954"/>
                </a:lnTo>
                <a:lnTo>
                  <a:pt x="186867" y="120954"/>
                </a:lnTo>
                <a:lnTo>
                  <a:pt x="186867" y="122055"/>
                </a:lnTo>
                <a:lnTo>
                  <a:pt x="187001" y="122355"/>
                </a:lnTo>
                <a:lnTo>
                  <a:pt x="187768" y="123122"/>
                </a:lnTo>
                <a:lnTo>
                  <a:pt x="187935" y="123122"/>
                </a:lnTo>
                <a:lnTo>
                  <a:pt x="188869" y="123122"/>
                </a:lnTo>
                <a:lnTo>
                  <a:pt x="190703" y="123122"/>
                </a:lnTo>
                <a:lnTo>
                  <a:pt x="191804" y="123122"/>
                </a:lnTo>
                <a:lnTo>
                  <a:pt x="199576" y="123122"/>
                </a:lnTo>
                <a:lnTo>
                  <a:pt x="199743" y="123122"/>
                </a:lnTo>
                <a:lnTo>
                  <a:pt x="200510" y="123122"/>
                </a:lnTo>
                <a:lnTo>
                  <a:pt x="200677" y="123122"/>
                </a:lnTo>
                <a:lnTo>
                  <a:pt x="208449" y="123122"/>
                </a:lnTo>
                <a:lnTo>
                  <a:pt x="209550" y="123122"/>
                </a:lnTo>
                <a:lnTo>
                  <a:pt x="211351" y="123122"/>
                </a:lnTo>
                <a:lnTo>
                  <a:pt x="212319" y="123122"/>
                </a:lnTo>
                <a:lnTo>
                  <a:pt x="212486" y="123122"/>
                </a:lnTo>
                <a:lnTo>
                  <a:pt x="213253" y="122355"/>
                </a:lnTo>
                <a:lnTo>
                  <a:pt x="213386" y="122055"/>
                </a:lnTo>
                <a:lnTo>
                  <a:pt x="213386" y="120954"/>
                </a:lnTo>
                <a:lnTo>
                  <a:pt x="214620" y="120954"/>
                </a:lnTo>
                <a:lnTo>
                  <a:pt x="215521" y="120087"/>
                </a:lnTo>
                <a:lnTo>
                  <a:pt x="216388" y="120954"/>
                </a:lnTo>
                <a:lnTo>
                  <a:pt x="217656" y="120954"/>
                </a:lnTo>
                <a:lnTo>
                  <a:pt x="217656" y="122055"/>
                </a:lnTo>
                <a:lnTo>
                  <a:pt x="217789" y="122355"/>
                </a:lnTo>
                <a:lnTo>
                  <a:pt x="218557" y="123122"/>
                </a:lnTo>
                <a:lnTo>
                  <a:pt x="218723" y="123122"/>
                </a:lnTo>
                <a:lnTo>
                  <a:pt x="219657" y="123122"/>
                </a:lnTo>
                <a:lnTo>
                  <a:pt x="221492" y="123122"/>
                </a:lnTo>
                <a:lnTo>
                  <a:pt x="222593" y="123122"/>
                </a:lnTo>
                <a:lnTo>
                  <a:pt x="222593" y="123122"/>
                </a:lnTo>
                <a:lnTo>
                  <a:pt x="230365" y="123122"/>
                </a:lnTo>
                <a:lnTo>
                  <a:pt x="230498" y="123122"/>
                </a:lnTo>
                <a:lnTo>
                  <a:pt x="231299" y="123122"/>
                </a:lnTo>
                <a:lnTo>
                  <a:pt x="231466" y="123122"/>
                </a:lnTo>
                <a:lnTo>
                  <a:pt x="239205" y="123122"/>
                </a:lnTo>
                <a:lnTo>
                  <a:pt x="240339" y="123122"/>
                </a:lnTo>
                <a:lnTo>
                  <a:pt x="242140" y="123122"/>
                </a:lnTo>
                <a:lnTo>
                  <a:pt x="243107" y="123122"/>
                </a:lnTo>
                <a:lnTo>
                  <a:pt x="243274" y="123122"/>
                </a:lnTo>
                <a:lnTo>
                  <a:pt x="244041" y="122355"/>
                </a:lnTo>
                <a:lnTo>
                  <a:pt x="244142" y="122055"/>
                </a:lnTo>
                <a:lnTo>
                  <a:pt x="244142" y="120954"/>
                </a:lnTo>
                <a:lnTo>
                  <a:pt x="245409" y="120954"/>
                </a:lnTo>
                <a:lnTo>
                  <a:pt x="246310" y="120087"/>
                </a:lnTo>
                <a:lnTo>
                  <a:pt x="246310" y="119920"/>
                </a:lnTo>
                <a:lnTo>
                  <a:pt x="246310" y="118953"/>
                </a:lnTo>
                <a:lnTo>
                  <a:pt x="246310" y="117151"/>
                </a:lnTo>
                <a:lnTo>
                  <a:pt x="246310" y="116017"/>
                </a:lnTo>
                <a:lnTo>
                  <a:pt x="246310" y="108278"/>
                </a:lnTo>
                <a:lnTo>
                  <a:pt x="246310" y="108112"/>
                </a:lnTo>
                <a:lnTo>
                  <a:pt x="246310" y="107311"/>
                </a:lnTo>
                <a:lnTo>
                  <a:pt x="246310" y="107178"/>
                </a:lnTo>
                <a:lnTo>
                  <a:pt x="246310" y="99405"/>
                </a:lnTo>
                <a:lnTo>
                  <a:pt x="246310" y="98305"/>
                </a:lnTo>
                <a:lnTo>
                  <a:pt x="246310" y="96470"/>
                </a:lnTo>
                <a:lnTo>
                  <a:pt x="246310" y="95536"/>
                </a:lnTo>
                <a:lnTo>
                  <a:pt x="246310" y="95369"/>
                </a:lnTo>
                <a:lnTo>
                  <a:pt x="245409" y="94469"/>
                </a:lnTo>
                <a:lnTo>
                  <a:pt x="244142" y="94469"/>
                </a:lnTo>
                <a:lnTo>
                  <a:pt x="244142" y="93368"/>
                </a:lnTo>
                <a:lnTo>
                  <a:pt x="244041" y="93101"/>
                </a:lnTo>
                <a:lnTo>
                  <a:pt x="243274" y="92334"/>
                </a:lnTo>
                <a:lnTo>
                  <a:pt x="244041" y="91566"/>
                </a:lnTo>
                <a:lnTo>
                  <a:pt x="244142" y="91266"/>
                </a:lnTo>
                <a:lnTo>
                  <a:pt x="244142" y="90199"/>
                </a:lnTo>
                <a:lnTo>
                  <a:pt x="245409" y="90199"/>
                </a:lnTo>
                <a:lnTo>
                  <a:pt x="246310" y="89298"/>
                </a:lnTo>
                <a:lnTo>
                  <a:pt x="246310" y="89131"/>
                </a:lnTo>
                <a:lnTo>
                  <a:pt x="246310" y="88197"/>
                </a:lnTo>
                <a:lnTo>
                  <a:pt x="246310" y="86363"/>
                </a:lnTo>
                <a:lnTo>
                  <a:pt x="246310" y="85262"/>
                </a:lnTo>
                <a:lnTo>
                  <a:pt x="246310" y="77490"/>
                </a:lnTo>
                <a:lnTo>
                  <a:pt x="246310" y="77323"/>
                </a:lnTo>
                <a:lnTo>
                  <a:pt x="246310" y="76556"/>
                </a:lnTo>
                <a:lnTo>
                  <a:pt x="246310" y="76389"/>
                </a:lnTo>
                <a:lnTo>
                  <a:pt x="246310" y="68617"/>
                </a:lnTo>
                <a:lnTo>
                  <a:pt x="246310" y="67516"/>
                </a:lnTo>
                <a:lnTo>
                  <a:pt x="246310" y="65715"/>
                </a:lnTo>
                <a:lnTo>
                  <a:pt x="246310" y="64747"/>
                </a:lnTo>
                <a:lnTo>
                  <a:pt x="246310" y="64580"/>
                </a:lnTo>
                <a:lnTo>
                  <a:pt x="245409" y="63713"/>
                </a:lnTo>
                <a:lnTo>
                  <a:pt x="244142" y="63713"/>
                </a:lnTo>
                <a:lnTo>
                  <a:pt x="244142" y="62612"/>
                </a:lnTo>
                <a:lnTo>
                  <a:pt x="244041" y="62312"/>
                </a:lnTo>
                <a:lnTo>
                  <a:pt x="243274" y="61545"/>
                </a:lnTo>
                <a:lnTo>
                  <a:pt x="244041" y="60778"/>
                </a:lnTo>
                <a:lnTo>
                  <a:pt x="244142" y="60511"/>
                </a:lnTo>
                <a:lnTo>
                  <a:pt x="244142" y="59410"/>
                </a:lnTo>
                <a:lnTo>
                  <a:pt x="245409" y="59410"/>
                </a:lnTo>
                <a:lnTo>
                  <a:pt x="246310" y="58509"/>
                </a:lnTo>
                <a:lnTo>
                  <a:pt x="246310" y="58376"/>
                </a:lnTo>
                <a:lnTo>
                  <a:pt x="246310" y="57409"/>
                </a:lnTo>
                <a:lnTo>
                  <a:pt x="246310" y="55607"/>
                </a:lnTo>
                <a:lnTo>
                  <a:pt x="246310" y="54473"/>
                </a:lnTo>
                <a:lnTo>
                  <a:pt x="246310" y="46734"/>
                </a:lnTo>
                <a:lnTo>
                  <a:pt x="246310" y="46568"/>
                </a:lnTo>
                <a:lnTo>
                  <a:pt x="246310" y="45800"/>
                </a:lnTo>
                <a:lnTo>
                  <a:pt x="246310" y="45634"/>
                </a:lnTo>
                <a:lnTo>
                  <a:pt x="246310" y="37861"/>
                </a:lnTo>
                <a:lnTo>
                  <a:pt x="246310" y="36761"/>
                </a:lnTo>
                <a:lnTo>
                  <a:pt x="246310" y="34926"/>
                </a:lnTo>
                <a:lnTo>
                  <a:pt x="246310" y="33992"/>
                </a:lnTo>
                <a:lnTo>
                  <a:pt x="246310" y="33825"/>
                </a:lnTo>
                <a:lnTo>
                  <a:pt x="245409" y="32924"/>
                </a:lnTo>
                <a:lnTo>
                  <a:pt x="244142" y="32924"/>
                </a:lnTo>
                <a:lnTo>
                  <a:pt x="244142" y="31824"/>
                </a:lnTo>
                <a:lnTo>
                  <a:pt x="244041" y="31557"/>
                </a:lnTo>
                <a:lnTo>
                  <a:pt x="243274" y="30790"/>
                </a:lnTo>
                <a:lnTo>
                  <a:pt x="244041" y="30022"/>
                </a:lnTo>
                <a:lnTo>
                  <a:pt x="244142" y="29722"/>
                </a:lnTo>
                <a:lnTo>
                  <a:pt x="244142" y="28655"/>
                </a:lnTo>
                <a:lnTo>
                  <a:pt x="245409" y="28655"/>
                </a:lnTo>
                <a:lnTo>
                  <a:pt x="246310" y="27754"/>
                </a:lnTo>
                <a:lnTo>
                  <a:pt x="246310" y="27587"/>
                </a:lnTo>
                <a:lnTo>
                  <a:pt x="246310" y="26620"/>
                </a:lnTo>
                <a:lnTo>
                  <a:pt x="246310" y="24819"/>
                </a:lnTo>
                <a:lnTo>
                  <a:pt x="246310" y="23718"/>
                </a:lnTo>
                <a:lnTo>
                  <a:pt x="246310" y="15946"/>
                </a:lnTo>
                <a:lnTo>
                  <a:pt x="246310" y="15779"/>
                </a:lnTo>
                <a:lnTo>
                  <a:pt x="246310" y="15012"/>
                </a:lnTo>
                <a:lnTo>
                  <a:pt x="246310" y="14845"/>
                </a:lnTo>
                <a:lnTo>
                  <a:pt x="246310" y="7073"/>
                </a:lnTo>
                <a:lnTo>
                  <a:pt x="246310" y="5972"/>
                </a:lnTo>
                <a:lnTo>
                  <a:pt x="246310" y="4137"/>
                </a:lnTo>
                <a:lnTo>
                  <a:pt x="246310" y="3203"/>
                </a:lnTo>
                <a:lnTo>
                  <a:pt x="246310" y="3036"/>
                </a:lnTo>
                <a:close/>
                <a:moveTo>
                  <a:pt x="242574" y="401"/>
                </a:moveTo>
                <a:lnTo>
                  <a:pt x="243374" y="1202"/>
                </a:lnTo>
                <a:lnTo>
                  <a:pt x="243374" y="2503"/>
                </a:lnTo>
                <a:lnTo>
                  <a:pt x="242107" y="3804"/>
                </a:lnTo>
                <a:lnTo>
                  <a:pt x="242107" y="1735"/>
                </a:lnTo>
                <a:lnTo>
                  <a:pt x="240739" y="401"/>
                </a:lnTo>
                <a:lnTo>
                  <a:pt x="242574" y="401"/>
                </a:lnTo>
                <a:close/>
                <a:moveTo>
                  <a:pt x="239338" y="6439"/>
                </a:moveTo>
                <a:lnTo>
                  <a:pt x="234635" y="6439"/>
                </a:lnTo>
                <a:lnTo>
                  <a:pt x="231332" y="3103"/>
                </a:lnTo>
                <a:lnTo>
                  <a:pt x="231332" y="935"/>
                </a:lnTo>
                <a:lnTo>
                  <a:pt x="235269" y="4904"/>
                </a:lnTo>
                <a:lnTo>
                  <a:pt x="240873" y="4904"/>
                </a:lnTo>
                <a:close/>
                <a:moveTo>
                  <a:pt x="239338" y="37228"/>
                </a:moveTo>
                <a:lnTo>
                  <a:pt x="234635" y="37228"/>
                </a:lnTo>
                <a:lnTo>
                  <a:pt x="231332" y="33892"/>
                </a:lnTo>
                <a:lnTo>
                  <a:pt x="231332" y="31757"/>
                </a:lnTo>
                <a:lnTo>
                  <a:pt x="235269" y="35693"/>
                </a:lnTo>
                <a:lnTo>
                  <a:pt x="240873" y="35693"/>
                </a:lnTo>
                <a:close/>
                <a:moveTo>
                  <a:pt x="239205" y="42932"/>
                </a:moveTo>
                <a:lnTo>
                  <a:pt x="242073" y="45800"/>
                </a:lnTo>
                <a:lnTo>
                  <a:pt x="239705" y="45800"/>
                </a:lnTo>
                <a:lnTo>
                  <a:pt x="237437" y="43499"/>
                </a:lnTo>
                <a:lnTo>
                  <a:pt x="237437" y="40230"/>
                </a:lnTo>
                <a:lnTo>
                  <a:pt x="239105" y="38562"/>
                </a:lnTo>
                <a:lnTo>
                  <a:pt x="239105" y="42631"/>
                </a:lnTo>
                <a:close/>
                <a:moveTo>
                  <a:pt x="239338" y="68016"/>
                </a:moveTo>
                <a:lnTo>
                  <a:pt x="234635" y="68016"/>
                </a:lnTo>
                <a:lnTo>
                  <a:pt x="231332" y="64714"/>
                </a:lnTo>
                <a:lnTo>
                  <a:pt x="231332" y="62546"/>
                </a:lnTo>
                <a:lnTo>
                  <a:pt x="235269" y="66482"/>
                </a:lnTo>
                <a:lnTo>
                  <a:pt x="240873" y="66482"/>
                </a:lnTo>
                <a:close/>
                <a:moveTo>
                  <a:pt x="239338" y="98805"/>
                </a:moveTo>
                <a:lnTo>
                  <a:pt x="234635" y="98805"/>
                </a:lnTo>
                <a:lnTo>
                  <a:pt x="231332" y="95503"/>
                </a:lnTo>
                <a:lnTo>
                  <a:pt x="231332" y="93334"/>
                </a:lnTo>
                <a:lnTo>
                  <a:pt x="235269" y="97271"/>
                </a:lnTo>
                <a:lnTo>
                  <a:pt x="240873" y="97271"/>
                </a:lnTo>
                <a:close/>
                <a:moveTo>
                  <a:pt x="239205" y="104509"/>
                </a:moveTo>
                <a:lnTo>
                  <a:pt x="242073" y="107378"/>
                </a:lnTo>
                <a:lnTo>
                  <a:pt x="239705" y="107378"/>
                </a:lnTo>
                <a:lnTo>
                  <a:pt x="237437" y="105076"/>
                </a:lnTo>
                <a:lnTo>
                  <a:pt x="237437" y="101840"/>
                </a:lnTo>
                <a:lnTo>
                  <a:pt x="239105" y="100139"/>
                </a:lnTo>
                <a:lnTo>
                  <a:pt x="239105" y="104209"/>
                </a:lnTo>
                <a:close/>
                <a:moveTo>
                  <a:pt x="239105" y="115384"/>
                </a:moveTo>
                <a:lnTo>
                  <a:pt x="237437" y="113716"/>
                </a:lnTo>
                <a:lnTo>
                  <a:pt x="237437" y="110447"/>
                </a:lnTo>
                <a:lnTo>
                  <a:pt x="239705" y="108145"/>
                </a:lnTo>
                <a:lnTo>
                  <a:pt x="242073" y="108145"/>
                </a:lnTo>
                <a:lnTo>
                  <a:pt x="239105" y="111147"/>
                </a:lnTo>
                <a:lnTo>
                  <a:pt x="239105" y="115384"/>
                </a:lnTo>
                <a:close/>
                <a:moveTo>
                  <a:pt x="220425" y="117685"/>
                </a:moveTo>
                <a:lnTo>
                  <a:pt x="220425" y="112114"/>
                </a:lnTo>
                <a:lnTo>
                  <a:pt x="216488" y="108178"/>
                </a:lnTo>
                <a:lnTo>
                  <a:pt x="218657" y="108178"/>
                </a:lnTo>
                <a:lnTo>
                  <a:pt x="221959" y="111481"/>
                </a:lnTo>
                <a:lnTo>
                  <a:pt x="221959" y="116151"/>
                </a:lnTo>
                <a:close/>
                <a:moveTo>
                  <a:pt x="210618" y="117685"/>
                </a:moveTo>
                <a:lnTo>
                  <a:pt x="209083" y="116184"/>
                </a:lnTo>
                <a:lnTo>
                  <a:pt x="209083" y="111481"/>
                </a:lnTo>
                <a:lnTo>
                  <a:pt x="212419" y="108178"/>
                </a:lnTo>
                <a:lnTo>
                  <a:pt x="214587" y="108178"/>
                </a:lnTo>
                <a:lnTo>
                  <a:pt x="210618" y="112114"/>
                </a:lnTo>
                <a:lnTo>
                  <a:pt x="210618" y="117685"/>
                </a:lnTo>
                <a:close/>
                <a:moveTo>
                  <a:pt x="189636" y="117685"/>
                </a:moveTo>
                <a:lnTo>
                  <a:pt x="189636" y="112114"/>
                </a:lnTo>
                <a:lnTo>
                  <a:pt x="185700" y="108178"/>
                </a:lnTo>
                <a:lnTo>
                  <a:pt x="187868" y="108178"/>
                </a:lnTo>
                <a:lnTo>
                  <a:pt x="191170" y="111481"/>
                </a:lnTo>
                <a:lnTo>
                  <a:pt x="191170" y="116151"/>
                </a:lnTo>
                <a:close/>
                <a:moveTo>
                  <a:pt x="179829" y="117685"/>
                </a:moveTo>
                <a:lnTo>
                  <a:pt x="178294" y="116184"/>
                </a:lnTo>
                <a:lnTo>
                  <a:pt x="178294" y="111481"/>
                </a:lnTo>
                <a:lnTo>
                  <a:pt x="181630" y="108178"/>
                </a:lnTo>
                <a:lnTo>
                  <a:pt x="183798" y="108178"/>
                </a:lnTo>
                <a:lnTo>
                  <a:pt x="179829" y="112114"/>
                </a:lnTo>
                <a:lnTo>
                  <a:pt x="179829" y="117685"/>
                </a:lnTo>
                <a:close/>
                <a:moveTo>
                  <a:pt x="158847" y="117685"/>
                </a:moveTo>
                <a:lnTo>
                  <a:pt x="158847" y="112114"/>
                </a:lnTo>
                <a:lnTo>
                  <a:pt x="154911" y="108178"/>
                </a:lnTo>
                <a:lnTo>
                  <a:pt x="157079" y="108178"/>
                </a:lnTo>
                <a:lnTo>
                  <a:pt x="160382" y="111481"/>
                </a:lnTo>
                <a:lnTo>
                  <a:pt x="160382" y="116151"/>
                </a:lnTo>
                <a:close/>
                <a:moveTo>
                  <a:pt x="149040" y="117685"/>
                </a:moveTo>
                <a:lnTo>
                  <a:pt x="147506" y="116184"/>
                </a:lnTo>
                <a:lnTo>
                  <a:pt x="147506" y="111481"/>
                </a:lnTo>
                <a:lnTo>
                  <a:pt x="150842" y="108178"/>
                </a:lnTo>
                <a:lnTo>
                  <a:pt x="152976" y="108178"/>
                </a:lnTo>
                <a:lnTo>
                  <a:pt x="149040" y="112114"/>
                </a:lnTo>
                <a:lnTo>
                  <a:pt x="149040" y="117685"/>
                </a:lnTo>
                <a:close/>
                <a:moveTo>
                  <a:pt x="128059" y="117685"/>
                </a:moveTo>
                <a:lnTo>
                  <a:pt x="128059" y="112114"/>
                </a:lnTo>
                <a:lnTo>
                  <a:pt x="124122" y="108178"/>
                </a:lnTo>
                <a:lnTo>
                  <a:pt x="126291" y="108178"/>
                </a:lnTo>
                <a:lnTo>
                  <a:pt x="129593" y="111481"/>
                </a:lnTo>
                <a:lnTo>
                  <a:pt x="129593" y="116151"/>
                </a:lnTo>
                <a:close/>
                <a:moveTo>
                  <a:pt x="118252" y="117685"/>
                </a:moveTo>
                <a:lnTo>
                  <a:pt x="116717" y="116184"/>
                </a:lnTo>
                <a:lnTo>
                  <a:pt x="116717" y="111481"/>
                </a:lnTo>
                <a:lnTo>
                  <a:pt x="120053" y="108178"/>
                </a:lnTo>
                <a:lnTo>
                  <a:pt x="122188" y="108178"/>
                </a:lnTo>
                <a:lnTo>
                  <a:pt x="118252" y="112114"/>
                </a:lnTo>
                <a:close/>
                <a:moveTo>
                  <a:pt x="97270" y="117685"/>
                </a:moveTo>
                <a:lnTo>
                  <a:pt x="97270" y="112114"/>
                </a:lnTo>
                <a:lnTo>
                  <a:pt x="93334" y="108178"/>
                </a:lnTo>
                <a:lnTo>
                  <a:pt x="95469" y="108178"/>
                </a:lnTo>
                <a:lnTo>
                  <a:pt x="98804" y="111481"/>
                </a:lnTo>
                <a:lnTo>
                  <a:pt x="98804" y="116151"/>
                </a:lnTo>
                <a:close/>
                <a:moveTo>
                  <a:pt x="87463" y="117685"/>
                </a:moveTo>
                <a:lnTo>
                  <a:pt x="85929" y="116184"/>
                </a:lnTo>
                <a:lnTo>
                  <a:pt x="85929" y="111481"/>
                </a:lnTo>
                <a:lnTo>
                  <a:pt x="89231" y="108178"/>
                </a:lnTo>
                <a:lnTo>
                  <a:pt x="91399" y="108178"/>
                </a:lnTo>
                <a:lnTo>
                  <a:pt x="87463" y="112114"/>
                </a:lnTo>
                <a:close/>
                <a:moveTo>
                  <a:pt x="66481" y="117685"/>
                </a:moveTo>
                <a:lnTo>
                  <a:pt x="66481" y="112114"/>
                </a:lnTo>
                <a:lnTo>
                  <a:pt x="62545" y="108178"/>
                </a:lnTo>
                <a:lnTo>
                  <a:pt x="64680" y="108178"/>
                </a:lnTo>
                <a:lnTo>
                  <a:pt x="68016" y="111481"/>
                </a:lnTo>
                <a:lnTo>
                  <a:pt x="68016" y="116151"/>
                </a:lnTo>
                <a:close/>
                <a:moveTo>
                  <a:pt x="56674" y="117685"/>
                </a:moveTo>
                <a:lnTo>
                  <a:pt x="55140" y="116184"/>
                </a:lnTo>
                <a:lnTo>
                  <a:pt x="55140" y="111481"/>
                </a:lnTo>
                <a:lnTo>
                  <a:pt x="58442" y="108178"/>
                </a:lnTo>
                <a:lnTo>
                  <a:pt x="60610" y="108178"/>
                </a:lnTo>
                <a:lnTo>
                  <a:pt x="56674" y="112114"/>
                </a:lnTo>
                <a:close/>
                <a:moveTo>
                  <a:pt x="35693" y="117685"/>
                </a:moveTo>
                <a:lnTo>
                  <a:pt x="35693" y="112114"/>
                </a:lnTo>
                <a:lnTo>
                  <a:pt x="31723" y="108178"/>
                </a:lnTo>
                <a:lnTo>
                  <a:pt x="33891" y="108178"/>
                </a:lnTo>
                <a:lnTo>
                  <a:pt x="37227" y="111481"/>
                </a:lnTo>
                <a:lnTo>
                  <a:pt x="37227" y="116151"/>
                </a:lnTo>
                <a:close/>
                <a:moveTo>
                  <a:pt x="25886" y="117685"/>
                </a:moveTo>
                <a:lnTo>
                  <a:pt x="24351" y="116184"/>
                </a:lnTo>
                <a:lnTo>
                  <a:pt x="24351" y="111481"/>
                </a:lnTo>
                <a:lnTo>
                  <a:pt x="27654" y="108178"/>
                </a:lnTo>
                <a:lnTo>
                  <a:pt x="29822" y="108178"/>
                </a:lnTo>
                <a:lnTo>
                  <a:pt x="25886" y="112114"/>
                </a:lnTo>
                <a:lnTo>
                  <a:pt x="25886" y="117685"/>
                </a:lnTo>
                <a:close/>
                <a:moveTo>
                  <a:pt x="6972" y="85929"/>
                </a:moveTo>
                <a:lnTo>
                  <a:pt x="11675" y="85929"/>
                </a:lnTo>
                <a:lnTo>
                  <a:pt x="14978" y="89265"/>
                </a:lnTo>
                <a:lnTo>
                  <a:pt x="14978" y="91400"/>
                </a:lnTo>
                <a:lnTo>
                  <a:pt x="11042" y="87464"/>
                </a:lnTo>
                <a:lnTo>
                  <a:pt x="5438" y="87464"/>
                </a:lnTo>
                <a:close/>
                <a:moveTo>
                  <a:pt x="7106" y="80258"/>
                </a:moveTo>
                <a:lnTo>
                  <a:pt x="4237" y="77356"/>
                </a:lnTo>
                <a:lnTo>
                  <a:pt x="6605" y="77356"/>
                </a:lnTo>
                <a:lnTo>
                  <a:pt x="8873" y="79658"/>
                </a:lnTo>
                <a:lnTo>
                  <a:pt x="8873" y="82927"/>
                </a:lnTo>
                <a:lnTo>
                  <a:pt x="7206" y="84595"/>
                </a:lnTo>
                <a:lnTo>
                  <a:pt x="7206" y="80525"/>
                </a:lnTo>
                <a:close/>
                <a:moveTo>
                  <a:pt x="6972" y="55140"/>
                </a:moveTo>
                <a:lnTo>
                  <a:pt x="11675" y="55140"/>
                </a:lnTo>
                <a:lnTo>
                  <a:pt x="14978" y="58443"/>
                </a:lnTo>
                <a:lnTo>
                  <a:pt x="14978" y="60611"/>
                </a:lnTo>
                <a:lnTo>
                  <a:pt x="11042" y="56675"/>
                </a:lnTo>
                <a:lnTo>
                  <a:pt x="5438" y="56675"/>
                </a:lnTo>
                <a:close/>
                <a:moveTo>
                  <a:pt x="6972" y="24352"/>
                </a:moveTo>
                <a:lnTo>
                  <a:pt x="11675" y="24352"/>
                </a:lnTo>
                <a:lnTo>
                  <a:pt x="14978" y="27654"/>
                </a:lnTo>
                <a:lnTo>
                  <a:pt x="14978" y="29822"/>
                </a:lnTo>
                <a:lnTo>
                  <a:pt x="11042" y="25886"/>
                </a:lnTo>
                <a:lnTo>
                  <a:pt x="5438" y="25886"/>
                </a:lnTo>
                <a:close/>
                <a:moveTo>
                  <a:pt x="7106" y="18648"/>
                </a:moveTo>
                <a:lnTo>
                  <a:pt x="4237" y="15779"/>
                </a:lnTo>
                <a:lnTo>
                  <a:pt x="6605" y="15779"/>
                </a:lnTo>
                <a:lnTo>
                  <a:pt x="8873" y="18081"/>
                </a:lnTo>
                <a:lnTo>
                  <a:pt x="8873" y="21316"/>
                </a:lnTo>
                <a:lnTo>
                  <a:pt x="7206" y="23017"/>
                </a:lnTo>
                <a:lnTo>
                  <a:pt x="7206" y="18948"/>
                </a:lnTo>
                <a:close/>
                <a:moveTo>
                  <a:pt x="7206" y="7773"/>
                </a:moveTo>
                <a:lnTo>
                  <a:pt x="8873" y="9441"/>
                </a:lnTo>
                <a:lnTo>
                  <a:pt x="8873" y="12710"/>
                </a:lnTo>
                <a:lnTo>
                  <a:pt x="6605" y="15012"/>
                </a:lnTo>
                <a:lnTo>
                  <a:pt x="4237" y="15012"/>
                </a:lnTo>
                <a:lnTo>
                  <a:pt x="7206" y="12010"/>
                </a:lnTo>
                <a:lnTo>
                  <a:pt x="7206" y="7773"/>
                </a:lnTo>
                <a:close/>
                <a:moveTo>
                  <a:pt x="25886" y="5471"/>
                </a:moveTo>
                <a:lnTo>
                  <a:pt x="25886" y="11042"/>
                </a:lnTo>
                <a:lnTo>
                  <a:pt x="29822" y="15012"/>
                </a:lnTo>
                <a:lnTo>
                  <a:pt x="27654" y="15012"/>
                </a:lnTo>
                <a:lnTo>
                  <a:pt x="24351" y="11676"/>
                </a:lnTo>
                <a:lnTo>
                  <a:pt x="24351" y="6973"/>
                </a:lnTo>
                <a:close/>
                <a:moveTo>
                  <a:pt x="35693" y="5471"/>
                </a:moveTo>
                <a:lnTo>
                  <a:pt x="37227" y="6973"/>
                </a:lnTo>
                <a:lnTo>
                  <a:pt x="37227" y="11676"/>
                </a:lnTo>
                <a:lnTo>
                  <a:pt x="33891" y="15012"/>
                </a:lnTo>
                <a:lnTo>
                  <a:pt x="31723" y="15012"/>
                </a:lnTo>
                <a:lnTo>
                  <a:pt x="35693" y="11042"/>
                </a:lnTo>
                <a:lnTo>
                  <a:pt x="35693" y="5471"/>
                </a:lnTo>
                <a:close/>
                <a:moveTo>
                  <a:pt x="56674" y="5471"/>
                </a:moveTo>
                <a:lnTo>
                  <a:pt x="56674" y="11042"/>
                </a:lnTo>
                <a:lnTo>
                  <a:pt x="60610" y="15012"/>
                </a:lnTo>
                <a:lnTo>
                  <a:pt x="58442" y="15012"/>
                </a:lnTo>
                <a:lnTo>
                  <a:pt x="55140" y="11676"/>
                </a:lnTo>
                <a:lnTo>
                  <a:pt x="55140" y="6973"/>
                </a:lnTo>
                <a:close/>
                <a:moveTo>
                  <a:pt x="66481" y="5471"/>
                </a:moveTo>
                <a:lnTo>
                  <a:pt x="68016" y="6973"/>
                </a:lnTo>
                <a:lnTo>
                  <a:pt x="68016" y="11676"/>
                </a:lnTo>
                <a:lnTo>
                  <a:pt x="64680" y="15012"/>
                </a:lnTo>
                <a:lnTo>
                  <a:pt x="62512" y="15012"/>
                </a:lnTo>
                <a:lnTo>
                  <a:pt x="66481" y="11042"/>
                </a:lnTo>
                <a:lnTo>
                  <a:pt x="66481" y="5471"/>
                </a:lnTo>
                <a:close/>
                <a:moveTo>
                  <a:pt x="87463" y="5471"/>
                </a:moveTo>
                <a:lnTo>
                  <a:pt x="87463" y="11042"/>
                </a:lnTo>
                <a:lnTo>
                  <a:pt x="91399" y="15012"/>
                </a:lnTo>
                <a:lnTo>
                  <a:pt x="89231" y="15012"/>
                </a:lnTo>
                <a:lnTo>
                  <a:pt x="85929" y="11676"/>
                </a:lnTo>
                <a:lnTo>
                  <a:pt x="85929" y="6973"/>
                </a:lnTo>
                <a:close/>
                <a:moveTo>
                  <a:pt x="97270" y="5471"/>
                </a:moveTo>
                <a:lnTo>
                  <a:pt x="98804" y="6973"/>
                </a:lnTo>
                <a:lnTo>
                  <a:pt x="98804" y="11676"/>
                </a:lnTo>
                <a:lnTo>
                  <a:pt x="95502" y="15012"/>
                </a:lnTo>
                <a:lnTo>
                  <a:pt x="93334" y="15012"/>
                </a:lnTo>
                <a:lnTo>
                  <a:pt x="97270" y="11042"/>
                </a:lnTo>
                <a:lnTo>
                  <a:pt x="97270" y="5471"/>
                </a:lnTo>
                <a:close/>
                <a:moveTo>
                  <a:pt x="118252" y="5471"/>
                </a:moveTo>
                <a:lnTo>
                  <a:pt x="118252" y="11042"/>
                </a:lnTo>
                <a:lnTo>
                  <a:pt x="122188" y="15012"/>
                </a:lnTo>
                <a:lnTo>
                  <a:pt x="120053" y="15012"/>
                </a:lnTo>
                <a:lnTo>
                  <a:pt x="116717" y="11676"/>
                </a:lnTo>
                <a:lnTo>
                  <a:pt x="116717" y="6973"/>
                </a:lnTo>
                <a:close/>
                <a:moveTo>
                  <a:pt x="128059" y="5471"/>
                </a:moveTo>
                <a:lnTo>
                  <a:pt x="129593" y="6973"/>
                </a:lnTo>
                <a:lnTo>
                  <a:pt x="129593" y="11676"/>
                </a:lnTo>
                <a:lnTo>
                  <a:pt x="126291" y="15012"/>
                </a:lnTo>
                <a:lnTo>
                  <a:pt x="124122" y="15012"/>
                </a:lnTo>
                <a:lnTo>
                  <a:pt x="128059" y="11042"/>
                </a:lnTo>
                <a:lnTo>
                  <a:pt x="128059" y="5471"/>
                </a:lnTo>
                <a:close/>
                <a:moveTo>
                  <a:pt x="149040" y="5471"/>
                </a:moveTo>
                <a:lnTo>
                  <a:pt x="149040" y="11042"/>
                </a:lnTo>
                <a:lnTo>
                  <a:pt x="153010" y="15012"/>
                </a:lnTo>
                <a:lnTo>
                  <a:pt x="150842" y="15012"/>
                </a:lnTo>
                <a:lnTo>
                  <a:pt x="147506" y="11676"/>
                </a:lnTo>
                <a:lnTo>
                  <a:pt x="147506" y="6973"/>
                </a:lnTo>
                <a:close/>
                <a:moveTo>
                  <a:pt x="158847" y="5471"/>
                </a:moveTo>
                <a:lnTo>
                  <a:pt x="160382" y="6973"/>
                </a:lnTo>
                <a:lnTo>
                  <a:pt x="160382" y="11676"/>
                </a:lnTo>
                <a:lnTo>
                  <a:pt x="157079" y="15012"/>
                </a:lnTo>
                <a:lnTo>
                  <a:pt x="154911" y="15012"/>
                </a:lnTo>
                <a:lnTo>
                  <a:pt x="158847" y="11042"/>
                </a:lnTo>
                <a:close/>
                <a:moveTo>
                  <a:pt x="179829" y="5471"/>
                </a:moveTo>
                <a:lnTo>
                  <a:pt x="179829" y="11042"/>
                </a:lnTo>
                <a:lnTo>
                  <a:pt x="183798" y="15012"/>
                </a:lnTo>
                <a:lnTo>
                  <a:pt x="181630" y="15012"/>
                </a:lnTo>
                <a:lnTo>
                  <a:pt x="178294" y="11676"/>
                </a:lnTo>
                <a:lnTo>
                  <a:pt x="178294" y="6973"/>
                </a:lnTo>
                <a:close/>
                <a:moveTo>
                  <a:pt x="189636" y="5471"/>
                </a:moveTo>
                <a:lnTo>
                  <a:pt x="191170" y="6973"/>
                </a:lnTo>
                <a:lnTo>
                  <a:pt x="191170" y="11676"/>
                </a:lnTo>
                <a:lnTo>
                  <a:pt x="187868" y="15012"/>
                </a:lnTo>
                <a:lnTo>
                  <a:pt x="185700" y="15012"/>
                </a:lnTo>
                <a:lnTo>
                  <a:pt x="189636" y="11042"/>
                </a:lnTo>
                <a:lnTo>
                  <a:pt x="189636" y="5471"/>
                </a:lnTo>
                <a:close/>
                <a:moveTo>
                  <a:pt x="210618" y="5471"/>
                </a:moveTo>
                <a:lnTo>
                  <a:pt x="210618" y="11042"/>
                </a:lnTo>
                <a:lnTo>
                  <a:pt x="214587" y="15012"/>
                </a:lnTo>
                <a:lnTo>
                  <a:pt x="212419" y="15012"/>
                </a:lnTo>
                <a:lnTo>
                  <a:pt x="209083" y="11676"/>
                </a:lnTo>
                <a:lnTo>
                  <a:pt x="209083" y="6973"/>
                </a:lnTo>
                <a:close/>
                <a:moveTo>
                  <a:pt x="220425" y="5471"/>
                </a:moveTo>
                <a:lnTo>
                  <a:pt x="221959" y="6973"/>
                </a:lnTo>
                <a:lnTo>
                  <a:pt x="221959" y="11676"/>
                </a:lnTo>
                <a:lnTo>
                  <a:pt x="218657" y="15012"/>
                </a:lnTo>
                <a:lnTo>
                  <a:pt x="216488" y="15012"/>
                </a:lnTo>
                <a:lnTo>
                  <a:pt x="220425" y="11042"/>
                </a:lnTo>
                <a:lnTo>
                  <a:pt x="220425" y="5471"/>
                </a:lnTo>
                <a:close/>
                <a:moveTo>
                  <a:pt x="236636" y="112915"/>
                </a:moveTo>
                <a:lnTo>
                  <a:pt x="235302" y="111581"/>
                </a:lnTo>
                <a:lnTo>
                  <a:pt x="235302" y="109579"/>
                </a:lnTo>
                <a:lnTo>
                  <a:pt x="236736" y="108145"/>
                </a:lnTo>
                <a:lnTo>
                  <a:pt x="238604" y="108145"/>
                </a:lnTo>
                <a:lnTo>
                  <a:pt x="236636" y="110113"/>
                </a:lnTo>
                <a:close/>
                <a:moveTo>
                  <a:pt x="219757" y="107378"/>
                </a:moveTo>
                <a:lnTo>
                  <a:pt x="222760" y="104376"/>
                </a:lnTo>
                <a:lnTo>
                  <a:pt x="222760" y="100139"/>
                </a:lnTo>
                <a:lnTo>
                  <a:pt x="224427" y="101840"/>
                </a:lnTo>
                <a:lnTo>
                  <a:pt x="224427" y="105076"/>
                </a:lnTo>
                <a:lnTo>
                  <a:pt x="222159" y="107378"/>
                </a:lnTo>
                <a:close/>
                <a:moveTo>
                  <a:pt x="216488" y="107378"/>
                </a:moveTo>
                <a:lnTo>
                  <a:pt x="220425" y="103408"/>
                </a:lnTo>
                <a:lnTo>
                  <a:pt x="220425" y="97838"/>
                </a:lnTo>
                <a:lnTo>
                  <a:pt x="221959" y="99372"/>
                </a:lnTo>
                <a:lnTo>
                  <a:pt x="221959" y="104042"/>
                </a:lnTo>
                <a:lnTo>
                  <a:pt x="218657" y="107378"/>
                </a:lnTo>
                <a:lnTo>
                  <a:pt x="216488" y="107378"/>
                </a:lnTo>
                <a:close/>
                <a:moveTo>
                  <a:pt x="212419" y="107378"/>
                </a:moveTo>
                <a:lnTo>
                  <a:pt x="209083" y="104042"/>
                </a:lnTo>
                <a:lnTo>
                  <a:pt x="209083" y="99372"/>
                </a:lnTo>
                <a:lnTo>
                  <a:pt x="210618" y="97838"/>
                </a:lnTo>
                <a:lnTo>
                  <a:pt x="210618" y="103408"/>
                </a:lnTo>
                <a:lnTo>
                  <a:pt x="214587" y="107378"/>
                </a:lnTo>
                <a:lnTo>
                  <a:pt x="212419" y="107378"/>
                </a:lnTo>
                <a:close/>
                <a:moveTo>
                  <a:pt x="208916" y="107378"/>
                </a:moveTo>
                <a:lnTo>
                  <a:pt x="206648" y="105076"/>
                </a:lnTo>
                <a:lnTo>
                  <a:pt x="206648" y="101840"/>
                </a:lnTo>
                <a:lnTo>
                  <a:pt x="208316" y="100139"/>
                </a:lnTo>
                <a:lnTo>
                  <a:pt x="208316" y="104376"/>
                </a:lnTo>
                <a:lnTo>
                  <a:pt x="211285" y="107378"/>
                </a:lnTo>
                <a:lnTo>
                  <a:pt x="208916" y="107378"/>
                </a:lnTo>
                <a:close/>
                <a:moveTo>
                  <a:pt x="205848" y="112915"/>
                </a:moveTo>
                <a:lnTo>
                  <a:pt x="204513" y="111581"/>
                </a:lnTo>
                <a:lnTo>
                  <a:pt x="204513" y="109579"/>
                </a:lnTo>
                <a:lnTo>
                  <a:pt x="205948" y="108145"/>
                </a:lnTo>
                <a:lnTo>
                  <a:pt x="207816" y="108145"/>
                </a:lnTo>
                <a:lnTo>
                  <a:pt x="205848" y="110113"/>
                </a:lnTo>
                <a:close/>
                <a:moveTo>
                  <a:pt x="188969" y="107378"/>
                </a:moveTo>
                <a:lnTo>
                  <a:pt x="191837" y="104509"/>
                </a:lnTo>
                <a:lnTo>
                  <a:pt x="191971" y="104209"/>
                </a:lnTo>
                <a:lnTo>
                  <a:pt x="191971" y="100139"/>
                </a:lnTo>
                <a:lnTo>
                  <a:pt x="193639" y="101840"/>
                </a:lnTo>
                <a:lnTo>
                  <a:pt x="193639" y="105076"/>
                </a:lnTo>
                <a:lnTo>
                  <a:pt x="191337" y="107378"/>
                </a:lnTo>
                <a:lnTo>
                  <a:pt x="188969" y="107378"/>
                </a:lnTo>
                <a:close/>
                <a:moveTo>
                  <a:pt x="185700" y="107378"/>
                </a:moveTo>
                <a:lnTo>
                  <a:pt x="189636" y="103408"/>
                </a:lnTo>
                <a:lnTo>
                  <a:pt x="189636" y="97838"/>
                </a:lnTo>
                <a:lnTo>
                  <a:pt x="191170" y="99372"/>
                </a:lnTo>
                <a:lnTo>
                  <a:pt x="191170" y="104042"/>
                </a:lnTo>
                <a:lnTo>
                  <a:pt x="187868" y="107378"/>
                </a:lnTo>
                <a:lnTo>
                  <a:pt x="185700" y="107378"/>
                </a:lnTo>
                <a:close/>
                <a:moveTo>
                  <a:pt x="181630" y="107378"/>
                </a:moveTo>
                <a:lnTo>
                  <a:pt x="178294" y="104042"/>
                </a:lnTo>
                <a:lnTo>
                  <a:pt x="178294" y="99372"/>
                </a:lnTo>
                <a:lnTo>
                  <a:pt x="179829" y="97838"/>
                </a:lnTo>
                <a:lnTo>
                  <a:pt x="179829" y="103408"/>
                </a:lnTo>
                <a:lnTo>
                  <a:pt x="183798" y="107378"/>
                </a:lnTo>
                <a:lnTo>
                  <a:pt x="181630" y="107378"/>
                </a:lnTo>
                <a:close/>
                <a:moveTo>
                  <a:pt x="178128" y="107378"/>
                </a:moveTo>
                <a:lnTo>
                  <a:pt x="175826" y="105076"/>
                </a:lnTo>
                <a:lnTo>
                  <a:pt x="175826" y="101840"/>
                </a:lnTo>
                <a:lnTo>
                  <a:pt x="177527" y="100139"/>
                </a:lnTo>
                <a:lnTo>
                  <a:pt x="177527" y="104209"/>
                </a:lnTo>
                <a:lnTo>
                  <a:pt x="177627" y="104509"/>
                </a:lnTo>
                <a:lnTo>
                  <a:pt x="180496" y="107378"/>
                </a:lnTo>
                <a:lnTo>
                  <a:pt x="178128" y="107378"/>
                </a:lnTo>
                <a:close/>
                <a:moveTo>
                  <a:pt x="175059" y="112915"/>
                </a:moveTo>
                <a:lnTo>
                  <a:pt x="173725" y="111581"/>
                </a:lnTo>
                <a:lnTo>
                  <a:pt x="173725" y="109579"/>
                </a:lnTo>
                <a:lnTo>
                  <a:pt x="175159" y="108145"/>
                </a:lnTo>
                <a:lnTo>
                  <a:pt x="177027" y="108145"/>
                </a:lnTo>
                <a:lnTo>
                  <a:pt x="175059" y="110113"/>
                </a:lnTo>
                <a:close/>
                <a:moveTo>
                  <a:pt x="158180" y="107378"/>
                </a:moveTo>
                <a:lnTo>
                  <a:pt x="161182" y="104376"/>
                </a:lnTo>
                <a:lnTo>
                  <a:pt x="161182" y="100139"/>
                </a:lnTo>
                <a:lnTo>
                  <a:pt x="162850" y="101840"/>
                </a:lnTo>
                <a:lnTo>
                  <a:pt x="162850" y="105076"/>
                </a:lnTo>
                <a:lnTo>
                  <a:pt x="160548" y="107378"/>
                </a:lnTo>
                <a:close/>
                <a:moveTo>
                  <a:pt x="154911" y="107378"/>
                </a:moveTo>
                <a:lnTo>
                  <a:pt x="158847" y="103408"/>
                </a:lnTo>
                <a:lnTo>
                  <a:pt x="158847" y="97838"/>
                </a:lnTo>
                <a:lnTo>
                  <a:pt x="160382" y="99372"/>
                </a:lnTo>
                <a:lnTo>
                  <a:pt x="160382" y="104042"/>
                </a:lnTo>
                <a:lnTo>
                  <a:pt x="157079" y="107378"/>
                </a:lnTo>
                <a:lnTo>
                  <a:pt x="154911" y="107378"/>
                </a:lnTo>
                <a:close/>
                <a:moveTo>
                  <a:pt x="150842" y="107378"/>
                </a:moveTo>
                <a:lnTo>
                  <a:pt x="147506" y="104042"/>
                </a:lnTo>
                <a:lnTo>
                  <a:pt x="147506" y="99372"/>
                </a:lnTo>
                <a:lnTo>
                  <a:pt x="149040" y="97838"/>
                </a:lnTo>
                <a:lnTo>
                  <a:pt x="149040" y="103408"/>
                </a:lnTo>
                <a:lnTo>
                  <a:pt x="153010" y="107378"/>
                </a:lnTo>
                <a:lnTo>
                  <a:pt x="150842" y="107378"/>
                </a:lnTo>
                <a:close/>
                <a:moveTo>
                  <a:pt x="147339" y="107378"/>
                </a:moveTo>
                <a:lnTo>
                  <a:pt x="145037" y="105076"/>
                </a:lnTo>
                <a:lnTo>
                  <a:pt x="145037" y="101840"/>
                </a:lnTo>
                <a:lnTo>
                  <a:pt x="146739" y="100139"/>
                </a:lnTo>
                <a:lnTo>
                  <a:pt x="146739" y="104376"/>
                </a:lnTo>
                <a:lnTo>
                  <a:pt x="149707" y="107378"/>
                </a:lnTo>
                <a:lnTo>
                  <a:pt x="147339" y="107378"/>
                </a:lnTo>
                <a:close/>
                <a:moveTo>
                  <a:pt x="144270" y="112915"/>
                </a:moveTo>
                <a:lnTo>
                  <a:pt x="142936" y="111581"/>
                </a:lnTo>
                <a:lnTo>
                  <a:pt x="142936" y="109579"/>
                </a:lnTo>
                <a:lnTo>
                  <a:pt x="144370" y="108145"/>
                </a:lnTo>
                <a:lnTo>
                  <a:pt x="146238" y="108145"/>
                </a:lnTo>
                <a:lnTo>
                  <a:pt x="144270" y="110113"/>
                </a:lnTo>
                <a:close/>
                <a:moveTo>
                  <a:pt x="127391" y="107378"/>
                </a:moveTo>
                <a:lnTo>
                  <a:pt x="130260" y="104509"/>
                </a:lnTo>
                <a:lnTo>
                  <a:pt x="130394" y="104209"/>
                </a:lnTo>
                <a:lnTo>
                  <a:pt x="130394" y="100139"/>
                </a:lnTo>
                <a:lnTo>
                  <a:pt x="132061" y="101840"/>
                </a:lnTo>
                <a:lnTo>
                  <a:pt x="132061" y="105076"/>
                </a:lnTo>
                <a:lnTo>
                  <a:pt x="129760" y="107378"/>
                </a:lnTo>
                <a:lnTo>
                  <a:pt x="127391" y="107378"/>
                </a:lnTo>
                <a:close/>
                <a:moveTo>
                  <a:pt x="124122" y="107378"/>
                </a:moveTo>
                <a:lnTo>
                  <a:pt x="128059" y="103408"/>
                </a:lnTo>
                <a:lnTo>
                  <a:pt x="128059" y="97838"/>
                </a:lnTo>
                <a:lnTo>
                  <a:pt x="129593" y="99372"/>
                </a:lnTo>
                <a:lnTo>
                  <a:pt x="129593" y="104042"/>
                </a:lnTo>
                <a:lnTo>
                  <a:pt x="126291" y="107378"/>
                </a:lnTo>
                <a:lnTo>
                  <a:pt x="124122" y="107378"/>
                </a:lnTo>
                <a:close/>
                <a:moveTo>
                  <a:pt x="120053" y="107378"/>
                </a:moveTo>
                <a:lnTo>
                  <a:pt x="116717" y="104042"/>
                </a:lnTo>
                <a:lnTo>
                  <a:pt x="116717" y="99372"/>
                </a:lnTo>
                <a:lnTo>
                  <a:pt x="118252" y="97838"/>
                </a:lnTo>
                <a:lnTo>
                  <a:pt x="118252" y="103408"/>
                </a:lnTo>
                <a:lnTo>
                  <a:pt x="122188" y="107378"/>
                </a:lnTo>
                <a:lnTo>
                  <a:pt x="120053" y="107378"/>
                </a:lnTo>
                <a:close/>
                <a:moveTo>
                  <a:pt x="116550" y="107378"/>
                </a:moveTo>
                <a:lnTo>
                  <a:pt x="114249" y="105076"/>
                </a:lnTo>
                <a:lnTo>
                  <a:pt x="114249" y="101840"/>
                </a:lnTo>
                <a:lnTo>
                  <a:pt x="115950" y="100139"/>
                </a:lnTo>
                <a:lnTo>
                  <a:pt x="115950" y="104209"/>
                </a:lnTo>
                <a:lnTo>
                  <a:pt x="116050" y="104509"/>
                </a:lnTo>
                <a:lnTo>
                  <a:pt x="118919" y="107378"/>
                </a:lnTo>
                <a:lnTo>
                  <a:pt x="116550" y="107378"/>
                </a:lnTo>
                <a:close/>
                <a:moveTo>
                  <a:pt x="113482" y="112915"/>
                </a:moveTo>
                <a:lnTo>
                  <a:pt x="112147" y="111581"/>
                </a:lnTo>
                <a:lnTo>
                  <a:pt x="112147" y="109579"/>
                </a:lnTo>
                <a:lnTo>
                  <a:pt x="113582" y="108145"/>
                </a:lnTo>
                <a:lnTo>
                  <a:pt x="115450" y="108145"/>
                </a:lnTo>
                <a:lnTo>
                  <a:pt x="113482" y="110113"/>
                </a:lnTo>
                <a:close/>
                <a:moveTo>
                  <a:pt x="96603" y="107378"/>
                </a:moveTo>
                <a:lnTo>
                  <a:pt x="99605" y="104376"/>
                </a:lnTo>
                <a:lnTo>
                  <a:pt x="99605" y="100139"/>
                </a:lnTo>
                <a:lnTo>
                  <a:pt x="101273" y="101840"/>
                </a:lnTo>
                <a:lnTo>
                  <a:pt x="101273" y="105076"/>
                </a:lnTo>
                <a:lnTo>
                  <a:pt x="98971" y="107378"/>
                </a:lnTo>
                <a:close/>
                <a:moveTo>
                  <a:pt x="93334" y="107378"/>
                </a:moveTo>
                <a:lnTo>
                  <a:pt x="97270" y="103408"/>
                </a:lnTo>
                <a:lnTo>
                  <a:pt x="97270" y="97838"/>
                </a:lnTo>
                <a:lnTo>
                  <a:pt x="98804" y="99372"/>
                </a:lnTo>
                <a:lnTo>
                  <a:pt x="98804" y="104042"/>
                </a:lnTo>
                <a:lnTo>
                  <a:pt x="95469" y="107378"/>
                </a:lnTo>
                <a:lnTo>
                  <a:pt x="93334" y="107378"/>
                </a:lnTo>
                <a:close/>
                <a:moveTo>
                  <a:pt x="89231" y="107378"/>
                </a:moveTo>
                <a:lnTo>
                  <a:pt x="85929" y="104042"/>
                </a:lnTo>
                <a:lnTo>
                  <a:pt x="85929" y="99372"/>
                </a:lnTo>
                <a:lnTo>
                  <a:pt x="87463" y="97838"/>
                </a:lnTo>
                <a:lnTo>
                  <a:pt x="87463" y="103408"/>
                </a:lnTo>
                <a:lnTo>
                  <a:pt x="91399" y="107378"/>
                </a:lnTo>
                <a:lnTo>
                  <a:pt x="89231" y="107378"/>
                </a:lnTo>
                <a:close/>
                <a:moveTo>
                  <a:pt x="85762" y="107378"/>
                </a:moveTo>
                <a:lnTo>
                  <a:pt x="83460" y="105076"/>
                </a:lnTo>
                <a:lnTo>
                  <a:pt x="83460" y="101840"/>
                </a:lnTo>
                <a:lnTo>
                  <a:pt x="85128" y="100139"/>
                </a:lnTo>
                <a:lnTo>
                  <a:pt x="85128" y="104376"/>
                </a:lnTo>
                <a:lnTo>
                  <a:pt x="88130" y="107378"/>
                </a:lnTo>
                <a:lnTo>
                  <a:pt x="85762" y="107378"/>
                </a:lnTo>
                <a:close/>
                <a:moveTo>
                  <a:pt x="82660" y="112915"/>
                </a:moveTo>
                <a:lnTo>
                  <a:pt x="81359" y="111581"/>
                </a:lnTo>
                <a:lnTo>
                  <a:pt x="81359" y="109579"/>
                </a:lnTo>
                <a:lnTo>
                  <a:pt x="82793" y="108145"/>
                </a:lnTo>
                <a:lnTo>
                  <a:pt x="84628" y="108145"/>
                </a:lnTo>
                <a:lnTo>
                  <a:pt x="82660" y="110113"/>
                </a:lnTo>
                <a:close/>
                <a:moveTo>
                  <a:pt x="65814" y="107378"/>
                </a:moveTo>
                <a:lnTo>
                  <a:pt x="68683" y="104509"/>
                </a:lnTo>
                <a:lnTo>
                  <a:pt x="68816" y="104209"/>
                </a:lnTo>
                <a:lnTo>
                  <a:pt x="68816" y="100139"/>
                </a:lnTo>
                <a:lnTo>
                  <a:pt x="70484" y="101840"/>
                </a:lnTo>
                <a:lnTo>
                  <a:pt x="70484" y="105076"/>
                </a:lnTo>
                <a:lnTo>
                  <a:pt x="68183" y="107378"/>
                </a:lnTo>
                <a:lnTo>
                  <a:pt x="65814" y="107378"/>
                </a:lnTo>
                <a:close/>
                <a:moveTo>
                  <a:pt x="62512" y="107378"/>
                </a:moveTo>
                <a:lnTo>
                  <a:pt x="66481" y="103408"/>
                </a:lnTo>
                <a:lnTo>
                  <a:pt x="66481" y="97838"/>
                </a:lnTo>
                <a:lnTo>
                  <a:pt x="68016" y="99372"/>
                </a:lnTo>
                <a:lnTo>
                  <a:pt x="68016" y="104042"/>
                </a:lnTo>
                <a:lnTo>
                  <a:pt x="64680" y="107378"/>
                </a:lnTo>
                <a:lnTo>
                  <a:pt x="62512" y="107378"/>
                </a:lnTo>
                <a:close/>
                <a:moveTo>
                  <a:pt x="58442" y="107378"/>
                </a:moveTo>
                <a:lnTo>
                  <a:pt x="55140" y="104042"/>
                </a:lnTo>
                <a:lnTo>
                  <a:pt x="55140" y="99372"/>
                </a:lnTo>
                <a:lnTo>
                  <a:pt x="56674" y="97838"/>
                </a:lnTo>
                <a:lnTo>
                  <a:pt x="56674" y="103408"/>
                </a:lnTo>
                <a:lnTo>
                  <a:pt x="60610" y="107378"/>
                </a:lnTo>
                <a:lnTo>
                  <a:pt x="58442" y="107378"/>
                </a:lnTo>
                <a:close/>
                <a:moveTo>
                  <a:pt x="54973" y="107378"/>
                </a:moveTo>
                <a:lnTo>
                  <a:pt x="52671" y="105076"/>
                </a:lnTo>
                <a:lnTo>
                  <a:pt x="52671" y="101840"/>
                </a:lnTo>
                <a:lnTo>
                  <a:pt x="54339" y="100139"/>
                </a:lnTo>
                <a:lnTo>
                  <a:pt x="54339" y="104209"/>
                </a:lnTo>
                <a:lnTo>
                  <a:pt x="54473" y="104509"/>
                </a:lnTo>
                <a:lnTo>
                  <a:pt x="57341" y="107378"/>
                </a:lnTo>
                <a:lnTo>
                  <a:pt x="54973" y="107378"/>
                </a:lnTo>
                <a:close/>
                <a:moveTo>
                  <a:pt x="51871" y="112915"/>
                </a:moveTo>
                <a:lnTo>
                  <a:pt x="50570" y="111581"/>
                </a:lnTo>
                <a:lnTo>
                  <a:pt x="50570" y="109579"/>
                </a:lnTo>
                <a:lnTo>
                  <a:pt x="51971" y="108145"/>
                </a:lnTo>
                <a:lnTo>
                  <a:pt x="53839" y="108145"/>
                </a:lnTo>
                <a:lnTo>
                  <a:pt x="51871" y="110113"/>
                </a:lnTo>
                <a:close/>
                <a:moveTo>
                  <a:pt x="35026" y="107378"/>
                </a:moveTo>
                <a:lnTo>
                  <a:pt x="37994" y="104376"/>
                </a:lnTo>
                <a:lnTo>
                  <a:pt x="37994" y="100139"/>
                </a:lnTo>
                <a:lnTo>
                  <a:pt x="39696" y="101840"/>
                </a:lnTo>
                <a:lnTo>
                  <a:pt x="39696" y="105076"/>
                </a:lnTo>
                <a:lnTo>
                  <a:pt x="37394" y="107378"/>
                </a:lnTo>
                <a:close/>
                <a:moveTo>
                  <a:pt x="31723" y="107378"/>
                </a:moveTo>
                <a:lnTo>
                  <a:pt x="35693" y="103408"/>
                </a:lnTo>
                <a:lnTo>
                  <a:pt x="35693" y="97838"/>
                </a:lnTo>
                <a:lnTo>
                  <a:pt x="37227" y="99372"/>
                </a:lnTo>
                <a:lnTo>
                  <a:pt x="37227" y="104042"/>
                </a:lnTo>
                <a:lnTo>
                  <a:pt x="33891" y="107378"/>
                </a:lnTo>
                <a:lnTo>
                  <a:pt x="31723" y="107378"/>
                </a:lnTo>
                <a:close/>
                <a:moveTo>
                  <a:pt x="27654" y="107378"/>
                </a:moveTo>
                <a:lnTo>
                  <a:pt x="24351" y="104042"/>
                </a:lnTo>
                <a:lnTo>
                  <a:pt x="24351" y="99372"/>
                </a:lnTo>
                <a:lnTo>
                  <a:pt x="25886" y="97838"/>
                </a:lnTo>
                <a:lnTo>
                  <a:pt x="25886" y="103408"/>
                </a:lnTo>
                <a:lnTo>
                  <a:pt x="29822" y="107378"/>
                </a:lnTo>
                <a:lnTo>
                  <a:pt x="27654" y="107378"/>
                </a:lnTo>
                <a:close/>
                <a:moveTo>
                  <a:pt x="24184" y="107378"/>
                </a:moveTo>
                <a:lnTo>
                  <a:pt x="21883" y="105076"/>
                </a:lnTo>
                <a:lnTo>
                  <a:pt x="21883" y="101840"/>
                </a:lnTo>
                <a:lnTo>
                  <a:pt x="23551" y="100139"/>
                </a:lnTo>
                <a:lnTo>
                  <a:pt x="23551" y="104376"/>
                </a:lnTo>
                <a:lnTo>
                  <a:pt x="26553" y="107378"/>
                </a:lnTo>
                <a:lnTo>
                  <a:pt x="24184" y="107378"/>
                </a:lnTo>
                <a:close/>
                <a:moveTo>
                  <a:pt x="21082" y="112915"/>
                </a:moveTo>
                <a:lnTo>
                  <a:pt x="19781" y="111581"/>
                </a:lnTo>
                <a:lnTo>
                  <a:pt x="19781" y="109579"/>
                </a:lnTo>
                <a:lnTo>
                  <a:pt x="21182" y="108145"/>
                </a:lnTo>
                <a:lnTo>
                  <a:pt x="23050" y="108145"/>
                </a:lnTo>
                <a:lnTo>
                  <a:pt x="21082" y="110113"/>
                </a:lnTo>
                <a:close/>
                <a:moveTo>
                  <a:pt x="9674" y="10242"/>
                </a:moveTo>
                <a:lnTo>
                  <a:pt x="11008" y="11576"/>
                </a:lnTo>
                <a:lnTo>
                  <a:pt x="11008" y="13577"/>
                </a:lnTo>
                <a:lnTo>
                  <a:pt x="9574" y="15012"/>
                </a:lnTo>
                <a:lnTo>
                  <a:pt x="7706" y="15012"/>
                </a:lnTo>
                <a:lnTo>
                  <a:pt x="9674" y="13044"/>
                </a:lnTo>
                <a:close/>
                <a:moveTo>
                  <a:pt x="26553" y="15779"/>
                </a:moveTo>
                <a:lnTo>
                  <a:pt x="23551" y="18781"/>
                </a:lnTo>
                <a:lnTo>
                  <a:pt x="23551" y="23017"/>
                </a:lnTo>
                <a:lnTo>
                  <a:pt x="21883" y="21316"/>
                </a:lnTo>
                <a:lnTo>
                  <a:pt x="21883" y="18081"/>
                </a:lnTo>
                <a:lnTo>
                  <a:pt x="24184" y="15779"/>
                </a:lnTo>
                <a:lnTo>
                  <a:pt x="26553" y="15779"/>
                </a:lnTo>
                <a:close/>
                <a:moveTo>
                  <a:pt x="29822" y="15779"/>
                </a:moveTo>
                <a:lnTo>
                  <a:pt x="25886" y="19748"/>
                </a:lnTo>
                <a:lnTo>
                  <a:pt x="25886" y="25319"/>
                </a:lnTo>
                <a:lnTo>
                  <a:pt x="24351" y="23785"/>
                </a:lnTo>
                <a:lnTo>
                  <a:pt x="24351" y="19115"/>
                </a:lnTo>
                <a:lnTo>
                  <a:pt x="27654" y="15779"/>
                </a:lnTo>
                <a:lnTo>
                  <a:pt x="29822" y="15779"/>
                </a:lnTo>
                <a:close/>
                <a:moveTo>
                  <a:pt x="33891" y="15779"/>
                </a:moveTo>
                <a:lnTo>
                  <a:pt x="37227" y="19115"/>
                </a:lnTo>
                <a:lnTo>
                  <a:pt x="37227" y="23785"/>
                </a:lnTo>
                <a:lnTo>
                  <a:pt x="35693" y="25319"/>
                </a:lnTo>
                <a:lnTo>
                  <a:pt x="35693" y="19748"/>
                </a:lnTo>
                <a:lnTo>
                  <a:pt x="31723" y="15779"/>
                </a:lnTo>
                <a:lnTo>
                  <a:pt x="33891" y="15779"/>
                </a:lnTo>
                <a:close/>
                <a:moveTo>
                  <a:pt x="37394" y="15779"/>
                </a:moveTo>
                <a:lnTo>
                  <a:pt x="39696" y="18081"/>
                </a:lnTo>
                <a:lnTo>
                  <a:pt x="39696" y="21316"/>
                </a:lnTo>
                <a:lnTo>
                  <a:pt x="37994" y="23017"/>
                </a:lnTo>
                <a:lnTo>
                  <a:pt x="37994" y="18781"/>
                </a:lnTo>
                <a:lnTo>
                  <a:pt x="35026" y="15779"/>
                </a:lnTo>
                <a:lnTo>
                  <a:pt x="37394" y="15779"/>
                </a:lnTo>
                <a:close/>
                <a:moveTo>
                  <a:pt x="40463" y="10242"/>
                </a:moveTo>
                <a:lnTo>
                  <a:pt x="41797" y="11576"/>
                </a:lnTo>
                <a:lnTo>
                  <a:pt x="41797" y="13577"/>
                </a:lnTo>
                <a:lnTo>
                  <a:pt x="40363" y="15012"/>
                </a:lnTo>
                <a:lnTo>
                  <a:pt x="38495" y="15012"/>
                </a:lnTo>
                <a:lnTo>
                  <a:pt x="40463" y="13044"/>
                </a:lnTo>
                <a:close/>
                <a:moveTo>
                  <a:pt x="57341" y="15779"/>
                </a:moveTo>
                <a:lnTo>
                  <a:pt x="54473" y="18648"/>
                </a:lnTo>
                <a:lnTo>
                  <a:pt x="54339" y="18948"/>
                </a:lnTo>
                <a:lnTo>
                  <a:pt x="54339" y="23017"/>
                </a:lnTo>
                <a:lnTo>
                  <a:pt x="52671" y="21316"/>
                </a:lnTo>
                <a:lnTo>
                  <a:pt x="52671" y="18081"/>
                </a:lnTo>
                <a:lnTo>
                  <a:pt x="54973" y="15779"/>
                </a:lnTo>
                <a:lnTo>
                  <a:pt x="57341" y="15779"/>
                </a:lnTo>
                <a:close/>
                <a:moveTo>
                  <a:pt x="60610" y="15779"/>
                </a:moveTo>
                <a:lnTo>
                  <a:pt x="56674" y="19748"/>
                </a:lnTo>
                <a:lnTo>
                  <a:pt x="56674" y="25319"/>
                </a:lnTo>
                <a:lnTo>
                  <a:pt x="55140" y="23785"/>
                </a:lnTo>
                <a:lnTo>
                  <a:pt x="55140" y="19115"/>
                </a:lnTo>
                <a:lnTo>
                  <a:pt x="58442" y="15779"/>
                </a:lnTo>
                <a:lnTo>
                  <a:pt x="60610" y="15779"/>
                </a:lnTo>
                <a:close/>
                <a:moveTo>
                  <a:pt x="64680" y="15779"/>
                </a:moveTo>
                <a:lnTo>
                  <a:pt x="68016" y="19115"/>
                </a:lnTo>
                <a:lnTo>
                  <a:pt x="68016" y="23785"/>
                </a:lnTo>
                <a:lnTo>
                  <a:pt x="66481" y="25319"/>
                </a:lnTo>
                <a:lnTo>
                  <a:pt x="66481" y="19748"/>
                </a:lnTo>
                <a:lnTo>
                  <a:pt x="62545" y="15779"/>
                </a:lnTo>
                <a:lnTo>
                  <a:pt x="64680" y="15779"/>
                </a:lnTo>
                <a:close/>
                <a:moveTo>
                  <a:pt x="68183" y="15779"/>
                </a:moveTo>
                <a:lnTo>
                  <a:pt x="70484" y="18081"/>
                </a:lnTo>
                <a:lnTo>
                  <a:pt x="70484" y="21316"/>
                </a:lnTo>
                <a:lnTo>
                  <a:pt x="68783" y="23017"/>
                </a:lnTo>
                <a:lnTo>
                  <a:pt x="68783" y="18948"/>
                </a:lnTo>
                <a:lnTo>
                  <a:pt x="68683" y="18648"/>
                </a:lnTo>
                <a:lnTo>
                  <a:pt x="65814" y="15779"/>
                </a:lnTo>
                <a:lnTo>
                  <a:pt x="68183" y="15779"/>
                </a:lnTo>
                <a:close/>
                <a:moveTo>
                  <a:pt x="71251" y="10242"/>
                </a:moveTo>
                <a:lnTo>
                  <a:pt x="72586" y="11576"/>
                </a:lnTo>
                <a:lnTo>
                  <a:pt x="72586" y="13577"/>
                </a:lnTo>
                <a:lnTo>
                  <a:pt x="71151" y="15012"/>
                </a:lnTo>
                <a:lnTo>
                  <a:pt x="69283" y="15012"/>
                </a:lnTo>
                <a:lnTo>
                  <a:pt x="71251" y="13044"/>
                </a:lnTo>
                <a:lnTo>
                  <a:pt x="71251" y="10242"/>
                </a:lnTo>
                <a:close/>
                <a:moveTo>
                  <a:pt x="88130" y="15779"/>
                </a:moveTo>
                <a:lnTo>
                  <a:pt x="85128" y="18781"/>
                </a:lnTo>
                <a:lnTo>
                  <a:pt x="85128" y="23017"/>
                </a:lnTo>
                <a:lnTo>
                  <a:pt x="83460" y="21316"/>
                </a:lnTo>
                <a:lnTo>
                  <a:pt x="83460" y="18081"/>
                </a:lnTo>
                <a:lnTo>
                  <a:pt x="85762" y="15779"/>
                </a:lnTo>
                <a:lnTo>
                  <a:pt x="88130" y="15779"/>
                </a:lnTo>
                <a:close/>
                <a:moveTo>
                  <a:pt x="91399" y="15779"/>
                </a:moveTo>
                <a:lnTo>
                  <a:pt x="87463" y="19748"/>
                </a:lnTo>
                <a:lnTo>
                  <a:pt x="87463" y="25319"/>
                </a:lnTo>
                <a:lnTo>
                  <a:pt x="85929" y="23785"/>
                </a:lnTo>
                <a:lnTo>
                  <a:pt x="85929" y="19115"/>
                </a:lnTo>
                <a:lnTo>
                  <a:pt x="89231" y="15779"/>
                </a:lnTo>
                <a:lnTo>
                  <a:pt x="91399" y="15779"/>
                </a:lnTo>
                <a:close/>
                <a:moveTo>
                  <a:pt x="95469" y="15779"/>
                </a:moveTo>
                <a:lnTo>
                  <a:pt x="98804" y="19115"/>
                </a:lnTo>
                <a:lnTo>
                  <a:pt x="98804" y="23785"/>
                </a:lnTo>
                <a:lnTo>
                  <a:pt x="97270" y="25319"/>
                </a:lnTo>
                <a:lnTo>
                  <a:pt x="97270" y="19748"/>
                </a:lnTo>
                <a:lnTo>
                  <a:pt x="93334" y="15779"/>
                </a:lnTo>
                <a:lnTo>
                  <a:pt x="95469" y="15779"/>
                </a:lnTo>
                <a:close/>
                <a:moveTo>
                  <a:pt x="98971" y="15779"/>
                </a:moveTo>
                <a:lnTo>
                  <a:pt x="101273" y="18081"/>
                </a:lnTo>
                <a:lnTo>
                  <a:pt x="101273" y="21316"/>
                </a:lnTo>
                <a:lnTo>
                  <a:pt x="99572" y="23017"/>
                </a:lnTo>
                <a:lnTo>
                  <a:pt x="99572" y="18781"/>
                </a:lnTo>
                <a:lnTo>
                  <a:pt x="96603" y="15779"/>
                </a:lnTo>
                <a:lnTo>
                  <a:pt x="98971" y="15779"/>
                </a:lnTo>
                <a:close/>
                <a:moveTo>
                  <a:pt x="102040" y="10242"/>
                </a:moveTo>
                <a:lnTo>
                  <a:pt x="103374" y="11576"/>
                </a:lnTo>
                <a:lnTo>
                  <a:pt x="103374" y="13577"/>
                </a:lnTo>
                <a:lnTo>
                  <a:pt x="101940" y="15012"/>
                </a:lnTo>
                <a:lnTo>
                  <a:pt x="100072" y="15012"/>
                </a:lnTo>
                <a:lnTo>
                  <a:pt x="102040" y="13044"/>
                </a:lnTo>
                <a:close/>
                <a:moveTo>
                  <a:pt x="118919" y="15779"/>
                </a:moveTo>
                <a:lnTo>
                  <a:pt x="116050" y="18648"/>
                </a:lnTo>
                <a:lnTo>
                  <a:pt x="115917" y="18948"/>
                </a:lnTo>
                <a:lnTo>
                  <a:pt x="115917" y="23017"/>
                </a:lnTo>
                <a:lnTo>
                  <a:pt x="114249" y="21316"/>
                </a:lnTo>
                <a:lnTo>
                  <a:pt x="114249" y="18081"/>
                </a:lnTo>
                <a:lnTo>
                  <a:pt x="116550" y="15779"/>
                </a:lnTo>
                <a:lnTo>
                  <a:pt x="118919" y="15779"/>
                </a:lnTo>
                <a:close/>
                <a:moveTo>
                  <a:pt x="122188" y="15779"/>
                </a:moveTo>
                <a:lnTo>
                  <a:pt x="118252" y="19748"/>
                </a:lnTo>
                <a:lnTo>
                  <a:pt x="118252" y="25319"/>
                </a:lnTo>
                <a:lnTo>
                  <a:pt x="116717" y="23785"/>
                </a:lnTo>
                <a:lnTo>
                  <a:pt x="116717" y="19115"/>
                </a:lnTo>
                <a:lnTo>
                  <a:pt x="120053" y="15779"/>
                </a:lnTo>
                <a:lnTo>
                  <a:pt x="122188" y="15779"/>
                </a:lnTo>
                <a:close/>
                <a:moveTo>
                  <a:pt x="126291" y="15779"/>
                </a:moveTo>
                <a:lnTo>
                  <a:pt x="129593" y="19115"/>
                </a:lnTo>
                <a:lnTo>
                  <a:pt x="129593" y="23785"/>
                </a:lnTo>
                <a:lnTo>
                  <a:pt x="128059" y="25319"/>
                </a:lnTo>
                <a:lnTo>
                  <a:pt x="128059" y="19748"/>
                </a:lnTo>
                <a:lnTo>
                  <a:pt x="124122" y="15779"/>
                </a:lnTo>
                <a:lnTo>
                  <a:pt x="126291" y="15779"/>
                </a:lnTo>
                <a:close/>
                <a:moveTo>
                  <a:pt x="129760" y="15779"/>
                </a:moveTo>
                <a:lnTo>
                  <a:pt x="132061" y="18081"/>
                </a:lnTo>
                <a:lnTo>
                  <a:pt x="132061" y="21316"/>
                </a:lnTo>
                <a:lnTo>
                  <a:pt x="130394" y="23017"/>
                </a:lnTo>
                <a:lnTo>
                  <a:pt x="130394" y="18948"/>
                </a:lnTo>
                <a:lnTo>
                  <a:pt x="130260" y="18648"/>
                </a:lnTo>
                <a:lnTo>
                  <a:pt x="127391" y="15779"/>
                </a:lnTo>
                <a:lnTo>
                  <a:pt x="129760" y="15779"/>
                </a:lnTo>
                <a:close/>
                <a:moveTo>
                  <a:pt x="132862" y="10242"/>
                </a:moveTo>
                <a:lnTo>
                  <a:pt x="134163" y="11576"/>
                </a:lnTo>
                <a:lnTo>
                  <a:pt x="134163" y="13577"/>
                </a:lnTo>
                <a:lnTo>
                  <a:pt x="132729" y="15012"/>
                </a:lnTo>
                <a:lnTo>
                  <a:pt x="130894" y="15012"/>
                </a:lnTo>
                <a:lnTo>
                  <a:pt x="132862" y="13044"/>
                </a:lnTo>
                <a:close/>
                <a:moveTo>
                  <a:pt x="149707" y="15779"/>
                </a:moveTo>
                <a:lnTo>
                  <a:pt x="146739" y="18781"/>
                </a:lnTo>
                <a:lnTo>
                  <a:pt x="146739" y="23017"/>
                </a:lnTo>
                <a:lnTo>
                  <a:pt x="145037" y="21316"/>
                </a:lnTo>
                <a:lnTo>
                  <a:pt x="145037" y="18081"/>
                </a:lnTo>
                <a:lnTo>
                  <a:pt x="147339" y="15779"/>
                </a:lnTo>
                <a:lnTo>
                  <a:pt x="149707" y="15779"/>
                </a:lnTo>
                <a:close/>
                <a:moveTo>
                  <a:pt x="153010" y="15779"/>
                </a:moveTo>
                <a:lnTo>
                  <a:pt x="149040" y="19748"/>
                </a:lnTo>
                <a:lnTo>
                  <a:pt x="149040" y="25319"/>
                </a:lnTo>
                <a:lnTo>
                  <a:pt x="147506" y="23785"/>
                </a:lnTo>
                <a:lnTo>
                  <a:pt x="147506" y="19115"/>
                </a:lnTo>
                <a:lnTo>
                  <a:pt x="150842" y="15779"/>
                </a:lnTo>
                <a:lnTo>
                  <a:pt x="153010" y="15779"/>
                </a:lnTo>
                <a:close/>
                <a:moveTo>
                  <a:pt x="157079" y="15779"/>
                </a:moveTo>
                <a:lnTo>
                  <a:pt x="160382" y="19115"/>
                </a:lnTo>
                <a:lnTo>
                  <a:pt x="160382" y="23785"/>
                </a:lnTo>
                <a:lnTo>
                  <a:pt x="158847" y="25319"/>
                </a:lnTo>
                <a:lnTo>
                  <a:pt x="158847" y="19748"/>
                </a:lnTo>
                <a:lnTo>
                  <a:pt x="154911" y="15779"/>
                </a:lnTo>
                <a:lnTo>
                  <a:pt x="157079" y="15779"/>
                </a:lnTo>
                <a:close/>
                <a:moveTo>
                  <a:pt x="160548" y="15779"/>
                </a:moveTo>
                <a:lnTo>
                  <a:pt x="162850" y="18081"/>
                </a:lnTo>
                <a:lnTo>
                  <a:pt x="162850" y="21316"/>
                </a:lnTo>
                <a:lnTo>
                  <a:pt x="161182" y="23017"/>
                </a:lnTo>
                <a:lnTo>
                  <a:pt x="161182" y="18781"/>
                </a:lnTo>
                <a:lnTo>
                  <a:pt x="158180" y="15779"/>
                </a:lnTo>
                <a:lnTo>
                  <a:pt x="160548" y="15779"/>
                </a:lnTo>
                <a:close/>
                <a:moveTo>
                  <a:pt x="163651" y="10242"/>
                </a:moveTo>
                <a:lnTo>
                  <a:pt x="164952" y="11576"/>
                </a:lnTo>
                <a:lnTo>
                  <a:pt x="164952" y="13577"/>
                </a:lnTo>
                <a:lnTo>
                  <a:pt x="163551" y="15012"/>
                </a:lnTo>
                <a:lnTo>
                  <a:pt x="161683" y="15012"/>
                </a:lnTo>
                <a:lnTo>
                  <a:pt x="163651" y="13044"/>
                </a:lnTo>
                <a:close/>
                <a:moveTo>
                  <a:pt x="180496" y="15779"/>
                </a:moveTo>
                <a:lnTo>
                  <a:pt x="177627" y="18648"/>
                </a:lnTo>
                <a:lnTo>
                  <a:pt x="177527" y="18948"/>
                </a:lnTo>
                <a:lnTo>
                  <a:pt x="177527" y="23017"/>
                </a:lnTo>
                <a:lnTo>
                  <a:pt x="175826" y="21316"/>
                </a:lnTo>
                <a:lnTo>
                  <a:pt x="175826" y="18081"/>
                </a:lnTo>
                <a:lnTo>
                  <a:pt x="178128" y="15779"/>
                </a:lnTo>
                <a:lnTo>
                  <a:pt x="180496" y="15779"/>
                </a:lnTo>
                <a:close/>
                <a:moveTo>
                  <a:pt x="183798" y="15779"/>
                </a:moveTo>
                <a:lnTo>
                  <a:pt x="179829" y="19748"/>
                </a:lnTo>
                <a:lnTo>
                  <a:pt x="179829" y="25319"/>
                </a:lnTo>
                <a:lnTo>
                  <a:pt x="178294" y="23785"/>
                </a:lnTo>
                <a:lnTo>
                  <a:pt x="178294" y="19115"/>
                </a:lnTo>
                <a:lnTo>
                  <a:pt x="181630" y="15779"/>
                </a:lnTo>
                <a:lnTo>
                  <a:pt x="183798" y="15779"/>
                </a:lnTo>
                <a:close/>
                <a:moveTo>
                  <a:pt x="187868" y="15779"/>
                </a:moveTo>
                <a:lnTo>
                  <a:pt x="191170" y="19115"/>
                </a:lnTo>
                <a:lnTo>
                  <a:pt x="191170" y="23785"/>
                </a:lnTo>
                <a:lnTo>
                  <a:pt x="189636" y="25319"/>
                </a:lnTo>
                <a:lnTo>
                  <a:pt x="189636" y="19748"/>
                </a:lnTo>
                <a:lnTo>
                  <a:pt x="185700" y="15779"/>
                </a:lnTo>
                <a:lnTo>
                  <a:pt x="187868" y="15779"/>
                </a:lnTo>
                <a:close/>
                <a:moveTo>
                  <a:pt x="191337" y="15779"/>
                </a:moveTo>
                <a:lnTo>
                  <a:pt x="193639" y="18081"/>
                </a:lnTo>
                <a:lnTo>
                  <a:pt x="193639" y="21316"/>
                </a:lnTo>
                <a:lnTo>
                  <a:pt x="191971" y="23017"/>
                </a:lnTo>
                <a:lnTo>
                  <a:pt x="191971" y="18948"/>
                </a:lnTo>
                <a:lnTo>
                  <a:pt x="191837" y="18648"/>
                </a:lnTo>
                <a:lnTo>
                  <a:pt x="188969" y="15779"/>
                </a:lnTo>
                <a:lnTo>
                  <a:pt x="191337" y="15779"/>
                </a:lnTo>
                <a:close/>
                <a:moveTo>
                  <a:pt x="194439" y="10242"/>
                </a:moveTo>
                <a:lnTo>
                  <a:pt x="195740" y="11576"/>
                </a:lnTo>
                <a:lnTo>
                  <a:pt x="195740" y="13577"/>
                </a:lnTo>
                <a:lnTo>
                  <a:pt x="194339" y="15012"/>
                </a:lnTo>
                <a:lnTo>
                  <a:pt x="192471" y="15012"/>
                </a:lnTo>
                <a:lnTo>
                  <a:pt x="194439" y="13044"/>
                </a:lnTo>
                <a:close/>
                <a:moveTo>
                  <a:pt x="211285" y="15779"/>
                </a:moveTo>
                <a:lnTo>
                  <a:pt x="208316" y="18781"/>
                </a:lnTo>
                <a:lnTo>
                  <a:pt x="208316" y="23017"/>
                </a:lnTo>
                <a:lnTo>
                  <a:pt x="206615" y="21316"/>
                </a:lnTo>
                <a:lnTo>
                  <a:pt x="206615" y="18081"/>
                </a:lnTo>
                <a:lnTo>
                  <a:pt x="208916" y="15779"/>
                </a:lnTo>
                <a:lnTo>
                  <a:pt x="211285" y="15779"/>
                </a:lnTo>
                <a:close/>
                <a:moveTo>
                  <a:pt x="214587" y="15779"/>
                </a:moveTo>
                <a:lnTo>
                  <a:pt x="210618" y="19748"/>
                </a:lnTo>
                <a:lnTo>
                  <a:pt x="210618" y="25319"/>
                </a:lnTo>
                <a:lnTo>
                  <a:pt x="209083" y="23785"/>
                </a:lnTo>
                <a:lnTo>
                  <a:pt x="209083" y="19115"/>
                </a:lnTo>
                <a:lnTo>
                  <a:pt x="212419" y="15779"/>
                </a:lnTo>
                <a:lnTo>
                  <a:pt x="214587" y="15779"/>
                </a:lnTo>
                <a:close/>
                <a:moveTo>
                  <a:pt x="218657" y="15779"/>
                </a:moveTo>
                <a:lnTo>
                  <a:pt x="221959" y="19115"/>
                </a:lnTo>
                <a:lnTo>
                  <a:pt x="221959" y="23785"/>
                </a:lnTo>
                <a:lnTo>
                  <a:pt x="220425" y="25319"/>
                </a:lnTo>
                <a:lnTo>
                  <a:pt x="220425" y="19748"/>
                </a:lnTo>
                <a:lnTo>
                  <a:pt x="216488" y="15779"/>
                </a:lnTo>
                <a:lnTo>
                  <a:pt x="218657" y="15779"/>
                </a:lnTo>
                <a:close/>
                <a:moveTo>
                  <a:pt x="222126" y="15779"/>
                </a:moveTo>
                <a:lnTo>
                  <a:pt x="224427" y="18081"/>
                </a:lnTo>
                <a:lnTo>
                  <a:pt x="224427" y="21316"/>
                </a:lnTo>
                <a:lnTo>
                  <a:pt x="222760" y="23017"/>
                </a:lnTo>
                <a:lnTo>
                  <a:pt x="222760" y="18781"/>
                </a:lnTo>
                <a:lnTo>
                  <a:pt x="219757" y="15779"/>
                </a:lnTo>
                <a:lnTo>
                  <a:pt x="222126" y="15779"/>
                </a:lnTo>
                <a:close/>
                <a:moveTo>
                  <a:pt x="225228" y="10242"/>
                </a:moveTo>
                <a:lnTo>
                  <a:pt x="226529" y="11576"/>
                </a:lnTo>
                <a:lnTo>
                  <a:pt x="226529" y="13577"/>
                </a:lnTo>
                <a:lnTo>
                  <a:pt x="225128" y="15012"/>
                </a:lnTo>
                <a:lnTo>
                  <a:pt x="223260" y="15012"/>
                </a:lnTo>
                <a:lnTo>
                  <a:pt x="225228" y="13044"/>
                </a:lnTo>
                <a:close/>
                <a:moveTo>
                  <a:pt x="234635" y="14011"/>
                </a:moveTo>
                <a:lnTo>
                  <a:pt x="235635" y="15012"/>
                </a:lnTo>
                <a:lnTo>
                  <a:pt x="231866" y="15012"/>
                </a:lnTo>
                <a:lnTo>
                  <a:pt x="234535" y="12343"/>
                </a:lnTo>
                <a:lnTo>
                  <a:pt x="234535" y="13744"/>
                </a:lnTo>
                <a:close/>
                <a:moveTo>
                  <a:pt x="234635" y="75588"/>
                </a:moveTo>
                <a:lnTo>
                  <a:pt x="235635" y="76589"/>
                </a:lnTo>
                <a:lnTo>
                  <a:pt x="231866" y="76589"/>
                </a:lnTo>
                <a:lnTo>
                  <a:pt x="234535" y="73920"/>
                </a:lnTo>
                <a:lnTo>
                  <a:pt x="234535" y="75321"/>
                </a:lnTo>
                <a:close/>
                <a:moveTo>
                  <a:pt x="234535" y="109413"/>
                </a:moveTo>
                <a:lnTo>
                  <a:pt x="234535" y="110814"/>
                </a:lnTo>
                <a:lnTo>
                  <a:pt x="231899" y="108178"/>
                </a:lnTo>
                <a:lnTo>
                  <a:pt x="235635" y="108178"/>
                </a:lnTo>
                <a:lnTo>
                  <a:pt x="234635" y="109146"/>
                </a:lnTo>
                <a:close/>
                <a:moveTo>
                  <a:pt x="227229" y="109146"/>
                </a:moveTo>
                <a:lnTo>
                  <a:pt x="226229" y="108178"/>
                </a:lnTo>
                <a:lnTo>
                  <a:pt x="229965" y="108178"/>
                </a:lnTo>
                <a:lnTo>
                  <a:pt x="227330" y="110814"/>
                </a:lnTo>
                <a:lnTo>
                  <a:pt x="227330" y="109413"/>
                </a:lnTo>
                <a:close/>
                <a:moveTo>
                  <a:pt x="227330" y="104743"/>
                </a:moveTo>
                <a:lnTo>
                  <a:pt x="229965" y="107378"/>
                </a:lnTo>
                <a:lnTo>
                  <a:pt x="226229" y="107378"/>
                </a:lnTo>
                <a:lnTo>
                  <a:pt x="227330" y="106277"/>
                </a:lnTo>
                <a:lnTo>
                  <a:pt x="227330" y="104743"/>
                </a:lnTo>
                <a:close/>
                <a:moveTo>
                  <a:pt x="227897" y="104175"/>
                </a:moveTo>
                <a:lnTo>
                  <a:pt x="229264" y="104175"/>
                </a:lnTo>
                <a:lnTo>
                  <a:pt x="229431" y="104175"/>
                </a:lnTo>
                <a:lnTo>
                  <a:pt x="230532" y="103075"/>
                </a:lnTo>
                <a:lnTo>
                  <a:pt x="230532" y="106811"/>
                </a:lnTo>
                <a:close/>
                <a:moveTo>
                  <a:pt x="230532" y="108712"/>
                </a:moveTo>
                <a:lnTo>
                  <a:pt x="230532" y="112448"/>
                </a:lnTo>
                <a:lnTo>
                  <a:pt x="229431" y="111381"/>
                </a:lnTo>
                <a:lnTo>
                  <a:pt x="227897" y="111381"/>
                </a:lnTo>
                <a:close/>
                <a:moveTo>
                  <a:pt x="231332" y="108712"/>
                </a:moveTo>
                <a:lnTo>
                  <a:pt x="233968" y="111381"/>
                </a:lnTo>
                <a:lnTo>
                  <a:pt x="232567" y="111381"/>
                </a:lnTo>
                <a:lnTo>
                  <a:pt x="232300" y="111481"/>
                </a:lnTo>
                <a:lnTo>
                  <a:pt x="231332" y="112448"/>
                </a:lnTo>
                <a:lnTo>
                  <a:pt x="231332" y="108712"/>
                </a:lnTo>
                <a:close/>
                <a:moveTo>
                  <a:pt x="231866" y="107378"/>
                </a:moveTo>
                <a:lnTo>
                  <a:pt x="234535" y="104743"/>
                </a:lnTo>
                <a:lnTo>
                  <a:pt x="234535" y="106277"/>
                </a:lnTo>
                <a:lnTo>
                  <a:pt x="235635" y="107378"/>
                </a:lnTo>
                <a:close/>
                <a:moveTo>
                  <a:pt x="231332" y="106811"/>
                </a:moveTo>
                <a:lnTo>
                  <a:pt x="231332" y="103075"/>
                </a:lnTo>
                <a:lnTo>
                  <a:pt x="232300" y="104042"/>
                </a:lnTo>
                <a:lnTo>
                  <a:pt x="232567" y="104175"/>
                </a:lnTo>
                <a:lnTo>
                  <a:pt x="233968" y="104175"/>
                </a:lnTo>
                <a:close/>
                <a:moveTo>
                  <a:pt x="230532" y="101941"/>
                </a:moveTo>
                <a:lnTo>
                  <a:pt x="229097" y="103375"/>
                </a:lnTo>
                <a:lnTo>
                  <a:pt x="227096" y="103375"/>
                </a:lnTo>
                <a:lnTo>
                  <a:pt x="225762" y="102074"/>
                </a:lnTo>
                <a:lnTo>
                  <a:pt x="228397" y="102074"/>
                </a:lnTo>
                <a:lnTo>
                  <a:pt x="228564" y="102074"/>
                </a:lnTo>
                <a:lnTo>
                  <a:pt x="230532" y="100106"/>
                </a:lnTo>
                <a:lnTo>
                  <a:pt x="230532" y="101941"/>
                </a:lnTo>
                <a:close/>
                <a:moveTo>
                  <a:pt x="228230" y="101273"/>
                </a:moveTo>
                <a:lnTo>
                  <a:pt x="224995" y="101273"/>
                </a:lnTo>
                <a:lnTo>
                  <a:pt x="223327" y="99606"/>
                </a:lnTo>
                <a:lnTo>
                  <a:pt x="227363" y="99606"/>
                </a:lnTo>
                <a:lnTo>
                  <a:pt x="227530" y="99606"/>
                </a:lnTo>
                <a:lnTo>
                  <a:pt x="230532" y="96603"/>
                </a:lnTo>
                <a:lnTo>
                  <a:pt x="230532" y="98972"/>
                </a:lnTo>
                <a:close/>
                <a:moveTo>
                  <a:pt x="227229" y="98805"/>
                </a:moveTo>
                <a:lnTo>
                  <a:pt x="222526" y="98805"/>
                </a:lnTo>
                <a:lnTo>
                  <a:pt x="220992" y="97271"/>
                </a:lnTo>
                <a:lnTo>
                  <a:pt x="226429" y="97271"/>
                </a:lnTo>
                <a:lnTo>
                  <a:pt x="226596" y="97271"/>
                </a:lnTo>
                <a:lnTo>
                  <a:pt x="230532" y="93334"/>
                </a:lnTo>
                <a:lnTo>
                  <a:pt x="230532" y="95503"/>
                </a:lnTo>
                <a:close/>
                <a:moveTo>
                  <a:pt x="203746" y="109413"/>
                </a:moveTo>
                <a:lnTo>
                  <a:pt x="203746" y="110814"/>
                </a:lnTo>
                <a:lnTo>
                  <a:pt x="201077" y="108178"/>
                </a:lnTo>
                <a:lnTo>
                  <a:pt x="204847" y="108178"/>
                </a:lnTo>
                <a:lnTo>
                  <a:pt x="203846" y="109146"/>
                </a:lnTo>
                <a:close/>
                <a:moveTo>
                  <a:pt x="196407" y="109146"/>
                </a:moveTo>
                <a:lnTo>
                  <a:pt x="195440" y="108178"/>
                </a:lnTo>
                <a:lnTo>
                  <a:pt x="199176" y="108178"/>
                </a:lnTo>
                <a:lnTo>
                  <a:pt x="196541" y="110814"/>
                </a:lnTo>
                <a:lnTo>
                  <a:pt x="196541" y="109413"/>
                </a:lnTo>
                <a:close/>
                <a:moveTo>
                  <a:pt x="192538" y="99606"/>
                </a:moveTo>
                <a:lnTo>
                  <a:pt x="196741" y="99606"/>
                </a:lnTo>
                <a:lnTo>
                  <a:pt x="199743" y="96603"/>
                </a:lnTo>
                <a:lnTo>
                  <a:pt x="199743" y="98972"/>
                </a:lnTo>
                <a:lnTo>
                  <a:pt x="197441" y="101273"/>
                </a:lnTo>
                <a:lnTo>
                  <a:pt x="194206" y="101273"/>
                </a:lnTo>
                <a:close/>
                <a:moveTo>
                  <a:pt x="190203" y="97271"/>
                </a:moveTo>
                <a:lnTo>
                  <a:pt x="195807" y="97271"/>
                </a:lnTo>
                <a:lnTo>
                  <a:pt x="199743" y="93334"/>
                </a:lnTo>
                <a:lnTo>
                  <a:pt x="199743" y="95503"/>
                </a:lnTo>
                <a:lnTo>
                  <a:pt x="196441" y="98805"/>
                </a:lnTo>
                <a:lnTo>
                  <a:pt x="191737" y="98805"/>
                </a:lnTo>
                <a:close/>
                <a:moveTo>
                  <a:pt x="177761" y="98805"/>
                </a:moveTo>
                <a:lnTo>
                  <a:pt x="173057" y="98805"/>
                </a:lnTo>
                <a:lnTo>
                  <a:pt x="169755" y="95503"/>
                </a:lnTo>
                <a:lnTo>
                  <a:pt x="169755" y="93334"/>
                </a:lnTo>
                <a:lnTo>
                  <a:pt x="173691" y="97271"/>
                </a:lnTo>
                <a:lnTo>
                  <a:pt x="179262" y="97271"/>
                </a:lnTo>
                <a:close/>
                <a:moveTo>
                  <a:pt x="175292" y="101273"/>
                </a:moveTo>
                <a:lnTo>
                  <a:pt x="172023" y="101273"/>
                </a:lnTo>
                <a:lnTo>
                  <a:pt x="169755" y="98972"/>
                </a:lnTo>
                <a:lnTo>
                  <a:pt x="169755" y="96603"/>
                </a:lnTo>
                <a:lnTo>
                  <a:pt x="172724" y="99606"/>
                </a:lnTo>
                <a:lnTo>
                  <a:pt x="176960" y="99606"/>
                </a:lnTo>
                <a:close/>
                <a:moveTo>
                  <a:pt x="173191" y="103375"/>
                </a:moveTo>
                <a:lnTo>
                  <a:pt x="171156" y="103375"/>
                </a:lnTo>
                <a:lnTo>
                  <a:pt x="169755" y="101941"/>
                </a:lnTo>
                <a:lnTo>
                  <a:pt x="169755" y="100106"/>
                </a:lnTo>
                <a:lnTo>
                  <a:pt x="171723" y="102074"/>
                </a:lnTo>
                <a:lnTo>
                  <a:pt x="174492" y="102074"/>
                </a:lnTo>
                <a:close/>
                <a:moveTo>
                  <a:pt x="172957" y="109413"/>
                </a:moveTo>
                <a:lnTo>
                  <a:pt x="172957" y="110814"/>
                </a:lnTo>
                <a:lnTo>
                  <a:pt x="170289" y="108178"/>
                </a:lnTo>
                <a:lnTo>
                  <a:pt x="174025" y="108178"/>
                </a:lnTo>
                <a:lnTo>
                  <a:pt x="173057" y="109146"/>
                </a:lnTo>
                <a:close/>
                <a:moveTo>
                  <a:pt x="165619" y="109146"/>
                </a:moveTo>
                <a:lnTo>
                  <a:pt x="164651" y="108178"/>
                </a:lnTo>
                <a:lnTo>
                  <a:pt x="168387" y="108178"/>
                </a:lnTo>
                <a:lnTo>
                  <a:pt x="165752" y="110814"/>
                </a:lnTo>
                <a:lnTo>
                  <a:pt x="165752" y="109413"/>
                </a:lnTo>
                <a:close/>
                <a:moveTo>
                  <a:pt x="161749" y="99606"/>
                </a:moveTo>
                <a:lnTo>
                  <a:pt x="165786" y="99606"/>
                </a:lnTo>
                <a:lnTo>
                  <a:pt x="165952" y="99606"/>
                </a:lnTo>
                <a:lnTo>
                  <a:pt x="168954" y="96603"/>
                </a:lnTo>
                <a:lnTo>
                  <a:pt x="168954" y="98972"/>
                </a:lnTo>
                <a:lnTo>
                  <a:pt x="166653" y="101273"/>
                </a:lnTo>
                <a:lnTo>
                  <a:pt x="163417" y="101273"/>
                </a:lnTo>
                <a:close/>
                <a:moveTo>
                  <a:pt x="159414" y="97271"/>
                </a:moveTo>
                <a:lnTo>
                  <a:pt x="164852" y="97271"/>
                </a:lnTo>
                <a:lnTo>
                  <a:pt x="164985" y="97271"/>
                </a:lnTo>
                <a:lnTo>
                  <a:pt x="168954" y="93334"/>
                </a:lnTo>
                <a:lnTo>
                  <a:pt x="168954" y="95503"/>
                </a:lnTo>
                <a:lnTo>
                  <a:pt x="165619" y="98805"/>
                </a:lnTo>
                <a:lnTo>
                  <a:pt x="160949" y="98805"/>
                </a:lnTo>
                <a:close/>
                <a:moveTo>
                  <a:pt x="142135" y="109413"/>
                </a:moveTo>
                <a:lnTo>
                  <a:pt x="142135" y="110814"/>
                </a:lnTo>
                <a:lnTo>
                  <a:pt x="139500" y="108178"/>
                </a:lnTo>
                <a:lnTo>
                  <a:pt x="143236" y="108178"/>
                </a:lnTo>
                <a:lnTo>
                  <a:pt x="142269" y="109146"/>
                </a:lnTo>
                <a:close/>
                <a:moveTo>
                  <a:pt x="134830" y="109146"/>
                </a:moveTo>
                <a:lnTo>
                  <a:pt x="133863" y="108178"/>
                </a:lnTo>
                <a:lnTo>
                  <a:pt x="137599" y="108178"/>
                </a:lnTo>
                <a:lnTo>
                  <a:pt x="134964" y="110814"/>
                </a:lnTo>
                <a:lnTo>
                  <a:pt x="134964" y="109413"/>
                </a:lnTo>
                <a:close/>
                <a:moveTo>
                  <a:pt x="130927" y="99606"/>
                </a:moveTo>
                <a:lnTo>
                  <a:pt x="135164" y="99606"/>
                </a:lnTo>
                <a:lnTo>
                  <a:pt x="138166" y="96603"/>
                </a:lnTo>
                <a:lnTo>
                  <a:pt x="138166" y="98972"/>
                </a:lnTo>
                <a:lnTo>
                  <a:pt x="135864" y="101273"/>
                </a:lnTo>
                <a:lnTo>
                  <a:pt x="132629" y="101273"/>
                </a:lnTo>
                <a:close/>
                <a:moveTo>
                  <a:pt x="128626" y="97271"/>
                </a:moveTo>
                <a:lnTo>
                  <a:pt x="134196" y="97271"/>
                </a:lnTo>
                <a:lnTo>
                  <a:pt x="138166" y="93334"/>
                </a:lnTo>
                <a:lnTo>
                  <a:pt x="138166" y="95503"/>
                </a:lnTo>
                <a:lnTo>
                  <a:pt x="134830" y="98805"/>
                </a:lnTo>
                <a:lnTo>
                  <a:pt x="130160" y="98805"/>
                </a:lnTo>
                <a:close/>
                <a:moveTo>
                  <a:pt x="116150" y="98805"/>
                </a:moveTo>
                <a:lnTo>
                  <a:pt x="111480" y="98805"/>
                </a:lnTo>
                <a:lnTo>
                  <a:pt x="108144" y="95503"/>
                </a:lnTo>
                <a:lnTo>
                  <a:pt x="108144" y="93334"/>
                </a:lnTo>
                <a:lnTo>
                  <a:pt x="112114" y="97271"/>
                </a:lnTo>
                <a:lnTo>
                  <a:pt x="117685" y="97271"/>
                </a:lnTo>
                <a:close/>
                <a:moveTo>
                  <a:pt x="113682" y="101273"/>
                </a:moveTo>
                <a:lnTo>
                  <a:pt x="110446" y="101273"/>
                </a:lnTo>
                <a:lnTo>
                  <a:pt x="108144" y="98972"/>
                </a:lnTo>
                <a:lnTo>
                  <a:pt x="108144" y="96603"/>
                </a:lnTo>
                <a:lnTo>
                  <a:pt x="111147" y="99606"/>
                </a:lnTo>
                <a:lnTo>
                  <a:pt x="115383" y="99606"/>
                </a:lnTo>
                <a:close/>
                <a:moveTo>
                  <a:pt x="111580" y="103375"/>
                </a:moveTo>
                <a:lnTo>
                  <a:pt x="109579" y="103375"/>
                </a:lnTo>
                <a:lnTo>
                  <a:pt x="108144" y="101941"/>
                </a:lnTo>
                <a:lnTo>
                  <a:pt x="108144" y="100106"/>
                </a:lnTo>
                <a:lnTo>
                  <a:pt x="110112" y="102074"/>
                </a:lnTo>
                <a:lnTo>
                  <a:pt x="112914" y="102074"/>
                </a:lnTo>
                <a:close/>
                <a:moveTo>
                  <a:pt x="111347" y="109413"/>
                </a:moveTo>
                <a:lnTo>
                  <a:pt x="111347" y="110814"/>
                </a:lnTo>
                <a:lnTo>
                  <a:pt x="108711" y="108178"/>
                </a:lnTo>
                <a:lnTo>
                  <a:pt x="112447" y="108178"/>
                </a:lnTo>
                <a:lnTo>
                  <a:pt x="111480" y="109146"/>
                </a:lnTo>
                <a:close/>
                <a:moveTo>
                  <a:pt x="104041" y="109146"/>
                </a:moveTo>
                <a:lnTo>
                  <a:pt x="103074" y="108178"/>
                </a:lnTo>
                <a:lnTo>
                  <a:pt x="106810" y="108178"/>
                </a:lnTo>
                <a:lnTo>
                  <a:pt x="104175" y="110814"/>
                </a:lnTo>
                <a:lnTo>
                  <a:pt x="104175" y="109413"/>
                </a:lnTo>
                <a:close/>
                <a:moveTo>
                  <a:pt x="100139" y="99606"/>
                </a:moveTo>
                <a:lnTo>
                  <a:pt x="104208" y="99606"/>
                </a:lnTo>
                <a:lnTo>
                  <a:pt x="104375" y="99606"/>
                </a:lnTo>
                <a:lnTo>
                  <a:pt x="107377" y="96603"/>
                </a:lnTo>
                <a:lnTo>
                  <a:pt x="107377" y="98972"/>
                </a:lnTo>
                <a:lnTo>
                  <a:pt x="105076" y="101273"/>
                </a:lnTo>
                <a:lnTo>
                  <a:pt x="101807" y="101273"/>
                </a:lnTo>
                <a:close/>
                <a:moveTo>
                  <a:pt x="97837" y="97271"/>
                </a:moveTo>
                <a:lnTo>
                  <a:pt x="103241" y="97271"/>
                </a:lnTo>
                <a:lnTo>
                  <a:pt x="103408" y="97271"/>
                </a:lnTo>
                <a:lnTo>
                  <a:pt x="107344" y="93334"/>
                </a:lnTo>
                <a:lnTo>
                  <a:pt x="107344" y="95503"/>
                </a:lnTo>
                <a:lnTo>
                  <a:pt x="104041" y="98805"/>
                </a:lnTo>
                <a:lnTo>
                  <a:pt x="99371" y="98805"/>
                </a:lnTo>
                <a:close/>
                <a:moveTo>
                  <a:pt x="80558" y="109413"/>
                </a:moveTo>
                <a:lnTo>
                  <a:pt x="80558" y="110814"/>
                </a:lnTo>
                <a:lnTo>
                  <a:pt x="77923" y="108178"/>
                </a:lnTo>
                <a:lnTo>
                  <a:pt x="81659" y="108178"/>
                </a:lnTo>
                <a:lnTo>
                  <a:pt x="80691" y="109146"/>
                </a:lnTo>
                <a:close/>
                <a:moveTo>
                  <a:pt x="73253" y="109146"/>
                </a:moveTo>
                <a:lnTo>
                  <a:pt x="72285" y="108178"/>
                </a:lnTo>
                <a:lnTo>
                  <a:pt x="76021" y="108178"/>
                </a:lnTo>
                <a:lnTo>
                  <a:pt x="73386" y="110814"/>
                </a:lnTo>
                <a:lnTo>
                  <a:pt x="73386" y="109413"/>
                </a:lnTo>
                <a:close/>
                <a:moveTo>
                  <a:pt x="69350" y="99606"/>
                </a:moveTo>
                <a:lnTo>
                  <a:pt x="73586" y="99606"/>
                </a:lnTo>
                <a:lnTo>
                  <a:pt x="76589" y="96603"/>
                </a:lnTo>
                <a:lnTo>
                  <a:pt x="76589" y="98972"/>
                </a:lnTo>
                <a:lnTo>
                  <a:pt x="74287" y="101273"/>
                </a:lnTo>
                <a:lnTo>
                  <a:pt x="71018" y="101273"/>
                </a:lnTo>
                <a:close/>
                <a:moveTo>
                  <a:pt x="67048" y="97271"/>
                </a:moveTo>
                <a:lnTo>
                  <a:pt x="72619" y="97271"/>
                </a:lnTo>
                <a:lnTo>
                  <a:pt x="76589" y="93334"/>
                </a:lnTo>
                <a:lnTo>
                  <a:pt x="76589" y="95503"/>
                </a:lnTo>
                <a:lnTo>
                  <a:pt x="73253" y="98805"/>
                </a:lnTo>
                <a:lnTo>
                  <a:pt x="68583" y="98805"/>
                </a:lnTo>
                <a:close/>
                <a:moveTo>
                  <a:pt x="54573" y="98805"/>
                </a:moveTo>
                <a:lnTo>
                  <a:pt x="49903" y="98805"/>
                </a:lnTo>
                <a:lnTo>
                  <a:pt x="46567" y="95503"/>
                </a:lnTo>
                <a:lnTo>
                  <a:pt x="46567" y="93334"/>
                </a:lnTo>
                <a:lnTo>
                  <a:pt x="50537" y="97271"/>
                </a:lnTo>
                <a:lnTo>
                  <a:pt x="56107" y="97271"/>
                </a:lnTo>
                <a:close/>
                <a:moveTo>
                  <a:pt x="52104" y="101273"/>
                </a:moveTo>
                <a:lnTo>
                  <a:pt x="48869" y="101273"/>
                </a:lnTo>
                <a:lnTo>
                  <a:pt x="46567" y="98972"/>
                </a:lnTo>
                <a:lnTo>
                  <a:pt x="46567" y="96603"/>
                </a:lnTo>
                <a:lnTo>
                  <a:pt x="49569" y="99606"/>
                </a:lnTo>
                <a:lnTo>
                  <a:pt x="53806" y="99606"/>
                </a:lnTo>
                <a:close/>
                <a:moveTo>
                  <a:pt x="50003" y="103375"/>
                </a:moveTo>
                <a:lnTo>
                  <a:pt x="48001" y="103375"/>
                </a:lnTo>
                <a:lnTo>
                  <a:pt x="46567" y="101941"/>
                </a:lnTo>
                <a:lnTo>
                  <a:pt x="46567" y="100106"/>
                </a:lnTo>
                <a:lnTo>
                  <a:pt x="48535" y="102074"/>
                </a:lnTo>
                <a:lnTo>
                  <a:pt x="51337" y="102074"/>
                </a:lnTo>
                <a:close/>
                <a:moveTo>
                  <a:pt x="49769" y="109413"/>
                </a:moveTo>
                <a:lnTo>
                  <a:pt x="49769" y="110814"/>
                </a:lnTo>
                <a:lnTo>
                  <a:pt x="47134" y="108178"/>
                </a:lnTo>
                <a:lnTo>
                  <a:pt x="50870" y="108178"/>
                </a:lnTo>
                <a:lnTo>
                  <a:pt x="49903" y="109146"/>
                </a:lnTo>
                <a:close/>
                <a:moveTo>
                  <a:pt x="42464" y="109146"/>
                </a:moveTo>
                <a:lnTo>
                  <a:pt x="41497" y="108178"/>
                </a:lnTo>
                <a:lnTo>
                  <a:pt x="45233" y="108178"/>
                </a:lnTo>
                <a:lnTo>
                  <a:pt x="42564" y="110814"/>
                </a:lnTo>
                <a:lnTo>
                  <a:pt x="42564" y="109413"/>
                </a:lnTo>
                <a:close/>
                <a:moveTo>
                  <a:pt x="38561" y="99606"/>
                </a:moveTo>
                <a:lnTo>
                  <a:pt x="42631" y="99606"/>
                </a:lnTo>
                <a:lnTo>
                  <a:pt x="42798" y="99606"/>
                </a:lnTo>
                <a:lnTo>
                  <a:pt x="45800" y="96603"/>
                </a:lnTo>
                <a:lnTo>
                  <a:pt x="45800" y="98972"/>
                </a:lnTo>
                <a:lnTo>
                  <a:pt x="43498" y="101273"/>
                </a:lnTo>
                <a:lnTo>
                  <a:pt x="40229" y="101273"/>
                </a:lnTo>
                <a:close/>
                <a:moveTo>
                  <a:pt x="36260" y="97271"/>
                </a:moveTo>
                <a:lnTo>
                  <a:pt x="41664" y="97271"/>
                </a:lnTo>
                <a:lnTo>
                  <a:pt x="41830" y="97271"/>
                </a:lnTo>
                <a:lnTo>
                  <a:pt x="45767" y="93334"/>
                </a:lnTo>
                <a:lnTo>
                  <a:pt x="45767" y="95503"/>
                </a:lnTo>
                <a:lnTo>
                  <a:pt x="42464" y="98805"/>
                </a:lnTo>
                <a:lnTo>
                  <a:pt x="37761" y="98805"/>
                </a:lnTo>
                <a:close/>
                <a:moveTo>
                  <a:pt x="18981" y="109413"/>
                </a:moveTo>
                <a:lnTo>
                  <a:pt x="18981" y="110814"/>
                </a:lnTo>
                <a:lnTo>
                  <a:pt x="16346" y="108178"/>
                </a:lnTo>
                <a:lnTo>
                  <a:pt x="20082" y="108178"/>
                </a:lnTo>
                <a:lnTo>
                  <a:pt x="19114" y="109146"/>
                </a:lnTo>
                <a:close/>
                <a:moveTo>
                  <a:pt x="11675" y="109146"/>
                </a:moveTo>
                <a:lnTo>
                  <a:pt x="10675" y="108178"/>
                </a:lnTo>
                <a:lnTo>
                  <a:pt x="14444" y="108178"/>
                </a:lnTo>
                <a:lnTo>
                  <a:pt x="11776" y="110814"/>
                </a:lnTo>
                <a:lnTo>
                  <a:pt x="11776" y="109413"/>
                </a:lnTo>
                <a:close/>
                <a:moveTo>
                  <a:pt x="15778" y="103075"/>
                </a:moveTo>
                <a:lnTo>
                  <a:pt x="16879" y="104175"/>
                </a:lnTo>
                <a:lnTo>
                  <a:pt x="17046" y="104175"/>
                </a:lnTo>
                <a:lnTo>
                  <a:pt x="18414" y="104175"/>
                </a:lnTo>
                <a:lnTo>
                  <a:pt x="15778" y="106811"/>
                </a:lnTo>
                <a:close/>
                <a:moveTo>
                  <a:pt x="14978" y="106811"/>
                </a:moveTo>
                <a:lnTo>
                  <a:pt x="12343" y="104175"/>
                </a:lnTo>
                <a:lnTo>
                  <a:pt x="13744" y="104175"/>
                </a:lnTo>
                <a:lnTo>
                  <a:pt x="14011" y="104042"/>
                </a:lnTo>
                <a:lnTo>
                  <a:pt x="14978" y="103075"/>
                </a:lnTo>
                <a:close/>
                <a:moveTo>
                  <a:pt x="14978" y="101941"/>
                </a:moveTo>
                <a:lnTo>
                  <a:pt x="13577" y="103375"/>
                </a:lnTo>
                <a:lnTo>
                  <a:pt x="11542" y="103375"/>
                </a:lnTo>
                <a:lnTo>
                  <a:pt x="10241" y="102074"/>
                </a:lnTo>
                <a:lnTo>
                  <a:pt x="13010" y="102074"/>
                </a:lnTo>
                <a:lnTo>
                  <a:pt x="14978" y="100106"/>
                </a:lnTo>
                <a:lnTo>
                  <a:pt x="14978" y="101941"/>
                </a:lnTo>
                <a:close/>
                <a:moveTo>
                  <a:pt x="11776" y="104743"/>
                </a:moveTo>
                <a:lnTo>
                  <a:pt x="14411" y="107378"/>
                </a:lnTo>
                <a:lnTo>
                  <a:pt x="10675" y="107378"/>
                </a:lnTo>
                <a:lnTo>
                  <a:pt x="11776" y="106277"/>
                </a:lnTo>
                <a:lnTo>
                  <a:pt x="11776" y="104743"/>
                </a:lnTo>
                <a:close/>
                <a:moveTo>
                  <a:pt x="14978" y="108712"/>
                </a:moveTo>
                <a:lnTo>
                  <a:pt x="14978" y="112448"/>
                </a:lnTo>
                <a:lnTo>
                  <a:pt x="14011" y="111481"/>
                </a:lnTo>
                <a:lnTo>
                  <a:pt x="13744" y="111381"/>
                </a:lnTo>
                <a:lnTo>
                  <a:pt x="12343" y="111381"/>
                </a:lnTo>
                <a:close/>
                <a:moveTo>
                  <a:pt x="15778" y="108712"/>
                </a:moveTo>
                <a:lnTo>
                  <a:pt x="18414" y="111381"/>
                </a:lnTo>
                <a:lnTo>
                  <a:pt x="16879" y="111381"/>
                </a:lnTo>
                <a:lnTo>
                  <a:pt x="15778" y="112448"/>
                </a:lnTo>
                <a:close/>
                <a:moveTo>
                  <a:pt x="16346" y="107378"/>
                </a:moveTo>
                <a:lnTo>
                  <a:pt x="18981" y="104743"/>
                </a:lnTo>
                <a:lnTo>
                  <a:pt x="18981" y="106277"/>
                </a:lnTo>
                <a:lnTo>
                  <a:pt x="20082" y="107378"/>
                </a:lnTo>
                <a:close/>
                <a:moveTo>
                  <a:pt x="19214" y="103375"/>
                </a:moveTo>
                <a:lnTo>
                  <a:pt x="17213" y="103375"/>
                </a:lnTo>
                <a:lnTo>
                  <a:pt x="15778" y="101941"/>
                </a:lnTo>
                <a:lnTo>
                  <a:pt x="15778" y="100106"/>
                </a:lnTo>
                <a:lnTo>
                  <a:pt x="17747" y="102074"/>
                </a:lnTo>
                <a:lnTo>
                  <a:pt x="17913" y="102074"/>
                </a:lnTo>
                <a:lnTo>
                  <a:pt x="20515" y="102074"/>
                </a:lnTo>
                <a:close/>
                <a:moveTo>
                  <a:pt x="21316" y="101273"/>
                </a:moveTo>
                <a:lnTo>
                  <a:pt x="18080" y="101273"/>
                </a:lnTo>
                <a:lnTo>
                  <a:pt x="15778" y="98972"/>
                </a:lnTo>
                <a:lnTo>
                  <a:pt x="15778" y="96603"/>
                </a:lnTo>
                <a:lnTo>
                  <a:pt x="18781" y="99606"/>
                </a:lnTo>
                <a:lnTo>
                  <a:pt x="18914" y="99606"/>
                </a:lnTo>
                <a:lnTo>
                  <a:pt x="22984" y="99606"/>
                </a:lnTo>
                <a:close/>
                <a:moveTo>
                  <a:pt x="23784" y="98805"/>
                </a:moveTo>
                <a:lnTo>
                  <a:pt x="19081" y="98805"/>
                </a:lnTo>
                <a:lnTo>
                  <a:pt x="15778" y="95503"/>
                </a:lnTo>
                <a:lnTo>
                  <a:pt x="15778" y="93334"/>
                </a:lnTo>
                <a:lnTo>
                  <a:pt x="19715" y="97271"/>
                </a:lnTo>
                <a:lnTo>
                  <a:pt x="19881" y="97271"/>
                </a:lnTo>
                <a:lnTo>
                  <a:pt x="25319" y="97271"/>
                </a:lnTo>
                <a:close/>
                <a:moveTo>
                  <a:pt x="11675" y="47568"/>
                </a:moveTo>
                <a:lnTo>
                  <a:pt x="10675" y="46568"/>
                </a:lnTo>
                <a:lnTo>
                  <a:pt x="14444" y="46568"/>
                </a:lnTo>
                <a:lnTo>
                  <a:pt x="11776" y="49236"/>
                </a:lnTo>
                <a:lnTo>
                  <a:pt x="11776" y="47835"/>
                </a:lnTo>
                <a:close/>
                <a:moveTo>
                  <a:pt x="11776" y="13744"/>
                </a:moveTo>
                <a:lnTo>
                  <a:pt x="11776" y="12343"/>
                </a:lnTo>
                <a:lnTo>
                  <a:pt x="14411" y="15012"/>
                </a:lnTo>
                <a:lnTo>
                  <a:pt x="10675" y="15012"/>
                </a:lnTo>
                <a:lnTo>
                  <a:pt x="11675" y="14011"/>
                </a:lnTo>
                <a:close/>
                <a:moveTo>
                  <a:pt x="19114" y="14011"/>
                </a:moveTo>
                <a:lnTo>
                  <a:pt x="20082" y="15012"/>
                </a:lnTo>
                <a:lnTo>
                  <a:pt x="16346" y="15012"/>
                </a:lnTo>
                <a:lnTo>
                  <a:pt x="18981" y="12343"/>
                </a:lnTo>
                <a:lnTo>
                  <a:pt x="18981" y="13744"/>
                </a:lnTo>
                <a:close/>
                <a:moveTo>
                  <a:pt x="18981" y="18447"/>
                </a:moveTo>
                <a:lnTo>
                  <a:pt x="16346" y="15779"/>
                </a:lnTo>
                <a:lnTo>
                  <a:pt x="20082" y="15779"/>
                </a:lnTo>
                <a:lnTo>
                  <a:pt x="18981" y="16880"/>
                </a:lnTo>
                <a:lnTo>
                  <a:pt x="18981" y="18447"/>
                </a:lnTo>
                <a:close/>
                <a:moveTo>
                  <a:pt x="18414" y="18981"/>
                </a:moveTo>
                <a:lnTo>
                  <a:pt x="17046" y="18981"/>
                </a:lnTo>
                <a:lnTo>
                  <a:pt x="16879" y="18981"/>
                </a:lnTo>
                <a:lnTo>
                  <a:pt x="15778" y="20082"/>
                </a:lnTo>
                <a:lnTo>
                  <a:pt x="15778" y="16346"/>
                </a:lnTo>
                <a:close/>
                <a:moveTo>
                  <a:pt x="15778" y="14445"/>
                </a:moveTo>
                <a:lnTo>
                  <a:pt x="15778" y="10709"/>
                </a:lnTo>
                <a:lnTo>
                  <a:pt x="16879" y="11776"/>
                </a:lnTo>
                <a:lnTo>
                  <a:pt x="18414" y="11776"/>
                </a:lnTo>
                <a:close/>
                <a:moveTo>
                  <a:pt x="14978" y="14445"/>
                </a:moveTo>
                <a:lnTo>
                  <a:pt x="12343" y="11776"/>
                </a:lnTo>
                <a:lnTo>
                  <a:pt x="13744" y="11776"/>
                </a:lnTo>
                <a:lnTo>
                  <a:pt x="14011" y="11676"/>
                </a:lnTo>
                <a:lnTo>
                  <a:pt x="14978" y="10709"/>
                </a:lnTo>
                <a:close/>
                <a:moveTo>
                  <a:pt x="14444" y="15779"/>
                </a:moveTo>
                <a:lnTo>
                  <a:pt x="11776" y="18414"/>
                </a:lnTo>
                <a:lnTo>
                  <a:pt x="11776" y="16880"/>
                </a:lnTo>
                <a:lnTo>
                  <a:pt x="10675" y="15779"/>
                </a:lnTo>
                <a:close/>
                <a:moveTo>
                  <a:pt x="14978" y="16346"/>
                </a:moveTo>
                <a:lnTo>
                  <a:pt x="14978" y="20082"/>
                </a:lnTo>
                <a:lnTo>
                  <a:pt x="14011" y="19115"/>
                </a:lnTo>
                <a:lnTo>
                  <a:pt x="13744" y="18981"/>
                </a:lnTo>
                <a:lnTo>
                  <a:pt x="12343" y="18981"/>
                </a:lnTo>
                <a:close/>
                <a:moveTo>
                  <a:pt x="15778" y="21216"/>
                </a:moveTo>
                <a:lnTo>
                  <a:pt x="17213" y="19782"/>
                </a:lnTo>
                <a:lnTo>
                  <a:pt x="19214" y="19782"/>
                </a:lnTo>
                <a:lnTo>
                  <a:pt x="20515" y="21083"/>
                </a:lnTo>
                <a:lnTo>
                  <a:pt x="17913" y="21083"/>
                </a:lnTo>
                <a:lnTo>
                  <a:pt x="17747" y="21083"/>
                </a:lnTo>
                <a:lnTo>
                  <a:pt x="15778" y="23051"/>
                </a:lnTo>
                <a:close/>
                <a:moveTo>
                  <a:pt x="18080" y="21883"/>
                </a:moveTo>
                <a:lnTo>
                  <a:pt x="21316" y="21883"/>
                </a:lnTo>
                <a:lnTo>
                  <a:pt x="23017" y="23551"/>
                </a:lnTo>
                <a:lnTo>
                  <a:pt x="18947" y="23551"/>
                </a:lnTo>
                <a:lnTo>
                  <a:pt x="18781" y="23551"/>
                </a:lnTo>
                <a:lnTo>
                  <a:pt x="15778" y="26553"/>
                </a:lnTo>
                <a:lnTo>
                  <a:pt x="15778" y="24185"/>
                </a:lnTo>
                <a:close/>
                <a:moveTo>
                  <a:pt x="19081" y="24352"/>
                </a:moveTo>
                <a:lnTo>
                  <a:pt x="23784" y="24352"/>
                </a:lnTo>
                <a:lnTo>
                  <a:pt x="25319" y="25886"/>
                </a:lnTo>
                <a:lnTo>
                  <a:pt x="19881" y="25886"/>
                </a:lnTo>
                <a:lnTo>
                  <a:pt x="19748" y="25886"/>
                </a:lnTo>
                <a:lnTo>
                  <a:pt x="15778" y="29822"/>
                </a:lnTo>
                <a:lnTo>
                  <a:pt x="15778" y="27654"/>
                </a:lnTo>
                <a:close/>
                <a:moveTo>
                  <a:pt x="42564" y="13744"/>
                </a:moveTo>
                <a:lnTo>
                  <a:pt x="42564" y="12343"/>
                </a:lnTo>
                <a:lnTo>
                  <a:pt x="45233" y="15012"/>
                </a:lnTo>
                <a:lnTo>
                  <a:pt x="41497" y="15012"/>
                </a:lnTo>
                <a:lnTo>
                  <a:pt x="42464" y="14011"/>
                </a:lnTo>
                <a:close/>
                <a:moveTo>
                  <a:pt x="49903" y="14011"/>
                </a:moveTo>
                <a:lnTo>
                  <a:pt x="50870" y="15012"/>
                </a:lnTo>
                <a:lnTo>
                  <a:pt x="47134" y="15012"/>
                </a:lnTo>
                <a:lnTo>
                  <a:pt x="49769" y="12343"/>
                </a:lnTo>
                <a:lnTo>
                  <a:pt x="49769" y="13744"/>
                </a:lnTo>
                <a:close/>
                <a:moveTo>
                  <a:pt x="53772" y="23551"/>
                </a:moveTo>
                <a:lnTo>
                  <a:pt x="49569" y="23551"/>
                </a:lnTo>
                <a:lnTo>
                  <a:pt x="46567" y="26553"/>
                </a:lnTo>
                <a:lnTo>
                  <a:pt x="46567" y="24185"/>
                </a:lnTo>
                <a:lnTo>
                  <a:pt x="48869" y="21883"/>
                </a:lnTo>
                <a:lnTo>
                  <a:pt x="52104" y="21883"/>
                </a:lnTo>
                <a:close/>
                <a:moveTo>
                  <a:pt x="56107" y="25886"/>
                </a:moveTo>
                <a:lnTo>
                  <a:pt x="50537" y="25886"/>
                </a:lnTo>
                <a:lnTo>
                  <a:pt x="46567" y="29822"/>
                </a:lnTo>
                <a:lnTo>
                  <a:pt x="46567" y="27654"/>
                </a:lnTo>
                <a:lnTo>
                  <a:pt x="49903" y="24352"/>
                </a:lnTo>
                <a:lnTo>
                  <a:pt x="54573" y="24352"/>
                </a:lnTo>
                <a:close/>
                <a:moveTo>
                  <a:pt x="68583" y="24352"/>
                </a:moveTo>
                <a:lnTo>
                  <a:pt x="73253" y="24352"/>
                </a:lnTo>
                <a:lnTo>
                  <a:pt x="76555" y="27654"/>
                </a:lnTo>
                <a:lnTo>
                  <a:pt x="76555" y="29822"/>
                </a:lnTo>
                <a:lnTo>
                  <a:pt x="72619" y="25886"/>
                </a:lnTo>
                <a:lnTo>
                  <a:pt x="67048" y="25886"/>
                </a:lnTo>
                <a:close/>
                <a:moveTo>
                  <a:pt x="71018" y="21883"/>
                </a:moveTo>
                <a:lnTo>
                  <a:pt x="74287" y="21883"/>
                </a:lnTo>
                <a:lnTo>
                  <a:pt x="76589" y="24185"/>
                </a:lnTo>
                <a:lnTo>
                  <a:pt x="76589" y="26553"/>
                </a:lnTo>
                <a:lnTo>
                  <a:pt x="73586" y="23551"/>
                </a:lnTo>
                <a:lnTo>
                  <a:pt x="69350" y="23551"/>
                </a:lnTo>
                <a:close/>
                <a:moveTo>
                  <a:pt x="73153" y="19782"/>
                </a:moveTo>
                <a:lnTo>
                  <a:pt x="75154" y="19782"/>
                </a:lnTo>
                <a:lnTo>
                  <a:pt x="76555" y="21216"/>
                </a:lnTo>
                <a:lnTo>
                  <a:pt x="76555" y="23051"/>
                </a:lnTo>
                <a:lnTo>
                  <a:pt x="74587" y="21083"/>
                </a:lnTo>
                <a:lnTo>
                  <a:pt x="71818" y="21083"/>
                </a:lnTo>
                <a:close/>
                <a:moveTo>
                  <a:pt x="73386" y="13744"/>
                </a:moveTo>
                <a:lnTo>
                  <a:pt x="73386" y="12343"/>
                </a:lnTo>
                <a:lnTo>
                  <a:pt x="76021" y="15012"/>
                </a:lnTo>
                <a:lnTo>
                  <a:pt x="72285" y="15012"/>
                </a:lnTo>
                <a:lnTo>
                  <a:pt x="73253" y="14011"/>
                </a:lnTo>
                <a:close/>
                <a:moveTo>
                  <a:pt x="80691" y="14011"/>
                </a:moveTo>
                <a:lnTo>
                  <a:pt x="81659" y="15012"/>
                </a:lnTo>
                <a:lnTo>
                  <a:pt x="77923" y="15012"/>
                </a:lnTo>
                <a:lnTo>
                  <a:pt x="80558" y="12343"/>
                </a:lnTo>
                <a:lnTo>
                  <a:pt x="80558" y="13744"/>
                </a:lnTo>
                <a:close/>
                <a:moveTo>
                  <a:pt x="84561" y="23551"/>
                </a:moveTo>
                <a:lnTo>
                  <a:pt x="80525" y="23551"/>
                </a:lnTo>
                <a:lnTo>
                  <a:pt x="80358" y="23551"/>
                </a:lnTo>
                <a:lnTo>
                  <a:pt x="77356" y="26553"/>
                </a:lnTo>
                <a:lnTo>
                  <a:pt x="77356" y="24185"/>
                </a:lnTo>
                <a:lnTo>
                  <a:pt x="79657" y="21883"/>
                </a:lnTo>
                <a:lnTo>
                  <a:pt x="82893" y="21883"/>
                </a:lnTo>
                <a:close/>
                <a:moveTo>
                  <a:pt x="86896" y="25886"/>
                </a:moveTo>
                <a:lnTo>
                  <a:pt x="81492" y="25886"/>
                </a:lnTo>
                <a:lnTo>
                  <a:pt x="81325" y="25886"/>
                </a:lnTo>
                <a:lnTo>
                  <a:pt x="77356" y="29822"/>
                </a:lnTo>
                <a:lnTo>
                  <a:pt x="77356" y="27654"/>
                </a:lnTo>
                <a:lnTo>
                  <a:pt x="80691" y="24352"/>
                </a:lnTo>
                <a:lnTo>
                  <a:pt x="85361" y="24352"/>
                </a:lnTo>
                <a:close/>
                <a:moveTo>
                  <a:pt x="104175" y="13744"/>
                </a:moveTo>
                <a:lnTo>
                  <a:pt x="104175" y="12343"/>
                </a:lnTo>
                <a:lnTo>
                  <a:pt x="106810" y="15012"/>
                </a:lnTo>
                <a:lnTo>
                  <a:pt x="103074" y="15012"/>
                </a:lnTo>
                <a:lnTo>
                  <a:pt x="104041" y="14011"/>
                </a:lnTo>
                <a:close/>
                <a:moveTo>
                  <a:pt x="111480" y="14011"/>
                </a:moveTo>
                <a:lnTo>
                  <a:pt x="112447" y="15012"/>
                </a:lnTo>
                <a:lnTo>
                  <a:pt x="108711" y="15012"/>
                </a:lnTo>
                <a:lnTo>
                  <a:pt x="111347" y="12343"/>
                </a:lnTo>
                <a:lnTo>
                  <a:pt x="111347" y="13744"/>
                </a:lnTo>
                <a:close/>
                <a:moveTo>
                  <a:pt x="115383" y="23551"/>
                </a:moveTo>
                <a:lnTo>
                  <a:pt x="111147" y="23551"/>
                </a:lnTo>
                <a:lnTo>
                  <a:pt x="108144" y="26553"/>
                </a:lnTo>
                <a:lnTo>
                  <a:pt x="108144" y="24185"/>
                </a:lnTo>
                <a:lnTo>
                  <a:pt x="110446" y="21883"/>
                </a:lnTo>
                <a:lnTo>
                  <a:pt x="113682" y="21883"/>
                </a:lnTo>
                <a:close/>
                <a:moveTo>
                  <a:pt x="117685" y="25886"/>
                </a:moveTo>
                <a:lnTo>
                  <a:pt x="112114" y="25886"/>
                </a:lnTo>
                <a:lnTo>
                  <a:pt x="108144" y="29822"/>
                </a:lnTo>
                <a:lnTo>
                  <a:pt x="108144" y="27654"/>
                </a:lnTo>
                <a:lnTo>
                  <a:pt x="111480" y="24352"/>
                </a:lnTo>
                <a:lnTo>
                  <a:pt x="116150" y="24352"/>
                </a:lnTo>
                <a:close/>
                <a:moveTo>
                  <a:pt x="130160" y="24352"/>
                </a:moveTo>
                <a:lnTo>
                  <a:pt x="134830" y="24352"/>
                </a:lnTo>
                <a:lnTo>
                  <a:pt x="138166" y="27654"/>
                </a:lnTo>
                <a:lnTo>
                  <a:pt x="138166" y="29822"/>
                </a:lnTo>
                <a:lnTo>
                  <a:pt x="134196" y="25886"/>
                </a:lnTo>
                <a:lnTo>
                  <a:pt x="128626" y="25886"/>
                </a:lnTo>
                <a:close/>
                <a:moveTo>
                  <a:pt x="132629" y="21883"/>
                </a:moveTo>
                <a:lnTo>
                  <a:pt x="135864" y="21883"/>
                </a:lnTo>
                <a:lnTo>
                  <a:pt x="138166" y="24185"/>
                </a:lnTo>
                <a:lnTo>
                  <a:pt x="138166" y="26553"/>
                </a:lnTo>
                <a:lnTo>
                  <a:pt x="135164" y="23551"/>
                </a:lnTo>
                <a:lnTo>
                  <a:pt x="130927" y="23551"/>
                </a:lnTo>
                <a:close/>
                <a:moveTo>
                  <a:pt x="134730" y="19782"/>
                </a:moveTo>
                <a:lnTo>
                  <a:pt x="136731" y="19782"/>
                </a:lnTo>
                <a:lnTo>
                  <a:pt x="138166" y="21216"/>
                </a:lnTo>
                <a:lnTo>
                  <a:pt x="138166" y="23051"/>
                </a:lnTo>
                <a:lnTo>
                  <a:pt x="136198" y="21083"/>
                </a:lnTo>
                <a:lnTo>
                  <a:pt x="133396" y="21083"/>
                </a:lnTo>
                <a:close/>
                <a:moveTo>
                  <a:pt x="134964" y="13744"/>
                </a:moveTo>
                <a:lnTo>
                  <a:pt x="134964" y="12343"/>
                </a:lnTo>
                <a:lnTo>
                  <a:pt x="137599" y="15012"/>
                </a:lnTo>
                <a:lnTo>
                  <a:pt x="133863" y="15012"/>
                </a:lnTo>
                <a:lnTo>
                  <a:pt x="134830" y="14011"/>
                </a:lnTo>
                <a:close/>
                <a:moveTo>
                  <a:pt x="142269" y="14011"/>
                </a:moveTo>
                <a:lnTo>
                  <a:pt x="143236" y="15012"/>
                </a:lnTo>
                <a:lnTo>
                  <a:pt x="139500" y="15012"/>
                </a:lnTo>
                <a:lnTo>
                  <a:pt x="142135" y="12343"/>
                </a:lnTo>
                <a:lnTo>
                  <a:pt x="142135" y="13744"/>
                </a:lnTo>
                <a:close/>
                <a:moveTo>
                  <a:pt x="146172" y="23551"/>
                </a:moveTo>
                <a:lnTo>
                  <a:pt x="142102" y="23551"/>
                </a:lnTo>
                <a:lnTo>
                  <a:pt x="141935" y="23551"/>
                </a:lnTo>
                <a:lnTo>
                  <a:pt x="138933" y="26553"/>
                </a:lnTo>
                <a:lnTo>
                  <a:pt x="138933" y="24185"/>
                </a:lnTo>
                <a:lnTo>
                  <a:pt x="141235" y="21883"/>
                </a:lnTo>
                <a:lnTo>
                  <a:pt x="144504" y="21883"/>
                </a:lnTo>
                <a:close/>
                <a:moveTo>
                  <a:pt x="148473" y="25886"/>
                </a:moveTo>
                <a:lnTo>
                  <a:pt x="143069" y="25886"/>
                </a:lnTo>
                <a:lnTo>
                  <a:pt x="142903" y="25886"/>
                </a:lnTo>
                <a:lnTo>
                  <a:pt x="138966" y="29822"/>
                </a:lnTo>
                <a:lnTo>
                  <a:pt x="138966" y="27654"/>
                </a:lnTo>
                <a:lnTo>
                  <a:pt x="142269" y="24352"/>
                </a:lnTo>
                <a:lnTo>
                  <a:pt x="146972" y="24352"/>
                </a:lnTo>
                <a:close/>
                <a:moveTo>
                  <a:pt x="165752" y="13744"/>
                </a:moveTo>
                <a:lnTo>
                  <a:pt x="165752" y="12343"/>
                </a:lnTo>
                <a:lnTo>
                  <a:pt x="168387" y="15012"/>
                </a:lnTo>
                <a:lnTo>
                  <a:pt x="164651" y="15012"/>
                </a:lnTo>
                <a:lnTo>
                  <a:pt x="165619" y="14011"/>
                </a:lnTo>
                <a:close/>
                <a:moveTo>
                  <a:pt x="173057" y="14011"/>
                </a:moveTo>
                <a:lnTo>
                  <a:pt x="174025" y="15012"/>
                </a:lnTo>
                <a:lnTo>
                  <a:pt x="170289" y="15012"/>
                </a:lnTo>
                <a:lnTo>
                  <a:pt x="172957" y="12343"/>
                </a:lnTo>
                <a:lnTo>
                  <a:pt x="172957" y="13744"/>
                </a:lnTo>
                <a:close/>
                <a:moveTo>
                  <a:pt x="176960" y="23551"/>
                </a:moveTo>
                <a:lnTo>
                  <a:pt x="172724" y="23551"/>
                </a:lnTo>
                <a:lnTo>
                  <a:pt x="169722" y="26553"/>
                </a:lnTo>
                <a:lnTo>
                  <a:pt x="169722" y="24185"/>
                </a:lnTo>
                <a:lnTo>
                  <a:pt x="172023" y="21883"/>
                </a:lnTo>
                <a:lnTo>
                  <a:pt x="175292" y="21883"/>
                </a:lnTo>
                <a:close/>
                <a:moveTo>
                  <a:pt x="179262" y="25886"/>
                </a:moveTo>
                <a:lnTo>
                  <a:pt x="173691" y="25886"/>
                </a:lnTo>
                <a:lnTo>
                  <a:pt x="169755" y="29822"/>
                </a:lnTo>
                <a:lnTo>
                  <a:pt x="169755" y="27654"/>
                </a:lnTo>
                <a:lnTo>
                  <a:pt x="173057" y="24352"/>
                </a:lnTo>
                <a:lnTo>
                  <a:pt x="177727" y="24352"/>
                </a:lnTo>
                <a:close/>
                <a:moveTo>
                  <a:pt x="191737" y="24352"/>
                </a:moveTo>
                <a:lnTo>
                  <a:pt x="196441" y="24352"/>
                </a:lnTo>
                <a:lnTo>
                  <a:pt x="199743" y="27654"/>
                </a:lnTo>
                <a:lnTo>
                  <a:pt x="199743" y="29822"/>
                </a:lnTo>
                <a:lnTo>
                  <a:pt x="195807" y="25886"/>
                </a:lnTo>
                <a:lnTo>
                  <a:pt x="190203" y="25886"/>
                </a:lnTo>
                <a:close/>
                <a:moveTo>
                  <a:pt x="194206" y="21883"/>
                </a:moveTo>
                <a:lnTo>
                  <a:pt x="197441" y="21883"/>
                </a:lnTo>
                <a:lnTo>
                  <a:pt x="199743" y="24185"/>
                </a:lnTo>
                <a:lnTo>
                  <a:pt x="199743" y="26553"/>
                </a:lnTo>
                <a:lnTo>
                  <a:pt x="196741" y="23551"/>
                </a:lnTo>
                <a:lnTo>
                  <a:pt x="192538" y="23551"/>
                </a:lnTo>
                <a:close/>
                <a:moveTo>
                  <a:pt x="196307" y="19782"/>
                </a:moveTo>
                <a:lnTo>
                  <a:pt x="198309" y="19782"/>
                </a:lnTo>
                <a:lnTo>
                  <a:pt x="199743" y="21216"/>
                </a:lnTo>
                <a:lnTo>
                  <a:pt x="199743" y="23051"/>
                </a:lnTo>
                <a:lnTo>
                  <a:pt x="197775" y="21083"/>
                </a:lnTo>
                <a:lnTo>
                  <a:pt x="195006" y="21083"/>
                </a:lnTo>
                <a:close/>
                <a:moveTo>
                  <a:pt x="196541" y="13744"/>
                </a:moveTo>
                <a:lnTo>
                  <a:pt x="196541" y="12343"/>
                </a:lnTo>
                <a:lnTo>
                  <a:pt x="199176" y="15012"/>
                </a:lnTo>
                <a:lnTo>
                  <a:pt x="195440" y="15012"/>
                </a:lnTo>
                <a:lnTo>
                  <a:pt x="196407" y="14011"/>
                </a:lnTo>
                <a:close/>
                <a:moveTo>
                  <a:pt x="203846" y="14011"/>
                </a:moveTo>
                <a:lnTo>
                  <a:pt x="204847" y="15012"/>
                </a:lnTo>
                <a:lnTo>
                  <a:pt x="201077" y="15012"/>
                </a:lnTo>
                <a:lnTo>
                  <a:pt x="203746" y="12343"/>
                </a:lnTo>
                <a:lnTo>
                  <a:pt x="203746" y="13744"/>
                </a:lnTo>
                <a:close/>
                <a:moveTo>
                  <a:pt x="207749" y="23551"/>
                </a:moveTo>
                <a:lnTo>
                  <a:pt x="203679" y="23551"/>
                </a:lnTo>
                <a:lnTo>
                  <a:pt x="203512" y="23551"/>
                </a:lnTo>
                <a:lnTo>
                  <a:pt x="200544" y="26553"/>
                </a:lnTo>
                <a:lnTo>
                  <a:pt x="200544" y="24185"/>
                </a:lnTo>
                <a:lnTo>
                  <a:pt x="202812" y="21883"/>
                </a:lnTo>
                <a:lnTo>
                  <a:pt x="206081" y="21883"/>
                </a:lnTo>
                <a:close/>
                <a:moveTo>
                  <a:pt x="210084" y="25886"/>
                </a:moveTo>
                <a:lnTo>
                  <a:pt x="204647" y="25886"/>
                </a:lnTo>
                <a:lnTo>
                  <a:pt x="204480" y="25886"/>
                </a:lnTo>
                <a:lnTo>
                  <a:pt x="200544" y="29822"/>
                </a:lnTo>
                <a:lnTo>
                  <a:pt x="200544" y="27654"/>
                </a:lnTo>
                <a:lnTo>
                  <a:pt x="203846" y="24352"/>
                </a:lnTo>
                <a:lnTo>
                  <a:pt x="208549" y="24352"/>
                </a:lnTo>
                <a:close/>
                <a:moveTo>
                  <a:pt x="224427" y="40263"/>
                </a:moveTo>
                <a:lnTo>
                  <a:pt x="224427" y="43499"/>
                </a:lnTo>
                <a:lnTo>
                  <a:pt x="222126" y="45800"/>
                </a:lnTo>
                <a:lnTo>
                  <a:pt x="219757" y="45800"/>
                </a:lnTo>
                <a:lnTo>
                  <a:pt x="222760" y="42798"/>
                </a:lnTo>
                <a:lnTo>
                  <a:pt x="222760" y="38562"/>
                </a:lnTo>
                <a:close/>
                <a:moveTo>
                  <a:pt x="226529" y="42365"/>
                </a:moveTo>
                <a:lnTo>
                  <a:pt x="226529" y="44366"/>
                </a:lnTo>
                <a:lnTo>
                  <a:pt x="225128" y="45800"/>
                </a:lnTo>
                <a:lnTo>
                  <a:pt x="223260" y="45800"/>
                </a:lnTo>
                <a:lnTo>
                  <a:pt x="225228" y="43832"/>
                </a:lnTo>
                <a:lnTo>
                  <a:pt x="225228" y="41030"/>
                </a:lnTo>
                <a:close/>
                <a:moveTo>
                  <a:pt x="222760" y="53806"/>
                </a:moveTo>
                <a:lnTo>
                  <a:pt x="222760" y="49570"/>
                </a:lnTo>
                <a:lnTo>
                  <a:pt x="219757" y="46568"/>
                </a:lnTo>
                <a:lnTo>
                  <a:pt x="222126" y="46568"/>
                </a:lnTo>
                <a:lnTo>
                  <a:pt x="224427" y="48869"/>
                </a:lnTo>
                <a:lnTo>
                  <a:pt x="224427" y="52105"/>
                </a:lnTo>
                <a:close/>
                <a:moveTo>
                  <a:pt x="220425" y="56108"/>
                </a:moveTo>
                <a:lnTo>
                  <a:pt x="220425" y="50537"/>
                </a:lnTo>
                <a:lnTo>
                  <a:pt x="216488" y="46568"/>
                </a:lnTo>
                <a:lnTo>
                  <a:pt x="218657" y="46568"/>
                </a:lnTo>
                <a:lnTo>
                  <a:pt x="221959" y="49903"/>
                </a:lnTo>
                <a:lnTo>
                  <a:pt x="221959" y="54573"/>
                </a:lnTo>
                <a:close/>
                <a:moveTo>
                  <a:pt x="224427" y="71052"/>
                </a:moveTo>
                <a:lnTo>
                  <a:pt x="224427" y="74287"/>
                </a:lnTo>
                <a:lnTo>
                  <a:pt x="222126" y="76589"/>
                </a:lnTo>
                <a:lnTo>
                  <a:pt x="219757" y="76589"/>
                </a:lnTo>
                <a:lnTo>
                  <a:pt x="222760" y="73587"/>
                </a:lnTo>
                <a:lnTo>
                  <a:pt x="222760" y="69351"/>
                </a:lnTo>
                <a:close/>
                <a:moveTo>
                  <a:pt x="226529" y="73153"/>
                </a:moveTo>
                <a:lnTo>
                  <a:pt x="226529" y="75155"/>
                </a:lnTo>
                <a:lnTo>
                  <a:pt x="225128" y="76589"/>
                </a:lnTo>
                <a:lnTo>
                  <a:pt x="223260" y="76589"/>
                </a:lnTo>
                <a:lnTo>
                  <a:pt x="225228" y="74621"/>
                </a:lnTo>
                <a:lnTo>
                  <a:pt x="225228" y="71819"/>
                </a:lnTo>
                <a:close/>
                <a:moveTo>
                  <a:pt x="222760" y="84595"/>
                </a:moveTo>
                <a:lnTo>
                  <a:pt x="222760" y="80358"/>
                </a:lnTo>
                <a:lnTo>
                  <a:pt x="219757" y="77356"/>
                </a:lnTo>
                <a:lnTo>
                  <a:pt x="222126" y="77356"/>
                </a:lnTo>
                <a:lnTo>
                  <a:pt x="224427" y="79658"/>
                </a:lnTo>
                <a:lnTo>
                  <a:pt x="224427" y="82894"/>
                </a:lnTo>
                <a:close/>
                <a:moveTo>
                  <a:pt x="220425" y="86896"/>
                </a:moveTo>
                <a:lnTo>
                  <a:pt x="220425" y="81326"/>
                </a:lnTo>
                <a:lnTo>
                  <a:pt x="216488" y="77356"/>
                </a:lnTo>
                <a:lnTo>
                  <a:pt x="218657" y="77356"/>
                </a:lnTo>
                <a:lnTo>
                  <a:pt x="221959" y="80692"/>
                </a:lnTo>
                <a:lnTo>
                  <a:pt x="221959" y="85362"/>
                </a:lnTo>
                <a:close/>
                <a:moveTo>
                  <a:pt x="200544" y="103075"/>
                </a:moveTo>
                <a:lnTo>
                  <a:pt x="201644" y="104175"/>
                </a:lnTo>
                <a:lnTo>
                  <a:pt x="201778" y="104175"/>
                </a:lnTo>
                <a:lnTo>
                  <a:pt x="203179" y="104175"/>
                </a:lnTo>
                <a:lnTo>
                  <a:pt x="200544" y="106811"/>
                </a:lnTo>
                <a:close/>
                <a:moveTo>
                  <a:pt x="199743" y="106811"/>
                </a:moveTo>
                <a:lnTo>
                  <a:pt x="197108" y="104175"/>
                </a:lnTo>
                <a:lnTo>
                  <a:pt x="198476" y="104175"/>
                </a:lnTo>
                <a:lnTo>
                  <a:pt x="198776" y="104042"/>
                </a:lnTo>
                <a:lnTo>
                  <a:pt x="199743" y="103075"/>
                </a:lnTo>
                <a:lnTo>
                  <a:pt x="199743" y="106811"/>
                </a:lnTo>
                <a:close/>
                <a:moveTo>
                  <a:pt x="168954" y="106811"/>
                </a:moveTo>
                <a:lnTo>
                  <a:pt x="166319" y="104175"/>
                </a:lnTo>
                <a:lnTo>
                  <a:pt x="167687" y="104175"/>
                </a:lnTo>
                <a:lnTo>
                  <a:pt x="167854" y="104175"/>
                </a:lnTo>
                <a:lnTo>
                  <a:pt x="168954" y="103075"/>
                </a:lnTo>
                <a:close/>
                <a:moveTo>
                  <a:pt x="138933" y="103075"/>
                </a:moveTo>
                <a:lnTo>
                  <a:pt x="140034" y="104175"/>
                </a:lnTo>
                <a:lnTo>
                  <a:pt x="140201" y="104175"/>
                </a:lnTo>
                <a:lnTo>
                  <a:pt x="141602" y="104175"/>
                </a:lnTo>
                <a:lnTo>
                  <a:pt x="138933" y="106811"/>
                </a:lnTo>
                <a:close/>
                <a:moveTo>
                  <a:pt x="138166" y="106811"/>
                </a:moveTo>
                <a:lnTo>
                  <a:pt x="135531" y="104175"/>
                </a:lnTo>
                <a:lnTo>
                  <a:pt x="136898" y="104175"/>
                </a:lnTo>
                <a:lnTo>
                  <a:pt x="137165" y="104042"/>
                </a:lnTo>
                <a:lnTo>
                  <a:pt x="138166" y="103075"/>
                </a:lnTo>
                <a:lnTo>
                  <a:pt x="138166" y="106811"/>
                </a:lnTo>
                <a:close/>
                <a:moveTo>
                  <a:pt x="107377" y="106811"/>
                </a:moveTo>
                <a:lnTo>
                  <a:pt x="104709" y="104175"/>
                </a:lnTo>
                <a:lnTo>
                  <a:pt x="106110" y="104175"/>
                </a:lnTo>
                <a:lnTo>
                  <a:pt x="106276" y="104175"/>
                </a:lnTo>
                <a:lnTo>
                  <a:pt x="107377" y="103075"/>
                </a:lnTo>
                <a:lnTo>
                  <a:pt x="107377" y="106811"/>
                </a:lnTo>
                <a:close/>
                <a:moveTo>
                  <a:pt x="77356" y="103075"/>
                </a:moveTo>
                <a:lnTo>
                  <a:pt x="78457" y="104175"/>
                </a:lnTo>
                <a:lnTo>
                  <a:pt x="78623" y="104175"/>
                </a:lnTo>
                <a:lnTo>
                  <a:pt x="79991" y="104175"/>
                </a:lnTo>
                <a:lnTo>
                  <a:pt x="77356" y="106811"/>
                </a:lnTo>
                <a:lnTo>
                  <a:pt x="77356" y="103075"/>
                </a:lnTo>
                <a:close/>
                <a:moveTo>
                  <a:pt x="76589" y="106811"/>
                </a:moveTo>
                <a:lnTo>
                  <a:pt x="73920" y="104175"/>
                </a:lnTo>
                <a:lnTo>
                  <a:pt x="75321" y="104175"/>
                </a:lnTo>
                <a:lnTo>
                  <a:pt x="75588" y="104042"/>
                </a:lnTo>
                <a:lnTo>
                  <a:pt x="76555" y="103075"/>
                </a:lnTo>
                <a:lnTo>
                  <a:pt x="76555" y="106811"/>
                </a:lnTo>
                <a:close/>
                <a:moveTo>
                  <a:pt x="45767" y="106811"/>
                </a:moveTo>
                <a:lnTo>
                  <a:pt x="43131" y="104175"/>
                </a:lnTo>
                <a:lnTo>
                  <a:pt x="44532" y="104175"/>
                </a:lnTo>
                <a:lnTo>
                  <a:pt x="44699" y="104175"/>
                </a:lnTo>
                <a:lnTo>
                  <a:pt x="45767" y="103075"/>
                </a:lnTo>
                <a:close/>
                <a:moveTo>
                  <a:pt x="21883" y="82927"/>
                </a:moveTo>
                <a:lnTo>
                  <a:pt x="21883" y="79658"/>
                </a:lnTo>
                <a:lnTo>
                  <a:pt x="24184" y="77356"/>
                </a:lnTo>
                <a:lnTo>
                  <a:pt x="26553" y="77356"/>
                </a:lnTo>
                <a:lnTo>
                  <a:pt x="23551" y="80358"/>
                </a:lnTo>
                <a:lnTo>
                  <a:pt x="23551" y="84595"/>
                </a:lnTo>
                <a:close/>
                <a:moveTo>
                  <a:pt x="19781" y="80792"/>
                </a:moveTo>
                <a:lnTo>
                  <a:pt x="19781" y="78791"/>
                </a:lnTo>
                <a:lnTo>
                  <a:pt x="21182" y="77356"/>
                </a:lnTo>
                <a:lnTo>
                  <a:pt x="23050" y="77356"/>
                </a:lnTo>
                <a:lnTo>
                  <a:pt x="21082" y="79324"/>
                </a:lnTo>
                <a:lnTo>
                  <a:pt x="21082" y="82126"/>
                </a:lnTo>
                <a:close/>
                <a:moveTo>
                  <a:pt x="23551" y="69351"/>
                </a:moveTo>
                <a:lnTo>
                  <a:pt x="23551" y="73587"/>
                </a:lnTo>
                <a:lnTo>
                  <a:pt x="26553" y="76589"/>
                </a:lnTo>
                <a:lnTo>
                  <a:pt x="24184" y="76589"/>
                </a:lnTo>
                <a:lnTo>
                  <a:pt x="21883" y="74287"/>
                </a:lnTo>
                <a:lnTo>
                  <a:pt x="21883" y="71052"/>
                </a:lnTo>
                <a:close/>
                <a:moveTo>
                  <a:pt x="25886" y="67049"/>
                </a:moveTo>
                <a:lnTo>
                  <a:pt x="25886" y="72620"/>
                </a:lnTo>
                <a:lnTo>
                  <a:pt x="29822" y="76589"/>
                </a:lnTo>
                <a:lnTo>
                  <a:pt x="27654" y="76589"/>
                </a:lnTo>
                <a:lnTo>
                  <a:pt x="24351" y="73253"/>
                </a:lnTo>
                <a:lnTo>
                  <a:pt x="24351" y="68583"/>
                </a:lnTo>
                <a:close/>
                <a:moveTo>
                  <a:pt x="21883" y="52105"/>
                </a:moveTo>
                <a:lnTo>
                  <a:pt x="21883" y="48869"/>
                </a:lnTo>
                <a:lnTo>
                  <a:pt x="24184" y="46568"/>
                </a:lnTo>
                <a:lnTo>
                  <a:pt x="26553" y="46568"/>
                </a:lnTo>
                <a:lnTo>
                  <a:pt x="23551" y="49570"/>
                </a:lnTo>
                <a:lnTo>
                  <a:pt x="23551" y="53806"/>
                </a:lnTo>
                <a:close/>
                <a:moveTo>
                  <a:pt x="19781" y="50003"/>
                </a:moveTo>
                <a:lnTo>
                  <a:pt x="19781" y="48002"/>
                </a:lnTo>
                <a:lnTo>
                  <a:pt x="21182" y="46568"/>
                </a:lnTo>
                <a:lnTo>
                  <a:pt x="23050" y="46568"/>
                </a:lnTo>
                <a:lnTo>
                  <a:pt x="21082" y="48536"/>
                </a:lnTo>
                <a:lnTo>
                  <a:pt x="21082" y="51338"/>
                </a:lnTo>
                <a:close/>
                <a:moveTo>
                  <a:pt x="23551" y="38562"/>
                </a:moveTo>
                <a:lnTo>
                  <a:pt x="23551" y="42798"/>
                </a:lnTo>
                <a:lnTo>
                  <a:pt x="26553" y="45800"/>
                </a:lnTo>
                <a:lnTo>
                  <a:pt x="24184" y="45800"/>
                </a:lnTo>
                <a:lnTo>
                  <a:pt x="21883" y="43499"/>
                </a:lnTo>
                <a:lnTo>
                  <a:pt x="21883" y="40230"/>
                </a:lnTo>
                <a:close/>
                <a:moveTo>
                  <a:pt x="25886" y="36260"/>
                </a:moveTo>
                <a:lnTo>
                  <a:pt x="25886" y="41831"/>
                </a:lnTo>
                <a:lnTo>
                  <a:pt x="29822" y="45800"/>
                </a:lnTo>
                <a:lnTo>
                  <a:pt x="27654" y="45800"/>
                </a:lnTo>
                <a:lnTo>
                  <a:pt x="24351" y="42465"/>
                </a:lnTo>
                <a:lnTo>
                  <a:pt x="24351" y="37795"/>
                </a:lnTo>
                <a:close/>
                <a:moveTo>
                  <a:pt x="45767" y="20082"/>
                </a:moveTo>
                <a:lnTo>
                  <a:pt x="44699" y="18981"/>
                </a:lnTo>
                <a:lnTo>
                  <a:pt x="44532" y="18981"/>
                </a:lnTo>
                <a:lnTo>
                  <a:pt x="43131" y="18981"/>
                </a:lnTo>
                <a:lnTo>
                  <a:pt x="45767" y="16346"/>
                </a:lnTo>
                <a:close/>
                <a:moveTo>
                  <a:pt x="46567" y="16346"/>
                </a:moveTo>
                <a:lnTo>
                  <a:pt x="49202" y="18981"/>
                </a:lnTo>
                <a:lnTo>
                  <a:pt x="47835" y="18981"/>
                </a:lnTo>
                <a:lnTo>
                  <a:pt x="47568" y="19115"/>
                </a:lnTo>
                <a:lnTo>
                  <a:pt x="46567" y="20082"/>
                </a:lnTo>
                <a:lnTo>
                  <a:pt x="46567" y="16346"/>
                </a:lnTo>
                <a:close/>
                <a:moveTo>
                  <a:pt x="77356" y="16346"/>
                </a:moveTo>
                <a:lnTo>
                  <a:pt x="80024" y="18981"/>
                </a:lnTo>
                <a:lnTo>
                  <a:pt x="78623" y="18981"/>
                </a:lnTo>
                <a:lnTo>
                  <a:pt x="78457" y="18981"/>
                </a:lnTo>
                <a:lnTo>
                  <a:pt x="77356" y="20082"/>
                </a:lnTo>
                <a:lnTo>
                  <a:pt x="77356" y="16346"/>
                </a:lnTo>
                <a:close/>
                <a:moveTo>
                  <a:pt x="107377" y="20082"/>
                </a:moveTo>
                <a:lnTo>
                  <a:pt x="106276" y="18981"/>
                </a:lnTo>
                <a:lnTo>
                  <a:pt x="106110" y="18981"/>
                </a:lnTo>
                <a:lnTo>
                  <a:pt x="104709" y="18981"/>
                </a:lnTo>
                <a:lnTo>
                  <a:pt x="107377" y="16346"/>
                </a:lnTo>
                <a:lnTo>
                  <a:pt x="107377" y="20082"/>
                </a:lnTo>
                <a:close/>
                <a:moveTo>
                  <a:pt x="108144" y="16346"/>
                </a:moveTo>
                <a:lnTo>
                  <a:pt x="110813" y="18981"/>
                </a:lnTo>
                <a:lnTo>
                  <a:pt x="109412" y="18981"/>
                </a:lnTo>
                <a:lnTo>
                  <a:pt x="109145" y="19115"/>
                </a:lnTo>
                <a:lnTo>
                  <a:pt x="108144" y="20082"/>
                </a:lnTo>
                <a:lnTo>
                  <a:pt x="108144" y="16346"/>
                </a:lnTo>
                <a:close/>
                <a:moveTo>
                  <a:pt x="138933" y="16346"/>
                </a:moveTo>
                <a:lnTo>
                  <a:pt x="141602" y="18981"/>
                </a:lnTo>
                <a:lnTo>
                  <a:pt x="140201" y="18981"/>
                </a:lnTo>
                <a:lnTo>
                  <a:pt x="140034" y="18981"/>
                </a:lnTo>
                <a:lnTo>
                  <a:pt x="138933" y="20082"/>
                </a:lnTo>
                <a:close/>
                <a:moveTo>
                  <a:pt x="168954" y="20082"/>
                </a:moveTo>
                <a:lnTo>
                  <a:pt x="167854" y="18981"/>
                </a:lnTo>
                <a:lnTo>
                  <a:pt x="167687" y="18981"/>
                </a:lnTo>
                <a:lnTo>
                  <a:pt x="166319" y="18981"/>
                </a:lnTo>
                <a:lnTo>
                  <a:pt x="168954" y="16346"/>
                </a:lnTo>
                <a:close/>
                <a:moveTo>
                  <a:pt x="169755" y="16346"/>
                </a:moveTo>
                <a:lnTo>
                  <a:pt x="172390" y="18981"/>
                </a:lnTo>
                <a:lnTo>
                  <a:pt x="170989" y="18981"/>
                </a:lnTo>
                <a:lnTo>
                  <a:pt x="170722" y="19115"/>
                </a:lnTo>
                <a:lnTo>
                  <a:pt x="169755" y="20082"/>
                </a:lnTo>
                <a:lnTo>
                  <a:pt x="169755" y="16346"/>
                </a:lnTo>
                <a:close/>
                <a:moveTo>
                  <a:pt x="200544" y="16346"/>
                </a:moveTo>
                <a:lnTo>
                  <a:pt x="203179" y="18981"/>
                </a:lnTo>
                <a:lnTo>
                  <a:pt x="201778" y="18981"/>
                </a:lnTo>
                <a:lnTo>
                  <a:pt x="201644" y="18981"/>
                </a:lnTo>
                <a:lnTo>
                  <a:pt x="200544" y="20082"/>
                </a:lnTo>
                <a:close/>
                <a:moveTo>
                  <a:pt x="219757" y="96170"/>
                </a:moveTo>
                <a:lnTo>
                  <a:pt x="218457" y="94902"/>
                </a:lnTo>
                <a:lnTo>
                  <a:pt x="218457" y="93568"/>
                </a:lnTo>
                <a:lnTo>
                  <a:pt x="219290" y="92767"/>
                </a:lnTo>
                <a:lnTo>
                  <a:pt x="221092" y="92767"/>
                </a:lnTo>
                <a:lnTo>
                  <a:pt x="219757" y="94102"/>
                </a:lnTo>
                <a:lnTo>
                  <a:pt x="219757" y="96170"/>
                </a:lnTo>
                <a:close/>
                <a:moveTo>
                  <a:pt x="215521" y="95403"/>
                </a:moveTo>
                <a:lnTo>
                  <a:pt x="214654" y="94502"/>
                </a:lnTo>
                <a:lnTo>
                  <a:pt x="213386" y="94502"/>
                </a:lnTo>
                <a:lnTo>
                  <a:pt x="213386" y="93434"/>
                </a:lnTo>
                <a:lnTo>
                  <a:pt x="213286" y="93134"/>
                </a:lnTo>
                <a:lnTo>
                  <a:pt x="212486" y="92367"/>
                </a:lnTo>
                <a:lnTo>
                  <a:pt x="213286" y="91600"/>
                </a:lnTo>
                <a:lnTo>
                  <a:pt x="213386" y="91333"/>
                </a:lnTo>
                <a:lnTo>
                  <a:pt x="213386" y="90232"/>
                </a:lnTo>
                <a:lnTo>
                  <a:pt x="214654" y="90232"/>
                </a:lnTo>
                <a:lnTo>
                  <a:pt x="215521" y="89332"/>
                </a:lnTo>
                <a:lnTo>
                  <a:pt x="216422" y="90232"/>
                </a:lnTo>
                <a:lnTo>
                  <a:pt x="217689" y="90232"/>
                </a:lnTo>
                <a:lnTo>
                  <a:pt x="217689" y="91333"/>
                </a:lnTo>
                <a:lnTo>
                  <a:pt x="217789" y="91600"/>
                </a:lnTo>
                <a:lnTo>
                  <a:pt x="218557" y="92367"/>
                </a:lnTo>
                <a:lnTo>
                  <a:pt x="217789" y="93134"/>
                </a:lnTo>
                <a:lnTo>
                  <a:pt x="217689" y="93434"/>
                </a:lnTo>
                <a:lnTo>
                  <a:pt x="217689" y="94502"/>
                </a:lnTo>
                <a:lnTo>
                  <a:pt x="216422" y="94502"/>
                </a:lnTo>
                <a:close/>
                <a:moveTo>
                  <a:pt x="211318" y="96170"/>
                </a:moveTo>
                <a:lnTo>
                  <a:pt x="211318" y="94135"/>
                </a:lnTo>
                <a:lnTo>
                  <a:pt x="209950" y="92767"/>
                </a:lnTo>
                <a:lnTo>
                  <a:pt x="211785" y="92767"/>
                </a:lnTo>
                <a:lnTo>
                  <a:pt x="212586" y="93601"/>
                </a:lnTo>
                <a:lnTo>
                  <a:pt x="212586" y="94902"/>
                </a:lnTo>
                <a:close/>
                <a:moveTo>
                  <a:pt x="188969" y="96170"/>
                </a:moveTo>
                <a:lnTo>
                  <a:pt x="187668" y="94902"/>
                </a:lnTo>
                <a:lnTo>
                  <a:pt x="187668" y="93568"/>
                </a:lnTo>
                <a:lnTo>
                  <a:pt x="188502" y="92767"/>
                </a:lnTo>
                <a:lnTo>
                  <a:pt x="190303" y="92767"/>
                </a:lnTo>
                <a:lnTo>
                  <a:pt x="188969" y="94102"/>
                </a:lnTo>
                <a:lnTo>
                  <a:pt x="188969" y="96170"/>
                </a:lnTo>
                <a:close/>
                <a:moveTo>
                  <a:pt x="184732" y="95403"/>
                </a:moveTo>
                <a:lnTo>
                  <a:pt x="183865" y="94502"/>
                </a:lnTo>
                <a:lnTo>
                  <a:pt x="182598" y="94502"/>
                </a:lnTo>
                <a:lnTo>
                  <a:pt x="182598" y="93434"/>
                </a:lnTo>
                <a:lnTo>
                  <a:pt x="182464" y="93134"/>
                </a:lnTo>
                <a:lnTo>
                  <a:pt x="181697" y="92367"/>
                </a:lnTo>
                <a:lnTo>
                  <a:pt x="182464" y="91600"/>
                </a:lnTo>
                <a:lnTo>
                  <a:pt x="182598" y="91333"/>
                </a:lnTo>
                <a:lnTo>
                  <a:pt x="182598" y="90232"/>
                </a:lnTo>
                <a:lnTo>
                  <a:pt x="183865" y="90232"/>
                </a:lnTo>
                <a:lnTo>
                  <a:pt x="184732" y="89332"/>
                </a:lnTo>
                <a:lnTo>
                  <a:pt x="185633" y="90232"/>
                </a:lnTo>
                <a:lnTo>
                  <a:pt x="186901" y="90232"/>
                </a:lnTo>
                <a:lnTo>
                  <a:pt x="186901" y="91333"/>
                </a:lnTo>
                <a:lnTo>
                  <a:pt x="187001" y="91600"/>
                </a:lnTo>
                <a:lnTo>
                  <a:pt x="187768" y="92367"/>
                </a:lnTo>
                <a:lnTo>
                  <a:pt x="187001" y="93134"/>
                </a:lnTo>
                <a:lnTo>
                  <a:pt x="186901" y="93434"/>
                </a:lnTo>
                <a:lnTo>
                  <a:pt x="186901" y="94502"/>
                </a:lnTo>
                <a:lnTo>
                  <a:pt x="185633" y="94502"/>
                </a:lnTo>
                <a:close/>
                <a:moveTo>
                  <a:pt x="180529" y="96170"/>
                </a:moveTo>
                <a:lnTo>
                  <a:pt x="180529" y="94135"/>
                </a:lnTo>
                <a:lnTo>
                  <a:pt x="179162" y="92767"/>
                </a:lnTo>
                <a:lnTo>
                  <a:pt x="180996" y="92767"/>
                </a:lnTo>
                <a:lnTo>
                  <a:pt x="181797" y="93601"/>
                </a:lnTo>
                <a:lnTo>
                  <a:pt x="181797" y="94902"/>
                </a:lnTo>
                <a:close/>
                <a:moveTo>
                  <a:pt x="158180" y="96170"/>
                </a:moveTo>
                <a:lnTo>
                  <a:pt x="156879" y="94902"/>
                </a:lnTo>
                <a:lnTo>
                  <a:pt x="156879" y="93568"/>
                </a:lnTo>
                <a:lnTo>
                  <a:pt x="157713" y="92767"/>
                </a:lnTo>
                <a:lnTo>
                  <a:pt x="159514" y="92767"/>
                </a:lnTo>
                <a:lnTo>
                  <a:pt x="158180" y="94102"/>
                </a:lnTo>
                <a:lnTo>
                  <a:pt x="158180" y="96170"/>
                </a:lnTo>
                <a:close/>
                <a:moveTo>
                  <a:pt x="153944" y="95403"/>
                </a:moveTo>
                <a:lnTo>
                  <a:pt x="153076" y="94502"/>
                </a:lnTo>
                <a:lnTo>
                  <a:pt x="151809" y="94502"/>
                </a:lnTo>
                <a:lnTo>
                  <a:pt x="151809" y="93434"/>
                </a:lnTo>
                <a:lnTo>
                  <a:pt x="151675" y="93134"/>
                </a:lnTo>
                <a:lnTo>
                  <a:pt x="150908" y="92367"/>
                </a:lnTo>
                <a:lnTo>
                  <a:pt x="151675" y="91600"/>
                </a:lnTo>
                <a:lnTo>
                  <a:pt x="151809" y="91333"/>
                </a:lnTo>
                <a:lnTo>
                  <a:pt x="151809" y="90232"/>
                </a:lnTo>
                <a:lnTo>
                  <a:pt x="153076" y="90232"/>
                </a:lnTo>
                <a:lnTo>
                  <a:pt x="153944" y="89332"/>
                </a:lnTo>
                <a:lnTo>
                  <a:pt x="154844" y="90232"/>
                </a:lnTo>
                <a:lnTo>
                  <a:pt x="156112" y="90232"/>
                </a:lnTo>
                <a:lnTo>
                  <a:pt x="156112" y="91333"/>
                </a:lnTo>
                <a:lnTo>
                  <a:pt x="156212" y="91600"/>
                </a:lnTo>
                <a:lnTo>
                  <a:pt x="156979" y="92367"/>
                </a:lnTo>
                <a:lnTo>
                  <a:pt x="156212" y="93134"/>
                </a:lnTo>
                <a:lnTo>
                  <a:pt x="156112" y="93434"/>
                </a:lnTo>
                <a:lnTo>
                  <a:pt x="156112" y="94502"/>
                </a:lnTo>
                <a:lnTo>
                  <a:pt x="154844" y="94502"/>
                </a:lnTo>
                <a:close/>
                <a:moveTo>
                  <a:pt x="149741" y="96170"/>
                </a:moveTo>
                <a:lnTo>
                  <a:pt x="149741" y="94135"/>
                </a:lnTo>
                <a:lnTo>
                  <a:pt x="148373" y="92767"/>
                </a:lnTo>
                <a:lnTo>
                  <a:pt x="150208" y="92767"/>
                </a:lnTo>
                <a:lnTo>
                  <a:pt x="151008" y="93601"/>
                </a:lnTo>
                <a:lnTo>
                  <a:pt x="151008" y="94902"/>
                </a:lnTo>
                <a:close/>
                <a:moveTo>
                  <a:pt x="127391" y="96170"/>
                </a:moveTo>
                <a:lnTo>
                  <a:pt x="126091" y="94902"/>
                </a:lnTo>
                <a:lnTo>
                  <a:pt x="126091" y="93568"/>
                </a:lnTo>
                <a:lnTo>
                  <a:pt x="126924" y="92767"/>
                </a:lnTo>
                <a:lnTo>
                  <a:pt x="128726" y="92767"/>
                </a:lnTo>
                <a:lnTo>
                  <a:pt x="127391" y="94102"/>
                </a:lnTo>
                <a:lnTo>
                  <a:pt x="127391" y="96170"/>
                </a:lnTo>
                <a:close/>
                <a:moveTo>
                  <a:pt x="123155" y="95403"/>
                </a:moveTo>
                <a:lnTo>
                  <a:pt x="122254" y="94502"/>
                </a:lnTo>
                <a:lnTo>
                  <a:pt x="121020" y="94502"/>
                </a:lnTo>
                <a:lnTo>
                  <a:pt x="121020" y="93434"/>
                </a:lnTo>
                <a:lnTo>
                  <a:pt x="120887" y="93134"/>
                </a:lnTo>
                <a:lnTo>
                  <a:pt x="120120" y="92367"/>
                </a:lnTo>
                <a:lnTo>
                  <a:pt x="120887" y="91600"/>
                </a:lnTo>
                <a:lnTo>
                  <a:pt x="121020" y="91333"/>
                </a:lnTo>
                <a:lnTo>
                  <a:pt x="121020" y="90232"/>
                </a:lnTo>
                <a:lnTo>
                  <a:pt x="122254" y="90232"/>
                </a:lnTo>
                <a:lnTo>
                  <a:pt x="123155" y="89332"/>
                </a:lnTo>
                <a:lnTo>
                  <a:pt x="124056" y="90232"/>
                </a:lnTo>
                <a:lnTo>
                  <a:pt x="125290" y="90232"/>
                </a:lnTo>
                <a:lnTo>
                  <a:pt x="125290" y="91333"/>
                </a:lnTo>
                <a:lnTo>
                  <a:pt x="125423" y="91600"/>
                </a:lnTo>
                <a:lnTo>
                  <a:pt x="126191" y="92367"/>
                </a:lnTo>
                <a:lnTo>
                  <a:pt x="125423" y="93134"/>
                </a:lnTo>
                <a:lnTo>
                  <a:pt x="125290" y="93434"/>
                </a:lnTo>
                <a:lnTo>
                  <a:pt x="125290" y="94502"/>
                </a:lnTo>
                <a:lnTo>
                  <a:pt x="124056" y="94502"/>
                </a:lnTo>
                <a:close/>
                <a:moveTo>
                  <a:pt x="118952" y="96170"/>
                </a:moveTo>
                <a:lnTo>
                  <a:pt x="118952" y="94135"/>
                </a:lnTo>
                <a:lnTo>
                  <a:pt x="117584" y="92767"/>
                </a:lnTo>
                <a:lnTo>
                  <a:pt x="119386" y="92767"/>
                </a:lnTo>
                <a:lnTo>
                  <a:pt x="120220" y="93601"/>
                </a:lnTo>
                <a:lnTo>
                  <a:pt x="120220" y="94902"/>
                </a:lnTo>
                <a:close/>
                <a:moveTo>
                  <a:pt x="96569" y="96170"/>
                </a:moveTo>
                <a:lnTo>
                  <a:pt x="95302" y="94902"/>
                </a:lnTo>
                <a:lnTo>
                  <a:pt x="95302" y="93568"/>
                </a:lnTo>
                <a:lnTo>
                  <a:pt x="96136" y="92767"/>
                </a:lnTo>
                <a:lnTo>
                  <a:pt x="97937" y="92767"/>
                </a:lnTo>
                <a:lnTo>
                  <a:pt x="96569" y="94102"/>
                </a:lnTo>
                <a:lnTo>
                  <a:pt x="96569" y="96170"/>
                </a:lnTo>
                <a:close/>
                <a:moveTo>
                  <a:pt x="92366" y="95403"/>
                </a:moveTo>
                <a:lnTo>
                  <a:pt x="91466" y="94502"/>
                </a:lnTo>
                <a:lnTo>
                  <a:pt x="90232" y="94502"/>
                </a:lnTo>
                <a:lnTo>
                  <a:pt x="90232" y="93434"/>
                </a:lnTo>
                <a:lnTo>
                  <a:pt x="90098" y="93134"/>
                </a:lnTo>
                <a:lnTo>
                  <a:pt x="89331" y="92367"/>
                </a:lnTo>
                <a:lnTo>
                  <a:pt x="90098" y="91600"/>
                </a:lnTo>
                <a:lnTo>
                  <a:pt x="90232" y="91333"/>
                </a:lnTo>
                <a:lnTo>
                  <a:pt x="90232" y="90232"/>
                </a:lnTo>
                <a:lnTo>
                  <a:pt x="91466" y="90232"/>
                </a:lnTo>
                <a:lnTo>
                  <a:pt x="92366" y="89332"/>
                </a:lnTo>
                <a:lnTo>
                  <a:pt x="93267" y="90232"/>
                </a:lnTo>
                <a:lnTo>
                  <a:pt x="94501" y="90232"/>
                </a:lnTo>
                <a:lnTo>
                  <a:pt x="94501" y="91333"/>
                </a:lnTo>
                <a:lnTo>
                  <a:pt x="94635" y="91600"/>
                </a:lnTo>
                <a:lnTo>
                  <a:pt x="95402" y="92367"/>
                </a:lnTo>
                <a:lnTo>
                  <a:pt x="94635" y="93134"/>
                </a:lnTo>
                <a:lnTo>
                  <a:pt x="94501" y="93434"/>
                </a:lnTo>
                <a:lnTo>
                  <a:pt x="94501" y="94502"/>
                </a:lnTo>
                <a:lnTo>
                  <a:pt x="93267" y="94502"/>
                </a:lnTo>
                <a:close/>
                <a:moveTo>
                  <a:pt x="88130" y="96170"/>
                </a:moveTo>
                <a:lnTo>
                  <a:pt x="88130" y="94135"/>
                </a:lnTo>
                <a:lnTo>
                  <a:pt x="86796" y="92767"/>
                </a:lnTo>
                <a:lnTo>
                  <a:pt x="88597" y="92767"/>
                </a:lnTo>
                <a:lnTo>
                  <a:pt x="89431" y="93601"/>
                </a:lnTo>
                <a:lnTo>
                  <a:pt x="89431" y="94902"/>
                </a:lnTo>
                <a:close/>
                <a:moveTo>
                  <a:pt x="65781" y="96170"/>
                </a:moveTo>
                <a:lnTo>
                  <a:pt x="64513" y="94902"/>
                </a:lnTo>
                <a:lnTo>
                  <a:pt x="64513" y="93568"/>
                </a:lnTo>
                <a:lnTo>
                  <a:pt x="65347" y="92767"/>
                </a:lnTo>
                <a:lnTo>
                  <a:pt x="67148" y="92767"/>
                </a:lnTo>
                <a:lnTo>
                  <a:pt x="65781" y="94102"/>
                </a:lnTo>
                <a:close/>
                <a:moveTo>
                  <a:pt x="61578" y="95403"/>
                </a:moveTo>
                <a:lnTo>
                  <a:pt x="60677" y="94502"/>
                </a:lnTo>
                <a:lnTo>
                  <a:pt x="59410" y="94502"/>
                </a:lnTo>
                <a:lnTo>
                  <a:pt x="59410" y="93434"/>
                </a:lnTo>
                <a:lnTo>
                  <a:pt x="59310" y="93134"/>
                </a:lnTo>
                <a:lnTo>
                  <a:pt x="58542" y="92367"/>
                </a:lnTo>
                <a:lnTo>
                  <a:pt x="59310" y="91600"/>
                </a:lnTo>
                <a:lnTo>
                  <a:pt x="59410" y="91333"/>
                </a:lnTo>
                <a:lnTo>
                  <a:pt x="59410" y="90232"/>
                </a:lnTo>
                <a:lnTo>
                  <a:pt x="60677" y="90232"/>
                </a:lnTo>
                <a:lnTo>
                  <a:pt x="61578" y="89332"/>
                </a:lnTo>
                <a:lnTo>
                  <a:pt x="62445" y="90232"/>
                </a:lnTo>
                <a:lnTo>
                  <a:pt x="63713" y="90232"/>
                </a:lnTo>
                <a:lnTo>
                  <a:pt x="63713" y="91333"/>
                </a:lnTo>
                <a:lnTo>
                  <a:pt x="63846" y="91600"/>
                </a:lnTo>
                <a:lnTo>
                  <a:pt x="64613" y="92367"/>
                </a:lnTo>
                <a:lnTo>
                  <a:pt x="63846" y="93134"/>
                </a:lnTo>
                <a:lnTo>
                  <a:pt x="63713" y="93434"/>
                </a:lnTo>
                <a:lnTo>
                  <a:pt x="63713" y="94502"/>
                </a:lnTo>
                <a:lnTo>
                  <a:pt x="62445" y="94502"/>
                </a:lnTo>
                <a:close/>
                <a:moveTo>
                  <a:pt x="57341" y="96170"/>
                </a:moveTo>
                <a:lnTo>
                  <a:pt x="57341" y="94135"/>
                </a:lnTo>
                <a:lnTo>
                  <a:pt x="56007" y="92767"/>
                </a:lnTo>
                <a:lnTo>
                  <a:pt x="57808" y="92767"/>
                </a:lnTo>
                <a:lnTo>
                  <a:pt x="58642" y="93601"/>
                </a:lnTo>
                <a:lnTo>
                  <a:pt x="58642" y="94902"/>
                </a:lnTo>
                <a:close/>
                <a:moveTo>
                  <a:pt x="34992" y="96170"/>
                </a:moveTo>
                <a:lnTo>
                  <a:pt x="33725" y="94902"/>
                </a:lnTo>
                <a:lnTo>
                  <a:pt x="33725" y="93568"/>
                </a:lnTo>
                <a:lnTo>
                  <a:pt x="34525" y="92767"/>
                </a:lnTo>
                <a:lnTo>
                  <a:pt x="36360" y="92767"/>
                </a:lnTo>
                <a:lnTo>
                  <a:pt x="34992" y="94102"/>
                </a:lnTo>
                <a:close/>
                <a:moveTo>
                  <a:pt x="30789" y="95403"/>
                </a:moveTo>
                <a:lnTo>
                  <a:pt x="29889" y="94502"/>
                </a:lnTo>
                <a:lnTo>
                  <a:pt x="28621" y="94502"/>
                </a:lnTo>
                <a:lnTo>
                  <a:pt x="28621" y="93434"/>
                </a:lnTo>
                <a:lnTo>
                  <a:pt x="28521" y="93134"/>
                </a:lnTo>
                <a:lnTo>
                  <a:pt x="27754" y="92367"/>
                </a:lnTo>
                <a:lnTo>
                  <a:pt x="28521" y="91600"/>
                </a:lnTo>
                <a:lnTo>
                  <a:pt x="28621" y="91333"/>
                </a:lnTo>
                <a:lnTo>
                  <a:pt x="28621" y="90232"/>
                </a:lnTo>
                <a:lnTo>
                  <a:pt x="29889" y="90232"/>
                </a:lnTo>
                <a:lnTo>
                  <a:pt x="30789" y="89332"/>
                </a:lnTo>
                <a:lnTo>
                  <a:pt x="31656" y="90232"/>
                </a:lnTo>
                <a:lnTo>
                  <a:pt x="32924" y="90232"/>
                </a:lnTo>
                <a:lnTo>
                  <a:pt x="32924" y="91333"/>
                </a:lnTo>
                <a:lnTo>
                  <a:pt x="33057" y="91600"/>
                </a:lnTo>
                <a:lnTo>
                  <a:pt x="33825" y="92367"/>
                </a:lnTo>
                <a:lnTo>
                  <a:pt x="33057" y="93134"/>
                </a:lnTo>
                <a:lnTo>
                  <a:pt x="32924" y="93434"/>
                </a:lnTo>
                <a:lnTo>
                  <a:pt x="32924" y="94502"/>
                </a:lnTo>
                <a:lnTo>
                  <a:pt x="31656" y="94502"/>
                </a:lnTo>
                <a:close/>
                <a:moveTo>
                  <a:pt x="26553" y="96170"/>
                </a:moveTo>
                <a:lnTo>
                  <a:pt x="26553" y="94135"/>
                </a:lnTo>
                <a:lnTo>
                  <a:pt x="25219" y="92767"/>
                </a:lnTo>
                <a:lnTo>
                  <a:pt x="27020" y="92767"/>
                </a:lnTo>
                <a:lnTo>
                  <a:pt x="27854" y="93601"/>
                </a:lnTo>
                <a:lnTo>
                  <a:pt x="27854" y="94902"/>
                </a:lnTo>
                <a:close/>
                <a:moveTo>
                  <a:pt x="26553" y="26987"/>
                </a:moveTo>
                <a:lnTo>
                  <a:pt x="27854" y="28254"/>
                </a:lnTo>
                <a:lnTo>
                  <a:pt x="27854" y="29555"/>
                </a:lnTo>
                <a:lnTo>
                  <a:pt x="27020" y="30389"/>
                </a:lnTo>
                <a:lnTo>
                  <a:pt x="25219" y="30389"/>
                </a:lnTo>
                <a:lnTo>
                  <a:pt x="26553" y="29055"/>
                </a:lnTo>
                <a:lnTo>
                  <a:pt x="26553" y="26987"/>
                </a:lnTo>
                <a:close/>
                <a:moveTo>
                  <a:pt x="30789" y="27754"/>
                </a:moveTo>
                <a:lnTo>
                  <a:pt x="31656" y="28655"/>
                </a:lnTo>
                <a:lnTo>
                  <a:pt x="32924" y="28655"/>
                </a:lnTo>
                <a:lnTo>
                  <a:pt x="32924" y="29722"/>
                </a:lnTo>
                <a:lnTo>
                  <a:pt x="33057" y="30022"/>
                </a:lnTo>
                <a:lnTo>
                  <a:pt x="33825" y="30790"/>
                </a:lnTo>
                <a:lnTo>
                  <a:pt x="33057" y="31557"/>
                </a:lnTo>
                <a:lnTo>
                  <a:pt x="32924" y="31824"/>
                </a:lnTo>
                <a:lnTo>
                  <a:pt x="32924" y="32924"/>
                </a:lnTo>
                <a:lnTo>
                  <a:pt x="31656" y="32924"/>
                </a:lnTo>
                <a:lnTo>
                  <a:pt x="30789" y="33825"/>
                </a:lnTo>
                <a:lnTo>
                  <a:pt x="29889" y="32924"/>
                </a:lnTo>
                <a:lnTo>
                  <a:pt x="28621" y="32924"/>
                </a:lnTo>
                <a:lnTo>
                  <a:pt x="28621" y="31824"/>
                </a:lnTo>
                <a:lnTo>
                  <a:pt x="28521" y="31557"/>
                </a:lnTo>
                <a:lnTo>
                  <a:pt x="27754" y="30790"/>
                </a:lnTo>
                <a:lnTo>
                  <a:pt x="28521" y="30022"/>
                </a:lnTo>
                <a:lnTo>
                  <a:pt x="28621" y="29722"/>
                </a:lnTo>
                <a:lnTo>
                  <a:pt x="28621" y="28655"/>
                </a:lnTo>
                <a:lnTo>
                  <a:pt x="29889" y="28655"/>
                </a:lnTo>
                <a:close/>
                <a:moveTo>
                  <a:pt x="34992" y="26987"/>
                </a:moveTo>
                <a:lnTo>
                  <a:pt x="34992" y="29022"/>
                </a:lnTo>
                <a:lnTo>
                  <a:pt x="36360" y="30389"/>
                </a:lnTo>
                <a:lnTo>
                  <a:pt x="34525" y="30389"/>
                </a:lnTo>
                <a:lnTo>
                  <a:pt x="33725" y="29555"/>
                </a:lnTo>
                <a:lnTo>
                  <a:pt x="33725" y="28254"/>
                </a:lnTo>
                <a:close/>
                <a:moveTo>
                  <a:pt x="57341" y="26987"/>
                </a:moveTo>
                <a:lnTo>
                  <a:pt x="58642" y="28254"/>
                </a:lnTo>
                <a:lnTo>
                  <a:pt x="58642" y="29555"/>
                </a:lnTo>
                <a:lnTo>
                  <a:pt x="57808" y="30389"/>
                </a:lnTo>
                <a:lnTo>
                  <a:pt x="56007" y="30389"/>
                </a:lnTo>
                <a:lnTo>
                  <a:pt x="57341" y="29055"/>
                </a:lnTo>
                <a:close/>
                <a:moveTo>
                  <a:pt x="61578" y="27754"/>
                </a:moveTo>
                <a:lnTo>
                  <a:pt x="62445" y="28655"/>
                </a:lnTo>
                <a:lnTo>
                  <a:pt x="63713" y="28655"/>
                </a:lnTo>
                <a:lnTo>
                  <a:pt x="63713" y="29722"/>
                </a:lnTo>
                <a:lnTo>
                  <a:pt x="63846" y="30022"/>
                </a:lnTo>
                <a:lnTo>
                  <a:pt x="64613" y="30790"/>
                </a:lnTo>
                <a:lnTo>
                  <a:pt x="63846" y="31557"/>
                </a:lnTo>
                <a:lnTo>
                  <a:pt x="63713" y="31824"/>
                </a:lnTo>
                <a:lnTo>
                  <a:pt x="63713" y="32924"/>
                </a:lnTo>
                <a:lnTo>
                  <a:pt x="62445" y="32924"/>
                </a:lnTo>
                <a:lnTo>
                  <a:pt x="61578" y="33825"/>
                </a:lnTo>
                <a:lnTo>
                  <a:pt x="60677" y="32924"/>
                </a:lnTo>
                <a:lnTo>
                  <a:pt x="59410" y="32924"/>
                </a:lnTo>
                <a:lnTo>
                  <a:pt x="59410" y="31824"/>
                </a:lnTo>
                <a:lnTo>
                  <a:pt x="59310" y="31557"/>
                </a:lnTo>
                <a:lnTo>
                  <a:pt x="58542" y="30790"/>
                </a:lnTo>
                <a:lnTo>
                  <a:pt x="59310" y="30022"/>
                </a:lnTo>
                <a:lnTo>
                  <a:pt x="59410" y="29722"/>
                </a:lnTo>
                <a:lnTo>
                  <a:pt x="59410" y="28655"/>
                </a:lnTo>
                <a:lnTo>
                  <a:pt x="60677" y="28655"/>
                </a:lnTo>
                <a:close/>
                <a:moveTo>
                  <a:pt x="65781" y="26987"/>
                </a:moveTo>
                <a:lnTo>
                  <a:pt x="65781" y="29022"/>
                </a:lnTo>
                <a:lnTo>
                  <a:pt x="67148" y="30389"/>
                </a:lnTo>
                <a:lnTo>
                  <a:pt x="65347" y="30389"/>
                </a:lnTo>
                <a:lnTo>
                  <a:pt x="64513" y="29555"/>
                </a:lnTo>
                <a:lnTo>
                  <a:pt x="64513" y="28254"/>
                </a:lnTo>
                <a:close/>
                <a:moveTo>
                  <a:pt x="88130" y="26987"/>
                </a:moveTo>
                <a:lnTo>
                  <a:pt x="89431" y="28254"/>
                </a:lnTo>
                <a:lnTo>
                  <a:pt x="89431" y="29555"/>
                </a:lnTo>
                <a:lnTo>
                  <a:pt x="88597" y="30389"/>
                </a:lnTo>
                <a:lnTo>
                  <a:pt x="86796" y="30389"/>
                </a:lnTo>
                <a:lnTo>
                  <a:pt x="88130" y="29055"/>
                </a:lnTo>
                <a:lnTo>
                  <a:pt x="88130" y="26987"/>
                </a:lnTo>
                <a:close/>
                <a:moveTo>
                  <a:pt x="92366" y="27754"/>
                </a:moveTo>
                <a:lnTo>
                  <a:pt x="93267" y="28655"/>
                </a:lnTo>
                <a:lnTo>
                  <a:pt x="94501" y="28655"/>
                </a:lnTo>
                <a:lnTo>
                  <a:pt x="94501" y="29722"/>
                </a:lnTo>
                <a:lnTo>
                  <a:pt x="94635" y="30022"/>
                </a:lnTo>
                <a:lnTo>
                  <a:pt x="95402" y="30790"/>
                </a:lnTo>
                <a:lnTo>
                  <a:pt x="94635" y="31557"/>
                </a:lnTo>
                <a:lnTo>
                  <a:pt x="94501" y="31824"/>
                </a:lnTo>
                <a:lnTo>
                  <a:pt x="94501" y="32924"/>
                </a:lnTo>
                <a:lnTo>
                  <a:pt x="93267" y="32924"/>
                </a:lnTo>
                <a:lnTo>
                  <a:pt x="92366" y="33825"/>
                </a:lnTo>
                <a:lnTo>
                  <a:pt x="91466" y="32924"/>
                </a:lnTo>
                <a:lnTo>
                  <a:pt x="90232" y="32924"/>
                </a:lnTo>
                <a:lnTo>
                  <a:pt x="90232" y="31824"/>
                </a:lnTo>
                <a:lnTo>
                  <a:pt x="90098" y="31557"/>
                </a:lnTo>
                <a:lnTo>
                  <a:pt x="89331" y="30790"/>
                </a:lnTo>
                <a:lnTo>
                  <a:pt x="90098" y="30022"/>
                </a:lnTo>
                <a:lnTo>
                  <a:pt x="90232" y="29722"/>
                </a:lnTo>
                <a:lnTo>
                  <a:pt x="90232" y="28655"/>
                </a:lnTo>
                <a:lnTo>
                  <a:pt x="91466" y="28655"/>
                </a:lnTo>
                <a:close/>
                <a:moveTo>
                  <a:pt x="96569" y="26987"/>
                </a:moveTo>
                <a:lnTo>
                  <a:pt x="96569" y="29022"/>
                </a:lnTo>
                <a:lnTo>
                  <a:pt x="97937" y="30389"/>
                </a:lnTo>
                <a:lnTo>
                  <a:pt x="96136" y="30389"/>
                </a:lnTo>
                <a:lnTo>
                  <a:pt x="95302" y="29555"/>
                </a:lnTo>
                <a:lnTo>
                  <a:pt x="95302" y="28254"/>
                </a:lnTo>
                <a:close/>
                <a:moveTo>
                  <a:pt x="118952" y="26987"/>
                </a:moveTo>
                <a:lnTo>
                  <a:pt x="120220" y="28254"/>
                </a:lnTo>
                <a:lnTo>
                  <a:pt x="120220" y="29555"/>
                </a:lnTo>
                <a:lnTo>
                  <a:pt x="119386" y="30389"/>
                </a:lnTo>
                <a:lnTo>
                  <a:pt x="117584" y="30389"/>
                </a:lnTo>
                <a:lnTo>
                  <a:pt x="118952" y="29055"/>
                </a:lnTo>
                <a:lnTo>
                  <a:pt x="118952" y="26987"/>
                </a:lnTo>
                <a:close/>
                <a:moveTo>
                  <a:pt x="123155" y="27754"/>
                </a:moveTo>
                <a:lnTo>
                  <a:pt x="124056" y="28655"/>
                </a:lnTo>
                <a:lnTo>
                  <a:pt x="125290" y="28655"/>
                </a:lnTo>
                <a:lnTo>
                  <a:pt x="125290" y="29722"/>
                </a:lnTo>
                <a:lnTo>
                  <a:pt x="125423" y="30022"/>
                </a:lnTo>
                <a:lnTo>
                  <a:pt x="126191" y="30790"/>
                </a:lnTo>
                <a:lnTo>
                  <a:pt x="125423" y="31557"/>
                </a:lnTo>
                <a:lnTo>
                  <a:pt x="125290" y="31824"/>
                </a:lnTo>
                <a:lnTo>
                  <a:pt x="125290" y="32924"/>
                </a:lnTo>
                <a:lnTo>
                  <a:pt x="124056" y="32924"/>
                </a:lnTo>
                <a:lnTo>
                  <a:pt x="123155" y="33825"/>
                </a:lnTo>
                <a:lnTo>
                  <a:pt x="122254" y="32924"/>
                </a:lnTo>
                <a:lnTo>
                  <a:pt x="121020" y="32924"/>
                </a:lnTo>
                <a:lnTo>
                  <a:pt x="121020" y="31857"/>
                </a:lnTo>
                <a:lnTo>
                  <a:pt x="120887" y="31557"/>
                </a:lnTo>
                <a:lnTo>
                  <a:pt x="120120" y="30790"/>
                </a:lnTo>
                <a:lnTo>
                  <a:pt x="120887" y="30022"/>
                </a:lnTo>
                <a:lnTo>
                  <a:pt x="121020" y="29722"/>
                </a:lnTo>
                <a:lnTo>
                  <a:pt x="121020" y="28655"/>
                </a:lnTo>
                <a:lnTo>
                  <a:pt x="122254" y="28655"/>
                </a:lnTo>
                <a:close/>
                <a:moveTo>
                  <a:pt x="127391" y="26987"/>
                </a:moveTo>
                <a:lnTo>
                  <a:pt x="127391" y="29022"/>
                </a:lnTo>
                <a:lnTo>
                  <a:pt x="128726" y="30389"/>
                </a:lnTo>
                <a:lnTo>
                  <a:pt x="126924" y="30389"/>
                </a:lnTo>
                <a:lnTo>
                  <a:pt x="126091" y="29555"/>
                </a:lnTo>
                <a:lnTo>
                  <a:pt x="126091" y="28254"/>
                </a:lnTo>
                <a:close/>
                <a:moveTo>
                  <a:pt x="149741" y="26987"/>
                </a:moveTo>
                <a:lnTo>
                  <a:pt x="151008" y="28254"/>
                </a:lnTo>
                <a:lnTo>
                  <a:pt x="151008" y="29555"/>
                </a:lnTo>
                <a:lnTo>
                  <a:pt x="150174" y="30389"/>
                </a:lnTo>
                <a:lnTo>
                  <a:pt x="148373" y="30389"/>
                </a:lnTo>
                <a:lnTo>
                  <a:pt x="149741" y="29055"/>
                </a:lnTo>
                <a:lnTo>
                  <a:pt x="149741" y="26987"/>
                </a:lnTo>
                <a:close/>
                <a:moveTo>
                  <a:pt x="153944" y="27754"/>
                </a:moveTo>
                <a:lnTo>
                  <a:pt x="154844" y="28655"/>
                </a:lnTo>
                <a:lnTo>
                  <a:pt x="156112" y="28655"/>
                </a:lnTo>
                <a:lnTo>
                  <a:pt x="156112" y="29722"/>
                </a:lnTo>
                <a:lnTo>
                  <a:pt x="156212" y="30022"/>
                </a:lnTo>
                <a:lnTo>
                  <a:pt x="156979" y="30790"/>
                </a:lnTo>
                <a:lnTo>
                  <a:pt x="156212" y="31557"/>
                </a:lnTo>
                <a:lnTo>
                  <a:pt x="156112" y="31824"/>
                </a:lnTo>
                <a:lnTo>
                  <a:pt x="156112" y="32924"/>
                </a:lnTo>
                <a:lnTo>
                  <a:pt x="154844" y="32924"/>
                </a:lnTo>
                <a:lnTo>
                  <a:pt x="153944" y="33825"/>
                </a:lnTo>
                <a:lnTo>
                  <a:pt x="153076" y="32924"/>
                </a:lnTo>
                <a:lnTo>
                  <a:pt x="151809" y="32924"/>
                </a:lnTo>
                <a:lnTo>
                  <a:pt x="151809" y="31824"/>
                </a:lnTo>
                <a:lnTo>
                  <a:pt x="151675" y="31557"/>
                </a:lnTo>
                <a:lnTo>
                  <a:pt x="150908" y="30790"/>
                </a:lnTo>
                <a:lnTo>
                  <a:pt x="151675" y="30022"/>
                </a:lnTo>
                <a:lnTo>
                  <a:pt x="151809" y="29722"/>
                </a:lnTo>
                <a:lnTo>
                  <a:pt x="151809" y="28655"/>
                </a:lnTo>
                <a:lnTo>
                  <a:pt x="153076" y="28655"/>
                </a:lnTo>
                <a:close/>
                <a:moveTo>
                  <a:pt x="158180" y="26987"/>
                </a:moveTo>
                <a:lnTo>
                  <a:pt x="158180" y="29022"/>
                </a:lnTo>
                <a:lnTo>
                  <a:pt x="159514" y="30389"/>
                </a:lnTo>
                <a:lnTo>
                  <a:pt x="157713" y="30389"/>
                </a:lnTo>
                <a:lnTo>
                  <a:pt x="156879" y="29555"/>
                </a:lnTo>
                <a:lnTo>
                  <a:pt x="156879" y="28254"/>
                </a:lnTo>
                <a:close/>
                <a:moveTo>
                  <a:pt x="180529" y="26987"/>
                </a:moveTo>
                <a:lnTo>
                  <a:pt x="181797" y="28254"/>
                </a:lnTo>
                <a:lnTo>
                  <a:pt x="181797" y="29555"/>
                </a:lnTo>
                <a:lnTo>
                  <a:pt x="180963" y="30389"/>
                </a:lnTo>
                <a:lnTo>
                  <a:pt x="179162" y="30389"/>
                </a:lnTo>
                <a:lnTo>
                  <a:pt x="180529" y="29055"/>
                </a:lnTo>
                <a:lnTo>
                  <a:pt x="180529" y="26987"/>
                </a:lnTo>
                <a:close/>
                <a:moveTo>
                  <a:pt x="184732" y="27754"/>
                </a:moveTo>
                <a:lnTo>
                  <a:pt x="185633" y="28655"/>
                </a:lnTo>
                <a:lnTo>
                  <a:pt x="186901" y="28655"/>
                </a:lnTo>
                <a:lnTo>
                  <a:pt x="186901" y="29722"/>
                </a:lnTo>
                <a:lnTo>
                  <a:pt x="187001" y="30022"/>
                </a:lnTo>
                <a:lnTo>
                  <a:pt x="187768" y="30790"/>
                </a:lnTo>
                <a:lnTo>
                  <a:pt x="187001" y="31557"/>
                </a:lnTo>
                <a:lnTo>
                  <a:pt x="186901" y="31824"/>
                </a:lnTo>
                <a:lnTo>
                  <a:pt x="186901" y="32924"/>
                </a:lnTo>
                <a:lnTo>
                  <a:pt x="185633" y="32924"/>
                </a:lnTo>
                <a:lnTo>
                  <a:pt x="184732" y="33825"/>
                </a:lnTo>
                <a:lnTo>
                  <a:pt x="183865" y="32924"/>
                </a:lnTo>
                <a:lnTo>
                  <a:pt x="182598" y="32924"/>
                </a:lnTo>
                <a:lnTo>
                  <a:pt x="182598" y="31824"/>
                </a:lnTo>
                <a:lnTo>
                  <a:pt x="182464" y="31557"/>
                </a:lnTo>
                <a:lnTo>
                  <a:pt x="181697" y="30790"/>
                </a:lnTo>
                <a:lnTo>
                  <a:pt x="182464" y="30022"/>
                </a:lnTo>
                <a:lnTo>
                  <a:pt x="182598" y="29722"/>
                </a:lnTo>
                <a:lnTo>
                  <a:pt x="182598" y="28655"/>
                </a:lnTo>
                <a:lnTo>
                  <a:pt x="183865" y="28655"/>
                </a:lnTo>
                <a:close/>
                <a:moveTo>
                  <a:pt x="188969" y="26987"/>
                </a:moveTo>
                <a:lnTo>
                  <a:pt x="188969" y="29022"/>
                </a:lnTo>
                <a:lnTo>
                  <a:pt x="190303" y="30389"/>
                </a:lnTo>
                <a:lnTo>
                  <a:pt x="188502" y="30389"/>
                </a:lnTo>
                <a:lnTo>
                  <a:pt x="187668" y="29555"/>
                </a:lnTo>
                <a:lnTo>
                  <a:pt x="187668" y="28254"/>
                </a:lnTo>
                <a:close/>
                <a:moveTo>
                  <a:pt x="211318" y="26987"/>
                </a:moveTo>
                <a:lnTo>
                  <a:pt x="212586" y="28254"/>
                </a:lnTo>
                <a:lnTo>
                  <a:pt x="212586" y="29555"/>
                </a:lnTo>
                <a:lnTo>
                  <a:pt x="211785" y="30389"/>
                </a:lnTo>
                <a:lnTo>
                  <a:pt x="209950" y="30389"/>
                </a:lnTo>
                <a:lnTo>
                  <a:pt x="211318" y="29055"/>
                </a:lnTo>
                <a:lnTo>
                  <a:pt x="211318" y="26987"/>
                </a:lnTo>
                <a:close/>
                <a:moveTo>
                  <a:pt x="215521" y="27754"/>
                </a:moveTo>
                <a:lnTo>
                  <a:pt x="216422" y="28655"/>
                </a:lnTo>
                <a:lnTo>
                  <a:pt x="217689" y="28655"/>
                </a:lnTo>
                <a:lnTo>
                  <a:pt x="217689" y="29722"/>
                </a:lnTo>
                <a:lnTo>
                  <a:pt x="217789" y="30022"/>
                </a:lnTo>
                <a:lnTo>
                  <a:pt x="218557" y="30790"/>
                </a:lnTo>
                <a:lnTo>
                  <a:pt x="217789" y="31557"/>
                </a:lnTo>
                <a:lnTo>
                  <a:pt x="217689" y="31824"/>
                </a:lnTo>
                <a:lnTo>
                  <a:pt x="217689" y="32924"/>
                </a:lnTo>
                <a:lnTo>
                  <a:pt x="216422" y="32924"/>
                </a:lnTo>
                <a:lnTo>
                  <a:pt x="215521" y="33825"/>
                </a:lnTo>
                <a:lnTo>
                  <a:pt x="214654" y="32924"/>
                </a:lnTo>
                <a:lnTo>
                  <a:pt x="213386" y="32924"/>
                </a:lnTo>
                <a:lnTo>
                  <a:pt x="213386" y="31824"/>
                </a:lnTo>
                <a:lnTo>
                  <a:pt x="213286" y="31557"/>
                </a:lnTo>
                <a:lnTo>
                  <a:pt x="212486" y="30790"/>
                </a:lnTo>
                <a:lnTo>
                  <a:pt x="213286" y="30022"/>
                </a:lnTo>
                <a:lnTo>
                  <a:pt x="213386" y="29722"/>
                </a:lnTo>
                <a:lnTo>
                  <a:pt x="213386" y="28655"/>
                </a:lnTo>
                <a:lnTo>
                  <a:pt x="214654" y="28655"/>
                </a:lnTo>
                <a:close/>
                <a:moveTo>
                  <a:pt x="218056" y="89432"/>
                </a:moveTo>
                <a:lnTo>
                  <a:pt x="216755" y="89432"/>
                </a:lnTo>
                <a:lnTo>
                  <a:pt x="215921" y="88598"/>
                </a:lnTo>
                <a:lnTo>
                  <a:pt x="215921" y="86796"/>
                </a:lnTo>
                <a:lnTo>
                  <a:pt x="217156" y="88031"/>
                </a:lnTo>
                <a:lnTo>
                  <a:pt x="217456" y="88164"/>
                </a:lnTo>
                <a:lnTo>
                  <a:pt x="219324" y="88164"/>
                </a:lnTo>
                <a:close/>
                <a:moveTo>
                  <a:pt x="211785" y="91967"/>
                </a:moveTo>
                <a:lnTo>
                  <a:pt x="209950" y="91967"/>
                </a:lnTo>
                <a:lnTo>
                  <a:pt x="211318" y="90632"/>
                </a:lnTo>
                <a:lnTo>
                  <a:pt x="211318" y="88564"/>
                </a:lnTo>
                <a:lnTo>
                  <a:pt x="212586" y="89865"/>
                </a:lnTo>
                <a:lnTo>
                  <a:pt x="212586" y="91166"/>
                </a:lnTo>
                <a:close/>
                <a:moveTo>
                  <a:pt x="188502" y="91967"/>
                </a:moveTo>
                <a:lnTo>
                  <a:pt x="187668" y="91166"/>
                </a:lnTo>
                <a:lnTo>
                  <a:pt x="187668" y="89865"/>
                </a:lnTo>
                <a:lnTo>
                  <a:pt x="188969" y="88564"/>
                </a:lnTo>
                <a:lnTo>
                  <a:pt x="188969" y="90632"/>
                </a:lnTo>
                <a:lnTo>
                  <a:pt x="190303" y="91967"/>
                </a:lnTo>
                <a:lnTo>
                  <a:pt x="188502" y="91967"/>
                </a:lnTo>
                <a:close/>
                <a:moveTo>
                  <a:pt x="180996" y="91967"/>
                </a:moveTo>
                <a:lnTo>
                  <a:pt x="179162" y="91967"/>
                </a:lnTo>
                <a:lnTo>
                  <a:pt x="180529" y="90632"/>
                </a:lnTo>
                <a:lnTo>
                  <a:pt x="180529" y="88564"/>
                </a:lnTo>
                <a:lnTo>
                  <a:pt x="181797" y="89865"/>
                </a:lnTo>
                <a:lnTo>
                  <a:pt x="181797" y="91166"/>
                </a:lnTo>
                <a:close/>
                <a:moveTo>
                  <a:pt x="157713" y="91967"/>
                </a:moveTo>
                <a:lnTo>
                  <a:pt x="156879" y="91166"/>
                </a:lnTo>
                <a:lnTo>
                  <a:pt x="156879" y="89865"/>
                </a:lnTo>
                <a:lnTo>
                  <a:pt x="158180" y="88564"/>
                </a:lnTo>
                <a:lnTo>
                  <a:pt x="158180" y="90632"/>
                </a:lnTo>
                <a:lnTo>
                  <a:pt x="159514" y="91967"/>
                </a:lnTo>
                <a:lnTo>
                  <a:pt x="157713" y="91967"/>
                </a:lnTo>
                <a:close/>
                <a:moveTo>
                  <a:pt x="150174" y="91967"/>
                </a:moveTo>
                <a:lnTo>
                  <a:pt x="148373" y="91967"/>
                </a:lnTo>
                <a:lnTo>
                  <a:pt x="149741" y="90632"/>
                </a:lnTo>
                <a:lnTo>
                  <a:pt x="149741" y="88564"/>
                </a:lnTo>
                <a:lnTo>
                  <a:pt x="151008" y="89865"/>
                </a:lnTo>
                <a:lnTo>
                  <a:pt x="151008" y="91166"/>
                </a:lnTo>
                <a:close/>
                <a:moveTo>
                  <a:pt x="126924" y="91967"/>
                </a:moveTo>
                <a:lnTo>
                  <a:pt x="126091" y="91166"/>
                </a:lnTo>
                <a:lnTo>
                  <a:pt x="126091" y="89865"/>
                </a:lnTo>
                <a:lnTo>
                  <a:pt x="127358" y="88564"/>
                </a:lnTo>
                <a:lnTo>
                  <a:pt x="127358" y="90632"/>
                </a:lnTo>
                <a:lnTo>
                  <a:pt x="128726" y="91967"/>
                </a:lnTo>
                <a:lnTo>
                  <a:pt x="126924" y="91967"/>
                </a:lnTo>
                <a:close/>
                <a:moveTo>
                  <a:pt x="119386" y="91967"/>
                </a:moveTo>
                <a:lnTo>
                  <a:pt x="117584" y="91967"/>
                </a:lnTo>
                <a:lnTo>
                  <a:pt x="118952" y="90632"/>
                </a:lnTo>
                <a:lnTo>
                  <a:pt x="118952" y="88564"/>
                </a:lnTo>
                <a:lnTo>
                  <a:pt x="120220" y="89865"/>
                </a:lnTo>
                <a:lnTo>
                  <a:pt x="120220" y="91166"/>
                </a:lnTo>
                <a:close/>
                <a:moveTo>
                  <a:pt x="96136" y="91967"/>
                </a:moveTo>
                <a:lnTo>
                  <a:pt x="95302" y="91166"/>
                </a:lnTo>
                <a:lnTo>
                  <a:pt x="95302" y="89865"/>
                </a:lnTo>
                <a:lnTo>
                  <a:pt x="96569" y="88564"/>
                </a:lnTo>
                <a:lnTo>
                  <a:pt x="96569" y="90632"/>
                </a:lnTo>
                <a:lnTo>
                  <a:pt x="97937" y="91967"/>
                </a:lnTo>
                <a:lnTo>
                  <a:pt x="96136" y="91967"/>
                </a:lnTo>
                <a:close/>
                <a:moveTo>
                  <a:pt x="88597" y="91967"/>
                </a:moveTo>
                <a:lnTo>
                  <a:pt x="86796" y="91967"/>
                </a:lnTo>
                <a:lnTo>
                  <a:pt x="88130" y="90632"/>
                </a:lnTo>
                <a:lnTo>
                  <a:pt x="88130" y="88564"/>
                </a:lnTo>
                <a:lnTo>
                  <a:pt x="89431" y="89865"/>
                </a:lnTo>
                <a:lnTo>
                  <a:pt x="89431" y="91166"/>
                </a:lnTo>
                <a:close/>
                <a:moveTo>
                  <a:pt x="65347" y="91967"/>
                </a:moveTo>
                <a:lnTo>
                  <a:pt x="64513" y="91166"/>
                </a:lnTo>
                <a:lnTo>
                  <a:pt x="64513" y="89865"/>
                </a:lnTo>
                <a:lnTo>
                  <a:pt x="65781" y="88564"/>
                </a:lnTo>
                <a:lnTo>
                  <a:pt x="65781" y="90632"/>
                </a:lnTo>
                <a:lnTo>
                  <a:pt x="67148" y="91967"/>
                </a:lnTo>
                <a:lnTo>
                  <a:pt x="65347" y="91967"/>
                </a:lnTo>
                <a:close/>
                <a:moveTo>
                  <a:pt x="57808" y="91967"/>
                </a:moveTo>
                <a:lnTo>
                  <a:pt x="56007" y="91967"/>
                </a:lnTo>
                <a:lnTo>
                  <a:pt x="57341" y="90632"/>
                </a:lnTo>
                <a:lnTo>
                  <a:pt x="57341" y="88564"/>
                </a:lnTo>
                <a:lnTo>
                  <a:pt x="58642" y="89865"/>
                </a:lnTo>
                <a:lnTo>
                  <a:pt x="58642" y="91166"/>
                </a:lnTo>
                <a:close/>
                <a:moveTo>
                  <a:pt x="34525" y="91967"/>
                </a:moveTo>
                <a:lnTo>
                  <a:pt x="33725" y="91166"/>
                </a:lnTo>
                <a:lnTo>
                  <a:pt x="33725" y="89865"/>
                </a:lnTo>
                <a:lnTo>
                  <a:pt x="34992" y="88564"/>
                </a:lnTo>
                <a:lnTo>
                  <a:pt x="34992" y="90632"/>
                </a:lnTo>
                <a:lnTo>
                  <a:pt x="36360" y="91967"/>
                </a:lnTo>
                <a:lnTo>
                  <a:pt x="34525" y="91967"/>
                </a:lnTo>
                <a:close/>
                <a:moveTo>
                  <a:pt x="28254" y="89432"/>
                </a:moveTo>
                <a:lnTo>
                  <a:pt x="26986" y="88164"/>
                </a:lnTo>
                <a:lnTo>
                  <a:pt x="28854" y="88164"/>
                </a:lnTo>
                <a:lnTo>
                  <a:pt x="29155" y="88031"/>
                </a:lnTo>
                <a:lnTo>
                  <a:pt x="30389" y="86796"/>
                </a:lnTo>
                <a:lnTo>
                  <a:pt x="30389" y="88598"/>
                </a:lnTo>
                <a:lnTo>
                  <a:pt x="29555" y="89432"/>
                </a:lnTo>
                <a:lnTo>
                  <a:pt x="28254" y="89432"/>
                </a:lnTo>
                <a:close/>
                <a:moveTo>
                  <a:pt x="28254" y="33725"/>
                </a:moveTo>
                <a:lnTo>
                  <a:pt x="29555" y="33725"/>
                </a:lnTo>
                <a:lnTo>
                  <a:pt x="30389" y="34559"/>
                </a:lnTo>
                <a:lnTo>
                  <a:pt x="30389" y="36360"/>
                </a:lnTo>
                <a:lnTo>
                  <a:pt x="29155" y="35126"/>
                </a:lnTo>
                <a:lnTo>
                  <a:pt x="28854" y="34993"/>
                </a:lnTo>
                <a:lnTo>
                  <a:pt x="26986" y="34993"/>
                </a:lnTo>
                <a:close/>
                <a:moveTo>
                  <a:pt x="34525" y="31190"/>
                </a:moveTo>
                <a:lnTo>
                  <a:pt x="36360" y="31190"/>
                </a:lnTo>
                <a:lnTo>
                  <a:pt x="34992" y="32524"/>
                </a:lnTo>
                <a:lnTo>
                  <a:pt x="34992" y="34592"/>
                </a:lnTo>
                <a:lnTo>
                  <a:pt x="33725" y="33291"/>
                </a:lnTo>
                <a:lnTo>
                  <a:pt x="33725" y="31990"/>
                </a:lnTo>
                <a:close/>
                <a:moveTo>
                  <a:pt x="57808" y="31190"/>
                </a:moveTo>
                <a:lnTo>
                  <a:pt x="58642" y="31990"/>
                </a:lnTo>
                <a:lnTo>
                  <a:pt x="58642" y="33291"/>
                </a:lnTo>
                <a:lnTo>
                  <a:pt x="57341" y="34592"/>
                </a:lnTo>
                <a:lnTo>
                  <a:pt x="57341" y="32524"/>
                </a:lnTo>
                <a:lnTo>
                  <a:pt x="56007" y="31190"/>
                </a:lnTo>
                <a:lnTo>
                  <a:pt x="57808" y="31190"/>
                </a:lnTo>
                <a:close/>
                <a:moveTo>
                  <a:pt x="65347" y="31190"/>
                </a:moveTo>
                <a:lnTo>
                  <a:pt x="67148" y="31190"/>
                </a:lnTo>
                <a:lnTo>
                  <a:pt x="65781" y="32524"/>
                </a:lnTo>
                <a:lnTo>
                  <a:pt x="65781" y="34592"/>
                </a:lnTo>
                <a:lnTo>
                  <a:pt x="64513" y="33291"/>
                </a:lnTo>
                <a:lnTo>
                  <a:pt x="64513" y="31990"/>
                </a:lnTo>
                <a:close/>
                <a:moveTo>
                  <a:pt x="88597" y="31190"/>
                </a:moveTo>
                <a:lnTo>
                  <a:pt x="89431" y="31990"/>
                </a:lnTo>
                <a:lnTo>
                  <a:pt x="89431" y="33291"/>
                </a:lnTo>
                <a:lnTo>
                  <a:pt x="88130" y="34592"/>
                </a:lnTo>
                <a:lnTo>
                  <a:pt x="88130" y="32524"/>
                </a:lnTo>
                <a:lnTo>
                  <a:pt x="86796" y="31190"/>
                </a:lnTo>
                <a:lnTo>
                  <a:pt x="88597" y="31190"/>
                </a:lnTo>
                <a:close/>
                <a:moveTo>
                  <a:pt x="96136" y="31190"/>
                </a:moveTo>
                <a:lnTo>
                  <a:pt x="97937" y="31190"/>
                </a:lnTo>
                <a:lnTo>
                  <a:pt x="96569" y="32524"/>
                </a:lnTo>
                <a:lnTo>
                  <a:pt x="96569" y="34592"/>
                </a:lnTo>
                <a:lnTo>
                  <a:pt x="95302" y="33291"/>
                </a:lnTo>
                <a:lnTo>
                  <a:pt x="95302" y="31990"/>
                </a:lnTo>
                <a:close/>
                <a:moveTo>
                  <a:pt x="119386" y="31190"/>
                </a:moveTo>
                <a:lnTo>
                  <a:pt x="120220" y="31990"/>
                </a:lnTo>
                <a:lnTo>
                  <a:pt x="120220" y="33291"/>
                </a:lnTo>
                <a:lnTo>
                  <a:pt x="118952" y="34592"/>
                </a:lnTo>
                <a:lnTo>
                  <a:pt x="118952" y="32524"/>
                </a:lnTo>
                <a:lnTo>
                  <a:pt x="117584" y="31190"/>
                </a:lnTo>
                <a:lnTo>
                  <a:pt x="119386" y="31190"/>
                </a:lnTo>
                <a:close/>
                <a:moveTo>
                  <a:pt x="126924" y="31190"/>
                </a:moveTo>
                <a:lnTo>
                  <a:pt x="128726" y="31190"/>
                </a:lnTo>
                <a:lnTo>
                  <a:pt x="127391" y="32524"/>
                </a:lnTo>
                <a:lnTo>
                  <a:pt x="127391" y="34592"/>
                </a:lnTo>
                <a:lnTo>
                  <a:pt x="126091" y="33291"/>
                </a:lnTo>
                <a:lnTo>
                  <a:pt x="126091" y="31990"/>
                </a:lnTo>
                <a:close/>
                <a:moveTo>
                  <a:pt x="150174" y="31190"/>
                </a:moveTo>
                <a:lnTo>
                  <a:pt x="151008" y="31990"/>
                </a:lnTo>
                <a:lnTo>
                  <a:pt x="151008" y="33291"/>
                </a:lnTo>
                <a:lnTo>
                  <a:pt x="149741" y="34592"/>
                </a:lnTo>
                <a:lnTo>
                  <a:pt x="149741" y="32524"/>
                </a:lnTo>
                <a:lnTo>
                  <a:pt x="148373" y="31190"/>
                </a:lnTo>
                <a:lnTo>
                  <a:pt x="150174" y="31190"/>
                </a:lnTo>
                <a:close/>
                <a:moveTo>
                  <a:pt x="157713" y="31190"/>
                </a:moveTo>
                <a:lnTo>
                  <a:pt x="159514" y="31190"/>
                </a:lnTo>
                <a:lnTo>
                  <a:pt x="158180" y="32524"/>
                </a:lnTo>
                <a:lnTo>
                  <a:pt x="158180" y="34592"/>
                </a:lnTo>
                <a:lnTo>
                  <a:pt x="156879" y="33291"/>
                </a:lnTo>
                <a:lnTo>
                  <a:pt x="156879" y="31990"/>
                </a:lnTo>
                <a:close/>
                <a:moveTo>
                  <a:pt x="180996" y="31190"/>
                </a:moveTo>
                <a:lnTo>
                  <a:pt x="181797" y="31990"/>
                </a:lnTo>
                <a:lnTo>
                  <a:pt x="181797" y="33291"/>
                </a:lnTo>
                <a:lnTo>
                  <a:pt x="180529" y="34592"/>
                </a:lnTo>
                <a:lnTo>
                  <a:pt x="180529" y="32524"/>
                </a:lnTo>
                <a:lnTo>
                  <a:pt x="179162" y="31190"/>
                </a:lnTo>
                <a:lnTo>
                  <a:pt x="180996" y="31190"/>
                </a:lnTo>
                <a:close/>
                <a:moveTo>
                  <a:pt x="188502" y="31190"/>
                </a:moveTo>
                <a:lnTo>
                  <a:pt x="190303" y="31190"/>
                </a:lnTo>
                <a:lnTo>
                  <a:pt x="188969" y="32524"/>
                </a:lnTo>
                <a:lnTo>
                  <a:pt x="188969" y="34592"/>
                </a:lnTo>
                <a:lnTo>
                  <a:pt x="187668" y="33291"/>
                </a:lnTo>
                <a:lnTo>
                  <a:pt x="187668" y="31990"/>
                </a:lnTo>
                <a:close/>
                <a:moveTo>
                  <a:pt x="211785" y="31190"/>
                </a:moveTo>
                <a:lnTo>
                  <a:pt x="212586" y="31990"/>
                </a:lnTo>
                <a:lnTo>
                  <a:pt x="212586" y="33291"/>
                </a:lnTo>
                <a:lnTo>
                  <a:pt x="211318" y="34592"/>
                </a:lnTo>
                <a:lnTo>
                  <a:pt x="211318" y="32524"/>
                </a:lnTo>
                <a:lnTo>
                  <a:pt x="209950" y="31190"/>
                </a:lnTo>
                <a:lnTo>
                  <a:pt x="211785" y="31190"/>
                </a:lnTo>
                <a:close/>
                <a:moveTo>
                  <a:pt x="215121" y="57809"/>
                </a:moveTo>
                <a:lnTo>
                  <a:pt x="214320" y="58643"/>
                </a:lnTo>
                <a:lnTo>
                  <a:pt x="213019" y="58643"/>
                </a:lnTo>
                <a:lnTo>
                  <a:pt x="211718" y="57375"/>
                </a:lnTo>
                <a:lnTo>
                  <a:pt x="213620" y="57375"/>
                </a:lnTo>
                <a:lnTo>
                  <a:pt x="213887" y="57242"/>
                </a:lnTo>
                <a:lnTo>
                  <a:pt x="215121" y="56008"/>
                </a:lnTo>
                <a:close/>
                <a:moveTo>
                  <a:pt x="31189" y="65348"/>
                </a:moveTo>
                <a:lnTo>
                  <a:pt x="31990" y="64514"/>
                </a:lnTo>
                <a:lnTo>
                  <a:pt x="33291" y="64514"/>
                </a:lnTo>
                <a:lnTo>
                  <a:pt x="34592" y="65815"/>
                </a:lnTo>
                <a:lnTo>
                  <a:pt x="32691" y="65815"/>
                </a:lnTo>
                <a:lnTo>
                  <a:pt x="32424" y="65915"/>
                </a:lnTo>
                <a:lnTo>
                  <a:pt x="31156" y="67149"/>
                </a:lnTo>
                <a:lnTo>
                  <a:pt x="31156" y="65348"/>
                </a:lnTo>
                <a:close/>
                <a:moveTo>
                  <a:pt x="210618" y="86896"/>
                </a:moveTo>
                <a:lnTo>
                  <a:pt x="209083" y="85362"/>
                </a:lnTo>
                <a:lnTo>
                  <a:pt x="209083" y="80692"/>
                </a:lnTo>
                <a:lnTo>
                  <a:pt x="212419" y="77356"/>
                </a:lnTo>
                <a:lnTo>
                  <a:pt x="214587" y="77356"/>
                </a:lnTo>
                <a:lnTo>
                  <a:pt x="210618" y="81326"/>
                </a:lnTo>
                <a:lnTo>
                  <a:pt x="210618" y="86896"/>
                </a:lnTo>
                <a:close/>
                <a:moveTo>
                  <a:pt x="189636" y="86896"/>
                </a:moveTo>
                <a:lnTo>
                  <a:pt x="189636" y="81326"/>
                </a:lnTo>
                <a:lnTo>
                  <a:pt x="185700" y="77356"/>
                </a:lnTo>
                <a:lnTo>
                  <a:pt x="187868" y="77356"/>
                </a:lnTo>
                <a:lnTo>
                  <a:pt x="191170" y="80692"/>
                </a:lnTo>
                <a:lnTo>
                  <a:pt x="191170" y="85362"/>
                </a:lnTo>
                <a:close/>
                <a:moveTo>
                  <a:pt x="179829" y="86896"/>
                </a:moveTo>
                <a:lnTo>
                  <a:pt x="178294" y="85362"/>
                </a:lnTo>
                <a:lnTo>
                  <a:pt x="178294" y="80692"/>
                </a:lnTo>
                <a:lnTo>
                  <a:pt x="181630" y="77356"/>
                </a:lnTo>
                <a:lnTo>
                  <a:pt x="183798" y="77356"/>
                </a:lnTo>
                <a:lnTo>
                  <a:pt x="179829" y="81326"/>
                </a:lnTo>
                <a:lnTo>
                  <a:pt x="179829" y="86896"/>
                </a:lnTo>
                <a:close/>
                <a:moveTo>
                  <a:pt x="158847" y="86896"/>
                </a:moveTo>
                <a:lnTo>
                  <a:pt x="158847" y="81326"/>
                </a:lnTo>
                <a:lnTo>
                  <a:pt x="154911" y="77356"/>
                </a:lnTo>
                <a:lnTo>
                  <a:pt x="157079" y="77356"/>
                </a:lnTo>
                <a:lnTo>
                  <a:pt x="160382" y="80692"/>
                </a:lnTo>
                <a:lnTo>
                  <a:pt x="160382" y="85362"/>
                </a:lnTo>
                <a:close/>
                <a:moveTo>
                  <a:pt x="149040" y="86896"/>
                </a:moveTo>
                <a:lnTo>
                  <a:pt x="147506" y="85362"/>
                </a:lnTo>
                <a:lnTo>
                  <a:pt x="147506" y="80692"/>
                </a:lnTo>
                <a:lnTo>
                  <a:pt x="150842" y="77356"/>
                </a:lnTo>
                <a:lnTo>
                  <a:pt x="152976" y="77356"/>
                </a:lnTo>
                <a:lnTo>
                  <a:pt x="149040" y="81326"/>
                </a:lnTo>
                <a:lnTo>
                  <a:pt x="149040" y="86896"/>
                </a:lnTo>
                <a:close/>
                <a:moveTo>
                  <a:pt x="128059" y="86896"/>
                </a:moveTo>
                <a:lnTo>
                  <a:pt x="128059" y="81326"/>
                </a:lnTo>
                <a:lnTo>
                  <a:pt x="124122" y="77356"/>
                </a:lnTo>
                <a:lnTo>
                  <a:pt x="126291" y="77356"/>
                </a:lnTo>
                <a:lnTo>
                  <a:pt x="129593" y="80692"/>
                </a:lnTo>
                <a:lnTo>
                  <a:pt x="129593" y="85362"/>
                </a:lnTo>
                <a:close/>
                <a:moveTo>
                  <a:pt x="118252" y="86896"/>
                </a:moveTo>
                <a:lnTo>
                  <a:pt x="116717" y="85362"/>
                </a:lnTo>
                <a:lnTo>
                  <a:pt x="116717" y="80692"/>
                </a:lnTo>
                <a:lnTo>
                  <a:pt x="120053" y="77356"/>
                </a:lnTo>
                <a:lnTo>
                  <a:pt x="122188" y="77356"/>
                </a:lnTo>
                <a:lnTo>
                  <a:pt x="118252" y="81326"/>
                </a:lnTo>
                <a:close/>
                <a:moveTo>
                  <a:pt x="97270" y="86896"/>
                </a:moveTo>
                <a:lnTo>
                  <a:pt x="97270" y="81326"/>
                </a:lnTo>
                <a:lnTo>
                  <a:pt x="93334" y="77356"/>
                </a:lnTo>
                <a:lnTo>
                  <a:pt x="95469" y="77356"/>
                </a:lnTo>
                <a:lnTo>
                  <a:pt x="98804" y="80692"/>
                </a:lnTo>
                <a:lnTo>
                  <a:pt x="98804" y="85362"/>
                </a:lnTo>
                <a:close/>
                <a:moveTo>
                  <a:pt x="87463" y="86896"/>
                </a:moveTo>
                <a:lnTo>
                  <a:pt x="85929" y="85362"/>
                </a:lnTo>
                <a:lnTo>
                  <a:pt x="85929" y="80692"/>
                </a:lnTo>
                <a:lnTo>
                  <a:pt x="89231" y="77356"/>
                </a:lnTo>
                <a:lnTo>
                  <a:pt x="91399" y="77356"/>
                </a:lnTo>
                <a:lnTo>
                  <a:pt x="87463" y="81326"/>
                </a:lnTo>
                <a:close/>
                <a:moveTo>
                  <a:pt x="66481" y="86896"/>
                </a:moveTo>
                <a:lnTo>
                  <a:pt x="66481" y="81326"/>
                </a:lnTo>
                <a:lnTo>
                  <a:pt x="62545" y="77356"/>
                </a:lnTo>
                <a:lnTo>
                  <a:pt x="64713" y="77356"/>
                </a:lnTo>
                <a:lnTo>
                  <a:pt x="68016" y="80692"/>
                </a:lnTo>
                <a:lnTo>
                  <a:pt x="68016" y="85362"/>
                </a:lnTo>
                <a:close/>
                <a:moveTo>
                  <a:pt x="56674" y="86896"/>
                </a:moveTo>
                <a:lnTo>
                  <a:pt x="55140" y="85362"/>
                </a:lnTo>
                <a:lnTo>
                  <a:pt x="55140" y="80692"/>
                </a:lnTo>
                <a:lnTo>
                  <a:pt x="58442" y="77356"/>
                </a:lnTo>
                <a:lnTo>
                  <a:pt x="60610" y="77356"/>
                </a:lnTo>
                <a:lnTo>
                  <a:pt x="56674" y="81326"/>
                </a:lnTo>
                <a:close/>
                <a:moveTo>
                  <a:pt x="35693" y="86896"/>
                </a:moveTo>
                <a:lnTo>
                  <a:pt x="35693" y="81326"/>
                </a:lnTo>
                <a:lnTo>
                  <a:pt x="31723" y="77356"/>
                </a:lnTo>
                <a:lnTo>
                  <a:pt x="33891" y="77356"/>
                </a:lnTo>
                <a:lnTo>
                  <a:pt x="37227" y="80692"/>
                </a:lnTo>
                <a:lnTo>
                  <a:pt x="37227" y="85362"/>
                </a:lnTo>
                <a:close/>
                <a:moveTo>
                  <a:pt x="35693" y="36260"/>
                </a:moveTo>
                <a:lnTo>
                  <a:pt x="37227" y="37795"/>
                </a:lnTo>
                <a:lnTo>
                  <a:pt x="37227" y="42465"/>
                </a:lnTo>
                <a:lnTo>
                  <a:pt x="33891" y="45800"/>
                </a:lnTo>
                <a:lnTo>
                  <a:pt x="31723" y="45800"/>
                </a:lnTo>
                <a:lnTo>
                  <a:pt x="35693" y="41831"/>
                </a:lnTo>
                <a:lnTo>
                  <a:pt x="35693" y="36260"/>
                </a:lnTo>
                <a:close/>
                <a:moveTo>
                  <a:pt x="56674" y="36260"/>
                </a:moveTo>
                <a:lnTo>
                  <a:pt x="56674" y="41831"/>
                </a:lnTo>
                <a:lnTo>
                  <a:pt x="60610" y="45800"/>
                </a:lnTo>
                <a:lnTo>
                  <a:pt x="58442" y="45800"/>
                </a:lnTo>
                <a:lnTo>
                  <a:pt x="55140" y="42465"/>
                </a:lnTo>
                <a:lnTo>
                  <a:pt x="55140" y="37795"/>
                </a:lnTo>
                <a:close/>
                <a:moveTo>
                  <a:pt x="66481" y="36260"/>
                </a:moveTo>
                <a:lnTo>
                  <a:pt x="68016" y="37795"/>
                </a:lnTo>
                <a:lnTo>
                  <a:pt x="68016" y="42465"/>
                </a:lnTo>
                <a:lnTo>
                  <a:pt x="64680" y="45800"/>
                </a:lnTo>
                <a:lnTo>
                  <a:pt x="62512" y="45800"/>
                </a:lnTo>
                <a:lnTo>
                  <a:pt x="66481" y="41831"/>
                </a:lnTo>
                <a:lnTo>
                  <a:pt x="66481" y="36260"/>
                </a:lnTo>
                <a:close/>
                <a:moveTo>
                  <a:pt x="87463" y="36260"/>
                </a:moveTo>
                <a:lnTo>
                  <a:pt x="87463" y="41831"/>
                </a:lnTo>
                <a:lnTo>
                  <a:pt x="91399" y="45800"/>
                </a:lnTo>
                <a:lnTo>
                  <a:pt x="89231" y="45800"/>
                </a:lnTo>
                <a:lnTo>
                  <a:pt x="85929" y="42465"/>
                </a:lnTo>
                <a:lnTo>
                  <a:pt x="85929" y="37795"/>
                </a:lnTo>
                <a:close/>
                <a:moveTo>
                  <a:pt x="97270" y="36260"/>
                </a:moveTo>
                <a:lnTo>
                  <a:pt x="98804" y="37795"/>
                </a:lnTo>
                <a:lnTo>
                  <a:pt x="98804" y="42465"/>
                </a:lnTo>
                <a:lnTo>
                  <a:pt x="95469" y="45800"/>
                </a:lnTo>
                <a:lnTo>
                  <a:pt x="93334" y="45800"/>
                </a:lnTo>
                <a:lnTo>
                  <a:pt x="97270" y="41831"/>
                </a:lnTo>
                <a:close/>
                <a:moveTo>
                  <a:pt x="118252" y="36260"/>
                </a:moveTo>
                <a:lnTo>
                  <a:pt x="118252" y="41831"/>
                </a:lnTo>
                <a:lnTo>
                  <a:pt x="122188" y="45800"/>
                </a:lnTo>
                <a:lnTo>
                  <a:pt x="120053" y="45800"/>
                </a:lnTo>
                <a:lnTo>
                  <a:pt x="116717" y="42465"/>
                </a:lnTo>
                <a:lnTo>
                  <a:pt x="116717" y="37795"/>
                </a:lnTo>
                <a:close/>
                <a:moveTo>
                  <a:pt x="128059" y="36260"/>
                </a:moveTo>
                <a:lnTo>
                  <a:pt x="129593" y="37795"/>
                </a:lnTo>
                <a:lnTo>
                  <a:pt x="129593" y="42465"/>
                </a:lnTo>
                <a:lnTo>
                  <a:pt x="126291" y="45800"/>
                </a:lnTo>
                <a:lnTo>
                  <a:pt x="124122" y="45800"/>
                </a:lnTo>
                <a:lnTo>
                  <a:pt x="128059" y="41831"/>
                </a:lnTo>
                <a:lnTo>
                  <a:pt x="128059" y="36260"/>
                </a:lnTo>
                <a:close/>
                <a:moveTo>
                  <a:pt x="149040" y="36260"/>
                </a:moveTo>
                <a:lnTo>
                  <a:pt x="149040" y="41831"/>
                </a:lnTo>
                <a:lnTo>
                  <a:pt x="153010" y="45800"/>
                </a:lnTo>
                <a:lnTo>
                  <a:pt x="150842" y="45800"/>
                </a:lnTo>
                <a:lnTo>
                  <a:pt x="147506" y="42465"/>
                </a:lnTo>
                <a:lnTo>
                  <a:pt x="147506" y="37795"/>
                </a:lnTo>
                <a:close/>
                <a:moveTo>
                  <a:pt x="158847" y="36260"/>
                </a:moveTo>
                <a:lnTo>
                  <a:pt x="160382" y="37795"/>
                </a:lnTo>
                <a:lnTo>
                  <a:pt x="160382" y="42465"/>
                </a:lnTo>
                <a:lnTo>
                  <a:pt x="157079" y="45800"/>
                </a:lnTo>
                <a:lnTo>
                  <a:pt x="154911" y="45800"/>
                </a:lnTo>
                <a:lnTo>
                  <a:pt x="158847" y="41831"/>
                </a:lnTo>
                <a:lnTo>
                  <a:pt x="158847" y="36260"/>
                </a:lnTo>
                <a:close/>
                <a:moveTo>
                  <a:pt x="179829" y="36260"/>
                </a:moveTo>
                <a:lnTo>
                  <a:pt x="179829" y="41831"/>
                </a:lnTo>
                <a:lnTo>
                  <a:pt x="183798" y="45800"/>
                </a:lnTo>
                <a:lnTo>
                  <a:pt x="181630" y="45800"/>
                </a:lnTo>
                <a:lnTo>
                  <a:pt x="178294" y="42465"/>
                </a:lnTo>
                <a:lnTo>
                  <a:pt x="178294" y="37795"/>
                </a:lnTo>
                <a:close/>
                <a:moveTo>
                  <a:pt x="189636" y="36260"/>
                </a:moveTo>
                <a:lnTo>
                  <a:pt x="191170" y="37795"/>
                </a:lnTo>
                <a:lnTo>
                  <a:pt x="191170" y="42465"/>
                </a:lnTo>
                <a:lnTo>
                  <a:pt x="187868" y="45800"/>
                </a:lnTo>
                <a:lnTo>
                  <a:pt x="185700" y="45800"/>
                </a:lnTo>
                <a:lnTo>
                  <a:pt x="189636" y="41831"/>
                </a:lnTo>
                <a:lnTo>
                  <a:pt x="189636" y="36260"/>
                </a:lnTo>
                <a:close/>
                <a:moveTo>
                  <a:pt x="208549" y="68016"/>
                </a:moveTo>
                <a:lnTo>
                  <a:pt x="203846" y="68016"/>
                </a:lnTo>
                <a:lnTo>
                  <a:pt x="200544" y="64714"/>
                </a:lnTo>
                <a:lnTo>
                  <a:pt x="200544" y="62546"/>
                </a:lnTo>
                <a:lnTo>
                  <a:pt x="204480" y="66482"/>
                </a:lnTo>
                <a:lnTo>
                  <a:pt x="210084" y="66482"/>
                </a:lnTo>
                <a:close/>
                <a:moveTo>
                  <a:pt x="208916" y="76589"/>
                </a:moveTo>
                <a:lnTo>
                  <a:pt x="206648" y="74287"/>
                </a:lnTo>
                <a:lnTo>
                  <a:pt x="206648" y="71052"/>
                </a:lnTo>
                <a:lnTo>
                  <a:pt x="208316" y="69351"/>
                </a:lnTo>
                <a:lnTo>
                  <a:pt x="208316" y="73587"/>
                </a:lnTo>
                <a:lnTo>
                  <a:pt x="211285" y="76589"/>
                </a:lnTo>
                <a:lnTo>
                  <a:pt x="208916" y="76589"/>
                </a:lnTo>
                <a:close/>
                <a:moveTo>
                  <a:pt x="205848" y="82126"/>
                </a:moveTo>
                <a:lnTo>
                  <a:pt x="204513" y="80792"/>
                </a:lnTo>
                <a:lnTo>
                  <a:pt x="204513" y="78791"/>
                </a:lnTo>
                <a:lnTo>
                  <a:pt x="205948" y="77356"/>
                </a:lnTo>
                <a:lnTo>
                  <a:pt x="207816" y="77356"/>
                </a:lnTo>
                <a:lnTo>
                  <a:pt x="205848" y="79324"/>
                </a:lnTo>
                <a:close/>
                <a:moveTo>
                  <a:pt x="188969" y="76589"/>
                </a:moveTo>
                <a:lnTo>
                  <a:pt x="191971" y="73587"/>
                </a:lnTo>
                <a:lnTo>
                  <a:pt x="191971" y="69351"/>
                </a:lnTo>
                <a:lnTo>
                  <a:pt x="193639" y="71052"/>
                </a:lnTo>
                <a:lnTo>
                  <a:pt x="193639" y="74287"/>
                </a:lnTo>
                <a:lnTo>
                  <a:pt x="191337" y="76589"/>
                </a:lnTo>
                <a:close/>
                <a:moveTo>
                  <a:pt x="185700" y="76589"/>
                </a:moveTo>
                <a:lnTo>
                  <a:pt x="189636" y="72620"/>
                </a:lnTo>
                <a:lnTo>
                  <a:pt x="189636" y="67049"/>
                </a:lnTo>
                <a:lnTo>
                  <a:pt x="191170" y="68583"/>
                </a:lnTo>
                <a:lnTo>
                  <a:pt x="191170" y="73253"/>
                </a:lnTo>
                <a:lnTo>
                  <a:pt x="187868" y="76589"/>
                </a:lnTo>
                <a:lnTo>
                  <a:pt x="185700" y="76589"/>
                </a:lnTo>
                <a:close/>
                <a:moveTo>
                  <a:pt x="181630" y="76589"/>
                </a:moveTo>
                <a:lnTo>
                  <a:pt x="178294" y="73253"/>
                </a:lnTo>
                <a:lnTo>
                  <a:pt x="178294" y="68583"/>
                </a:lnTo>
                <a:lnTo>
                  <a:pt x="179829" y="67049"/>
                </a:lnTo>
                <a:lnTo>
                  <a:pt x="179829" y="72620"/>
                </a:lnTo>
                <a:lnTo>
                  <a:pt x="183798" y="76589"/>
                </a:lnTo>
                <a:lnTo>
                  <a:pt x="181630" y="76589"/>
                </a:lnTo>
                <a:close/>
                <a:moveTo>
                  <a:pt x="178128" y="76589"/>
                </a:moveTo>
                <a:lnTo>
                  <a:pt x="175826" y="74287"/>
                </a:lnTo>
                <a:lnTo>
                  <a:pt x="175826" y="71052"/>
                </a:lnTo>
                <a:lnTo>
                  <a:pt x="177527" y="69351"/>
                </a:lnTo>
                <a:lnTo>
                  <a:pt x="177527" y="73587"/>
                </a:lnTo>
                <a:lnTo>
                  <a:pt x="180496" y="76589"/>
                </a:lnTo>
                <a:lnTo>
                  <a:pt x="178128" y="76589"/>
                </a:lnTo>
                <a:close/>
                <a:moveTo>
                  <a:pt x="175059" y="82126"/>
                </a:moveTo>
                <a:lnTo>
                  <a:pt x="173725" y="80792"/>
                </a:lnTo>
                <a:lnTo>
                  <a:pt x="173725" y="78791"/>
                </a:lnTo>
                <a:lnTo>
                  <a:pt x="175159" y="77356"/>
                </a:lnTo>
                <a:lnTo>
                  <a:pt x="177027" y="77356"/>
                </a:lnTo>
                <a:lnTo>
                  <a:pt x="175059" y="79324"/>
                </a:lnTo>
                <a:close/>
                <a:moveTo>
                  <a:pt x="158180" y="76589"/>
                </a:moveTo>
                <a:lnTo>
                  <a:pt x="161182" y="73587"/>
                </a:lnTo>
                <a:lnTo>
                  <a:pt x="161182" y="69351"/>
                </a:lnTo>
                <a:lnTo>
                  <a:pt x="162850" y="71052"/>
                </a:lnTo>
                <a:lnTo>
                  <a:pt x="162850" y="74287"/>
                </a:lnTo>
                <a:lnTo>
                  <a:pt x="160548" y="76589"/>
                </a:lnTo>
                <a:close/>
                <a:moveTo>
                  <a:pt x="154911" y="76589"/>
                </a:moveTo>
                <a:lnTo>
                  <a:pt x="158847" y="72620"/>
                </a:lnTo>
                <a:lnTo>
                  <a:pt x="158847" y="67049"/>
                </a:lnTo>
                <a:lnTo>
                  <a:pt x="160382" y="68583"/>
                </a:lnTo>
                <a:lnTo>
                  <a:pt x="160382" y="73253"/>
                </a:lnTo>
                <a:lnTo>
                  <a:pt x="157079" y="76589"/>
                </a:lnTo>
                <a:lnTo>
                  <a:pt x="154911" y="76589"/>
                </a:lnTo>
                <a:close/>
                <a:moveTo>
                  <a:pt x="150842" y="76589"/>
                </a:moveTo>
                <a:lnTo>
                  <a:pt x="147506" y="73253"/>
                </a:lnTo>
                <a:lnTo>
                  <a:pt x="147506" y="68583"/>
                </a:lnTo>
                <a:lnTo>
                  <a:pt x="149040" y="67049"/>
                </a:lnTo>
                <a:lnTo>
                  <a:pt x="149040" y="72620"/>
                </a:lnTo>
                <a:lnTo>
                  <a:pt x="153010" y="76589"/>
                </a:lnTo>
                <a:lnTo>
                  <a:pt x="150842" y="76589"/>
                </a:lnTo>
                <a:close/>
                <a:moveTo>
                  <a:pt x="147339" y="76589"/>
                </a:moveTo>
                <a:lnTo>
                  <a:pt x="145037" y="74287"/>
                </a:lnTo>
                <a:lnTo>
                  <a:pt x="145037" y="71052"/>
                </a:lnTo>
                <a:lnTo>
                  <a:pt x="146739" y="69351"/>
                </a:lnTo>
                <a:lnTo>
                  <a:pt x="146739" y="73587"/>
                </a:lnTo>
                <a:lnTo>
                  <a:pt x="149707" y="76589"/>
                </a:lnTo>
                <a:lnTo>
                  <a:pt x="147339" y="76589"/>
                </a:lnTo>
                <a:close/>
                <a:moveTo>
                  <a:pt x="144270" y="82126"/>
                </a:moveTo>
                <a:lnTo>
                  <a:pt x="142936" y="80792"/>
                </a:lnTo>
                <a:lnTo>
                  <a:pt x="142936" y="78791"/>
                </a:lnTo>
                <a:lnTo>
                  <a:pt x="144370" y="77356"/>
                </a:lnTo>
                <a:lnTo>
                  <a:pt x="146238" y="77356"/>
                </a:lnTo>
                <a:lnTo>
                  <a:pt x="144270" y="79324"/>
                </a:lnTo>
                <a:close/>
                <a:moveTo>
                  <a:pt x="127391" y="76589"/>
                </a:moveTo>
                <a:lnTo>
                  <a:pt x="130394" y="73587"/>
                </a:lnTo>
                <a:lnTo>
                  <a:pt x="130394" y="69351"/>
                </a:lnTo>
                <a:lnTo>
                  <a:pt x="132061" y="71052"/>
                </a:lnTo>
                <a:lnTo>
                  <a:pt x="132061" y="74287"/>
                </a:lnTo>
                <a:lnTo>
                  <a:pt x="129760" y="76589"/>
                </a:lnTo>
                <a:close/>
                <a:moveTo>
                  <a:pt x="124122" y="76589"/>
                </a:moveTo>
                <a:lnTo>
                  <a:pt x="128059" y="72620"/>
                </a:lnTo>
                <a:lnTo>
                  <a:pt x="128059" y="67049"/>
                </a:lnTo>
                <a:lnTo>
                  <a:pt x="129593" y="68583"/>
                </a:lnTo>
                <a:lnTo>
                  <a:pt x="129593" y="73253"/>
                </a:lnTo>
                <a:lnTo>
                  <a:pt x="126291" y="76589"/>
                </a:lnTo>
                <a:lnTo>
                  <a:pt x="124122" y="76589"/>
                </a:lnTo>
                <a:close/>
                <a:moveTo>
                  <a:pt x="120053" y="76589"/>
                </a:moveTo>
                <a:lnTo>
                  <a:pt x="116717" y="73253"/>
                </a:lnTo>
                <a:lnTo>
                  <a:pt x="116717" y="68583"/>
                </a:lnTo>
                <a:lnTo>
                  <a:pt x="118252" y="67049"/>
                </a:lnTo>
                <a:lnTo>
                  <a:pt x="118252" y="72620"/>
                </a:lnTo>
                <a:lnTo>
                  <a:pt x="122188" y="76589"/>
                </a:lnTo>
                <a:lnTo>
                  <a:pt x="120053" y="76589"/>
                </a:lnTo>
                <a:close/>
                <a:moveTo>
                  <a:pt x="116550" y="76589"/>
                </a:moveTo>
                <a:lnTo>
                  <a:pt x="114249" y="74287"/>
                </a:lnTo>
                <a:lnTo>
                  <a:pt x="114249" y="71052"/>
                </a:lnTo>
                <a:lnTo>
                  <a:pt x="115950" y="69351"/>
                </a:lnTo>
                <a:lnTo>
                  <a:pt x="115950" y="73587"/>
                </a:lnTo>
                <a:lnTo>
                  <a:pt x="118919" y="76589"/>
                </a:lnTo>
                <a:lnTo>
                  <a:pt x="116550" y="76589"/>
                </a:lnTo>
                <a:close/>
                <a:moveTo>
                  <a:pt x="113482" y="82126"/>
                </a:moveTo>
                <a:lnTo>
                  <a:pt x="112147" y="80792"/>
                </a:lnTo>
                <a:lnTo>
                  <a:pt x="112147" y="78791"/>
                </a:lnTo>
                <a:lnTo>
                  <a:pt x="113582" y="77356"/>
                </a:lnTo>
                <a:lnTo>
                  <a:pt x="115450" y="77356"/>
                </a:lnTo>
                <a:lnTo>
                  <a:pt x="113482" y="79324"/>
                </a:lnTo>
                <a:close/>
                <a:moveTo>
                  <a:pt x="96603" y="76589"/>
                </a:moveTo>
                <a:lnTo>
                  <a:pt x="99605" y="73587"/>
                </a:lnTo>
                <a:lnTo>
                  <a:pt x="99605" y="69351"/>
                </a:lnTo>
                <a:lnTo>
                  <a:pt x="101273" y="71052"/>
                </a:lnTo>
                <a:lnTo>
                  <a:pt x="101273" y="74287"/>
                </a:lnTo>
                <a:lnTo>
                  <a:pt x="98971" y="76589"/>
                </a:lnTo>
                <a:close/>
                <a:moveTo>
                  <a:pt x="93334" y="76589"/>
                </a:moveTo>
                <a:lnTo>
                  <a:pt x="97270" y="72620"/>
                </a:lnTo>
                <a:lnTo>
                  <a:pt x="97270" y="67049"/>
                </a:lnTo>
                <a:lnTo>
                  <a:pt x="98804" y="68583"/>
                </a:lnTo>
                <a:lnTo>
                  <a:pt x="98804" y="73253"/>
                </a:lnTo>
                <a:lnTo>
                  <a:pt x="95469" y="76589"/>
                </a:lnTo>
                <a:lnTo>
                  <a:pt x="93334" y="76589"/>
                </a:lnTo>
                <a:close/>
                <a:moveTo>
                  <a:pt x="89231" y="76589"/>
                </a:moveTo>
                <a:lnTo>
                  <a:pt x="85929" y="73253"/>
                </a:lnTo>
                <a:lnTo>
                  <a:pt x="85929" y="68583"/>
                </a:lnTo>
                <a:lnTo>
                  <a:pt x="87463" y="67049"/>
                </a:lnTo>
                <a:lnTo>
                  <a:pt x="87463" y="72620"/>
                </a:lnTo>
                <a:lnTo>
                  <a:pt x="91399" y="76589"/>
                </a:lnTo>
                <a:lnTo>
                  <a:pt x="89231" y="76589"/>
                </a:lnTo>
                <a:close/>
                <a:moveTo>
                  <a:pt x="85762" y="76589"/>
                </a:moveTo>
                <a:lnTo>
                  <a:pt x="83460" y="74287"/>
                </a:lnTo>
                <a:lnTo>
                  <a:pt x="83460" y="71052"/>
                </a:lnTo>
                <a:lnTo>
                  <a:pt x="85128" y="69351"/>
                </a:lnTo>
                <a:lnTo>
                  <a:pt x="85128" y="73587"/>
                </a:lnTo>
                <a:lnTo>
                  <a:pt x="88130" y="76589"/>
                </a:lnTo>
                <a:lnTo>
                  <a:pt x="85762" y="76589"/>
                </a:lnTo>
                <a:close/>
                <a:moveTo>
                  <a:pt x="82660" y="82126"/>
                </a:moveTo>
                <a:lnTo>
                  <a:pt x="81359" y="80792"/>
                </a:lnTo>
                <a:lnTo>
                  <a:pt x="81359" y="78791"/>
                </a:lnTo>
                <a:lnTo>
                  <a:pt x="82793" y="77356"/>
                </a:lnTo>
                <a:lnTo>
                  <a:pt x="84628" y="77356"/>
                </a:lnTo>
                <a:lnTo>
                  <a:pt x="82660" y="79324"/>
                </a:lnTo>
                <a:close/>
                <a:moveTo>
                  <a:pt x="65814" y="76589"/>
                </a:moveTo>
                <a:lnTo>
                  <a:pt x="68816" y="73587"/>
                </a:lnTo>
                <a:lnTo>
                  <a:pt x="68816" y="69351"/>
                </a:lnTo>
                <a:lnTo>
                  <a:pt x="70484" y="71052"/>
                </a:lnTo>
                <a:lnTo>
                  <a:pt x="70484" y="74287"/>
                </a:lnTo>
                <a:lnTo>
                  <a:pt x="68183" y="76589"/>
                </a:lnTo>
                <a:close/>
                <a:moveTo>
                  <a:pt x="62512" y="76589"/>
                </a:moveTo>
                <a:lnTo>
                  <a:pt x="66481" y="72620"/>
                </a:lnTo>
                <a:lnTo>
                  <a:pt x="66481" y="67049"/>
                </a:lnTo>
                <a:lnTo>
                  <a:pt x="68016" y="68583"/>
                </a:lnTo>
                <a:lnTo>
                  <a:pt x="68016" y="73253"/>
                </a:lnTo>
                <a:lnTo>
                  <a:pt x="64680" y="76589"/>
                </a:lnTo>
                <a:lnTo>
                  <a:pt x="62512" y="76589"/>
                </a:lnTo>
                <a:close/>
                <a:moveTo>
                  <a:pt x="58442" y="76589"/>
                </a:moveTo>
                <a:lnTo>
                  <a:pt x="55140" y="73253"/>
                </a:lnTo>
                <a:lnTo>
                  <a:pt x="55140" y="68583"/>
                </a:lnTo>
                <a:lnTo>
                  <a:pt x="56674" y="67049"/>
                </a:lnTo>
                <a:lnTo>
                  <a:pt x="56674" y="72620"/>
                </a:lnTo>
                <a:lnTo>
                  <a:pt x="60610" y="76589"/>
                </a:lnTo>
                <a:lnTo>
                  <a:pt x="58442" y="76589"/>
                </a:lnTo>
                <a:close/>
                <a:moveTo>
                  <a:pt x="54973" y="76589"/>
                </a:moveTo>
                <a:lnTo>
                  <a:pt x="52671" y="74287"/>
                </a:lnTo>
                <a:lnTo>
                  <a:pt x="52671" y="71052"/>
                </a:lnTo>
                <a:lnTo>
                  <a:pt x="54339" y="69351"/>
                </a:lnTo>
                <a:lnTo>
                  <a:pt x="54339" y="73587"/>
                </a:lnTo>
                <a:lnTo>
                  <a:pt x="57341" y="76589"/>
                </a:lnTo>
                <a:lnTo>
                  <a:pt x="54973" y="76589"/>
                </a:lnTo>
                <a:close/>
                <a:moveTo>
                  <a:pt x="51871" y="82126"/>
                </a:moveTo>
                <a:lnTo>
                  <a:pt x="50570" y="80792"/>
                </a:lnTo>
                <a:lnTo>
                  <a:pt x="50570" y="78791"/>
                </a:lnTo>
                <a:lnTo>
                  <a:pt x="51971" y="77356"/>
                </a:lnTo>
                <a:lnTo>
                  <a:pt x="53839" y="77356"/>
                </a:lnTo>
                <a:lnTo>
                  <a:pt x="51871" y="79324"/>
                </a:lnTo>
                <a:close/>
                <a:moveTo>
                  <a:pt x="35026" y="76589"/>
                </a:moveTo>
                <a:lnTo>
                  <a:pt x="37994" y="73587"/>
                </a:lnTo>
                <a:lnTo>
                  <a:pt x="37994" y="69351"/>
                </a:lnTo>
                <a:lnTo>
                  <a:pt x="39696" y="71052"/>
                </a:lnTo>
                <a:lnTo>
                  <a:pt x="39696" y="74287"/>
                </a:lnTo>
                <a:lnTo>
                  <a:pt x="37394" y="76589"/>
                </a:lnTo>
                <a:close/>
                <a:moveTo>
                  <a:pt x="37761" y="55140"/>
                </a:moveTo>
                <a:lnTo>
                  <a:pt x="42464" y="55140"/>
                </a:lnTo>
                <a:lnTo>
                  <a:pt x="45767" y="58443"/>
                </a:lnTo>
                <a:lnTo>
                  <a:pt x="45767" y="60611"/>
                </a:lnTo>
                <a:lnTo>
                  <a:pt x="41830" y="56675"/>
                </a:lnTo>
                <a:lnTo>
                  <a:pt x="36226" y="56675"/>
                </a:lnTo>
                <a:close/>
                <a:moveTo>
                  <a:pt x="37394" y="46568"/>
                </a:moveTo>
                <a:lnTo>
                  <a:pt x="39696" y="48869"/>
                </a:lnTo>
                <a:lnTo>
                  <a:pt x="39696" y="52105"/>
                </a:lnTo>
                <a:lnTo>
                  <a:pt x="37994" y="53806"/>
                </a:lnTo>
                <a:lnTo>
                  <a:pt x="37994" y="49570"/>
                </a:lnTo>
                <a:lnTo>
                  <a:pt x="35026" y="46568"/>
                </a:lnTo>
                <a:close/>
                <a:moveTo>
                  <a:pt x="40463" y="41030"/>
                </a:moveTo>
                <a:lnTo>
                  <a:pt x="41797" y="42365"/>
                </a:lnTo>
                <a:lnTo>
                  <a:pt x="41797" y="44366"/>
                </a:lnTo>
                <a:lnTo>
                  <a:pt x="40363" y="45800"/>
                </a:lnTo>
                <a:lnTo>
                  <a:pt x="38495" y="45800"/>
                </a:lnTo>
                <a:lnTo>
                  <a:pt x="40463" y="43832"/>
                </a:lnTo>
                <a:close/>
                <a:moveTo>
                  <a:pt x="57341" y="46568"/>
                </a:moveTo>
                <a:lnTo>
                  <a:pt x="54339" y="49570"/>
                </a:lnTo>
                <a:lnTo>
                  <a:pt x="54339" y="53806"/>
                </a:lnTo>
                <a:lnTo>
                  <a:pt x="52671" y="52105"/>
                </a:lnTo>
                <a:lnTo>
                  <a:pt x="52671" y="48869"/>
                </a:lnTo>
                <a:lnTo>
                  <a:pt x="54973" y="46568"/>
                </a:lnTo>
                <a:close/>
                <a:moveTo>
                  <a:pt x="60610" y="46568"/>
                </a:moveTo>
                <a:lnTo>
                  <a:pt x="56674" y="50537"/>
                </a:lnTo>
                <a:lnTo>
                  <a:pt x="56674" y="56108"/>
                </a:lnTo>
                <a:lnTo>
                  <a:pt x="55140" y="54573"/>
                </a:lnTo>
                <a:lnTo>
                  <a:pt x="55140" y="49903"/>
                </a:lnTo>
                <a:lnTo>
                  <a:pt x="58442" y="46568"/>
                </a:lnTo>
                <a:close/>
                <a:moveTo>
                  <a:pt x="64680" y="46568"/>
                </a:moveTo>
                <a:lnTo>
                  <a:pt x="68016" y="49903"/>
                </a:lnTo>
                <a:lnTo>
                  <a:pt x="68016" y="54573"/>
                </a:lnTo>
                <a:lnTo>
                  <a:pt x="66481" y="56108"/>
                </a:lnTo>
                <a:lnTo>
                  <a:pt x="66481" y="50537"/>
                </a:lnTo>
                <a:lnTo>
                  <a:pt x="62545" y="46568"/>
                </a:lnTo>
                <a:close/>
                <a:moveTo>
                  <a:pt x="68183" y="46568"/>
                </a:moveTo>
                <a:lnTo>
                  <a:pt x="70484" y="48869"/>
                </a:lnTo>
                <a:lnTo>
                  <a:pt x="70484" y="52105"/>
                </a:lnTo>
                <a:lnTo>
                  <a:pt x="68783" y="53806"/>
                </a:lnTo>
                <a:lnTo>
                  <a:pt x="68783" y="49570"/>
                </a:lnTo>
                <a:lnTo>
                  <a:pt x="65814" y="46568"/>
                </a:lnTo>
                <a:close/>
                <a:moveTo>
                  <a:pt x="71251" y="41030"/>
                </a:moveTo>
                <a:lnTo>
                  <a:pt x="72586" y="42365"/>
                </a:lnTo>
                <a:lnTo>
                  <a:pt x="72586" y="44366"/>
                </a:lnTo>
                <a:lnTo>
                  <a:pt x="71151" y="45800"/>
                </a:lnTo>
                <a:lnTo>
                  <a:pt x="69283" y="45800"/>
                </a:lnTo>
                <a:lnTo>
                  <a:pt x="71251" y="43832"/>
                </a:lnTo>
                <a:lnTo>
                  <a:pt x="71251" y="41030"/>
                </a:lnTo>
                <a:close/>
                <a:moveTo>
                  <a:pt x="88130" y="46568"/>
                </a:moveTo>
                <a:lnTo>
                  <a:pt x="85128" y="49570"/>
                </a:lnTo>
                <a:lnTo>
                  <a:pt x="85128" y="53806"/>
                </a:lnTo>
                <a:lnTo>
                  <a:pt x="83460" y="52105"/>
                </a:lnTo>
                <a:lnTo>
                  <a:pt x="83460" y="48869"/>
                </a:lnTo>
                <a:lnTo>
                  <a:pt x="85762" y="46568"/>
                </a:lnTo>
                <a:close/>
                <a:moveTo>
                  <a:pt x="91399" y="46568"/>
                </a:moveTo>
                <a:lnTo>
                  <a:pt x="87463" y="50537"/>
                </a:lnTo>
                <a:lnTo>
                  <a:pt x="87463" y="56108"/>
                </a:lnTo>
                <a:lnTo>
                  <a:pt x="85929" y="54573"/>
                </a:lnTo>
                <a:lnTo>
                  <a:pt x="85929" y="49903"/>
                </a:lnTo>
                <a:lnTo>
                  <a:pt x="89231" y="46568"/>
                </a:lnTo>
                <a:close/>
                <a:moveTo>
                  <a:pt x="95469" y="46568"/>
                </a:moveTo>
                <a:lnTo>
                  <a:pt x="98804" y="49903"/>
                </a:lnTo>
                <a:lnTo>
                  <a:pt x="98804" y="54573"/>
                </a:lnTo>
                <a:lnTo>
                  <a:pt x="97270" y="56108"/>
                </a:lnTo>
                <a:lnTo>
                  <a:pt x="97270" y="50537"/>
                </a:lnTo>
                <a:lnTo>
                  <a:pt x="93334" y="46568"/>
                </a:lnTo>
                <a:close/>
                <a:moveTo>
                  <a:pt x="98971" y="46568"/>
                </a:moveTo>
                <a:lnTo>
                  <a:pt x="101273" y="48869"/>
                </a:lnTo>
                <a:lnTo>
                  <a:pt x="101273" y="52105"/>
                </a:lnTo>
                <a:lnTo>
                  <a:pt x="99572" y="53806"/>
                </a:lnTo>
                <a:lnTo>
                  <a:pt x="99572" y="49570"/>
                </a:lnTo>
                <a:lnTo>
                  <a:pt x="96603" y="46568"/>
                </a:lnTo>
                <a:close/>
                <a:moveTo>
                  <a:pt x="102040" y="41030"/>
                </a:moveTo>
                <a:lnTo>
                  <a:pt x="103374" y="42365"/>
                </a:lnTo>
                <a:lnTo>
                  <a:pt x="103374" y="44366"/>
                </a:lnTo>
                <a:lnTo>
                  <a:pt x="101940" y="45800"/>
                </a:lnTo>
                <a:lnTo>
                  <a:pt x="100072" y="45800"/>
                </a:lnTo>
                <a:lnTo>
                  <a:pt x="102040" y="43832"/>
                </a:lnTo>
                <a:close/>
                <a:moveTo>
                  <a:pt x="118919" y="46568"/>
                </a:moveTo>
                <a:lnTo>
                  <a:pt x="115917" y="49570"/>
                </a:lnTo>
                <a:lnTo>
                  <a:pt x="115917" y="53806"/>
                </a:lnTo>
                <a:lnTo>
                  <a:pt x="114249" y="52105"/>
                </a:lnTo>
                <a:lnTo>
                  <a:pt x="114249" y="48869"/>
                </a:lnTo>
                <a:lnTo>
                  <a:pt x="116550" y="46568"/>
                </a:lnTo>
                <a:close/>
                <a:moveTo>
                  <a:pt x="122188" y="46568"/>
                </a:moveTo>
                <a:lnTo>
                  <a:pt x="118252" y="50537"/>
                </a:lnTo>
                <a:lnTo>
                  <a:pt x="118252" y="56108"/>
                </a:lnTo>
                <a:lnTo>
                  <a:pt x="116717" y="54573"/>
                </a:lnTo>
                <a:lnTo>
                  <a:pt x="116717" y="49903"/>
                </a:lnTo>
                <a:lnTo>
                  <a:pt x="120053" y="46568"/>
                </a:lnTo>
                <a:close/>
                <a:moveTo>
                  <a:pt x="126291" y="46568"/>
                </a:moveTo>
                <a:lnTo>
                  <a:pt x="129593" y="49903"/>
                </a:lnTo>
                <a:lnTo>
                  <a:pt x="129593" y="54573"/>
                </a:lnTo>
                <a:lnTo>
                  <a:pt x="128059" y="56108"/>
                </a:lnTo>
                <a:lnTo>
                  <a:pt x="128059" y="50537"/>
                </a:lnTo>
                <a:lnTo>
                  <a:pt x="124122" y="46568"/>
                </a:lnTo>
                <a:close/>
                <a:moveTo>
                  <a:pt x="129760" y="46568"/>
                </a:moveTo>
                <a:lnTo>
                  <a:pt x="132061" y="48869"/>
                </a:lnTo>
                <a:lnTo>
                  <a:pt x="132061" y="52105"/>
                </a:lnTo>
                <a:lnTo>
                  <a:pt x="130394" y="53806"/>
                </a:lnTo>
                <a:lnTo>
                  <a:pt x="130394" y="49570"/>
                </a:lnTo>
                <a:lnTo>
                  <a:pt x="127391" y="46568"/>
                </a:lnTo>
                <a:close/>
                <a:moveTo>
                  <a:pt x="132862" y="41030"/>
                </a:moveTo>
                <a:lnTo>
                  <a:pt x="134163" y="42365"/>
                </a:lnTo>
                <a:lnTo>
                  <a:pt x="134163" y="44366"/>
                </a:lnTo>
                <a:lnTo>
                  <a:pt x="132729" y="45800"/>
                </a:lnTo>
                <a:lnTo>
                  <a:pt x="130894" y="45800"/>
                </a:lnTo>
                <a:lnTo>
                  <a:pt x="132862" y="43832"/>
                </a:lnTo>
                <a:close/>
                <a:moveTo>
                  <a:pt x="149707" y="46568"/>
                </a:moveTo>
                <a:lnTo>
                  <a:pt x="146739" y="49570"/>
                </a:lnTo>
                <a:lnTo>
                  <a:pt x="146739" y="53806"/>
                </a:lnTo>
                <a:lnTo>
                  <a:pt x="145037" y="52105"/>
                </a:lnTo>
                <a:lnTo>
                  <a:pt x="145037" y="48869"/>
                </a:lnTo>
                <a:lnTo>
                  <a:pt x="147339" y="46568"/>
                </a:lnTo>
                <a:close/>
                <a:moveTo>
                  <a:pt x="153010" y="46568"/>
                </a:moveTo>
                <a:lnTo>
                  <a:pt x="149040" y="50537"/>
                </a:lnTo>
                <a:lnTo>
                  <a:pt x="149040" y="56108"/>
                </a:lnTo>
                <a:lnTo>
                  <a:pt x="147506" y="54573"/>
                </a:lnTo>
                <a:lnTo>
                  <a:pt x="147506" y="49903"/>
                </a:lnTo>
                <a:lnTo>
                  <a:pt x="150842" y="46568"/>
                </a:lnTo>
                <a:close/>
                <a:moveTo>
                  <a:pt x="157079" y="46568"/>
                </a:moveTo>
                <a:lnTo>
                  <a:pt x="160382" y="49903"/>
                </a:lnTo>
                <a:lnTo>
                  <a:pt x="160382" y="54573"/>
                </a:lnTo>
                <a:lnTo>
                  <a:pt x="158847" y="56108"/>
                </a:lnTo>
                <a:lnTo>
                  <a:pt x="158847" y="50537"/>
                </a:lnTo>
                <a:lnTo>
                  <a:pt x="154911" y="46568"/>
                </a:lnTo>
                <a:close/>
                <a:moveTo>
                  <a:pt x="160548" y="46568"/>
                </a:moveTo>
                <a:lnTo>
                  <a:pt x="162850" y="48869"/>
                </a:lnTo>
                <a:lnTo>
                  <a:pt x="162850" y="52105"/>
                </a:lnTo>
                <a:lnTo>
                  <a:pt x="161182" y="53806"/>
                </a:lnTo>
                <a:lnTo>
                  <a:pt x="161182" y="49570"/>
                </a:lnTo>
                <a:lnTo>
                  <a:pt x="158180" y="46568"/>
                </a:lnTo>
                <a:close/>
                <a:moveTo>
                  <a:pt x="163651" y="41030"/>
                </a:moveTo>
                <a:lnTo>
                  <a:pt x="164952" y="42365"/>
                </a:lnTo>
                <a:lnTo>
                  <a:pt x="164952" y="44366"/>
                </a:lnTo>
                <a:lnTo>
                  <a:pt x="163551" y="45800"/>
                </a:lnTo>
                <a:lnTo>
                  <a:pt x="161683" y="45800"/>
                </a:lnTo>
                <a:lnTo>
                  <a:pt x="163651" y="43832"/>
                </a:lnTo>
                <a:close/>
                <a:moveTo>
                  <a:pt x="180496" y="46568"/>
                </a:moveTo>
                <a:lnTo>
                  <a:pt x="177494" y="49570"/>
                </a:lnTo>
                <a:lnTo>
                  <a:pt x="177494" y="53806"/>
                </a:lnTo>
                <a:lnTo>
                  <a:pt x="175826" y="52105"/>
                </a:lnTo>
                <a:lnTo>
                  <a:pt x="175826" y="48869"/>
                </a:lnTo>
                <a:lnTo>
                  <a:pt x="178128" y="46568"/>
                </a:lnTo>
                <a:close/>
                <a:moveTo>
                  <a:pt x="183798" y="46568"/>
                </a:moveTo>
                <a:lnTo>
                  <a:pt x="179829" y="50537"/>
                </a:lnTo>
                <a:lnTo>
                  <a:pt x="179829" y="56108"/>
                </a:lnTo>
                <a:lnTo>
                  <a:pt x="178294" y="54573"/>
                </a:lnTo>
                <a:lnTo>
                  <a:pt x="178294" y="49903"/>
                </a:lnTo>
                <a:lnTo>
                  <a:pt x="181630" y="46568"/>
                </a:lnTo>
                <a:close/>
                <a:moveTo>
                  <a:pt x="187868" y="46568"/>
                </a:moveTo>
                <a:lnTo>
                  <a:pt x="191170" y="49903"/>
                </a:lnTo>
                <a:lnTo>
                  <a:pt x="191170" y="54573"/>
                </a:lnTo>
                <a:lnTo>
                  <a:pt x="189636" y="56108"/>
                </a:lnTo>
                <a:lnTo>
                  <a:pt x="189636" y="50537"/>
                </a:lnTo>
                <a:lnTo>
                  <a:pt x="185700" y="46568"/>
                </a:lnTo>
                <a:close/>
                <a:moveTo>
                  <a:pt x="191337" y="46568"/>
                </a:moveTo>
                <a:lnTo>
                  <a:pt x="193639" y="48869"/>
                </a:lnTo>
                <a:lnTo>
                  <a:pt x="193639" y="52105"/>
                </a:lnTo>
                <a:lnTo>
                  <a:pt x="191971" y="53806"/>
                </a:lnTo>
                <a:lnTo>
                  <a:pt x="191971" y="49570"/>
                </a:lnTo>
                <a:lnTo>
                  <a:pt x="188969" y="46568"/>
                </a:lnTo>
                <a:close/>
                <a:moveTo>
                  <a:pt x="194439" y="41030"/>
                </a:moveTo>
                <a:lnTo>
                  <a:pt x="195740" y="42365"/>
                </a:lnTo>
                <a:lnTo>
                  <a:pt x="195740" y="44366"/>
                </a:lnTo>
                <a:lnTo>
                  <a:pt x="194339" y="45800"/>
                </a:lnTo>
                <a:lnTo>
                  <a:pt x="192471" y="45800"/>
                </a:lnTo>
                <a:lnTo>
                  <a:pt x="194439" y="43832"/>
                </a:lnTo>
                <a:close/>
                <a:moveTo>
                  <a:pt x="203979" y="72586"/>
                </a:moveTo>
                <a:lnTo>
                  <a:pt x="201945" y="72586"/>
                </a:lnTo>
                <a:lnTo>
                  <a:pt x="200544" y="71152"/>
                </a:lnTo>
                <a:lnTo>
                  <a:pt x="200544" y="69317"/>
                </a:lnTo>
                <a:lnTo>
                  <a:pt x="202512" y="71285"/>
                </a:lnTo>
                <a:lnTo>
                  <a:pt x="205280" y="71285"/>
                </a:lnTo>
                <a:close/>
                <a:moveTo>
                  <a:pt x="203846" y="75588"/>
                </a:moveTo>
                <a:lnTo>
                  <a:pt x="204847" y="76589"/>
                </a:lnTo>
                <a:lnTo>
                  <a:pt x="201077" y="76589"/>
                </a:lnTo>
                <a:lnTo>
                  <a:pt x="203746" y="73920"/>
                </a:lnTo>
                <a:lnTo>
                  <a:pt x="203746" y="75321"/>
                </a:lnTo>
                <a:close/>
                <a:moveTo>
                  <a:pt x="203746" y="80025"/>
                </a:moveTo>
                <a:lnTo>
                  <a:pt x="201077" y="77356"/>
                </a:lnTo>
                <a:lnTo>
                  <a:pt x="204847" y="77356"/>
                </a:lnTo>
                <a:lnTo>
                  <a:pt x="203746" y="78457"/>
                </a:lnTo>
                <a:lnTo>
                  <a:pt x="203746" y="80025"/>
                </a:lnTo>
                <a:close/>
                <a:moveTo>
                  <a:pt x="192538" y="68817"/>
                </a:moveTo>
                <a:lnTo>
                  <a:pt x="196741" y="68817"/>
                </a:lnTo>
                <a:lnTo>
                  <a:pt x="199743" y="65815"/>
                </a:lnTo>
                <a:lnTo>
                  <a:pt x="199743" y="68183"/>
                </a:lnTo>
                <a:lnTo>
                  <a:pt x="197441" y="70485"/>
                </a:lnTo>
                <a:lnTo>
                  <a:pt x="194206" y="70485"/>
                </a:lnTo>
                <a:close/>
                <a:moveTo>
                  <a:pt x="190203" y="66482"/>
                </a:moveTo>
                <a:lnTo>
                  <a:pt x="195807" y="66482"/>
                </a:lnTo>
                <a:lnTo>
                  <a:pt x="199743" y="62546"/>
                </a:lnTo>
                <a:lnTo>
                  <a:pt x="199743" y="64714"/>
                </a:lnTo>
                <a:lnTo>
                  <a:pt x="196441" y="68016"/>
                </a:lnTo>
                <a:lnTo>
                  <a:pt x="191737" y="68016"/>
                </a:lnTo>
                <a:close/>
                <a:moveTo>
                  <a:pt x="177761" y="68016"/>
                </a:moveTo>
                <a:lnTo>
                  <a:pt x="173057" y="68016"/>
                </a:lnTo>
                <a:lnTo>
                  <a:pt x="169755" y="64714"/>
                </a:lnTo>
                <a:lnTo>
                  <a:pt x="169755" y="62546"/>
                </a:lnTo>
                <a:lnTo>
                  <a:pt x="173691" y="66482"/>
                </a:lnTo>
                <a:lnTo>
                  <a:pt x="179262" y="66482"/>
                </a:lnTo>
                <a:close/>
                <a:moveTo>
                  <a:pt x="175292" y="70485"/>
                </a:moveTo>
                <a:lnTo>
                  <a:pt x="172023" y="70485"/>
                </a:lnTo>
                <a:lnTo>
                  <a:pt x="169755" y="68183"/>
                </a:lnTo>
                <a:lnTo>
                  <a:pt x="169755" y="65815"/>
                </a:lnTo>
                <a:lnTo>
                  <a:pt x="172724" y="68817"/>
                </a:lnTo>
                <a:lnTo>
                  <a:pt x="176960" y="68817"/>
                </a:lnTo>
                <a:close/>
                <a:moveTo>
                  <a:pt x="173191" y="72586"/>
                </a:moveTo>
                <a:lnTo>
                  <a:pt x="171156" y="72586"/>
                </a:lnTo>
                <a:lnTo>
                  <a:pt x="169755" y="71152"/>
                </a:lnTo>
                <a:lnTo>
                  <a:pt x="169755" y="69317"/>
                </a:lnTo>
                <a:lnTo>
                  <a:pt x="171723" y="71285"/>
                </a:lnTo>
                <a:lnTo>
                  <a:pt x="174492" y="71285"/>
                </a:lnTo>
                <a:close/>
                <a:moveTo>
                  <a:pt x="173057" y="75588"/>
                </a:moveTo>
                <a:lnTo>
                  <a:pt x="174025" y="76589"/>
                </a:lnTo>
                <a:lnTo>
                  <a:pt x="170289" y="76589"/>
                </a:lnTo>
                <a:lnTo>
                  <a:pt x="172957" y="73920"/>
                </a:lnTo>
                <a:lnTo>
                  <a:pt x="172957" y="75321"/>
                </a:lnTo>
                <a:close/>
                <a:moveTo>
                  <a:pt x="172957" y="80025"/>
                </a:moveTo>
                <a:lnTo>
                  <a:pt x="170289" y="77356"/>
                </a:lnTo>
                <a:lnTo>
                  <a:pt x="174025" y="77356"/>
                </a:lnTo>
                <a:lnTo>
                  <a:pt x="172957" y="78457"/>
                </a:lnTo>
                <a:lnTo>
                  <a:pt x="172957" y="80025"/>
                </a:lnTo>
                <a:close/>
                <a:moveTo>
                  <a:pt x="161749" y="68817"/>
                </a:moveTo>
                <a:lnTo>
                  <a:pt x="165786" y="68817"/>
                </a:lnTo>
                <a:lnTo>
                  <a:pt x="166086" y="68683"/>
                </a:lnTo>
                <a:lnTo>
                  <a:pt x="168954" y="65815"/>
                </a:lnTo>
                <a:lnTo>
                  <a:pt x="168954" y="68183"/>
                </a:lnTo>
                <a:lnTo>
                  <a:pt x="166653" y="70485"/>
                </a:lnTo>
                <a:lnTo>
                  <a:pt x="163417" y="70485"/>
                </a:lnTo>
                <a:close/>
                <a:moveTo>
                  <a:pt x="159414" y="66482"/>
                </a:moveTo>
                <a:lnTo>
                  <a:pt x="164985" y="66482"/>
                </a:lnTo>
                <a:lnTo>
                  <a:pt x="168954" y="62546"/>
                </a:lnTo>
                <a:lnTo>
                  <a:pt x="168954" y="64714"/>
                </a:lnTo>
                <a:lnTo>
                  <a:pt x="165619" y="68016"/>
                </a:lnTo>
                <a:lnTo>
                  <a:pt x="160949" y="68016"/>
                </a:lnTo>
                <a:close/>
                <a:moveTo>
                  <a:pt x="146939" y="68016"/>
                </a:moveTo>
                <a:lnTo>
                  <a:pt x="142269" y="68016"/>
                </a:lnTo>
                <a:lnTo>
                  <a:pt x="138933" y="64714"/>
                </a:lnTo>
                <a:lnTo>
                  <a:pt x="138933" y="62546"/>
                </a:lnTo>
                <a:lnTo>
                  <a:pt x="142903" y="66482"/>
                </a:lnTo>
                <a:lnTo>
                  <a:pt x="148473" y="66482"/>
                </a:lnTo>
                <a:close/>
                <a:moveTo>
                  <a:pt x="144504" y="70485"/>
                </a:moveTo>
                <a:lnTo>
                  <a:pt x="141235" y="70485"/>
                </a:lnTo>
                <a:lnTo>
                  <a:pt x="138933" y="68183"/>
                </a:lnTo>
                <a:lnTo>
                  <a:pt x="138933" y="65815"/>
                </a:lnTo>
                <a:lnTo>
                  <a:pt x="141835" y="68683"/>
                </a:lnTo>
                <a:lnTo>
                  <a:pt x="142102" y="68817"/>
                </a:lnTo>
                <a:lnTo>
                  <a:pt x="146172" y="68817"/>
                </a:lnTo>
                <a:close/>
                <a:moveTo>
                  <a:pt x="142369" y="72586"/>
                </a:moveTo>
                <a:lnTo>
                  <a:pt x="140367" y="72586"/>
                </a:lnTo>
                <a:lnTo>
                  <a:pt x="138933" y="71152"/>
                </a:lnTo>
                <a:lnTo>
                  <a:pt x="138933" y="69317"/>
                </a:lnTo>
                <a:lnTo>
                  <a:pt x="140901" y="71285"/>
                </a:lnTo>
                <a:lnTo>
                  <a:pt x="143703" y="71285"/>
                </a:lnTo>
                <a:close/>
                <a:moveTo>
                  <a:pt x="142269" y="75588"/>
                </a:moveTo>
                <a:lnTo>
                  <a:pt x="143236" y="76589"/>
                </a:lnTo>
                <a:lnTo>
                  <a:pt x="139500" y="76589"/>
                </a:lnTo>
                <a:lnTo>
                  <a:pt x="142135" y="73920"/>
                </a:lnTo>
                <a:lnTo>
                  <a:pt x="142135" y="75321"/>
                </a:lnTo>
                <a:close/>
                <a:moveTo>
                  <a:pt x="142135" y="80025"/>
                </a:moveTo>
                <a:lnTo>
                  <a:pt x="139500" y="77356"/>
                </a:lnTo>
                <a:lnTo>
                  <a:pt x="143236" y="77356"/>
                </a:lnTo>
                <a:lnTo>
                  <a:pt x="142135" y="78457"/>
                </a:lnTo>
                <a:lnTo>
                  <a:pt x="142135" y="80025"/>
                </a:lnTo>
                <a:close/>
                <a:moveTo>
                  <a:pt x="130927" y="68817"/>
                </a:moveTo>
                <a:lnTo>
                  <a:pt x="135164" y="68817"/>
                </a:lnTo>
                <a:lnTo>
                  <a:pt x="138166" y="65815"/>
                </a:lnTo>
                <a:lnTo>
                  <a:pt x="138166" y="68183"/>
                </a:lnTo>
                <a:lnTo>
                  <a:pt x="135864" y="70485"/>
                </a:lnTo>
                <a:lnTo>
                  <a:pt x="132629" y="70485"/>
                </a:lnTo>
                <a:close/>
                <a:moveTo>
                  <a:pt x="128626" y="66482"/>
                </a:moveTo>
                <a:lnTo>
                  <a:pt x="134196" y="66482"/>
                </a:lnTo>
                <a:lnTo>
                  <a:pt x="138166" y="62546"/>
                </a:lnTo>
                <a:lnTo>
                  <a:pt x="138166" y="64714"/>
                </a:lnTo>
                <a:lnTo>
                  <a:pt x="134830" y="68016"/>
                </a:lnTo>
                <a:lnTo>
                  <a:pt x="130160" y="68016"/>
                </a:lnTo>
                <a:close/>
                <a:moveTo>
                  <a:pt x="116150" y="68016"/>
                </a:moveTo>
                <a:lnTo>
                  <a:pt x="111480" y="68016"/>
                </a:lnTo>
                <a:lnTo>
                  <a:pt x="108144" y="64714"/>
                </a:lnTo>
                <a:lnTo>
                  <a:pt x="108144" y="62546"/>
                </a:lnTo>
                <a:lnTo>
                  <a:pt x="112114" y="66482"/>
                </a:lnTo>
                <a:lnTo>
                  <a:pt x="117685" y="66482"/>
                </a:lnTo>
                <a:close/>
                <a:moveTo>
                  <a:pt x="113682" y="70485"/>
                </a:moveTo>
                <a:lnTo>
                  <a:pt x="110446" y="70485"/>
                </a:lnTo>
                <a:lnTo>
                  <a:pt x="108144" y="68183"/>
                </a:lnTo>
                <a:lnTo>
                  <a:pt x="108144" y="65815"/>
                </a:lnTo>
                <a:lnTo>
                  <a:pt x="111147" y="68817"/>
                </a:lnTo>
                <a:lnTo>
                  <a:pt x="115383" y="68817"/>
                </a:lnTo>
                <a:close/>
                <a:moveTo>
                  <a:pt x="111580" y="72586"/>
                </a:moveTo>
                <a:lnTo>
                  <a:pt x="109579" y="72586"/>
                </a:lnTo>
                <a:lnTo>
                  <a:pt x="108144" y="71152"/>
                </a:lnTo>
                <a:lnTo>
                  <a:pt x="108144" y="69317"/>
                </a:lnTo>
                <a:lnTo>
                  <a:pt x="110112" y="71285"/>
                </a:lnTo>
                <a:lnTo>
                  <a:pt x="112914" y="71285"/>
                </a:lnTo>
                <a:close/>
                <a:moveTo>
                  <a:pt x="111480" y="75588"/>
                </a:moveTo>
                <a:lnTo>
                  <a:pt x="112447" y="76589"/>
                </a:lnTo>
                <a:lnTo>
                  <a:pt x="108711" y="76589"/>
                </a:lnTo>
                <a:lnTo>
                  <a:pt x="111347" y="73920"/>
                </a:lnTo>
                <a:lnTo>
                  <a:pt x="111347" y="75321"/>
                </a:lnTo>
                <a:close/>
                <a:moveTo>
                  <a:pt x="111347" y="80025"/>
                </a:moveTo>
                <a:lnTo>
                  <a:pt x="108711" y="77356"/>
                </a:lnTo>
                <a:lnTo>
                  <a:pt x="112447" y="77356"/>
                </a:lnTo>
                <a:lnTo>
                  <a:pt x="111347" y="78457"/>
                </a:lnTo>
                <a:close/>
                <a:moveTo>
                  <a:pt x="100139" y="68817"/>
                </a:moveTo>
                <a:lnTo>
                  <a:pt x="104208" y="68817"/>
                </a:lnTo>
                <a:lnTo>
                  <a:pt x="104475" y="68683"/>
                </a:lnTo>
                <a:lnTo>
                  <a:pt x="107377" y="65815"/>
                </a:lnTo>
                <a:lnTo>
                  <a:pt x="107377" y="68183"/>
                </a:lnTo>
                <a:lnTo>
                  <a:pt x="105076" y="70485"/>
                </a:lnTo>
                <a:lnTo>
                  <a:pt x="101807" y="70485"/>
                </a:lnTo>
                <a:close/>
                <a:moveTo>
                  <a:pt x="97837" y="66482"/>
                </a:moveTo>
                <a:lnTo>
                  <a:pt x="103408" y="66482"/>
                </a:lnTo>
                <a:lnTo>
                  <a:pt x="107377" y="62546"/>
                </a:lnTo>
                <a:lnTo>
                  <a:pt x="107377" y="64714"/>
                </a:lnTo>
                <a:lnTo>
                  <a:pt x="104041" y="68016"/>
                </a:lnTo>
                <a:lnTo>
                  <a:pt x="99371" y="68016"/>
                </a:lnTo>
                <a:close/>
                <a:moveTo>
                  <a:pt x="85361" y="68016"/>
                </a:moveTo>
                <a:lnTo>
                  <a:pt x="80691" y="68016"/>
                </a:lnTo>
                <a:lnTo>
                  <a:pt x="77356" y="64714"/>
                </a:lnTo>
                <a:lnTo>
                  <a:pt x="77356" y="62546"/>
                </a:lnTo>
                <a:lnTo>
                  <a:pt x="81325" y="66482"/>
                </a:lnTo>
                <a:lnTo>
                  <a:pt x="86896" y="66482"/>
                </a:lnTo>
                <a:close/>
                <a:moveTo>
                  <a:pt x="82893" y="70485"/>
                </a:moveTo>
                <a:lnTo>
                  <a:pt x="79657" y="70485"/>
                </a:lnTo>
                <a:lnTo>
                  <a:pt x="77356" y="68183"/>
                </a:lnTo>
                <a:lnTo>
                  <a:pt x="77356" y="65815"/>
                </a:lnTo>
                <a:lnTo>
                  <a:pt x="80224" y="68683"/>
                </a:lnTo>
                <a:lnTo>
                  <a:pt x="80525" y="68817"/>
                </a:lnTo>
                <a:lnTo>
                  <a:pt x="84594" y="68817"/>
                </a:lnTo>
                <a:close/>
                <a:moveTo>
                  <a:pt x="80792" y="72586"/>
                </a:moveTo>
                <a:lnTo>
                  <a:pt x="78790" y="72586"/>
                </a:lnTo>
                <a:lnTo>
                  <a:pt x="77356" y="71152"/>
                </a:lnTo>
                <a:lnTo>
                  <a:pt x="77356" y="69317"/>
                </a:lnTo>
                <a:lnTo>
                  <a:pt x="79324" y="71285"/>
                </a:lnTo>
                <a:lnTo>
                  <a:pt x="82126" y="71285"/>
                </a:lnTo>
                <a:close/>
                <a:moveTo>
                  <a:pt x="80691" y="75588"/>
                </a:moveTo>
                <a:lnTo>
                  <a:pt x="81659" y="76589"/>
                </a:lnTo>
                <a:lnTo>
                  <a:pt x="77923" y="76589"/>
                </a:lnTo>
                <a:lnTo>
                  <a:pt x="80558" y="73920"/>
                </a:lnTo>
                <a:lnTo>
                  <a:pt x="80558" y="75321"/>
                </a:lnTo>
                <a:close/>
                <a:moveTo>
                  <a:pt x="80558" y="80025"/>
                </a:moveTo>
                <a:lnTo>
                  <a:pt x="77923" y="77356"/>
                </a:lnTo>
                <a:lnTo>
                  <a:pt x="81659" y="77356"/>
                </a:lnTo>
                <a:lnTo>
                  <a:pt x="80558" y="78457"/>
                </a:lnTo>
                <a:close/>
                <a:moveTo>
                  <a:pt x="69350" y="68817"/>
                </a:moveTo>
                <a:lnTo>
                  <a:pt x="73586" y="68817"/>
                </a:lnTo>
                <a:lnTo>
                  <a:pt x="76589" y="65815"/>
                </a:lnTo>
                <a:lnTo>
                  <a:pt x="76589" y="68183"/>
                </a:lnTo>
                <a:lnTo>
                  <a:pt x="74287" y="70485"/>
                </a:lnTo>
                <a:lnTo>
                  <a:pt x="71018" y="70485"/>
                </a:lnTo>
                <a:close/>
                <a:moveTo>
                  <a:pt x="67048" y="66482"/>
                </a:moveTo>
                <a:lnTo>
                  <a:pt x="72619" y="66482"/>
                </a:lnTo>
                <a:lnTo>
                  <a:pt x="76589" y="62546"/>
                </a:lnTo>
                <a:lnTo>
                  <a:pt x="76589" y="64714"/>
                </a:lnTo>
                <a:lnTo>
                  <a:pt x="73253" y="68016"/>
                </a:lnTo>
                <a:lnTo>
                  <a:pt x="68583" y="68016"/>
                </a:lnTo>
                <a:close/>
                <a:moveTo>
                  <a:pt x="54573" y="68016"/>
                </a:moveTo>
                <a:lnTo>
                  <a:pt x="49903" y="68016"/>
                </a:lnTo>
                <a:lnTo>
                  <a:pt x="46567" y="64714"/>
                </a:lnTo>
                <a:lnTo>
                  <a:pt x="46567" y="62546"/>
                </a:lnTo>
                <a:lnTo>
                  <a:pt x="50537" y="66482"/>
                </a:lnTo>
                <a:lnTo>
                  <a:pt x="56107" y="66482"/>
                </a:lnTo>
                <a:close/>
                <a:moveTo>
                  <a:pt x="52104" y="70485"/>
                </a:moveTo>
                <a:lnTo>
                  <a:pt x="48869" y="70485"/>
                </a:lnTo>
                <a:lnTo>
                  <a:pt x="46567" y="68183"/>
                </a:lnTo>
                <a:lnTo>
                  <a:pt x="46567" y="65815"/>
                </a:lnTo>
                <a:lnTo>
                  <a:pt x="49569" y="68817"/>
                </a:lnTo>
                <a:lnTo>
                  <a:pt x="53806" y="68817"/>
                </a:lnTo>
                <a:close/>
                <a:moveTo>
                  <a:pt x="50003" y="72586"/>
                </a:moveTo>
                <a:lnTo>
                  <a:pt x="48001" y="72586"/>
                </a:lnTo>
                <a:lnTo>
                  <a:pt x="46567" y="71152"/>
                </a:lnTo>
                <a:lnTo>
                  <a:pt x="46567" y="69317"/>
                </a:lnTo>
                <a:lnTo>
                  <a:pt x="48535" y="71285"/>
                </a:lnTo>
                <a:lnTo>
                  <a:pt x="51337" y="71285"/>
                </a:lnTo>
                <a:close/>
                <a:moveTo>
                  <a:pt x="49903" y="75588"/>
                </a:moveTo>
                <a:lnTo>
                  <a:pt x="50870" y="76589"/>
                </a:lnTo>
                <a:lnTo>
                  <a:pt x="47134" y="76589"/>
                </a:lnTo>
                <a:lnTo>
                  <a:pt x="49769" y="73920"/>
                </a:lnTo>
                <a:lnTo>
                  <a:pt x="49769" y="75321"/>
                </a:lnTo>
                <a:close/>
                <a:moveTo>
                  <a:pt x="49769" y="80025"/>
                </a:moveTo>
                <a:lnTo>
                  <a:pt x="47134" y="77356"/>
                </a:lnTo>
                <a:lnTo>
                  <a:pt x="50870" y="77356"/>
                </a:lnTo>
                <a:lnTo>
                  <a:pt x="49769" y="78457"/>
                </a:lnTo>
                <a:close/>
                <a:moveTo>
                  <a:pt x="38561" y="68817"/>
                </a:moveTo>
                <a:lnTo>
                  <a:pt x="42631" y="68817"/>
                </a:lnTo>
                <a:lnTo>
                  <a:pt x="42898" y="68683"/>
                </a:lnTo>
                <a:lnTo>
                  <a:pt x="45800" y="65815"/>
                </a:lnTo>
                <a:lnTo>
                  <a:pt x="45800" y="68183"/>
                </a:lnTo>
                <a:lnTo>
                  <a:pt x="43498" y="70485"/>
                </a:lnTo>
                <a:lnTo>
                  <a:pt x="40229" y="70485"/>
                </a:lnTo>
                <a:close/>
                <a:moveTo>
                  <a:pt x="42364" y="50570"/>
                </a:moveTo>
                <a:lnTo>
                  <a:pt x="44366" y="50570"/>
                </a:lnTo>
                <a:lnTo>
                  <a:pt x="45767" y="52005"/>
                </a:lnTo>
                <a:lnTo>
                  <a:pt x="45767" y="53873"/>
                </a:lnTo>
                <a:lnTo>
                  <a:pt x="43798" y="51905"/>
                </a:lnTo>
                <a:lnTo>
                  <a:pt x="41030" y="51905"/>
                </a:lnTo>
                <a:close/>
                <a:moveTo>
                  <a:pt x="42464" y="47568"/>
                </a:moveTo>
                <a:lnTo>
                  <a:pt x="41497" y="46568"/>
                </a:lnTo>
                <a:lnTo>
                  <a:pt x="45233" y="46568"/>
                </a:lnTo>
                <a:lnTo>
                  <a:pt x="42564" y="49236"/>
                </a:lnTo>
                <a:lnTo>
                  <a:pt x="42564" y="47835"/>
                </a:lnTo>
                <a:close/>
                <a:moveTo>
                  <a:pt x="42564" y="43132"/>
                </a:moveTo>
                <a:lnTo>
                  <a:pt x="45233" y="45800"/>
                </a:lnTo>
                <a:lnTo>
                  <a:pt x="41497" y="45800"/>
                </a:lnTo>
                <a:lnTo>
                  <a:pt x="42564" y="44700"/>
                </a:lnTo>
                <a:lnTo>
                  <a:pt x="42564" y="43132"/>
                </a:lnTo>
                <a:close/>
                <a:moveTo>
                  <a:pt x="53806" y="54340"/>
                </a:moveTo>
                <a:lnTo>
                  <a:pt x="49569" y="54340"/>
                </a:lnTo>
                <a:lnTo>
                  <a:pt x="46567" y="57342"/>
                </a:lnTo>
                <a:lnTo>
                  <a:pt x="46567" y="54974"/>
                </a:lnTo>
                <a:lnTo>
                  <a:pt x="48869" y="52672"/>
                </a:lnTo>
                <a:lnTo>
                  <a:pt x="52104" y="52672"/>
                </a:lnTo>
                <a:close/>
                <a:moveTo>
                  <a:pt x="56107" y="56675"/>
                </a:moveTo>
                <a:lnTo>
                  <a:pt x="50537" y="56675"/>
                </a:lnTo>
                <a:lnTo>
                  <a:pt x="46567" y="60611"/>
                </a:lnTo>
                <a:lnTo>
                  <a:pt x="46567" y="58476"/>
                </a:lnTo>
                <a:lnTo>
                  <a:pt x="49903" y="55140"/>
                </a:lnTo>
                <a:lnTo>
                  <a:pt x="54573" y="55140"/>
                </a:lnTo>
                <a:close/>
                <a:moveTo>
                  <a:pt x="68583" y="55140"/>
                </a:moveTo>
                <a:lnTo>
                  <a:pt x="73253" y="55140"/>
                </a:lnTo>
                <a:lnTo>
                  <a:pt x="76555" y="58443"/>
                </a:lnTo>
                <a:lnTo>
                  <a:pt x="76555" y="60611"/>
                </a:lnTo>
                <a:lnTo>
                  <a:pt x="72619" y="56675"/>
                </a:lnTo>
                <a:lnTo>
                  <a:pt x="67048" y="56675"/>
                </a:lnTo>
                <a:close/>
                <a:moveTo>
                  <a:pt x="71018" y="52672"/>
                </a:moveTo>
                <a:lnTo>
                  <a:pt x="74287" y="52672"/>
                </a:lnTo>
                <a:lnTo>
                  <a:pt x="76589" y="54974"/>
                </a:lnTo>
                <a:lnTo>
                  <a:pt x="76589" y="57342"/>
                </a:lnTo>
                <a:lnTo>
                  <a:pt x="73586" y="54340"/>
                </a:lnTo>
                <a:lnTo>
                  <a:pt x="69350" y="54340"/>
                </a:lnTo>
                <a:close/>
                <a:moveTo>
                  <a:pt x="73153" y="50570"/>
                </a:moveTo>
                <a:lnTo>
                  <a:pt x="75154" y="50570"/>
                </a:lnTo>
                <a:lnTo>
                  <a:pt x="76555" y="52005"/>
                </a:lnTo>
                <a:lnTo>
                  <a:pt x="76555" y="53873"/>
                </a:lnTo>
                <a:lnTo>
                  <a:pt x="74587" y="51905"/>
                </a:lnTo>
                <a:lnTo>
                  <a:pt x="71818" y="51905"/>
                </a:lnTo>
                <a:close/>
                <a:moveTo>
                  <a:pt x="73253" y="47568"/>
                </a:moveTo>
                <a:lnTo>
                  <a:pt x="72285" y="46568"/>
                </a:lnTo>
                <a:lnTo>
                  <a:pt x="76021" y="46568"/>
                </a:lnTo>
                <a:lnTo>
                  <a:pt x="73386" y="49236"/>
                </a:lnTo>
                <a:lnTo>
                  <a:pt x="73386" y="47835"/>
                </a:lnTo>
                <a:close/>
                <a:moveTo>
                  <a:pt x="73386" y="43132"/>
                </a:moveTo>
                <a:lnTo>
                  <a:pt x="76021" y="45800"/>
                </a:lnTo>
                <a:lnTo>
                  <a:pt x="72285" y="45800"/>
                </a:lnTo>
                <a:lnTo>
                  <a:pt x="73386" y="44700"/>
                </a:lnTo>
                <a:close/>
                <a:moveTo>
                  <a:pt x="84561" y="54340"/>
                </a:moveTo>
                <a:lnTo>
                  <a:pt x="80525" y="54340"/>
                </a:lnTo>
                <a:lnTo>
                  <a:pt x="80224" y="54473"/>
                </a:lnTo>
                <a:lnTo>
                  <a:pt x="77356" y="57342"/>
                </a:lnTo>
                <a:lnTo>
                  <a:pt x="77356" y="54974"/>
                </a:lnTo>
                <a:lnTo>
                  <a:pt x="79657" y="52672"/>
                </a:lnTo>
                <a:lnTo>
                  <a:pt x="82893" y="52672"/>
                </a:lnTo>
                <a:close/>
                <a:moveTo>
                  <a:pt x="86896" y="56675"/>
                </a:moveTo>
                <a:lnTo>
                  <a:pt x="81325" y="56675"/>
                </a:lnTo>
                <a:lnTo>
                  <a:pt x="77356" y="60611"/>
                </a:lnTo>
                <a:lnTo>
                  <a:pt x="77356" y="58476"/>
                </a:lnTo>
                <a:lnTo>
                  <a:pt x="80691" y="55140"/>
                </a:lnTo>
                <a:lnTo>
                  <a:pt x="85361" y="55140"/>
                </a:lnTo>
                <a:close/>
                <a:moveTo>
                  <a:pt x="99371" y="55140"/>
                </a:moveTo>
                <a:lnTo>
                  <a:pt x="104041" y="55140"/>
                </a:lnTo>
                <a:lnTo>
                  <a:pt x="107377" y="58443"/>
                </a:lnTo>
                <a:lnTo>
                  <a:pt x="107377" y="60611"/>
                </a:lnTo>
                <a:lnTo>
                  <a:pt x="103408" y="56675"/>
                </a:lnTo>
                <a:lnTo>
                  <a:pt x="97837" y="56675"/>
                </a:lnTo>
                <a:close/>
                <a:moveTo>
                  <a:pt x="101840" y="52672"/>
                </a:moveTo>
                <a:lnTo>
                  <a:pt x="105076" y="52672"/>
                </a:lnTo>
                <a:lnTo>
                  <a:pt x="107377" y="54974"/>
                </a:lnTo>
                <a:lnTo>
                  <a:pt x="107377" y="57342"/>
                </a:lnTo>
                <a:lnTo>
                  <a:pt x="104508" y="54473"/>
                </a:lnTo>
                <a:lnTo>
                  <a:pt x="104208" y="54340"/>
                </a:lnTo>
                <a:lnTo>
                  <a:pt x="100139" y="54340"/>
                </a:lnTo>
                <a:close/>
                <a:moveTo>
                  <a:pt x="103941" y="50570"/>
                </a:moveTo>
                <a:lnTo>
                  <a:pt x="105943" y="50570"/>
                </a:lnTo>
                <a:lnTo>
                  <a:pt x="107377" y="52005"/>
                </a:lnTo>
                <a:lnTo>
                  <a:pt x="107377" y="53873"/>
                </a:lnTo>
                <a:lnTo>
                  <a:pt x="105409" y="51905"/>
                </a:lnTo>
                <a:lnTo>
                  <a:pt x="102607" y="51905"/>
                </a:lnTo>
                <a:close/>
                <a:moveTo>
                  <a:pt x="104041" y="47568"/>
                </a:moveTo>
                <a:lnTo>
                  <a:pt x="103074" y="46568"/>
                </a:lnTo>
                <a:lnTo>
                  <a:pt x="106810" y="46568"/>
                </a:lnTo>
                <a:lnTo>
                  <a:pt x="104175" y="49236"/>
                </a:lnTo>
                <a:lnTo>
                  <a:pt x="104175" y="47835"/>
                </a:lnTo>
                <a:close/>
                <a:moveTo>
                  <a:pt x="104175" y="43132"/>
                </a:moveTo>
                <a:lnTo>
                  <a:pt x="106810" y="45800"/>
                </a:lnTo>
                <a:lnTo>
                  <a:pt x="103074" y="45800"/>
                </a:lnTo>
                <a:lnTo>
                  <a:pt x="104175" y="44700"/>
                </a:lnTo>
                <a:close/>
                <a:moveTo>
                  <a:pt x="115383" y="54340"/>
                </a:moveTo>
                <a:lnTo>
                  <a:pt x="111147" y="54340"/>
                </a:lnTo>
                <a:lnTo>
                  <a:pt x="108144" y="57342"/>
                </a:lnTo>
                <a:lnTo>
                  <a:pt x="108144" y="54974"/>
                </a:lnTo>
                <a:lnTo>
                  <a:pt x="110446" y="52672"/>
                </a:lnTo>
                <a:lnTo>
                  <a:pt x="113682" y="52672"/>
                </a:lnTo>
                <a:close/>
                <a:moveTo>
                  <a:pt x="117685" y="56675"/>
                </a:moveTo>
                <a:lnTo>
                  <a:pt x="112114" y="56675"/>
                </a:lnTo>
                <a:lnTo>
                  <a:pt x="108144" y="60611"/>
                </a:lnTo>
                <a:lnTo>
                  <a:pt x="108144" y="58476"/>
                </a:lnTo>
                <a:lnTo>
                  <a:pt x="111480" y="55140"/>
                </a:lnTo>
                <a:lnTo>
                  <a:pt x="116150" y="55140"/>
                </a:lnTo>
                <a:close/>
                <a:moveTo>
                  <a:pt x="130160" y="55140"/>
                </a:moveTo>
                <a:lnTo>
                  <a:pt x="134830" y="55140"/>
                </a:lnTo>
                <a:lnTo>
                  <a:pt x="138166" y="58443"/>
                </a:lnTo>
                <a:lnTo>
                  <a:pt x="138166" y="60611"/>
                </a:lnTo>
                <a:lnTo>
                  <a:pt x="134196" y="56675"/>
                </a:lnTo>
                <a:lnTo>
                  <a:pt x="128626" y="56675"/>
                </a:lnTo>
                <a:close/>
                <a:moveTo>
                  <a:pt x="132629" y="52672"/>
                </a:moveTo>
                <a:lnTo>
                  <a:pt x="135864" y="52672"/>
                </a:lnTo>
                <a:lnTo>
                  <a:pt x="138166" y="54974"/>
                </a:lnTo>
                <a:lnTo>
                  <a:pt x="138166" y="57342"/>
                </a:lnTo>
                <a:lnTo>
                  <a:pt x="135164" y="54340"/>
                </a:lnTo>
                <a:lnTo>
                  <a:pt x="130927" y="54340"/>
                </a:lnTo>
                <a:close/>
                <a:moveTo>
                  <a:pt x="134730" y="50570"/>
                </a:moveTo>
                <a:lnTo>
                  <a:pt x="136731" y="50570"/>
                </a:lnTo>
                <a:lnTo>
                  <a:pt x="138166" y="52005"/>
                </a:lnTo>
                <a:lnTo>
                  <a:pt x="138166" y="53873"/>
                </a:lnTo>
                <a:lnTo>
                  <a:pt x="136198" y="51905"/>
                </a:lnTo>
                <a:lnTo>
                  <a:pt x="133396" y="51905"/>
                </a:lnTo>
                <a:close/>
                <a:moveTo>
                  <a:pt x="134830" y="47568"/>
                </a:moveTo>
                <a:lnTo>
                  <a:pt x="133863" y="46568"/>
                </a:lnTo>
                <a:lnTo>
                  <a:pt x="137599" y="46568"/>
                </a:lnTo>
                <a:lnTo>
                  <a:pt x="134964" y="49236"/>
                </a:lnTo>
                <a:lnTo>
                  <a:pt x="134964" y="47835"/>
                </a:lnTo>
                <a:close/>
                <a:moveTo>
                  <a:pt x="134964" y="43132"/>
                </a:moveTo>
                <a:lnTo>
                  <a:pt x="137599" y="45800"/>
                </a:lnTo>
                <a:lnTo>
                  <a:pt x="133863" y="45800"/>
                </a:lnTo>
                <a:lnTo>
                  <a:pt x="134964" y="44700"/>
                </a:lnTo>
                <a:lnTo>
                  <a:pt x="134964" y="43132"/>
                </a:lnTo>
                <a:close/>
                <a:moveTo>
                  <a:pt x="146172" y="54340"/>
                </a:moveTo>
                <a:lnTo>
                  <a:pt x="142102" y="54340"/>
                </a:lnTo>
                <a:lnTo>
                  <a:pt x="141835" y="54473"/>
                </a:lnTo>
                <a:lnTo>
                  <a:pt x="138933" y="57342"/>
                </a:lnTo>
                <a:lnTo>
                  <a:pt x="138933" y="54974"/>
                </a:lnTo>
                <a:lnTo>
                  <a:pt x="141235" y="52672"/>
                </a:lnTo>
                <a:lnTo>
                  <a:pt x="144504" y="52672"/>
                </a:lnTo>
                <a:close/>
                <a:moveTo>
                  <a:pt x="148473" y="56675"/>
                </a:moveTo>
                <a:lnTo>
                  <a:pt x="142903" y="56675"/>
                </a:lnTo>
                <a:lnTo>
                  <a:pt x="138966" y="60611"/>
                </a:lnTo>
                <a:lnTo>
                  <a:pt x="138966" y="58476"/>
                </a:lnTo>
                <a:lnTo>
                  <a:pt x="142269" y="55140"/>
                </a:lnTo>
                <a:lnTo>
                  <a:pt x="146972" y="55140"/>
                </a:lnTo>
                <a:close/>
                <a:moveTo>
                  <a:pt x="160949" y="55140"/>
                </a:moveTo>
                <a:lnTo>
                  <a:pt x="165619" y="55140"/>
                </a:lnTo>
                <a:lnTo>
                  <a:pt x="168954" y="58443"/>
                </a:lnTo>
                <a:lnTo>
                  <a:pt x="168954" y="60611"/>
                </a:lnTo>
                <a:lnTo>
                  <a:pt x="164985" y="56675"/>
                </a:lnTo>
                <a:lnTo>
                  <a:pt x="159414" y="56675"/>
                </a:lnTo>
                <a:close/>
                <a:moveTo>
                  <a:pt x="163417" y="52672"/>
                </a:moveTo>
                <a:lnTo>
                  <a:pt x="166653" y="52672"/>
                </a:lnTo>
                <a:lnTo>
                  <a:pt x="168954" y="54974"/>
                </a:lnTo>
                <a:lnTo>
                  <a:pt x="168954" y="57342"/>
                </a:lnTo>
                <a:lnTo>
                  <a:pt x="166086" y="54473"/>
                </a:lnTo>
                <a:lnTo>
                  <a:pt x="165786" y="54340"/>
                </a:lnTo>
                <a:lnTo>
                  <a:pt x="161716" y="54340"/>
                </a:lnTo>
                <a:close/>
                <a:moveTo>
                  <a:pt x="165519" y="50570"/>
                </a:moveTo>
                <a:lnTo>
                  <a:pt x="167520" y="50570"/>
                </a:lnTo>
                <a:lnTo>
                  <a:pt x="168954" y="52005"/>
                </a:lnTo>
                <a:lnTo>
                  <a:pt x="168954" y="53873"/>
                </a:lnTo>
                <a:lnTo>
                  <a:pt x="166986" y="51905"/>
                </a:lnTo>
                <a:lnTo>
                  <a:pt x="164184" y="51905"/>
                </a:lnTo>
                <a:close/>
                <a:moveTo>
                  <a:pt x="165619" y="47568"/>
                </a:moveTo>
                <a:lnTo>
                  <a:pt x="164651" y="46568"/>
                </a:lnTo>
                <a:lnTo>
                  <a:pt x="168387" y="46568"/>
                </a:lnTo>
                <a:lnTo>
                  <a:pt x="165752" y="49236"/>
                </a:lnTo>
                <a:lnTo>
                  <a:pt x="165752" y="47835"/>
                </a:lnTo>
                <a:close/>
                <a:moveTo>
                  <a:pt x="165752" y="43132"/>
                </a:moveTo>
                <a:lnTo>
                  <a:pt x="168387" y="45800"/>
                </a:lnTo>
                <a:lnTo>
                  <a:pt x="164651" y="45800"/>
                </a:lnTo>
                <a:lnTo>
                  <a:pt x="165752" y="44700"/>
                </a:lnTo>
                <a:lnTo>
                  <a:pt x="165752" y="43132"/>
                </a:lnTo>
                <a:close/>
                <a:moveTo>
                  <a:pt x="176960" y="54340"/>
                </a:moveTo>
                <a:lnTo>
                  <a:pt x="172724" y="54340"/>
                </a:lnTo>
                <a:lnTo>
                  <a:pt x="169755" y="57342"/>
                </a:lnTo>
                <a:lnTo>
                  <a:pt x="169755" y="54974"/>
                </a:lnTo>
                <a:lnTo>
                  <a:pt x="172023" y="52672"/>
                </a:lnTo>
                <a:lnTo>
                  <a:pt x="175292" y="52672"/>
                </a:lnTo>
                <a:close/>
                <a:moveTo>
                  <a:pt x="179262" y="56675"/>
                </a:moveTo>
                <a:lnTo>
                  <a:pt x="173691" y="56675"/>
                </a:lnTo>
                <a:lnTo>
                  <a:pt x="169755" y="60611"/>
                </a:lnTo>
                <a:lnTo>
                  <a:pt x="169755" y="58476"/>
                </a:lnTo>
                <a:lnTo>
                  <a:pt x="173057" y="55140"/>
                </a:lnTo>
                <a:lnTo>
                  <a:pt x="177727" y="55140"/>
                </a:lnTo>
                <a:close/>
                <a:moveTo>
                  <a:pt x="191737" y="55140"/>
                </a:moveTo>
                <a:lnTo>
                  <a:pt x="196441" y="55140"/>
                </a:lnTo>
                <a:lnTo>
                  <a:pt x="199743" y="58443"/>
                </a:lnTo>
                <a:lnTo>
                  <a:pt x="199743" y="60611"/>
                </a:lnTo>
                <a:lnTo>
                  <a:pt x="195807" y="56675"/>
                </a:lnTo>
                <a:lnTo>
                  <a:pt x="190203" y="56675"/>
                </a:lnTo>
                <a:close/>
                <a:moveTo>
                  <a:pt x="194206" y="52672"/>
                </a:moveTo>
                <a:lnTo>
                  <a:pt x="197441" y="52672"/>
                </a:lnTo>
                <a:lnTo>
                  <a:pt x="199743" y="54974"/>
                </a:lnTo>
                <a:lnTo>
                  <a:pt x="199743" y="57342"/>
                </a:lnTo>
                <a:lnTo>
                  <a:pt x="196741" y="54340"/>
                </a:lnTo>
                <a:lnTo>
                  <a:pt x="192538" y="54340"/>
                </a:lnTo>
                <a:close/>
                <a:moveTo>
                  <a:pt x="196307" y="50570"/>
                </a:moveTo>
                <a:lnTo>
                  <a:pt x="198309" y="50570"/>
                </a:lnTo>
                <a:lnTo>
                  <a:pt x="199743" y="52005"/>
                </a:lnTo>
                <a:lnTo>
                  <a:pt x="199743" y="53873"/>
                </a:lnTo>
                <a:lnTo>
                  <a:pt x="197775" y="51905"/>
                </a:lnTo>
                <a:lnTo>
                  <a:pt x="195006" y="51905"/>
                </a:lnTo>
                <a:close/>
                <a:moveTo>
                  <a:pt x="196407" y="47568"/>
                </a:moveTo>
                <a:lnTo>
                  <a:pt x="195440" y="46568"/>
                </a:lnTo>
                <a:lnTo>
                  <a:pt x="199176" y="46568"/>
                </a:lnTo>
                <a:lnTo>
                  <a:pt x="196541" y="49236"/>
                </a:lnTo>
                <a:lnTo>
                  <a:pt x="196541" y="47835"/>
                </a:lnTo>
                <a:close/>
                <a:moveTo>
                  <a:pt x="196541" y="43132"/>
                </a:moveTo>
                <a:lnTo>
                  <a:pt x="199176" y="45800"/>
                </a:lnTo>
                <a:lnTo>
                  <a:pt x="195440" y="45800"/>
                </a:lnTo>
                <a:lnTo>
                  <a:pt x="196541" y="44700"/>
                </a:lnTo>
                <a:lnTo>
                  <a:pt x="196541" y="43132"/>
                </a:lnTo>
                <a:close/>
                <a:moveTo>
                  <a:pt x="200544" y="47135"/>
                </a:moveTo>
                <a:lnTo>
                  <a:pt x="203179" y="49770"/>
                </a:lnTo>
                <a:lnTo>
                  <a:pt x="201644" y="49770"/>
                </a:lnTo>
                <a:lnTo>
                  <a:pt x="200544" y="50871"/>
                </a:lnTo>
                <a:close/>
                <a:moveTo>
                  <a:pt x="200544" y="52005"/>
                </a:moveTo>
                <a:lnTo>
                  <a:pt x="201945" y="50570"/>
                </a:lnTo>
                <a:lnTo>
                  <a:pt x="203979" y="50570"/>
                </a:lnTo>
                <a:lnTo>
                  <a:pt x="205280" y="51905"/>
                </a:lnTo>
                <a:lnTo>
                  <a:pt x="202512" y="51905"/>
                </a:lnTo>
                <a:lnTo>
                  <a:pt x="200544" y="53873"/>
                </a:lnTo>
                <a:close/>
                <a:moveTo>
                  <a:pt x="203746" y="47835"/>
                </a:moveTo>
                <a:lnTo>
                  <a:pt x="203746" y="49203"/>
                </a:lnTo>
                <a:lnTo>
                  <a:pt x="201077" y="46568"/>
                </a:lnTo>
                <a:lnTo>
                  <a:pt x="204847" y="46568"/>
                </a:lnTo>
                <a:lnTo>
                  <a:pt x="203846" y="47568"/>
                </a:lnTo>
                <a:close/>
                <a:moveTo>
                  <a:pt x="201077" y="45800"/>
                </a:moveTo>
                <a:lnTo>
                  <a:pt x="203746" y="43132"/>
                </a:lnTo>
                <a:lnTo>
                  <a:pt x="203746" y="44700"/>
                </a:lnTo>
                <a:lnTo>
                  <a:pt x="204847" y="45800"/>
                </a:lnTo>
                <a:lnTo>
                  <a:pt x="201077" y="45800"/>
                </a:lnTo>
                <a:close/>
                <a:moveTo>
                  <a:pt x="200544" y="45233"/>
                </a:moveTo>
                <a:lnTo>
                  <a:pt x="200544" y="41497"/>
                </a:lnTo>
                <a:lnTo>
                  <a:pt x="201644" y="42598"/>
                </a:lnTo>
                <a:lnTo>
                  <a:pt x="201778" y="42598"/>
                </a:lnTo>
                <a:lnTo>
                  <a:pt x="203179" y="42598"/>
                </a:lnTo>
                <a:close/>
                <a:moveTo>
                  <a:pt x="199743" y="45233"/>
                </a:moveTo>
                <a:lnTo>
                  <a:pt x="197108" y="42598"/>
                </a:lnTo>
                <a:lnTo>
                  <a:pt x="198476" y="42598"/>
                </a:lnTo>
                <a:lnTo>
                  <a:pt x="198776" y="42465"/>
                </a:lnTo>
                <a:lnTo>
                  <a:pt x="199743" y="41497"/>
                </a:lnTo>
                <a:lnTo>
                  <a:pt x="199743" y="45233"/>
                </a:lnTo>
                <a:close/>
                <a:moveTo>
                  <a:pt x="199743" y="47135"/>
                </a:moveTo>
                <a:lnTo>
                  <a:pt x="199743" y="50871"/>
                </a:lnTo>
                <a:lnTo>
                  <a:pt x="198776" y="49903"/>
                </a:lnTo>
                <a:lnTo>
                  <a:pt x="198476" y="49770"/>
                </a:lnTo>
                <a:lnTo>
                  <a:pt x="197108" y="49770"/>
                </a:lnTo>
                <a:close/>
                <a:moveTo>
                  <a:pt x="168954" y="76022"/>
                </a:moveTo>
                <a:lnTo>
                  <a:pt x="166319" y="73387"/>
                </a:lnTo>
                <a:lnTo>
                  <a:pt x="167854" y="73387"/>
                </a:lnTo>
                <a:lnTo>
                  <a:pt x="168954" y="72286"/>
                </a:lnTo>
                <a:close/>
                <a:moveTo>
                  <a:pt x="138166" y="76022"/>
                </a:moveTo>
                <a:lnTo>
                  <a:pt x="135531" y="73387"/>
                </a:lnTo>
                <a:lnTo>
                  <a:pt x="136898" y="73387"/>
                </a:lnTo>
                <a:lnTo>
                  <a:pt x="137165" y="73253"/>
                </a:lnTo>
                <a:lnTo>
                  <a:pt x="138166" y="72286"/>
                </a:lnTo>
                <a:lnTo>
                  <a:pt x="138166" y="76022"/>
                </a:lnTo>
                <a:close/>
                <a:moveTo>
                  <a:pt x="107377" y="76022"/>
                </a:moveTo>
                <a:lnTo>
                  <a:pt x="104709" y="73387"/>
                </a:lnTo>
                <a:lnTo>
                  <a:pt x="106276" y="73387"/>
                </a:lnTo>
                <a:lnTo>
                  <a:pt x="107377" y="72286"/>
                </a:lnTo>
                <a:close/>
                <a:moveTo>
                  <a:pt x="76589" y="76022"/>
                </a:moveTo>
                <a:lnTo>
                  <a:pt x="73920" y="73387"/>
                </a:lnTo>
                <a:lnTo>
                  <a:pt x="75321" y="73387"/>
                </a:lnTo>
                <a:lnTo>
                  <a:pt x="75588" y="73253"/>
                </a:lnTo>
                <a:lnTo>
                  <a:pt x="76555" y="72286"/>
                </a:lnTo>
                <a:lnTo>
                  <a:pt x="76555" y="76022"/>
                </a:lnTo>
                <a:close/>
                <a:moveTo>
                  <a:pt x="77356" y="47135"/>
                </a:moveTo>
                <a:lnTo>
                  <a:pt x="80024" y="49770"/>
                </a:lnTo>
                <a:lnTo>
                  <a:pt x="78457" y="49770"/>
                </a:lnTo>
                <a:lnTo>
                  <a:pt x="77356" y="50871"/>
                </a:lnTo>
                <a:close/>
                <a:moveTo>
                  <a:pt x="108144" y="47135"/>
                </a:moveTo>
                <a:lnTo>
                  <a:pt x="110813" y="49770"/>
                </a:lnTo>
                <a:lnTo>
                  <a:pt x="109412" y="49770"/>
                </a:lnTo>
                <a:lnTo>
                  <a:pt x="109145" y="49903"/>
                </a:lnTo>
                <a:lnTo>
                  <a:pt x="108144" y="50871"/>
                </a:lnTo>
                <a:lnTo>
                  <a:pt x="108144" y="47135"/>
                </a:lnTo>
                <a:close/>
                <a:moveTo>
                  <a:pt x="138933" y="47135"/>
                </a:moveTo>
                <a:lnTo>
                  <a:pt x="141602" y="49770"/>
                </a:lnTo>
                <a:lnTo>
                  <a:pt x="140034" y="49770"/>
                </a:lnTo>
                <a:lnTo>
                  <a:pt x="138933" y="50871"/>
                </a:lnTo>
                <a:close/>
                <a:moveTo>
                  <a:pt x="169755" y="47135"/>
                </a:moveTo>
                <a:lnTo>
                  <a:pt x="172390" y="49770"/>
                </a:lnTo>
                <a:lnTo>
                  <a:pt x="170989" y="49770"/>
                </a:lnTo>
                <a:lnTo>
                  <a:pt x="170722" y="49903"/>
                </a:lnTo>
                <a:lnTo>
                  <a:pt x="169755" y="50871"/>
                </a:lnTo>
                <a:lnTo>
                  <a:pt x="169755" y="47135"/>
                </a:lnTo>
                <a:close/>
                <a:moveTo>
                  <a:pt x="188969" y="65381"/>
                </a:moveTo>
                <a:lnTo>
                  <a:pt x="187668" y="64080"/>
                </a:lnTo>
                <a:lnTo>
                  <a:pt x="187668" y="62779"/>
                </a:lnTo>
                <a:lnTo>
                  <a:pt x="188502" y="61979"/>
                </a:lnTo>
                <a:lnTo>
                  <a:pt x="190303" y="61979"/>
                </a:lnTo>
                <a:lnTo>
                  <a:pt x="188969" y="63313"/>
                </a:lnTo>
                <a:lnTo>
                  <a:pt x="188969" y="65381"/>
                </a:lnTo>
                <a:close/>
                <a:moveTo>
                  <a:pt x="184732" y="64614"/>
                </a:moveTo>
                <a:lnTo>
                  <a:pt x="183865" y="63713"/>
                </a:lnTo>
                <a:lnTo>
                  <a:pt x="182598" y="63713"/>
                </a:lnTo>
                <a:lnTo>
                  <a:pt x="182598" y="62646"/>
                </a:lnTo>
                <a:lnTo>
                  <a:pt x="182464" y="62346"/>
                </a:lnTo>
                <a:lnTo>
                  <a:pt x="181697" y="61578"/>
                </a:lnTo>
                <a:lnTo>
                  <a:pt x="182464" y="60811"/>
                </a:lnTo>
                <a:lnTo>
                  <a:pt x="182598" y="60544"/>
                </a:lnTo>
                <a:lnTo>
                  <a:pt x="182598" y="59443"/>
                </a:lnTo>
                <a:lnTo>
                  <a:pt x="183865" y="59443"/>
                </a:lnTo>
                <a:lnTo>
                  <a:pt x="184732" y="58543"/>
                </a:lnTo>
                <a:lnTo>
                  <a:pt x="185633" y="59443"/>
                </a:lnTo>
                <a:lnTo>
                  <a:pt x="186901" y="59443"/>
                </a:lnTo>
                <a:lnTo>
                  <a:pt x="186901" y="60544"/>
                </a:lnTo>
                <a:lnTo>
                  <a:pt x="187001" y="60811"/>
                </a:lnTo>
                <a:lnTo>
                  <a:pt x="187768" y="61578"/>
                </a:lnTo>
                <a:lnTo>
                  <a:pt x="187001" y="62346"/>
                </a:lnTo>
                <a:lnTo>
                  <a:pt x="186901" y="62646"/>
                </a:lnTo>
                <a:lnTo>
                  <a:pt x="186901" y="63713"/>
                </a:lnTo>
                <a:lnTo>
                  <a:pt x="185633" y="63713"/>
                </a:lnTo>
                <a:close/>
                <a:moveTo>
                  <a:pt x="180529" y="65381"/>
                </a:moveTo>
                <a:lnTo>
                  <a:pt x="180529" y="63313"/>
                </a:lnTo>
                <a:lnTo>
                  <a:pt x="179162" y="61979"/>
                </a:lnTo>
                <a:lnTo>
                  <a:pt x="180963" y="61979"/>
                </a:lnTo>
                <a:lnTo>
                  <a:pt x="181797" y="62813"/>
                </a:lnTo>
                <a:lnTo>
                  <a:pt x="181797" y="64113"/>
                </a:lnTo>
                <a:close/>
                <a:moveTo>
                  <a:pt x="158180" y="65381"/>
                </a:moveTo>
                <a:lnTo>
                  <a:pt x="156879" y="64080"/>
                </a:lnTo>
                <a:lnTo>
                  <a:pt x="156879" y="62779"/>
                </a:lnTo>
                <a:lnTo>
                  <a:pt x="157713" y="61979"/>
                </a:lnTo>
                <a:lnTo>
                  <a:pt x="159514" y="61979"/>
                </a:lnTo>
                <a:lnTo>
                  <a:pt x="158180" y="63313"/>
                </a:lnTo>
                <a:lnTo>
                  <a:pt x="158180" y="65381"/>
                </a:lnTo>
                <a:close/>
                <a:moveTo>
                  <a:pt x="153944" y="64614"/>
                </a:moveTo>
                <a:lnTo>
                  <a:pt x="153076" y="63713"/>
                </a:lnTo>
                <a:lnTo>
                  <a:pt x="151809" y="63713"/>
                </a:lnTo>
                <a:lnTo>
                  <a:pt x="151809" y="62646"/>
                </a:lnTo>
                <a:lnTo>
                  <a:pt x="151675" y="62346"/>
                </a:lnTo>
                <a:lnTo>
                  <a:pt x="150908" y="61578"/>
                </a:lnTo>
                <a:lnTo>
                  <a:pt x="151675" y="60811"/>
                </a:lnTo>
                <a:lnTo>
                  <a:pt x="151809" y="60544"/>
                </a:lnTo>
                <a:lnTo>
                  <a:pt x="151809" y="59443"/>
                </a:lnTo>
                <a:lnTo>
                  <a:pt x="153076" y="59443"/>
                </a:lnTo>
                <a:lnTo>
                  <a:pt x="153944" y="58543"/>
                </a:lnTo>
                <a:lnTo>
                  <a:pt x="154844" y="59443"/>
                </a:lnTo>
                <a:lnTo>
                  <a:pt x="156112" y="59443"/>
                </a:lnTo>
                <a:lnTo>
                  <a:pt x="156112" y="60544"/>
                </a:lnTo>
                <a:lnTo>
                  <a:pt x="156212" y="60811"/>
                </a:lnTo>
                <a:lnTo>
                  <a:pt x="156979" y="61578"/>
                </a:lnTo>
                <a:lnTo>
                  <a:pt x="156212" y="62346"/>
                </a:lnTo>
                <a:lnTo>
                  <a:pt x="156112" y="62646"/>
                </a:lnTo>
                <a:lnTo>
                  <a:pt x="156112" y="63713"/>
                </a:lnTo>
                <a:lnTo>
                  <a:pt x="154844" y="63713"/>
                </a:lnTo>
                <a:close/>
                <a:moveTo>
                  <a:pt x="149741" y="65381"/>
                </a:moveTo>
                <a:lnTo>
                  <a:pt x="149741" y="63313"/>
                </a:lnTo>
                <a:lnTo>
                  <a:pt x="148373" y="61979"/>
                </a:lnTo>
                <a:lnTo>
                  <a:pt x="150174" y="61979"/>
                </a:lnTo>
                <a:lnTo>
                  <a:pt x="151008" y="62813"/>
                </a:lnTo>
                <a:lnTo>
                  <a:pt x="151008" y="64113"/>
                </a:lnTo>
                <a:close/>
                <a:moveTo>
                  <a:pt x="127391" y="65381"/>
                </a:moveTo>
                <a:lnTo>
                  <a:pt x="126091" y="64080"/>
                </a:lnTo>
                <a:lnTo>
                  <a:pt x="126091" y="62779"/>
                </a:lnTo>
                <a:lnTo>
                  <a:pt x="126924" y="61979"/>
                </a:lnTo>
                <a:lnTo>
                  <a:pt x="128726" y="61979"/>
                </a:lnTo>
                <a:lnTo>
                  <a:pt x="127358" y="63313"/>
                </a:lnTo>
                <a:lnTo>
                  <a:pt x="127358" y="65381"/>
                </a:lnTo>
                <a:close/>
                <a:moveTo>
                  <a:pt x="123155" y="64614"/>
                </a:moveTo>
                <a:lnTo>
                  <a:pt x="122254" y="63713"/>
                </a:lnTo>
                <a:lnTo>
                  <a:pt x="121020" y="63713"/>
                </a:lnTo>
                <a:lnTo>
                  <a:pt x="121020" y="62646"/>
                </a:lnTo>
                <a:lnTo>
                  <a:pt x="120887" y="62346"/>
                </a:lnTo>
                <a:lnTo>
                  <a:pt x="120120" y="61578"/>
                </a:lnTo>
                <a:lnTo>
                  <a:pt x="120887" y="60811"/>
                </a:lnTo>
                <a:lnTo>
                  <a:pt x="121020" y="60544"/>
                </a:lnTo>
                <a:lnTo>
                  <a:pt x="121020" y="59443"/>
                </a:lnTo>
                <a:lnTo>
                  <a:pt x="122254" y="59443"/>
                </a:lnTo>
                <a:lnTo>
                  <a:pt x="123155" y="58543"/>
                </a:lnTo>
                <a:lnTo>
                  <a:pt x="124056" y="59443"/>
                </a:lnTo>
                <a:lnTo>
                  <a:pt x="125290" y="59443"/>
                </a:lnTo>
                <a:lnTo>
                  <a:pt x="125290" y="60544"/>
                </a:lnTo>
                <a:lnTo>
                  <a:pt x="125423" y="60811"/>
                </a:lnTo>
                <a:lnTo>
                  <a:pt x="126191" y="61578"/>
                </a:lnTo>
                <a:lnTo>
                  <a:pt x="125423" y="62346"/>
                </a:lnTo>
                <a:lnTo>
                  <a:pt x="125290" y="62646"/>
                </a:lnTo>
                <a:lnTo>
                  <a:pt x="125290" y="63713"/>
                </a:lnTo>
                <a:lnTo>
                  <a:pt x="124056" y="63713"/>
                </a:lnTo>
                <a:close/>
                <a:moveTo>
                  <a:pt x="118952" y="65381"/>
                </a:moveTo>
                <a:lnTo>
                  <a:pt x="118952" y="63313"/>
                </a:lnTo>
                <a:lnTo>
                  <a:pt x="117584" y="61979"/>
                </a:lnTo>
                <a:lnTo>
                  <a:pt x="119386" y="61979"/>
                </a:lnTo>
                <a:lnTo>
                  <a:pt x="120220" y="62813"/>
                </a:lnTo>
                <a:lnTo>
                  <a:pt x="120220" y="64113"/>
                </a:lnTo>
                <a:close/>
                <a:moveTo>
                  <a:pt x="96569" y="65381"/>
                </a:moveTo>
                <a:lnTo>
                  <a:pt x="95302" y="64080"/>
                </a:lnTo>
                <a:lnTo>
                  <a:pt x="95302" y="62779"/>
                </a:lnTo>
                <a:lnTo>
                  <a:pt x="96136" y="61979"/>
                </a:lnTo>
                <a:lnTo>
                  <a:pt x="97937" y="61979"/>
                </a:lnTo>
                <a:lnTo>
                  <a:pt x="96569" y="63313"/>
                </a:lnTo>
                <a:lnTo>
                  <a:pt x="96569" y="65381"/>
                </a:lnTo>
                <a:close/>
                <a:moveTo>
                  <a:pt x="92366" y="64614"/>
                </a:moveTo>
                <a:lnTo>
                  <a:pt x="91466" y="63713"/>
                </a:lnTo>
                <a:lnTo>
                  <a:pt x="90232" y="63713"/>
                </a:lnTo>
                <a:lnTo>
                  <a:pt x="90232" y="62646"/>
                </a:lnTo>
                <a:lnTo>
                  <a:pt x="90098" y="62346"/>
                </a:lnTo>
                <a:lnTo>
                  <a:pt x="89331" y="61578"/>
                </a:lnTo>
                <a:lnTo>
                  <a:pt x="90098" y="60811"/>
                </a:lnTo>
                <a:lnTo>
                  <a:pt x="90232" y="60544"/>
                </a:lnTo>
                <a:lnTo>
                  <a:pt x="90232" y="59443"/>
                </a:lnTo>
                <a:lnTo>
                  <a:pt x="91466" y="59443"/>
                </a:lnTo>
                <a:lnTo>
                  <a:pt x="92366" y="58543"/>
                </a:lnTo>
                <a:lnTo>
                  <a:pt x="93267" y="59443"/>
                </a:lnTo>
                <a:lnTo>
                  <a:pt x="94501" y="59443"/>
                </a:lnTo>
                <a:lnTo>
                  <a:pt x="94501" y="60544"/>
                </a:lnTo>
                <a:lnTo>
                  <a:pt x="94635" y="60811"/>
                </a:lnTo>
                <a:lnTo>
                  <a:pt x="95402" y="61578"/>
                </a:lnTo>
                <a:lnTo>
                  <a:pt x="94635" y="62346"/>
                </a:lnTo>
                <a:lnTo>
                  <a:pt x="94501" y="62646"/>
                </a:lnTo>
                <a:lnTo>
                  <a:pt x="94501" y="63713"/>
                </a:lnTo>
                <a:lnTo>
                  <a:pt x="93267" y="63713"/>
                </a:lnTo>
                <a:close/>
                <a:moveTo>
                  <a:pt x="88130" y="65381"/>
                </a:moveTo>
                <a:lnTo>
                  <a:pt x="88130" y="63313"/>
                </a:lnTo>
                <a:lnTo>
                  <a:pt x="86796" y="61979"/>
                </a:lnTo>
                <a:lnTo>
                  <a:pt x="88597" y="61979"/>
                </a:lnTo>
                <a:lnTo>
                  <a:pt x="89431" y="62813"/>
                </a:lnTo>
                <a:lnTo>
                  <a:pt x="89431" y="64113"/>
                </a:lnTo>
                <a:close/>
                <a:moveTo>
                  <a:pt x="65781" y="65381"/>
                </a:moveTo>
                <a:lnTo>
                  <a:pt x="64513" y="64080"/>
                </a:lnTo>
                <a:lnTo>
                  <a:pt x="64513" y="62779"/>
                </a:lnTo>
                <a:lnTo>
                  <a:pt x="65347" y="61979"/>
                </a:lnTo>
                <a:lnTo>
                  <a:pt x="67148" y="61979"/>
                </a:lnTo>
                <a:lnTo>
                  <a:pt x="65781" y="63313"/>
                </a:lnTo>
                <a:lnTo>
                  <a:pt x="65781" y="65381"/>
                </a:lnTo>
                <a:close/>
                <a:moveTo>
                  <a:pt x="61578" y="64614"/>
                </a:moveTo>
                <a:lnTo>
                  <a:pt x="60677" y="63713"/>
                </a:lnTo>
                <a:lnTo>
                  <a:pt x="59410" y="63713"/>
                </a:lnTo>
                <a:lnTo>
                  <a:pt x="59410" y="62646"/>
                </a:lnTo>
                <a:lnTo>
                  <a:pt x="59310" y="62346"/>
                </a:lnTo>
                <a:lnTo>
                  <a:pt x="58542" y="61578"/>
                </a:lnTo>
                <a:lnTo>
                  <a:pt x="59310" y="60811"/>
                </a:lnTo>
                <a:lnTo>
                  <a:pt x="59410" y="60544"/>
                </a:lnTo>
                <a:lnTo>
                  <a:pt x="59410" y="59443"/>
                </a:lnTo>
                <a:lnTo>
                  <a:pt x="60677" y="59443"/>
                </a:lnTo>
                <a:lnTo>
                  <a:pt x="61578" y="58543"/>
                </a:lnTo>
                <a:lnTo>
                  <a:pt x="62445" y="59443"/>
                </a:lnTo>
                <a:lnTo>
                  <a:pt x="63713" y="59443"/>
                </a:lnTo>
                <a:lnTo>
                  <a:pt x="63713" y="60544"/>
                </a:lnTo>
                <a:lnTo>
                  <a:pt x="63846" y="60811"/>
                </a:lnTo>
                <a:lnTo>
                  <a:pt x="64613" y="61578"/>
                </a:lnTo>
                <a:lnTo>
                  <a:pt x="63846" y="62346"/>
                </a:lnTo>
                <a:lnTo>
                  <a:pt x="63713" y="62646"/>
                </a:lnTo>
                <a:lnTo>
                  <a:pt x="63713" y="63713"/>
                </a:lnTo>
                <a:lnTo>
                  <a:pt x="62445" y="63713"/>
                </a:lnTo>
                <a:close/>
                <a:moveTo>
                  <a:pt x="57341" y="65381"/>
                </a:moveTo>
                <a:lnTo>
                  <a:pt x="57341" y="63313"/>
                </a:lnTo>
                <a:lnTo>
                  <a:pt x="56007" y="61979"/>
                </a:lnTo>
                <a:lnTo>
                  <a:pt x="57808" y="61979"/>
                </a:lnTo>
                <a:lnTo>
                  <a:pt x="58642" y="62813"/>
                </a:lnTo>
                <a:lnTo>
                  <a:pt x="58642" y="64113"/>
                </a:lnTo>
                <a:close/>
                <a:moveTo>
                  <a:pt x="57341" y="57776"/>
                </a:moveTo>
                <a:lnTo>
                  <a:pt x="58642" y="59077"/>
                </a:lnTo>
                <a:lnTo>
                  <a:pt x="58642" y="60377"/>
                </a:lnTo>
                <a:lnTo>
                  <a:pt x="57808" y="61178"/>
                </a:lnTo>
                <a:lnTo>
                  <a:pt x="56007" y="61178"/>
                </a:lnTo>
                <a:lnTo>
                  <a:pt x="57341" y="59844"/>
                </a:lnTo>
                <a:close/>
                <a:moveTo>
                  <a:pt x="65781" y="57776"/>
                </a:moveTo>
                <a:lnTo>
                  <a:pt x="65781" y="59844"/>
                </a:lnTo>
                <a:lnTo>
                  <a:pt x="67148" y="61178"/>
                </a:lnTo>
                <a:lnTo>
                  <a:pt x="65347" y="61178"/>
                </a:lnTo>
                <a:lnTo>
                  <a:pt x="64513" y="60344"/>
                </a:lnTo>
                <a:lnTo>
                  <a:pt x="64513" y="59043"/>
                </a:lnTo>
                <a:close/>
                <a:moveTo>
                  <a:pt x="88130" y="57776"/>
                </a:moveTo>
                <a:lnTo>
                  <a:pt x="89431" y="59077"/>
                </a:lnTo>
                <a:lnTo>
                  <a:pt x="89431" y="60377"/>
                </a:lnTo>
                <a:lnTo>
                  <a:pt x="88597" y="61178"/>
                </a:lnTo>
                <a:lnTo>
                  <a:pt x="86796" y="61178"/>
                </a:lnTo>
                <a:lnTo>
                  <a:pt x="88130" y="59844"/>
                </a:lnTo>
                <a:lnTo>
                  <a:pt x="88130" y="57776"/>
                </a:lnTo>
                <a:close/>
                <a:moveTo>
                  <a:pt x="96569" y="57776"/>
                </a:moveTo>
                <a:lnTo>
                  <a:pt x="96569" y="59844"/>
                </a:lnTo>
                <a:lnTo>
                  <a:pt x="97937" y="61178"/>
                </a:lnTo>
                <a:lnTo>
                  <a:pt x="96136" y="61178"/>
                </a:lnTo>
                <a:lnTo>
                  <a:pt x="95302" y="60377"/>
                </a:lnTo>
                <a:lnTo>
                  <a:pt x="95302" y="59077"/>
                </a:lnTo>
                <a:close/>
                <a:moveTo>
                  <a:pt x="118952" y="57776"/>
                </a:moveTo>
                <a:lnTo>
                  <a:pt x="120220" y="59077"/>
                </a:lnTo>
                <a:lnTo>
                  <a:pt x="120220" y="60377"/>
                </a:lnTo>
                <a:lnTo>
                  <a:pt x="119386" y="61178"/>
                </a:lnTo>
                <a:lnTo>
                  <a:pt x="117584" y="61178"/>
                </a:lnTo>
                <a:lnTo>
                  <a:pt x="118952" y="59844"/>
                </a:lnTo>
                <a:lnTo>
                  <a:pt x="118952" y="57776"/>
                </a:lnTo>
                <a:close/>
                <a:moveTo>
                  <a:pt x="127391" y="57776"/>
                </a:moveTo>
                <a:lnTo>
                  <a:pt x="127391" y="59844"/>
                </a:lnTo>
                <a:lnTo>
                  <a:pt x="128726" y="61178"/>
                </a:lnTo>
                <a:lnTo>
                  <a:pt x="126924" y="61178"/>
                </a:lnTo>
                <a:lnTo>
                  <a:pt x="126091" y="60344"/>
                </a:lnTo>
                <a:lnTo>
                  <a:pt x="126091" y="59043"/>
                </a:lnTo>
                <a:close/>
                <a:moveTo>
                  <a:pt x="149741" y="57776"/>
                </a:moveTo>
                <a:lnTo>
                  <a:pt x="151008" y="59077"/>
                </a:lnTo>
                <a:lnTo>
                  <a:pt x="151008" y="60377"/>
                </a:lnTo>
                <a:lnTo>
                  <a:pt x="150174" y="61178"/>
                </a:lnTo>
                <a:lnTo>
                  <a:pt x="148373" y="61178"/>
                </a:lnTo>
                <a:lnTo>
                  <a:pt x="149741" y="59844"/>
                </a:lnTo>
                <a:lnTo>
                  <a:pt x="149741" y="57776"/>
                </a:lnTo>
                <a:close/>
                <a:moveTo>
                  <a:pt x="158180" y="57776"/>
                </a:moveTo>
                <a:lnTo>
                  <a:pt x="158180" y="59844"/>
                </a:lnTo>
                <a:lnTo>
                  <a:pt x="159514" y="61178"/>
                </a:lnTo>
                <a:lnTo>
                  <a:pt x="157713" y="61178"/>
                </a:lnTo>
                <a:lnTo>
                  <a:pt x="156879" y="60344"/>
                </a:lnTo>
                <a:lnTo>
                  <a:pt x="156879" y="59043"/>
                </a:lnTo>
                <a:close/>
                <a:moveTo>
                  <a:pt x="180529" y="57776"/>
                </a:moveTo>
                <a:lnTo>
                  <a:pt x="181797" y="59077"/>
                </a:lnTo>
                <a:lnTo>
                  <a:pt x="181797" y="60377"/>
                </a:lnTo>
                <a:lnTo>
                  <a:pt x="180963" y="61178"/>
                </a:lnTo>
                <a:lnTo>
                  <a:pt x="179162" y="61178"/>
                </a:lnTo>
                <a:lnTo>
                  <a:pt x="180529" y="59844"/>
                </a:lnTo>
                <a:lnTo>
                  <a:pt x="180529" y="57776"/>
                </a:lnTo>
                <a:close/>
                <a:moveTo>
                  <a:pt x="188969" y="57776"/>
                </a:moveTo>
                <a:lnTo>
                  <a:pt x="188969" y="59844"/>
                </a:lnTo>
                <a:lnTo>
                  <a:pt x="190303" y="61178"/>
                </a:lnTo>
                <a:lnTo>
                  <a:pt x="188502" y="61178"/>
                </a:lnTo>
                <a:lnTo>
                  <a:pt x="187668" y="60344"/>
                </a:lnTo>
                <a:lnTo>
                  <a:pt x="187668" y="59043"/>
                </a:lnTo>
                <a:close/>
                <a:moveTo>
                  <a:pt x="191437" y="61178"/>
                </a:moveTo>
                <a:lnTo>
                  <a:pt x="189736" y="59510"/>
                </a:lnTo>
                <a:lnTo>
                  <a:pt x="189736" y="57475"/>
                </a:lnTo>
                <a:lnTo>
                  <a:pt x="195473" y="57475"/>
                </a:lnTo>
                <a:lnTo>
                  <a:pt x="199176" y="61178"/>
                </a:lnTo>
                <a:close/>
                <a:moveTo>
                  <a:pt x="187268" y="58643"/>
                </a:moveTo>
                <a:lnTo>
                  <a:pt x="185967" y="58643"/>
                </a:lnTo>
                <a:lnTo>
                  <a:pt x="185133" y="57809"/>
                </a:lnTo>
                <a:lnTo>
                  <a:pt x="185133" y="56008"/>
                </a:lnTo>
                <a:lnTo>
                  <a:pt x="186367" y="57242"/>
                </a:lnTo>
                <a:lnTo>
                  <a:pt x="186667" y="57375"/>
                </a:lnTo>
                <a:lnTo>
                  <a:pt x="188535" y="57375"/>
                </a:lnTo>
                <a:close/>
                <a:moveTo>
                  <a:pt x="184332" y="57809"/>
                </a:moveTo>
                <a:lnTo>
                  <a:pt x="183532" y="58643"/>
                </a:lnTo>
                <a:lnTo>
                  <a:pt x="182231" y="58643"/>
                </a:lnTo>
                <a:lnTo>
                  <a:pt x="180930" y="57375"/>
                </a:lnTo>
                <a:lnTo>
                  <a:pt x="182831" y="57375"/>
                </a:lnTo>
                <a:lnTo>
                  <a:pt x="183098" y="57242"/>
                </a:lnTo>
                <a:lnTo>
                  <a:pt x="184332" y="56008"/>
                </a:lnTo>
                <a:close/>
                <a:moveTo>
                  <a:pt x="179729" y="59510"/>
                </a:moveTo>
                <a:lnTo>
                  <a:pt x="178061" y="61178"/>
                </a:lnTo>
                <a:lnTo>
                  <a:pt x="170289" y="61178"/>
                </a:lnTo>
                <a:lnTo>
                  <a:pt x="174025" y="57475"/>
                </a:lnTo>
                <a:lnTo>
                  <a:pt x="179729" y="57475"/>
                </a:lnTo>
                <a:lnTo>
                  <a:pt x="179729" y="59510"/>
                </a:lnTo>
                <a:close/>
                <a:moveTo>
                  <a:pt x="160649" y="61178"/>
                </a:moveTo>
                <a:lnTo>
                  <a:pt x="158947" y="59510"/>
                </a:lnTo>
                <a:lnTo>
                  <a:pt x="158947" y="57475"/>
                </a:lnTo>
                <a:lnTo>
                  <a:pt x="164685" y="57475"/>
                </a:lnTo>
                <a:lnTo>
                  <a:pt x="168387" y="61178"/>
                </a:lnTo>
                <a:close/>
                <a:moveTo>
                  <a:pt x="156479" y="58643"/>
                </a:moveTo>
                <a:lnTo>
                  <a:pt x="155178" y="58643"/>
                </a:lnTo>
                <a:lnTo>
                  <a:pt x="154344" y="57809"/>
                </a:lnTo>
                <a:lnTo>
                  <a:pt x="154344" y="56008"/>
                </a:lnTo>
                <a:lnTo>
                  <a:pt x="155578" y="57242"/>
                </a:lnTo>
                <a:lnTo>
                  <a:pt x="155845" y="57375"/>
                </a:lnTo>
                <a:lnTo>
                  <a:pt x="157746" y="57375"/>
                </a:lnTo>
                <a:close/>
                <a:moveTo>
                  <a:pt x="153543" y="57809"/>
                </a:moveTo>
                <a:lnTo>
                  <a:pt x="152743" y="58643"/>
                </a:lnTo>
                <a:lnTo>
                  <a:pt x="151442" y="58643"/>
                </a:lnTo>
                <a:lnTo>
                  <a:pt x="150141" y="57375"/>
                </a:lnTo>
                <a:lnTo>
                  <a:pt x="152042" y="57375"/>
                </a:lnTo>
                <a:lnTo>
                  <a:pt x="152309" y="57242"/>
                </a:lnTo>
                <a:lnTo>
                  <a:pt x="153543" y="56008"/>
                </a:lnTo>
                <a:close/>
                <a:moveTo>
                  <a:pt x="148940" y="59510"/>
                </a:moveTo>
                <a:lnTo>
                  <a:pt x="147272" y="61178"/>
                </a:lnTo>
                <a:lnTo>
                  <a:pt x="139500" y="61178"/>
                </a:lnTo>
                <a:lnTo>
                  <a:pt x="143236" y="57475"/>
                </a:lnTo>
                <a:lnTo>
                  <a:pt x="148940" y="57475"/>
                </a:lnTo>
                <a:lnTo>
                  <a:pt x="148940" y="59510"/>
                </a:lnTo>
                <a:close/>
                <a:moveTo>
                  <a:pt x="129860" y="61178"/>
                </a:moveTo>
                <a:lnTo>
                  <a:pt x="128159" y="59510"/>
                </a:lnTo>
                <a:lnTo>
                  <a:pt x="128159" y="57475"/>
                </a:lnTo>
                <a:lnTo>
                  <a:pt x="133896" y="57475"/>
                </a:lnTo>
                <a:lnTo>
                  <a:pt x="137599" y="61178"/>
                </a:lnTo>
                <a:close/>
                <a:moveTo>
                  <a:pt x="125690" y="58643"/>
                </a:moveTo>
                <a:lnTo>
                  <a:pt x="124389" y="58643"/>
                </a:lnTo>
                <a:lnTo>
                  <a:pt x="123555" y="57809"/>
                </a:lnTo>
                <a:lnTo>
                  <a:pt x="123555" y="56008"/>
                </a:lnTo>
                <a:lnTo>
                  <a:pt x="124790" y="57242"/>
                </a:lnTo>
                <a:lnTo>
                  <a:pt x="125056" y="57375"/>
                </a:lnTo>
                <a:lnTo>
                  <a:pt x="126958" y="57375"/>
                </a:lnTo>
                <a:close/>
                <a:moveTo>
                  <a:pt x="122755" y="57809"/>
                </a:moveTo>
                <a:lnTo>
                  <a:pt x="121954" y="58643"/>
                </a:lnTo>
                <a:lnTo>
                  <a:pt x="120653" y="58643"/>
                </a:lnTo>
                <a:lnTo>
                  <a:pt x="119352" y="57375"/>
                </a:lnTo>
                <a:lnTo>
                  <a:pt x="121254" y="57375"/>
                </a:lnTo>
                <a:lnTo>
                  <a:pt x="121521" y="57242"/>
                </a:lnTo>
                <a:lnTo>
                  <a:pt x="122755" y="56008"/>
                </a:lnTo>
                <a:lnTo>
                  <a:pt x="122755" y="57809"/>
                </a:lnTo>
                <a:close/>
                <a:moveTo>
                  <a:pt x="118152" y="59510"/>
                </a:moveTo>
                <a:lnTo>
                  <a:pt x="116450" y="61178"/>
                </a:lnTo>
                <a:lnTo>
                  <a:pt x="108711" y="61178"/>
                </a:lnTo>
                <a:lnTo>
                  <a:pt x="112414" y="57475"/>
                </a:lnTo>
                <a:lnTo>
                  <a:pt x="118152" y="57475"/>
                </a:lnTo>
                <a:lnTo>
                  <a:pt x="118152" y="59510"/>
                </a:lnTo>
                <a:close/>
                <a:moveTo>
                  <a:pt x="99071" y="61178"/>
                </a:moveTo>
                <a:lnTo>
                  <a:pt x="97370" y="59510"/>
                </a:lnTo>
                <a:lnTo>
                  <a:pt x="97370" y="57475"/>
                </a:lnTo>
                <a:lnTo>
                  <a:pt x="103074" y="57475"/>
                </a:lnTo>
                <a:lnTo>
                  <a:pt x="106810" y="61178"/>
                </a:lnTo>
                <a:close/>
                <a:moveTo>
                  <a:pt x="94868" y="58643"/>
                </a:moveTo>
                <a:lnTo>
                  <a:pt x="93567" y="58643"/>
                </a:lnTo>
                <a:lnTo>
                  <a:pt x="92767" y="57809"/>
                </a:lnTo>
                <a:lnTo>
                  <a:pt x="92767" y="56008"/>
                </a:lnTo>
                <a:lnTo>
                  <a:pt x="94001" y="57242"/>
                </a:lnTo>
                <a:lnTo>
                  <a:pt x="94268" y="57375"/>
                </a:lnTo>
                <a:lnTo>
                  <a:pt x="96169" y="57375"/>
                </a:lnTo>
                <a:close/>
                <a:moveTo>
                  <a:pt x="91966" y="57809"/>
                </a:moveTo>
                <a:lnTo>
                  <a:pt x="91166" y="58643"/>
                </a:lnTo>
                <a:lnTo>
                  <a:pt x="89865" y="58643"/>
                </a:lnTo>
                <a:lnTo>
                  <a:pt x="88564" y="57375"/>
                </a:lnTo>
                <a:lnTo>
                  <a:pt x="90465" y="57375"/>
                </a:lnTo>
                <a:lnTo>
                  <a:pt x="90732" y="57242"/>
                </a:lnTo>
                <a:lnTo>
                  <a:pt x="91966" y="56008"/>
                </a:lnTo>
                <a:lnTo>
                  <a:pt x="91966" y="57809"/>
                </a:lnTo>
                <a:close/>
                <a:moveTo>
                  <a:pt x="87363" y="59510"/>
                </a:moveTo>
                <a:lnTo>
                  <a:pt x="85662" y="61178"/>
                </a:lnTo>
                <a:lnTo>
                  <a:pt x="77923" y="61178"/>
                </a:lnTo>
                <a:lnTo>
                  <a:pt x="81625" y="57475"/>
                </a:lnTo>
                <a:lnTo>
                  <a:pt x="87363" y="57475"/>
                </a:lnTo>
                <a:lnTo>
                  <a:pt x="87363" y="59510"/>
                </a:lnTo>
                <a:close/>
                <a:moveTo>
                  <a:pt x="68249" y="61178"/>
                </a:moveTo>
                <a:lnTo>
                  <a:pt x="66581" y="59510"/>
                </a:lnTo>
                <a:lnTo>
                  <a:pt x="66581" y="57475"/>
                </a:lnTo>
                <a:lnTo>
                  <a:pt x="72285" y="57475"/>
                </a:lnTo>
                <a:lnTo>
                  <a:pt x="76021" y="61178"/>
                </a:lnTo>
                <a:close/>
                <a:moveTo>
                  <a:pt x="64080" y="58643"/>
                </a:moveTo>
                <a:lnTo>
                  <a:pt x="62779" y="58643"/>
                </a:lnTo>
                <a:lnTo>
                  <a:pt x="61978" y="57809"/>
                </a:lnTo>
                <a:lnTo>
                  <a:pt x="61978" y="56008"/>
                </a:lnTo>
                <a:lnTo>
                  <a:pt x="63212" y="57242"/>
                </a:lnTo>
                <a:lnTo>
                  <a:pt x="63479" y="57375"/>
                </a:lnTo>
                <a:lnTo>
                  <a:pt x="65381" y="57375"/>
                </a:lnTo>
                <a:close/>
                <a:moveTo>
                  <a:pt x="61178" y="57809"/>
                </a:moveTo>
                <a:lnTo>
                  <a:pt x="60344" y="58643"/>
                </a:lnTo>
                <a:lnTo>
                  <a:pt x="59043" y="58643"/>
                </a:lnTo>
                <a:lnTo>
                  <a:pt x="57775" y="57375"/>
                </a:lnTo>
                <a:lnTo>
                  <a:pt x="59676" y="57375"/>
                </a:lnTo>
                <a:lnTo>
                  <a:pt x="59943" y="57242"/>
                </a:lnTo>
                <a:lnTo>
                  <a:pt x="61178" y="56008"/>
                </a:lnTo>
                <a:close/>
                <a:moveTo>
                  <a:pt x="56574" y="59510"/>
                </a:moveTo>
                <a:lnTo>
                  <a:pt x="54873" y="61178"/>
                </a:lnTo>
                <a:lnTo>
                  <a:pt x="47134" y="61178"/>
                </a:lnTo>
                <a:lnTo>
                  <a:pt x="50837" y="57475"/>
                </a:lnTo>
                <a:lnTo>
                  <a:pt x="56574" y="57475"/>
                </a:lnTo>
                <a:close/>
                <a:moveTo>
                  <a:pt x="54873" y="61979"/>
                </a:moveTo>
                <a:lnTo>
                  <a:pt x="56574" y="63646"/>
                </a:lnTo>
                <a:lnTo>
                  <a:pt x="56574" y="65681"/>
                </a:lnTo>
                <a:lnTo>
                  <a:pt x="50837" y="65681"/>
                </a:lnTo>
                <a:lnTo>
                  <a:pt x="47134" y="61979"/>
                </a:lnTo>
                <a:lnTo>
                  <a:pt x="54873" y="61979"/>
                </a:lnTo>
                <a:close/>
                <a:moveTo>
                  <a:pt x="59043" y="64514"/>
                </a:moveTo>
                <a:lnTo>
                  <a:pt x="60344" y="64514"/>
                </a:lnTo>
                <a:lnTo>
                  <a:pt x="61178" y="65348"/>
                </a:lnTo>
                <a:lnTo>
                  <a:pt x="61178" y="67149"/>
                </a:lnTo>
                <a:lnTo>
                  <a:pt x="59943" y="65915"/>
                </a:lnTo>
                <a:lnTo>
                  <a:pt x="59676" y="65781"/>
                </a:lnTo>
                <a:lnTo>
                  <a:pt x="57775" y="65781"/>
                </a:lnTo>
                <a:close/>
                <a:moveTo>
                  <a:pt x="61978" y="65348"/>
                </a:moveTo>
                <a:lnTo>
                  <a:pt x="62779" y="64514"/>
                </a:lnTo>
                <a:lnTo>
                  <a:pt x="64080" y="64514"/>
                </a:lnTo>
                <a:lnTo>
                  <a:pt x="65381" y="65815"/>
                </a:lnTo>
                <a:lnTo>
                  <a:pt x="63479" y="65815"/>
                </a:lnTo>
                <a:lnTo>
                  <a:pt x="63212" y="65915"/>
                </a:lnTo>
                <a:lnTo>
                  <a:pt x="61978" y="67149"/>
                </a:lnTo>
                <a:close/>
                <a:moveTo>
                  <a:pt x="66581" y="63646"/>
                </a:moveTo>
                <a:lnTo>
                  <a:pt x="68249" y="61979"/>
                </a:lnTo>
                <a:lnTo>
                  <a:pt x="76021" y="61979"/>
                </a:lnTo>
                <a:lnTo>
                  <a:pt x="72285" y="65681"/>
                </a:lnTo>
                <a:lnTo>
                  <a:pt x="66581" y="65681"/>
                </a:lnTo>
                <a:lnTo>
                  <a:pt x="66581" y="63646"/>
                </a:lnTo>
                <a:close/>
                <a:moveTo>
                  <a:pt x="85662" y="61979"/>
                </a:moveTo>
                <a:lnTo>
                  <a:pt x="87363" y="63646"/>
                </a:lnTo>
                <a:lnTo>
                  <a:pt x="87363" y="65681"/>
                </a:lnTo>
                <a:lnTo>
                  <a:pt x="81659" y="65681"/>
                </a:lnTo>
                <a:lnTo>
                  <a:pt x="77923" y="61979"/>
                </a:lnTo>
                <a:lnTo>
                  <a:pt x="85662" y="61979"/>
                </a:lnTo>
                <a:close/>
                <a:moveTo>
                  <a:pt x="89831" y="64514"/>
                </a:moveTo>
                <a:lnTo>
                  <a:pt x="91132" y="64514"/>
                </a:lnTo>
                <a:lnTo>
                  <a:pt x="91966" y="65348"/>
                </a:lnTo>
                <a:lnTo>
                  <a:pt x="91966" y="67149"/>
                </a:lnTo>
                <a:lnTo>
                  <a:pt x="90732" y="65915"/>
                </a:lnTo>
                <a:lnTo>
                  <a:pt x="90465" y="65781"/>
                </a:lnTo>
                <a:lnTo>
                  <a:pt x="88564" y="65781"/>
                </a:lnTo>
                <a:close/>
                <a:moveTo>
                  <a:pt x="92767" y="65348"/>
                </a:moveTo>
                <a:lnTo>
                  <a:pt x="93567" y="64514"/>
                </a:lnTo>
                <a:lnTo>
                  <a:pt x="94868" y="64514"/>
                </a:lnTo>
                <a:lnTo>
                  <a:pt x="96169" y="65815"/>
                </a:lnTo>
                <a:lnTo>
                  <a:pt x="94268" y="65815"/>
                </a:lnTo>
                <a:lnTo>
                  <a:pt x="94001" y="65915"/>
                </a:lnTo>
                <a:lnTo>
                  <a:pt x="92767" y="67149"/>
                </a:lnTo>
                <a:lnTo>
                  <a:pt x="92767" y="65348"/>
                </a:lnTo>
                <a:close/>
                <a:moveTo>
                  <a:pt x="97370" y="63646"/>
                </a:moveTo>
                <a:lnTo>
                  <a:pt x="99071" y="61979"/>
                </a:lnTo>
                <a:lnTo>
                  <a:pt x="106810" y="61979"/>
                </a:lnTo>
                <a:lnTo>
                  <a:pt x="103074" y="65681"/>
                </a:lnTo>
                <a:lnTo>
                  <a:pt x="97370" y="65681"/>
                </a:lnTo>
                <a:lnTo>
                  <a:pt x="97370" y="63646"/>
                </a:lnTo>
                <a:close/>
                <a:moveTo>
                  <a:pt x="116450" y="61979"/>
                </a:moveTo>
                <a:lnTo>
                  <a:pt x="118152" y="63646"/>
                </a:lnTo>
                <a:lnTo>
                  <a:pt x="118152" y="65681"/>
                </a:lnTo>
                <a:lnTo>
                  <a:pt x="112447" y="65681"/>
                </a:lnTo>
                <a:lnTo>
                  <a:pt x="108711" y="61979"/>
                </a:lnTo>
                <a:lnTo>
                  <a:pt x="116450" y="61979"/>
                </a:lnTo>
                <a:close/>
                <a:moveTo>
                  <a:pt x="120653" y="64514"/>
                </a:moveTo>
                <a:lnTo>
                  <a:pt x="121954" y="64514"/>
                </a:lnTo>
                <a:lnTo>
                  <a:pt x="122755" y="65348"/>
                </a:lnTo>
                <a:lnTo>
                  <a:pt x="122755" y="67149"/>
                </a:lnTo>
                <a:lnTo>
                  <a:pt x="121521" y="65915"/>
                </a:lnTo>
                <a:lnTo>
                  <a:pt x="121254" y="65781"/>
                </a:lnTo>
                <a:lnTo>
                  <a:pt x="119352" y="65781"/>
                </a:lnTo>
                <a:close/>
                <a:moveTo>
                  <a:pt x="123555" y="65348"/>
                </a:moveTo>
                <a:lnTo>
                  <a:pt x="124389" y="64514"/>
                </a:lnTo>
                <a:lnTo>
                  <a:pt x="125657" y="64514"/>
                </a:lnTo>
                <a:lnTo>
                  <a:pt x="126958" y="65815"/>
                </a:lnTo>
                <a:lnTo>
                  <a:pt x="125056" y="65815"/>
                </a:lnTo>
                <a:lnTo>
                  <a:pt x="124790" y="65915"/>
                </a:lnTo>
                <a:lnTo>
                  <a:pt x="123555" y="67149"/>
                </a:lnTo>
                <a:lnTo>
                  <a:pt x="123555" y="65348"/>
                </a:lnTo>
                <a:close/>
                <a:moveTo>
                  <a:pt x="128159" y="63646"/>
                </a:moveTo>
                <a:lnTo>
                  <a:pt x="129860" y="61979"/>
                </a:lnTo>
                <a:lnTo>
                  <a:pt x="137599" y="61979"/>
                </a:lnTo>
                <a:lnTo>
                  <a:pt x="133863" y="65681"/>
                </a:lnTo>
                <a:lnTo>
                  <a:pt x="128159" y="65681"/>
                </a:lnTo>
                <a:lnTo>
                  <a:pt x="128159" y="63646"/>
                </a:lnTo>
                <a:close/>
                <a:moveTo>
                  <a:pt x="147272" y="61979"/>
                </a:moveTo>
                <a:lnTo>
                  <a:pt x="148940" y="63646"/>
                </a:lnTo>
                <a:lnTo>
                  <a:pt x="148940" y="65681"/>
                </a:lnTo>
                <a:lnTo>
                  <a:pt x="143236" y="65681"/>
                </a:lnTo>
                <a:lnTo>
                  <a:pt x="139500" y="61979"/>
                </a:lnTo>
                <a:lnTo>
                  <a:pt x="147272" y="61979"/>
                </a:lnTo>
                <a:close/>
                <a:moveTo>
                  <a:pt x="151442" y="64514"/>
                </a:moveTo>
                <a:lnTo>
                  <a:pt x="152743" y="64514"/>
                </a:lnTo>
                <a:lnTo>
                  <a:pt x="153543" y="65348"/>
                </a:lnTo>
                <a:lnTo>
                  <a:pt x="153543" y="67149"/>
                </a:lnTo>
                <a:lnTo>
                  <a:pt x="152309" y="65915"/>
                </a:lnTo>
                <a:lnTo>
                  <a:pt x="152042" y="65781"/>
                </a:lnTo>
                <a:lnTo>
                  <a:pt x="150141" y="65781"/>
                </a:lnTo>
                <a:close/>
                <a:moveTo>
                  <a:pt x="154344" y="65348"/>
                </a:moveTo>
                <a:lnTo>
                  <a:pt x="155178" y="64514"/>
                </a:lnTo>
                <a:lnTo>
                  <a:pt x="156479" y="64514"/>
                </a:lnTo>
                <a:lnTo>
                  <a:pt x="157746" y="65815"/>
                </a:lnTo>
                <a:lnTo>
                  <a:pt x="155845" y="65815"/>
                </a:lnTo>
                <a:lnTo>
                  <a:pt x="155578" y="65915"/>
                </a:lnTo>
                <a:lnTo>
                  <a:pt x="154344" y="67149"/>
                </a:lnTo>
                <a:close/>
                <a:moveTo>
                  <a:pt x="158947" y="63646"/>
                </a:moveTo>
                <a:lnTo>
                  <a:pt x="160649" y="61979"/>
                </a:lnTo>
                <a:lnTo>
                  <a:pt x="168387" y="61979"/>
                </a:lnTo>
                <a:lnTo>
                  <a:pt x="164651" y="65681"/>
                </a:lnTo>
                <a:lnTo>
                  <a:pt x="158947" y="65681"/>
                </a:lnTo>
                <a:lnTo>
                  <a:pt x="158947" y="63646"/>
                </a:lnTo>
                <a:close/>
                <a:moveTo>
                  <a:pt x="178061" y="61979"/>
                </a:moveTo>
                <a:lnTo>
                  <a:pt x="179729" y="63646"/>
                </a:lnTo>
                <a:lnTo>
                  <a:pt x="179729" y="65681"/>
                </a:lnTo>
                <a:lnTo>
                  <a:pt x="174025" y="65681"/>
                </a:lnTo>
                <a:lnTo>
                  <a:pt x="170289" y="61979"/>
                </a:lnTo>
                <a:lnTo>
                  <a:pt x="178061" y="61979"/>
                </a:lnTo>
                <a:close/>
                <a:moveTo>
                  <a:pt x="182231" y="64514"/>
                </a:moveTo>
                <a:lnTo>
                  <a:pt x="183532" y="64514"/>
                </a:lnTo>
                <a:lnTo>
                  <a:pt x="184332" y="65348"/>
                </a:lnTo>
                <a:lnTo>
                  <a:pt x="184332" y="67149"/>
                </a:lnTo>
                <a:lnTo>
                  <a:pt x="183098" y="65915"/>
                </a:lnTo>
                <a:lnTo>
                  <a:pt x="182831" y="65781"/>
                </a:lnTo>
                <a:lnTo>
                  <a:pt x="180930" y="65781"/>
                </a:lnTo>
                <a:close/>
                <a:moveTo>
                  <a:pt x="185133" y="65348"/>
                </a:moveTo>
                <a:lnTo>
                  <a:pt x="185967" y="64514"/>
                </a:lnTo>
                <a:lnTo>
                  <a:pt x="187268" y="64514"/>
                </a:lnTo>
                <a:lnTo>
                  <a:pt x="188535" y="65815"/>
                </a:lnTo>
                <a:lnTo>
                  <a:pt x="186667" y="65815"/>
                </a:lnTo>
                <a:lnTo>
                  <a:pt x="186367" y="65915"/>
                </a:lnTo>
                <a:lnTo>
                  <a:pt x="185133" y="67149"/>
                </a:lnTo>
                <a:close/>
                <a:moveTo>
                  <a:pt x="189736" y="63646"/>
                </a:moveTo>
                <a:lnTo>
                  <a:pt x="191437" y="61979"/>
                </a:lnTo>
                <a:lnTo>
                  <a:pt x="199176" y="61979"/>
                </a:lnTo>
                <a:lnTo>
                  <a:pt x="195473" y="65681"/>
                </a:lnTo>
                <a:lnTo>
                  <a:pt x="189736" y="65681"/>
                </a:lnTo>
                <a:lnTo>
                  <a:pt x="189736" y="63646"/>
                </a:lnTo>
                <a:close/>
                <a:moveTo>
                  <a:pt x="188869" y="56575"/>
                </a:moveTo>
                <a:lnTo>
                  <a:pt x="186801" y="56575"/>
                </a:lnTo>
                <a:lnTo>
                  <a:pt x="185133" y="54874"/>
                </a:lnTo>
                <a:lnTo>
                  <a:pt x="185133" y="47135"/>
                </a:lnTo>
                <a:lnTo>
                  <a:pt x="188869" y="50871"/>
                </a:lnTo>
                <a:lnTo>
                  <a:pt x="188869" y="56575"/>
                </a:lnTo>
                <a:close/>
                <a:moveTo>
                  <a:pt x="184332" y="54874"/>
                </a:moveTo>
                <a:lnTo>
                  <a:pt x="182664" y="56575"/>
                </a:lnTo>
                <a:lnTo>
                  <a:pt x="180629" y="56575"/>
                </a:lnTo>
                <a:lnTo>
                  <a:pt x="180629" y="50871"/>
                </a:lnTo>
                <a:lnTo>
                  <a:pt x="184332" y="47135"/>
                </a:lnTo>
                <a:lnTo>
                  <a:pt x="184332" y="54874"/>
                </a:lnTo>
                <a:close/>
                <a:moveTo>
                  <a:pt x="171723" y="51905"/>
                </a:moveTo>
                <a:lnTo>
                  <a:pt x="169755" y="53873"/>
                </a:lnTo>
                <a:lnTo>
                  <a:pt x="169755" y="52005"/>
                </a:lnTo>
                <a:lnTo>
                  <a:pt x="171156" y="50570"/>
                </a:lnTo>
                <a:lnTo>
                  <a:pt x="173157" y="50570"/>
                </a:lnTo>
                <a:lnTo>
                  <a:pt x="174492" y="51905"/>
                </a:lnTo>
                <a:close/>
                <a:moveTo>
                  <a:pt x="172957" y="47835"/>
                </a:moveTo>
                <a:lnTo>
                  <a:pt x="172957" y="49203"/>
                </a:lnTo>
                <a:lnTo>
                  <a:pt x="170289" y="46568"/>
                </a:lnTo>
                <a:lnTo>
                  <a:pt x="174025" y="46568"/>
                </a:lnTo>
                <a:lnTo>
                  <a:pt x="173057" y="47568"/>
                </a:lnTo>
                <a:close/>
                <a:moveTo>
                  <a:pt x="170289" y="45800"/>
                </a:moveTo>
                <a:lnTo>
                  <a:pt x="172957" y="43132"/>
                </a:lnTo>
                <a:lnTo>
                  <a:pt x="172957" y="44700"/>
                </a:lnTo>
                <a:lnTo>
                  <a:pt x="174025" y="45800"/>
                </a:lnTo>
                <a:lnTo>
                  <a:pt x="170289" y="45800"/>
                </a:lnTo>
                <a:close/>
                <a:moveTo>
                  <a:pt x="169755" y="45233"/>
                </a:moveTo>
                <a:lnTo>
                  <a:pt x="169755" y="41497"/>
                </a:lnTo>
                <a:lnTo>
                  <a:pt x="170722" y="42465"/>
                </a:lnTo>
                <a:lnTo>
                  <a:pt x="170989" y="42598"/>
                </a:lnTo>
                <a:lnTo>
                  <a:pt x="172390" y="42598"/>
                </a:lnTo>
                <a:close/>
                <a:moveTo>
                  <a:pt x="168954" y="45233"/>
                </a:moveTo>
                <a:lnTo>
                  <a:pt x="166319" y="42598"/>
                </a:lnTo>
                <a:lnTo>
                  <a:pt x="167687" y="42598"/>
                </a:lnTo>
                <a:lnTo>
                  <a:pt x="167854" y="42598"/>
                </a:lnTo>
                <a:lnTo>
                  <a:pt x="168954" y="41497"/>
                </a:lnTo>
                <a:close/>
                <a:moveTo>
                  <a:pt x="168954" y="47135"/>
                </a:moveTo>
                <a:lnTo>
                  <a:pt x="168954" y="50871"/>
                </a:lnTo>
                <a:lnTo>
                  <a:pt x="167854" y="49770"/>
                </a:lnTo>
                <a:lnTo>
                  <a:pt x="166319" y="49770"/>
                </a:lnTo>
                <a:close/>
                <a:moveTo>
                  <a:pt x="158047" y="56575"/>
                </a:moveTo>
                <a:lnTo>
                  <a:pt x="156012" y="56575"/>
                </a:lnTo>
                <a:lnTo>
                  <a:pt x="154344" y="54874"/>
                </a:lnTo>
                <a:lnTo>
                  <a:pt x="154344" y="47135"/>
                </a:lnTo>
                <a:lnTo>
                  <a:pt x="158047" y="50871"/>
                </a:lnTo>
                <a:lnTo>
                  <a:pt x="158047" y="56575"/>
                </a:lnTo>
                <a:close/>
                <a:moveTo>
                  <a:pt x="153543" y="54874"/>
                </a:moveTo>
                <a:lnTo>
                  <a:pt x="151876" y="56575"/>
                </a:lnTo>
                <a:lnTo>
                  <a:pt x="149841" y="56575"/>
                </a:lnTo>
                <a:lnTo>
                  <a:pt x="149841" y="50871"/>
                </a:lnTo>
                <a:lnTo>
                  <a:pt x="153543" y="47135"/>
                </a:lnTo>
                <a:lnTo>
                  <a:pt x="153543" y="54874"/>
                </a:lnTo>
                <a:close/>
                <a:moveTo>
                  <a:pt x="140901" y="51905"/>
                </a:moveTo>
                <a:lnTo>
                  <a:pt x="138933" y="53873"/>
                </a:lnTo>
                <a:lnTo>
                  <a:pt x="138933" y="52005"/>
                </a:lnTo>
                <a:lnTo>
                  <a:pt x="140367" y="50570"/>
                </a:lnTo>
                <a:lnTo>
                  <a:pt x="142369" y="50570"/>
                </a:lnTo>
                <a:lnTo>
                  <a:pt x="143703" y="51905"/>
                </a:lnTo>
                <a:close/>
                <a:moveTo>
                  <a:pt x="142135" y="47835"/>
                </a:moveTo>
                <a:lnTo>
                  <a:pt x="142135" y="49203"/>
                </a:lnTo>
                <a:lnTo>
                  <a:pt x="139500" y="46568"/>
                </a:lnTo>
                <a:lnTo>
                  <a:pt x="143236" y="46568"/>
                </a:lnTo>
                <a:lnTo>
                  <a:pt x="142269" y="47568"/>
                </a:lnTo>
                <a:close/>
                <a:moveTo>
                  <a:pt x="139500" y="45800"/>
                </a:moveTo>
                <a:lnTo>
                  <a:pt x="142135" y="43132"/>
                </a:lnTo>
                <a:lnTo>
                  <a:pt x="142135" y="44700"/>
                </a:lnTo>
                <a:lnTo>
                  <a:pt x="143236" y="45800"/>
                </a:lnTo>
                <a:lnTo>
                  <a:pt x="139500" y="45800"/>
                </a:lnTo>
                <a:close/>
                <a:moveTo>
                  <a:pt x="138933" y="45233"/>
                </a:moveTo>
                <a:lnTo>
                  <a:pt x="138933" y="41497"/>
                </a:lnTo>
                <a:lnTo>
                  <a:pt x="140034" y="42598"/>
                </a:lnTo>
                <a:lnTo>
                  <a:pt x="140201" y="42598"/>
                </a:lnTo>
                <a:lnTo>
                  <a:pt x="141602" y="42598"/>
                </a:lnTo>
                <a:close/>
                <a:moveTo>
                  <a:pt x="138166" y="45233"/>
                </a:moveTo>
                <a:lnTo>
                  <a:pt x="135531" y="42598"/>
                </a:lnTo>
                <a:lnTo>
                  <a:pt x="136898" y="42598"/>
                </a:lnTo>
                <a:lnTo>
                  <a:pt x="137165" y="42465"/>
                </a:lnTo>
                <a:lnTo>
                  <a:pt x="138166" y="41497"/>
                </a:lnTo>
                <a:lnTo>
                  <a:pt x="138166" y="45233"/>
                </a:lnTo>
                <a:close/>
                <a:moveTo>
                  <a:pt x="138166" y="47135"/>
                </a:moveTo>
                <a:lnTo>
                  <a:pt x="138166" y="50871"/>
                </a:lnTo>
                <a:lnTo>
                  <a:pt x="137165" y="49903"/>
                </a:lnTo>
                <a:lnTo>
                  <a:pt x="136898" y="49770"/>
                </a:lnTo>
                <a:lnTo>
                  <a:pt x="135531" y="49770"/>
                </a:lnTo>
                <a:close/>
                <a:moveTo>
                  <a:pt x="127258" y="56575"/>
                </a:moveTo>
                <a:lnTo>
                  <a:pt x="125223" y="56575"/>
                </a:lnTo>
                <a:lnTo>
                  <a:pt x="123555" y="54874"/>
                </a:lnTo>
                <a:lnTo>
                  <a:pt x="123555" y="47135"/>
                </a:lnTo>
                <a:lnTo>
                  <a:pt x="127258" y="50871"/>
                </a:lnTo>
                <a:close/>
                <a:moveTo>
                  <a:pt x="122755" y="54874"/>
                </a:moveTo>
                <a:lnTo>
                  <a:pt x="121087" y="56575"/>
                </a:lnTo>
                <a:lnTo>
                  <a:pt x="119052" y="56575"/>
                </a:lnTo>
                <a:lnTo>
                  <a:pt x="119052" y="50871"/>
                </a:lnTo>
                <a:lnTo>
                  <a:pt x="122755" y="47135"/>
                </a:lnTo>
                <a:close/>
                <a:moveTo>
                  <a:pt x="110112" y="51905"/>
                </a:moveTo>
                <a:lnTo>
                  <a:pt x="108144" y="53873"/>
                </a:lnTo>
                <a:lnTo>
                  <a:pt x="108144" y="52005"/>
                </a:lnTo>
                <a:lnTo>
                  <a:pt x="109579" y="50570"/>
                </a:lnTo>
                <a:lnTo>
                  <a:pt x="111580" y="50570"/>
                </a:lnTo>
                <a:lnTo>
                  <a:pt x="112914" y="51905"/>
                </a:lnTo>
                <a:close/>
                <a:moveTo>
                  <a:pt x="111347" y="47835"/>
                </a:moveTo>
                <a:lnTo>
                  <a:pt x="111347" y="49203"/>
                </a:lnTo>
                <a:lnTo>
                  <a:pt x="108711" y="46568"/>
                </a:lnTo>
                <a:lnTo>
                  <a:pt x="112447" y="46568"/>
                </a:lnTo>
                <a:lnTo>
                  <a:pt x="111480" y="47568"/>
                </a:lnTo>
                <a:close/>
                <a:moveTo>
                  <a:pt x="108711" y="45800"/>
                </a:moveTo>
                <a:lnTo>
                  <a:pt x="111347" y="43132"/>
                </a:lnTo>
                <a:lnTo>
                  <a:pt x="111347" y="44700"/>
                </a:lnTo>
                <a:lnTo>
                  <a:pt x="112447" y="45800"/>
                </a:lnTo>
                <a:lnTo>
                  <a:pt x="108711" y="45800"/>
                </a:lnTo>
                <a:close/>
                <a:moveTo>
                  <a:pt x="108144" y="45233"/>
                </a:moveTo>
                <a:lnTo>
                  <a:pt x="108144" y="41497"/>
                </a:lnTo>
                <a:lnTo>
                  <a:pt x="109145" y="42465"/>
                </a:lnTo>
                <a:lnTo>
                  <a:pt x="109412" y="42598"/>
                </a:lnTo>
                <a:lnTo>
                  <a:pt x="110813" y="42598"/>
                </a:lnTo>
                <a:close/>
                <a:moveTo>
                  <a:pt x="107377" y="45233"/>
                </a:moveTo>
                <a:lnTo>
                  <a:pt x="104709" y="42598"/>
                </a:lnTo>
                <a:lnTo>
                  <a:pt x="106110" y="42598"/>
                </a:lnTo>
                <a:lnTo>
                  <a:pt x="106276" y="42598"/>
                </a:lnTo>
                <a:lnTo>
                  <a:pt x="107377" y="41497"/>
                </a:lnTo>
                <a:lnTo>
                  <a:pt x="107377" y="45233"/>
                </a:lnTo>
                <a:close/>
                <a:moveTo>
                  <a:pt x="107377" y="47135"/>
                </a:moveTo>
                <a:lnTo>
                  <a:pt x="107377" y="50871"/>
                </a:lnTo>
                <a:lnTo>
                  <a:pt x="106276" y="49770"/>
                </a:lnTo>
                <a:lnTo>
                  <a:pt x="104709" y="49770"/>
                </a:lnTo>
                <a:close/>
                <a:moveTo>
                  <a:pt x="96469" y="56575"/>
                </a:moveTo>
                <a:lnTo>
                  <a:pt x="94435" y="56575"/>
                </a:lnTo>
                <a:lnTo>
                  <a:pt x="92767" y="54874"/>
                </a:lnTo>
                <a:lnTo>
                  <a:pt x="92767" y="47135"/>
                </a:lnTo>
                <a:lnTo>
                  <a:pt x="96469" y="50871"/>
                </a:lnTo>
                <a:close/>
                <a:moveTo>
                  <a:pt x="91966" y="54874"/>
                </a:moveTo>
                <a:lnTo>
                  <a:pt x="90298" y="56575"/>
                </a:lnTo>
                <a:lnTo>
                  <a:pt x="88264" y="56575"/>
                </a:lnTo>
                <a:lnTo>
                  <a:pt x="88264" y="50871"/>
                </a:lnTo>
                <a:lnTo>
                  <a:pt x="91966" y="47135"/>
                </a:lnTo>
                <a:close/>
                <a:moveTo>
                  <a:pt x="79324" y="51905"/>
                </a:moveTo>
                <a:lnTo>
                  <a:pt x="77356" y="53873"/>
                </a:lnTo>
                <a:lnTo>
                  <a:pt x="77356" y="52005"/>
                </a:lnTo>
                <a:lnTo>
                  <a:pt x="78790" y="50570"/>
                </a:lnTo>
                <a:lnTo>
                  <a:pt x="80792" y="50570"/>
                </a:lnTo>
                <a:lnTo>
                  <a:pt x="82126" y="51905"/>
                </a:lnTo>
                <a:close/>
                <a:moveTo>
                  <a:pt x="80558" y="47835"/>
                </a:moveTo>
                <a:lnTo>
                  <a:pt x="80558" y="49203"/>
                </a:lnTo>
                <a:lnTo>
                  <a:pt x="77923" y="46568"/>
                </a:lnTo>
                <a:lnTo>
                  <a:pt x="81659" y="46568"/>
                </a:lnTo>
                <a:lnTo>
                  <a:pt x="80691" y="47568"/>
                </a:lnTo>
                <a:close/>
                <a:moveTo>
                  <a:pt x="77923" y="45800"/>
                </a:moveTo>
                <a:lnTo>
                  <a:pt x="80558" y="43132"/>
                </a:lnTo>
                <a:lnTo>
                  <a:pt x="80558" y="44700"/>
                </a:lnTo>
                <a:lnTo>
                  <a:pt x="81659" y="45800"/>
                </a:lnTo>
                <a:lnTo>
                  <a:pt x="77923" y="45800"/>
                </a:lnTo>
                <a:close/>
                <a:moveTo>
                  <a:pt x="77356" y="45233"/>
                </a:moveTo>
                <a:lnTo>
                  <a:pt x="77356" y="41497"/>
                </a:lnTo>
                <a:lnTo>
                  <a:pt x="78457" y="42598"/>
                </a:lnTo>
                <a:lnTo>
                  <a:pt x="78623" y="42598"/>
                </a:lnTo>
                <a:lnTo>
                  <a:pt x="79991" y="42598"/>
                </a:lnTo>
                <a:close/>
                <a:moveTo>
                  <a:pt x="76589" y="45233"/>
                </a:moveTo>
                <a:lnTo>
                  <a:pt x="73920" y="42598"/>
                </a:lnTo>
                <a:lnTo>
                  <a:pt x="75321" y="42598"/>
                </a:lnTo>
                <a:lnTo>
                  <a:pt x="75588" y="42465"/>
                </a:lnTo>
                <a:lnTo>
                  <a:pt x="76555" y="41497"/>
                </a:lnTo>
                <a:lnTo>
                  <a:pt x="76555" y="45233"/>
                </a:lnTo>
                <a:close/>
                <a:moveTo>
                  <a:pt x="76589" y="47135"/>
                </a:moveTo>
                <a:lnTo>
                  <a:pt x="76589" y="50871"/>
                </a:lnTo>
                <a:lnTo>
                  <a:pt x="75588" y="49903"/>
                </a:lnTo>
                <a:lnTo>
                  <a:pt x="75321" y="49770"/>
                </a:lnTo>
                <a:lnTo>
                  <a:pt x="73920" y="49770"/>
                </a:lnTo>
                <a:close/>
                <a:moveTo>
                  <a:pt x="65681" y="56575"/>
                </a:moveTo>
                <a:lnTo>
                  <a:pt x="63646" y="56575"/>
                </a:lnTo>
                <a:lnTo>
                  <a:pt x="61978" y="54874"/>
                </a:lnTo>
                <a:lnTo>
                  <a:pt x="61978" y="47135"/>
                </a:lnTo>
                <a:lnTo>
                  <a:pt x="65681" y="50871"/>
                </a:lnTo>
                <a:close/>
                <a:moveTo>
                  <a:pt x="61178" y="54874"/>
                </a:moveTo>
                <a:lnTo>
                  <a:pt x="59510" y="56575"/>
                </a:lnTo>
                <a:lnTo>
                  <a:pt x="57475" y="56575"/>
                </a:lnTo>
                <a:lnTo>
                  <a:pt x="57475" y="50871"/>
                </a:lnTo>
                <a:lnTo>
                  <a:pt x="61178" y="47135"/>
                </a:lnTo>
                <a:close/>
                <a:moveTo>
                  <a:pt x="48535" y="51905"/>
                </a:moveTo>
                <a:lnTo>
                  <a:pt x="46567" y="53873"/>
                </a:lnTo>
                <a:lnTo>
                  <a:pt x="46567" y="52005"/>
                </a:lnTo>
                <a:lnTo>
                  <a:pt x="48001" y="50570"/>
                </a:lnTo>
                <a:lnTo>
                  <a:pt x="50003" y="50570"/>
                </a:lnTo>
                <a:lnTo>
                  <a:pt x="51337" y="51905"/>
                </a:lnTo>
                <a:close/>
                <a:moveTo>
                  <a:pt x="46567" y="47135"/>
                </a:moveTo>
                <a:lnTo>
                  <a:pt x="49202" y="49770"/>
                </a:lnTo>
                <a:lnTo>
                  <a:pt x="47835" y="49770"/>
                </a:lnTo>
                <a:lnTo>
                  <a:pt x="47568" y="49903"/>
                </a:lnTo>
                <a:lnTo>
                  <a:pt x="46567" y="50871"/>
                </a:lnTo>
                <a:lnTo>
                  <a:pt x="46567" y="47135"/>
                </a:lnTo>
                <a:close/>
                <a:moveTo>
                  <a:pt x="49769" y="47835"/>
                </a:moveTo>
                <a:lnTo>
                  <a:pt x="49769" y="49203"/>
                </a:lnTo>
                <a:lnTo>
                  <a:pt x="47134" y="46568"/>
                </a:lnTo>
                <a:lnTo>
                  <a:pt x="50870" y="46568"/>
                </a:lnTo>
                <a:lnTo>
                  <a:pt x="49903" y="47568"/>
                </a:lnTo>
                <a:close/>
                <a:moveTo>
                  <a:pt x="47134" y="45800"/>
                </a:moveTo>
                <a:lnTo>
                  <a:pt x="49769" y="43132"/>
                </a:lnTo>
                <a:lnTo>
                  <a:pt x="49769" y="44700"/>
                </a:lnTo>
                <a:lnTo>
                  <a:pt x="50870" y="45800"/>
                </a:lnTo>
                <a:lnTo>
                  <a:pt x="47134" y="45800"/>
                </a:lnTo>
                <a:close/>
                <a:moveTo>
                  <a:pt x="46567" y="45233"/>
                </a:moveTo>
                <a:lnTo>
                  <a:pt x="46567" y="41497"/>
                </a:lnTo>
                <a:lnTo>
                  <a:pt x="47534" y="42465"/>
                </a:lnTo>
                <a:lnTo>
                  <a:pt x="47835" y="42598"/>
                </a:lnTo>
                <a:lnTo>
                  <a:pt x="49202" y="42598"/>
                </a:lnTo>
                <a:close/>
                <a:moveTo>
                  <a:pt x="45767" y="45233"/>
                </a:moveTo>
                <a:lnTo>
                  <a:pt x="43131" y="42598"/>
                </a:lnTo>
                <a:lnTo>
                  <a:pt x="44532" y="42598"/>
                </a:lnTo>
                <a:lnTo>
                  <a:pt x="44699" y="42598"/>
                </a:lnTo>
                <a:lnTo>
                  <a:pt x="45767" y="41497"/>
                </a:lnTo>
                <a:close/>
                <a:moveTo>
                  <a:pt x="45767" y="47135"/>
                </a:moveTo>
                <a:lnTo>
                  <a:pt x="45767" y="50871"/>
                </a:lnTo>
                <a:lnTo>
                  <a:pt x="44699" y="49770"/>
                </a:lnTo>
                <a:lnTo>
                  <a:pt x="43131" y="49770"/>
                </a:lnTo>
                <a:close/>
                <a:moveTo>
                  <a:pt x="45767" y="76022"/>
                </a:moveTo>
                <a:lnTo>
                  <a:pt x="43131" y="73387"/>
                </a:lnTo>
                <a:lnTo>
                  <a:pt x="44699" y="73387"/>
                </a:lnTo>
                <a:lnTo>
                  <a:pt x="45767" y="72286"/>
                </a:lnTo>
                <a:close/>
                <a:moveTo>
                  <a:pt x="43798" y="71285"/>
                </a:moveTo>
                <a:lnTo>
                  <a:pt x="45767" y="69317"/>
                </a:lnTo>
                <a:lnTo>
                  <a:pt x="45767" y="71152"/>
                </a:lnTo>
                <a:lnTo>
                  <a:pt x="44366" y="72586"/>
                </a:lnTo>
                <a:lnTo>
                  <a:pt x="42364" y="72586"/>
                </a:lnTo>
                <a:lnTo>
                  <a:pt x="41030" y="71285"/>
                </a:lnTo>
                <a:close/>
                <a:moveTo>
                  <a:pt x="42564" y="75321"/>
                </a:moveTo>
                <a:lnTo>
                  <a:pt x="42564" y="73954"/>
                </a:lnTo>
                <a:lnTo>
                  <a:pt x="45233" y="76589"/>
                </a:lnTo>
                <a:lnTo>
                  <a:pt x="41497" y="76589"/>
                </a:lnTo>
                <a:lnTo>
                  <a:pt x="42464" y="75588"/>
                </a:lnTo>
                <a:close/>
                <a:moveTo>
                  <a:pt x="45233" y="77356"/>
                </a:moveTo>
                <a:lnTo>
                  <a:pt x="42564" y="80025"/>
                </a:lnTo>
                <a:lnTo>
                  <a:pt x="42564" y="78457"/>
                </a:lnTo>
                <a:lnTo>
                  <a:pt x="41497" y="77356"/>
                </a:lnTo>
                <a:close/>
                <a:moveTo>
                  <a:pt x="45767" y="77923"/>
                </a:moveTo>
                <a:lnTo>
                  <a:pt x="45767" y="81659"/>
                </a:lnTo>
                <a:lnTo>
                  <a:pt x="44699" y="80559"/>
                </a:lnTo>
                <a:lnTo>
                  <a:pt x="44532" y="80559"/>
                </a:lnTo>
                <a:lnTo>
                  <a:pt x="43131" y="80559"/>
                </a:lnTo>
                <a:close/>
                <a:moveTo>
                  <a:pt x="46567" y="77923"/>
                </a:moveTo>
                <a:lnTo>
                  <a:pt x="49202" y="80559"/>
                </a:lnTo>
                <a:lnTo>
                  <a:pt x="47835" y="80559"/>
                </a:lnTo>
                <a:lnTo>
                  <a:pt x="47568" y="80692"/>
                </a:lnTo>
                <a:lnTo>
                  <a:pt x="46567" y="81659"/>
                </a:lnTo>
                <a:lnTo>
                  <a:pt x="46567" y="77923"/>
                </a:lnTo>
                <a:close/>
                <a:moveTo>
                  <a:pt x="46567" y="76022"/>
                </a:moveTo>
                <a:lnTo>
                  <a:pt x="46567" y="72286"/>
                </a:lnTo>
                <a:lnTo>
                  <a:pt x="47534" y="73253"/>
                </a:lnTo>
                <a:lnTo>
                  <a:pt x="47835" y="73387"/>
                </a:lnTo>
                <a:lnTo>
                  <a:pt x="49202" y="73387"/>
                </a:lnTo>
                <a:close/>
                <a:moveTo>
                  <a:pt x="57475" y="66582"/>
                </a:moveTo>
                <a:lnTo>
                  <a:pt x="59510" y="66582"/>
                </a:lnTo>
                <a:lnTo>
                  <a:pt x="61178" y="68283"/>
                </a:lnTo>
                <a:lnTo>
                  <a:pt x="61178" y="76022"/>
                </a:lnTo>
                <a:lnTo>
                  <a:pt x="57475" y="72286"/>
                </a:lnTo>
                <a:close/>
                <a:moveTo>
                  <a:pt x="61978" y="68283"/>
                </a:moveTo>
                <a:lnTo>
                  <a:pt x="63646" y="66582"/>
                </a:lnTo>
                <a:lnTo>
                  <a:pt x="65681" y="66582"/>
                </a:lnTo>
                <a:lnTo>
                  <a:pt x="65681" y="72286"/>
                </a:lnTo>
                <a:lnTo>
                  <a:pt x="61978" y="76022"/>
                </a:lnTo>
                <a:close/>
                <a:moveTo>
                  <a:pt x="74620" y="71285"/>
                </a:moveTo>
                <a:lnTo>
                  <a:pt x="76589" y="69317"/>
                </a:lnTo>
                <a:lnTo>
                  <a:pt x="76589" y="71152"/>
                </a:lnTo>
                <a:lnTo>
                  <a:pt x="75154" y="72586"/>
                </a:lnTo>
                <a:lnTo>
                  <a:pt x="73153" y="72586"/>
                </a:lnTo>
                <a:lnTo>
                  <a:pt x="71818" y="71285"/>
                </a:lnTo>
                <a:close/>
                <a:moveTo>
                  <a:pt x="73386" y="75321"/>
                </a:moveTo>
                <a:lnTo>
                  <a:pt x="73386" y="73954"/>
                </a:lnTo>
                <a:lnTo>
                  <a:pt x="76021" y="76589"/>
                </a:lnTo>
                <a:lnTo>
                  <a:pt x="72285" y="76589"/>
                </a:lnTo>
                <a:lnTo>
                  <a:pt x="73253" y="75588"/>
                </a:lnTo>
                <a:close/>
                <a:moveTo>
                  <a:pt x="76021" y="77356"/>
                </a:moveTo>
                <a:lnTo>
                  <a:pt x="73386" y="80025"/>
                </a:lnTo>
                <a:lnTo>
                  <a:pt x="73386" y="78457"/>
                </a:lnTo>
                <a:lnTo>
                  <a:pt x="72285" y="77356"/>
                </a:lnTo>
                <a:close/>
                <a:moveTo>
                  <a:pt x="76589" y="77923"/>
                </a:moveTo>
                <a:lnTo>
                  <a:pt x="76589" y="81659"/>
                </a:lnTo>
                <a:lnTo>
                  <a:pt x="75588" y="80692"/>
                </a:lnTo>
                <a:lnTo>
                  <a:pt x="75321" y="80559"/>
                </a:lnTo>
                <a:lnTo>
                  <a:pt x="73920" y="80559"/>
                </a:lnTo>
                <a:close/>
                <a:moveTo>
                  <a:pt x="77356" y="77923"/>
                </a:moveTo>
                <a:lnTo>
                  <a:pt x="80024" y="80559"/>
                </a:lnTo>
                <a:lnTo>
                  <a:pt x="78623" y="80559"/>
                </a:lnTo>
                <a:lnTo>
                  <a:pt x="78457" y="80559"/>
                </a:lnTo>
                <a:lnTo>
                  <a:pt x="77356" y="81659"/>
                </a:lnTo>
                <a:lnTo>
                  <a:pt x="77356" y="77923"/>
                </a:lnTo>
                <a:close/>
                <a:moveTo>
                  <a:pt x="77356" y="76022"/>
                </a:moveTo>
                <a:lnTo>
                  <a:pt x="77356" y="72286"/>
                </a:lnTo>
                <a:lnTo>
                  <a:pt x="78457" y="73387"/>
                </a:lnTo>
                <a:lnTo>
                  <a:pt x="80024" y="73387"/>
                </a:lnTo>
                <a:close/>
                <a:moveTo>
                  <a:pt x="88264" y="66582"/>
                </a:moveTo>
                <a:lnTo>
                  <a:pt x="90298" y="66582"/>
                </a:lnTo>
                <a:lnTo>
                  <a:pt x="91966" y="68283"/>
                </a:lnTo>
                <a:lnTo>
                  <a:pt x="91966" y="76022"/>
                </a:lnTo>
                <a:lnTo>
                  <a:pt x="88264" y="72286"/>
                </a:lnTo>
                <a:close/>
                <a:moveTo>
                  <a:pt x="92767" y="68283"/>
                </a:moveTo>
                <a:lnTo>
                  <a:pt x="94435" y="66582"/>
                </a:lnTo>
                <a:lnTo>
                  <a:pt x="96469" y="66582"/>
                </a:lnTo>
                <a:lnTo>
                  <a:pt x="96469" y="72286"/>
                </a:lnTo>
                <a:lnTo>
                  <a:pt x="92767" y="76022"/>
                </a:lnTo>
                <a:close/>
                <a:moveTo>
                  <a:pt x="105409" y="71285"/>
                </a:moveTo>
                <a:lnTo>
                  <a:pt x="107377" y="69317"/>
                </a:lnTo>
                <a:lnTo>
                  <a:pt x="107377" y="71152"/>
                </a:lnTo>
                <a:lnTo>
                  <a:pt x="105943" y="72586"/>
                </a:lnTo>
                <a:lnTo>
                  <a:pt x="103941" y="72586"/>
                </a:lnTo>
                <a:lnTo>
                  <a:pt x="102607" y="71285"/>
                </a:lnTo>
                <a:close/>
                <a:moveTo>
                  <a:pt x="104175" y="75321"/>
                </a:moveTo>
                <a:lnTo>
                  <a:pt x="104175" y="73954"/>
                </a:lnTo>
                <a:lnTo>
                  <a:pt x="106810" y="76589"/>
                </a:lnTo>
                <a:lnTo>
                  <a:pt x="103074" y="76589"/>
                </a:lnTo>
                <a:lnTo>
                  <a:pt x="104041" y="75588"/>
                </a:lnTo>
                <a:close/>
                <a:moveTo>
                  <a:pt x="106810" y="77356"/>
                </a:moveTo>
                <a:lnTo>
                  <a:pt x="104175" y="80025"/>
                </a:lnTo>
                <a:lnTo>
                  <a:pt x="104175" y="78457"/>
                </a:lnTo>
                <a:lnTo>
                  <a:pt x="103074" y="77356"/>
                </a:lnTo>
                <a:close/>
                <a:moveTo>
                  <a:pt x="107377" y="77923"/>
                </a:moveTo>
                <a:lnTo>
                  <a:pt x="107377" y="81659"/>
                </a:lnTo>
                <a:lnTo>
                  <a:pt x="106276" y="80559"/>
                </a:lnTo>
                <a:lnTo>
                  <a:pt x="106110" y="80559"/>
                </a:lnTo>
                <a:lnTo>
                  <a:pt x="104709" y="80559"/>
                </a:lnTo>
                <a:close/>
                <a:moveTo>
                  <a:pt x="108144" y="77923"/>
                </a:moveTo>
                <a:lnTo>
                  <a:pt x="110813" y="80559"/>
                </a:lnTo>
                <a:lnTo>
                  <a:pt x="109412" y="80559"/>
                </a:lnTo>
                <a:lnTo>
                  <a:pt x="109145" y="80692"/>
                </a:lnTo>
                <a:lnTo>
                  <a:pt x="108144" y="81659"/>
                </a:lnTo>
                <a:lnTo>
                  <a:pt x="108144" y="77923"/>
                </a:lnTo>
                <a:close/>
                <a:moveTo>
                  <a:pt x="108144" y="76022"/>
                </a:moveTo>
                <a:lnTo>
                  <a:pt x="108144" y="72286"/>
                </a:lnTo>
                <a:lnTo>
                  <a:pt x="109145" y="73253"/>
                </a:lnTo>
                <a:lnTo>
                  <a:pt x="109412" y="73387"/>
                </a:lnTo>
                <a:lnTo>
                  <a:pt x="110813" y="73387"/>
                </a:lnTo>
                <a:close/>
                <a:moveTo>
                  <a:pt x="119052" y="66582"/>
                </a:moveTo>
                <a:lnTo>
                  <a:pt x="121087" y="66582"/>
                </a:lnTo>
                <a:lnTo>
                  <a:pt x="122755" y="68283"/>
                </a:lnTo>
                <a:lnTo>
                  <a:pt x="122755" y="76022"/>
                </a:lnTo>
                <a:lnTo>
                  <a:pt x="119052" y="72286"/>
                </a:lnTo>
                <a:close/>
                <a:moveTo>
                  <a:pt x="123555" y="68283"/>
                </a:moveTo>
                <a:lnTo>
                  <a:pt x="125223" y="66582"/>
                </a:lnTo>
                <a:lnTo>
                  <a:pt x="127258" y="66582"/>
                </a:lnTo>
                <a:lnTo>
                  <a:pt x="127258" y="72286"/>
                </a:lnTo>
                <a:lnTo>
                  <a:pt x="123555" y="76022"/>
                </a:lnTo>
                <a:lnTo>
                  <a:pt x="123555" y="68283"/>
                </a:lnTo>
                <a:close/>
                <a:moveTo>
                  <a:pt x="136198" y="71285"/>
                </a:moveTo>
                <a:lnTo>
                  <a:pt x="138166" y="69317"/>
                </a:lnTo>
                <a:lnTo>
                  <a:pt x="138166" y="71152"/>
                </a:lnTo>
                <a:lnTo>
                  <a:pt x="136731" y="72586"/>
                </a:lnTo>
                <a:lnTo>
                  <a:pt x="134730" y="72586"/>
                </a:lnTo>
                <a:lnTo>
                  <a:pt x="133396" y="71285"/>
                </a:lnTo>
                <a:close/>
                <a:moveTo>
                  <a:pt x="134964" y="75321"/>
                </a:moveTo>
                <a:lnTo>
                  <a:pt x="134964" y="73954"/>
                </a:lnTo>
                <a:lnTo>
                  <a:pt x="137599" y="76589"/>
                </a:lnTo>
                <a:lnTo>
                  <a:pt x="133863" y="76589"/>
                </a:lnTo>
                <a:lnTo>
                  <a:pt x="134830" y="75588"/>
                </a:lnTo>
                <a:close/>
                <a:moveTo>
                  <a:pt x="137599" y="77356"/>
                </a:moveTo>
                <a:lnTo>
                  <a:pt x="134964" y="80025"/>
                </a:lnTo>
                <a:lnTo>
                  <a:pt x="134964" y="78457"/>
                </a:lnTo>
                <a:lnTo>
                  <a:pt x="133863" y="77356"/>
                </a:lnTo>
                <a:close/>
                <a:moveTo>
                  <a:pt x="138166" y="77923"/>
                </a:moveTo>
                <a:lnTo>
                  <a:pt x="138166" y="81659"/>
                </a:lnTo>
                <a:lnTo>
                  <a:pt x="137165" y="80692"/>
                </a:lnTo>
                <a:lnTo>
                  <a:pt x="136898" y="80559"/>
                </a:lnTo>
                <a:lnTo>
                  <a:pt x="135531" y="80559"/>
                </a:lnTo>
                <a:close/>
                <a:moveTo>
                  <a:pt x="138933" y="77923"/>
                </a:moveTo>
                <a:lnTo>
                  <a:pt x="141602" y="80559"/>
                </a:lnTo>
                <a:lnTo>
                  <a:pt x="140201" y="80559"/>
                </a:lnTo>
                <a:lnTo>
                  <a:pt x="140034" y="80559"/>
                </a:lnTo>
                <a:lnTo>
                  <a:pt x="138933" y="81659"/>
                </a:lnTo>
                <a:close/>
                <a:moveTo>
                  <a:pt x="138933" y="76022"/>
                </a:moveTo>
                <a:lnTo>
                  <a:pt x="138933" y="72286"/>
                </a:lnTo>
                <a:lnTo>
                  <a:pt x="140034" y="73387"/>
                </a:lnTo>
                <a:lnTo>
                  <a:pt x="141602" y="73387"/>
                </a:lnTo>
                <a:close/>
                <a:moveTo>
                  <a:pt x="149841" y="66582"/>
                </a:moveTo>
                <a:lnTo>
                  <a:pt x="151876" y="66582"/>
                </a:lnTo>
                <a:lnTo>
                  <a:pt x="153543" y="68283"/>
                </a:lnTo>
                <a:lnTo>
                  <a:pt x="153543" y="76022"/>
                </a:lnTo>
                <a:lnTo>
                  <a:pt x="149841" y="72286"/>
                </a:lnTo>
                <a:lnTo>
                  <a:pt x="149841" y="66582"/>
                </a:lnTo>
                <a:close/>
                <a:moveTo>
                  <a:pt x="154344" y="68283"/>
                </a:moveTo>
                <a:lnTo>
                  <a:pt x="156012" y="66582"/>
                </a:lnTo>
                <a:lnTo>
                  <a:pt x="158047" y="66582"/>
                </a:lnTo>
                <a:lnTo>
                  <a:pt x="158047" y="72286"/>
                </a:lnTo>
                <a:lnTo>
                  <a:pt x="154344" y="76022"/>
                </a:lnTo>
                <a:lnTo>
                  <a:pt x="154344" y="68283"/>
                </a:lnTo>
                <a:close/>
                <a:moveTo>
                  <a:pt x="166986" y="71285"/>
                </a:moveTo>
                <a:lnTo>
                  <a:pt x="168954" y="69317"/>
                </a:lnTo>
                <a:lnTo>
                  <a:pt x="168954" y="71152"/>
                </a:lnTo>
                <a:lnTo>
                  <a:pt x="167520" y="72586"/>
                </a:lnTo>
                <a:lnTo>
                  <a:pt x="165519" y="72586"/>
                </a:lnTo>
                <a:lnTo>
                  <a:pt x="164184" y="71285"/>
                </a:lnTo>
                <a:close/>
                <a:moveTo>
                  <a:pt x="165752" y="75321"/>
                </a:moveTo>
                <a:lnTo>
                  <a:pt x="165752" y="73954"/>
                </a:lnTo>
                <a:lnTo>
                  <a:pt x="168387" y="76589"/>
                </a:lnTo>
                <a:lnTo>
                  <a:pt x="164651" y="76589"/>
                </a:lnTo>
                <a:lnTo>
                  <a:pt x="165619" y="75588"/>
                </a:lnTo>
                <a:close/>
                <a:moveTo>
                  <a:pt x="168387" y="77356"/>
                </a:moveTo>
                <a:lnTo>
                  <a:pt x="165752" y="80025"/>
                </a:lnTo>
                <a:lnTo>
                  <a:pt x="165752" y="78457"/>
                </a:lnTo>
                <a:lnTo>
                  <a:pt x="164651" y="77356"/>
                </a:lnTo>
                <a:close/>
                <a:moveTo>
                  <a:pt x="168954" y="77923"/>
                </a:moveTo>
                <a:lnTo>
                  <a:pt x="168954" y="81659"/>
                </a:lnTo>
                <a:lnTo>
                  <a:pt x="167854" y="80559"/>
                </a:lnTo>
                <a:lnTo>
                  <a:pt x="167687" y="80559"/>
                </a:lnTo>
                <a:lnTo>
                  <a:pt x="166319" y="80559"/>
                </a:lnTo>
                <a:close/>
                <a:moveTo>
                  <a:pt x="169755" y="77923"/>
                </a:moveTo>
                <a:lnTo>
                  <a:pt x="172390" y="80559"/>
                </a:lnTo>
                <a:lnTo>
                  <a:pt x="170989" y="80559"/>
                </a:lnTo>
                <a:lnTo>
                  <a:pt x="170722" y="80692"/>
                </a:lnTo>
                <a:lnTo>
                  <a:pt x="169755" y="81659"/>
                </a:lnTo>
                <a:lnTo>
                  <a:pt x="169755" y="77923"/>
                </a:lnTo>
                <a:close/>
                <a:moveTo>
                  <a:pt x="169755" y="76022"/>
                </a:moveTo>
                <a:lnTo>
                  <a:pt x="169755" y="72286"/>
                </a:lnTo>
                <a:lnTo>
                  <a:pt x="170722" y="73253"/>
                </a:lnTo>
                <a:lnTo>
                  <a:pt x="170989" y="73387"/>
                </a:lnTo>
                <a:lnTo>
                  <a:pt x="172390" y="73387"/>
                </a:lnTo>
                <a:close/>
                <a:moveTo>
                  <a:pt x="180629" y="66582"/>
                </a:moveTo>
                <a:lnTo>
                  <a:pt x="182664" y="66582"/>
                </a:lnTo>
                <a:lnTo>
                  <a:pt x="184332" y="68283"/>
                </a:lnTo>
                <a:lnTo>
                  <a:pt x="184332" y="76022"/>
                </a:lnTo>
                <a:lnTo>
                  <a:pt x="180629" y="72286"/>
                </a:lnTo>
                <a:lnTo>
                  <a:pt x="180629" y="66582"/>
                </a:lnTo>
                <a:close/>
                <a:moveTo>
                  <a:pt x="185133" y="68283"/>
                </a:moveTo>
                <a:lnTo>
                  <a:pt x="186801" y="66582"/>
                </a:lnTo>
                <a:lnTo>
                  <a:pt x="188835" y="66582"/>
                </a:lnTo>
                <a:lnTo>
                  <a:pt x="188835" y="72286"/>
                </a:lnTo>
                <a:lnTo>
                  <a:pt x="185133" y="76022"/>
                </a:lnTo>
                <a:lnTo>
                  <a:pt x="185133" y="68283"/>
                </a:lnTo>
                <a:close/>
                <a:moveTo>
                  <a:pt x="197775" y="71285"/>
                </a:moveTo>
                <a:lnTo>
                  <a:pt x="199743" y="69317"/>
                </a:lnTo>
                <a:lnTo>
                  <a:pt x="199743" y="71152"/>
                </a:lnTo>
                <a:lnTo>
                  <a:pt x="198309" y="72586"/>
                </a:lnTo>
                <a:lnTo>
                  <a:pt x="196307" y="72586"/>
                </a:lnTo>
                <a:lnTo>
                  <a:pt x="194973" y="71285"/>
                </a:lnTo>
                <a:close/>
                <a:moveTo>
                  <a:pt x="199743" y="76022"/>
                </a:moveTo>
                <a:lnTo>
                  <a:pt x="197108" y="73387"/>
                </a:lnTo>
                <a:lnTo>
                  <a:pt x="198476" y="73387"/>
                </a:lnTo>
                <a:lnTo>
                  <a:pt x="198776" y="73253"/>
                </a:lnTo>
                <a:lnTo>
                  <a:pt x="199743" y="72286"/>
                </a:lnTo>
                <a:lnTo>
                  <a:pt x="199743" y="76022"/>
                </a:lnTo>
                <a:close/>
                <a:moveTo>
                  <a:pt x="196541" y="75321"/>
                </a:moveTo>
                <a:lnTo>
                  <a:pt x="196541" y="73954"/>
                </a:lnTo>
                <a:lnTo>
                  <a:pt x="199176" y="76589"/>
                </a:lnTo>
                <a:lnTo>
                  <a:pt x="195440" y="76589"/>
                </a:lnTo>
                <a:lnTo>
                  <a:pt x="196407" y="75588"/>
                </a:lnTo>
                <a:close/>
                <a:moveTo>
                  <a:pt x="199176" y="77356"/>
                </a:moveTo>
                <a:lnTo>
                  <a:pt x="196541" y="80025"/>
                </a:lnTo>
                <a:lnTo>
                  <a:pt x="196541" y="78457"/>
                </a:lnTo>
                <a:lnTo>
                  <a:pt x="195440" y="77356"/>
                </a:lnTo>
                <a:close/>
                <a:moveTo>
                  <a:pt x="199743" y="77923"/>
                </a:moveTo>
                <a:lnTo>
                  <a:pt x="199743" y="81659"/>
                </a:lnTo>
                <a:lnTo>
                  <a:pt x="198776" y="80692"/>
                </a:lnTo>
                <a:lnTo>
                  <a:pt x="198476" y="80559"/>
                </a:lnTo>
                <a:lnTo>
                  <a:pt x="197108" y="80559"/>
                </a:lnTo>
                <a:close/>
                <a:moveTo>
                  <a:pt x="200544" y="77923"/>
                </a:moveTo>
                <a:lnTo>
                  <a:pt x="203179" y="80559"/>
                </a:lnTo>
                <a:lnTo>
                  <a:pt x="201778" y="80559"/>
                </a:lnTo>
                <a:lnTo>
                  <a:pt x="201644" y="80559"/>
                </a:lnTo>
                <a:lnTo>
                  <a:pt x="200544" y="81659"/>
                </a:lnTo>
                <a:close/>
                <a:moveTo>
                  <a:pt x="200544" y="76022"/>
                </a:moveTo>
                <a:lnTo>
                  <a:pt x="200544" y="72286"/>
                </a:lnTo>
                <a:lnTo>
                  <a:pt x="201644" y="73387"/>
                </a:lnTo>
                <a:lnTo>
                  <a:pt x="203179" y="73387"/>
                </a:lnTo>
                <a:close/>
                <a:moveTo>
                  <a:pt x="200544" y="54974"/>
                </a:moveTo>
                <a:lnTo>
                  <a:pt x="202812" y="52672"/>
                </a:lnTo>
                <a:lnTo>
                  <a:pt x="206081" y="52672"/>
                </a:lnTo>
                <a:lnTo>
                  <a:pt x="207749" y="54373"/>
                </a:lnTo>
                <a:lnTo>
                  <a:pt x="203679" y="54373"/>
                </a:lnTo>
                <a:lnTo>
                  <a:pt x="203412" y="54473"/>
                </a:lnTo>
                <a:lnTo>
                  <a:pt x="200544" y="57342"/>
                </a:lnTo>
                <a:close/>
                <a:moveTo>
                  <a:pt x="205848" y="51338"/>
                </a:moveTo>
                <a:lnTo>
                  <a:pt x="204513" y="50003"/>
                </a:lnTo>
                <a:lnTo>
                  <a:pt x="204513" y="48002"/>
                </a:lnTo>
                <a:lnTo>
                  <a:pt x="205948" y="46568"/>
                </a:lnTo>
                <a:lnTo>
                  <a:pt x="207816" y="46568"/>
                </a:lnTo>
                <a:lnTo>
                  <a:pt x="205848" y="48536"/>
                </a:lnTo>
                <a:close/>
                <a:moveTo>
                  <a:pt x="205948" y="45800"/>
                </a:moveTo>
                <a:lnTo>
                  <a:pt x="204513" y="44366"/>
                </a:lnTo>
                <a:lnTo>
                  <a:pt x="204513" y="42365"/>
                </a:lnTo>
                <a:lnTo>
                  <a:pt x="205848" y="41030"/>
                </a:lnTo>
                <a:lnTo>
                  <a:pt x="205848" y="43832"/>
                </a:lnTo>
                <a:lnTo>
                  <a:pt x="207816" y="45800"/>
                </a:lnTo>
                <a:lnTo>
                  <a:pt x="205948" y="45800"/>
                </a:lnTo>
                <a:close/>
                <a:moveTo>
                  <a:pt x="203979" y="41797"/>
                </a:moveTo>
                <a:lnTo>
                  <a:pt x="201945" y="41797"/>
                </a:lnTo>
                <a:lnTo>
                  <a:pt x="200544" y="40363"/>
                </a:lnTo>
                <a:lnTo>
                  <a:pt x="200544" y="38495"/>
                </a:lnTo>
                <a:lnTo>
                  <a:pt x="202512" y="40463"/>
                </a:lnTo>
                <a:lnTo>
                  <a:pt x="202645" y="40463"/>
                </a:lnTo>
                <a:lnTo>
                  <a:pt x="205280" y="40463"/>
                </a:lnTo>
                <a:close/>
                <a:moveTo>
                  <a:pt x="199743" y="40363"/>
                </a:moveTo>
                <a:lnTo>
                  <a:pt x="198309" y="41797"/>
                </a:lnTo>
                <a:lnTo>
                  <a:pt x="196307" y="41797"/>
                </a:lnTo>
                <a:lnTo>
                  <a:pt x="194973" y="40463"/>
                </a:lnTo>
                <a:lnTo>
                  <a:pt x="197775" y="40463"/>
                </a:lnTo>
                <a:lnTo>
                  <a:pt x="199743" y="38495"/>
                </a:lnTo>
                <a:lnTo>
                  <a:pt x="199743" y="40363"/>
                </a:lnTo>
                <a:close/>
                <a:moveTo>
                  <a:pt x="194339" y="46568"/>
                </a:moveTo>
                <a:lnTo>
                  <a:pt x="195740" y="48002"/>
                </a:lnTo>
                <a:lnTo>
                  <a:pt x="195740" y="50003"/>
                </a:lnTo>
                <a:lnTo>
                  <a:pt x="194439" y="51338"/>
                </a:lnTo>
                <a:lnTo>
                  <a:pt x="194439" y="48536"/>
                </a:lnTo>
                <a:lnTo>
                  <a:pt x="192471" y="46568"/>
                </a:lnTo>
                <a:lnTo>
                  <a:pt x="194339" y="46568"/>
                </a:lnTo>
                <a:close/>
                <a:moveTo>
                  <a:pt x="175059" y="48536"/>
                </a:moveTo>
                <a:lnTo>
                  <a:pt x="175059" y="51338"/>
                </a:lnTo>
                <a:lnTo>
                  <a:pt x="173725" y="50003"/>
                </a:lnTo>
                <a:lnTo>
                  <a:pt x="173725" y="48002"/>
                </a:lnTo>
                <a:lnTo>
                  <a:pt x="175159" y="46568"/>
                </a:lnTo>
                <a:lnTo>
                  <a:pt x="177027" y="46568"/>
                </a:lnTo>
                <a:close/>
                <a:moveTo>
                  <a:pt x="175159" y="45800"/>
                </a:moveTo>
                <a:lnTo>
                  <a:pt x="173725" y="44366"/>
                </a:lnTo>
                <a:lnTo>
                  <a:pt x="173725" y="42365"/>
                </a:lnTo>
                <a:lnTo>
                  <a:pt x="175059" y="41030"/>
                </a:lnTo>
                <a:lnTo>
                  <a:pt x="175059" y="43832"/>
                </a:lnTo>
                <a:lnTo>
                  <a:pt x="177027" y="45800"/>
                </a:lnTo>
                <a:lnTo>
                  <a:pt x="175159" y="45800"/>
                </a:lnTo>
                <a:close/>
                <a:moveTo>
                  <a:pt x="173191" y="41797"/>
                </a:moveTo>
                <a:lnTo>
                  <a:pt x="171156" y="41797"/>
                </a:lnTo>
                <a:lnTo>
                  <a:pt x="169755" y="40363"/>
                </a:lnTo>
                <a:lnTo>
                  <a:pt x="169755" y="38495"/>
                </a:lnTo>
                <a:lnTo>
                  <a:pt x="171723" y="40463"/>
                </a:lnTo>
                <a:lnTo>
                  <a:pt x="174492" y="40463"/>
                </a:lnTo>
                <a:close/>
                <a:moveTo>
                  <a:pt x="168954" y="40363"/>
                </a:moveTo>
                <a:lnTo>
                  <a:pt x="167520" y="41797"/>
                </a:lnTo>
                <a:lnTo>
                  <a:pt x="165519" y="41797"/>
                </a:lnTo>
                <a:lnTo>
                  <a:pt x="164184" y="40463"/>
                </a:lnTo>
                <a:lnTo>
                  <a:pt x="166820" y="40463"/>
                </a:lnTo>
                <a:lnTo>
                  <a:pt x="166986" y="40463"/>
                </a:lnTo>
                <a:lnTo>
                  <a:pt x="168954" y="38495"/>
                </a:lnTo>
                <a:lnTo>
                  <a:pt x="168954" y="40363"/>
                </a:lnTo>
                <a:close/>
                <a:moveTo>
                  <a:pt x="163517" y="46568"/>
                </a:moveTo>
                <a:lnTo>
                  <a:pt x="164952" y="48002"/>
                </a:lnTo>
                <a:lnTo>
                  <a:pt x="164952" y="50003"/>
                </a:lnTo>
                <a:lnTo>
                  <a:pt x="163651" y="51338"/>
                </a:lnTo>
                <a:lnTo>
                  <a:pt x="163651" y="48536"/>
                </a:lnTo>
                <a:lnTo>
                  <a:pt x="161649" y="46568"/>
                </a:lnTo>
                <a:lnTo>
                  <a:pt x="163517" y="46568"/>
                </a:lnTo>
                <a:close/>
                <a:moveTo>
                  <a:pt x="144270" y="48536"/>
                </a:moveTo>
                <a:lnTo>
                  <a:pt x="144270" y="51338"/>
                </a:lnTo>
                <a:lnTo>
                  <a:pt x="142936" y="50003"/>
                </a:lnTo>
                <a:lnTo>
                  <a:pt x="142936" y="48002"/>
                </a:lnTo>
                <a:lnTo>
                  <a:pt x="144370" y="46568"/>
                </a:lnTo>
                <a:lnTo>
                  <a:pt x="146238" y="46568"/>
                </a:lnTo>
                <a:close/>
                <a:moveTo>
                  <a:pt x="144370" y="45800"/>
                </a:moveTo>
                <a:lnTo>
                  <a:pt x="142936" y="44366"/>
                </a:lnTo>
                <a:lnTo>
                  <a:pt x="142936" y="42365"/>
                </a:lnTo>
                <a:lnTo>
                  <a:pt x="144270" y="41030"/>
                </a:lnTo>
                <a:lnTo>
                  <a:pt x="144270" y="43832"/>
                </a:lnTo>
                <a:lnTo>
                  <a:pt x="146238" y="45800"/>
                </a:lnTo>
                <a:lnTo>
                  <a:pt x="144370" y="45800"/>
                </a:lnTo>
                <a:close/>
                <a:moveTo>
                  <a:pt x="142369" y="41797"/>
                </a:moveTo>
                <a:lnTo>
                  <a:pt x="140367" y="41797"/>
                </a:lnTo>
                <a:lnTo>
                  <a:pt x="138933" y="40363"/>
                </a:lnTo>
                <a:lnTo>
                  <a:pt x="138933" y="38495"/>
                </a:lnTo>
                <a:lnTo>
                  <a:pt x="140901" y="40463"/>
                </a:lnTo>
                <a:lnTo>
                  <a:pt x="141068" y="40463"/>
                </a:lnTo>
                <a:lnTo>
                  <a:pt x="143703" y="40463"/>
                </a:lnTo>
                <a:close/>
                <a:moveTo>
                  <a:pt x="138166" y="40363"/>
                </a:moveTo>
                <a:lnTo>
                  <a:pt x="136731" y="41797"/>
                </a:lnTo>
                <a:lnTo>
                  <a:pt x="134730" y="41797"/>
                </a:lnTo>
                <a:lnTo>
                  <a:pt x="133396" y="40463"/>
                </a:lnTo>
                <a:lnTo>
                  <a:pt x="136198" y="40463"/>
                </a:lnTo>
                <a:lnTo>
                  <a:pt x="138166" y="38495"/>
                </a:lnTo>
                <a:close/>
                <a:moveTo>
                  <a:pt x="132729" y="46568"/>
                </a:moveTo>
                <a:lnTo>
                  <a:pt x="134163" y="48002"/>
                </a:lnTo>
                <a:lnTo>
                  <a:pt x="134163" y="50003"/>
                </a:lnTo>
                <a:lnTo>
                  <a:pt x="132862" y="51338"/>
                </a:lnTo>
                <a:lnTo>
                  <a:pt x="132862" y="48536"/>
                </a:lnTo>
                <a:lnTo>
                  <a:pt x="130894" y="46568"/>
                </a:lnTo>
                <a:lnTo>
                  <a:pt x="132729" y="46568"/>
                </a:lnTo>
                <a:close/>
                <a:moveTo>
                  <a:pt x="113482" y="48536"/>
                </a:moveTo>
                <a:lnTo>
                  <a:pt x="113482" y="51338"/>
                </a:lnTo>
                <a:lnTo>
                  <a:pt x="112147" y="50003"/>
                </a:lnTo>
                <a:lnTo>
                  <a:pt x="112147" y="48002"/>
                </a:lnTo>
                <a:lnTo>
                  <a:pt x="113582" y="46568"/>
                </a:lnTo>
                <a:lnTo>
                  <a:pt x="115450" y="46568"/>
                </a:lnTo>
                <a:close/>
                <a:moveTo>
                  <a:pt x="113582" y="45800"/>
                </a:moveTo>
                <a:lnTo>
                  <a:pt x="112147" y="44366"/>
                </a:lnTo>
                <a:lnTo>
                  <a:pt x="112147" y="42365"/>
                </a:lnTo>
                <a:lnTo>
                  <a:pt x="113482" y="41030"/>
                </a:lnTo>
                <a:lnTo>
                  <a:pt x="113482" y="43832"/>
                </a:lnTo>
                <a:lnTo>
                  <a:pt x="115450" y="45800"/>
                </a:lnTo>
                <a:lnTo>
                  <a:pt x="113582" y="45800"/>
                </a:lnTo>
                <a:close/>
                <a:moveTo>
                  <a:pt x="111580" y="41797"/>
                </a:moveTo>
                <a:lnTo>
                  <a:pt x="109579" y="41797"/>
                </a:lnTo>
                <a:lnTo>
                  <a:pt x="108144" y="40363"/>
                </a:lnTo>
                <a:lnTo>
                  <a:pt x="108144" y="38495"/>
                </a:lnTo>
                <a:lnTo>
                  <a:pt x="110112" y="40463"/>
                </a:lnTo>
                <a:lnTo>
                  <a:pt x="112914" y="40463"/>
                </a:lnTo>
                <a:close/>
                <a:moveTo>
                  <a:pt x="107377" y="40363"/>
                </a:moveTo>
                <a:lnTo>
                  <a:pt x="105943" y="41797"/>
                </a:lnTo>
                <a:lnTo>
                  <a:pt x="103941" y="41797"/>
                </a:lnTo>
                <a:lnTo>
                  <a:pt x="102607" y="40463"/>
                </a:lnTo>
                <a:lnTo>
                  <a:pt x="105242" y="40463"/>
                </a:lnTo>
                <a:lnTo>
                  <a:pt x="105376" y="40463"/>
                </a:lnTo>
                <a:lnTo>
                  <a:pt x="107344" y="38495"/>
                </a:lnTo>
                <a:lnTo>
                  <a:pt x="107344" y="40363"/>
                </a:lnTo>
                <a:close/>
                <a:moveTo>
                  <a:pt x="101940" y="46568"/>
                </a:moveTo>
                <a:lnTo>
                  <a:pt x="103374" y="48002"/>
                </a:lnTo>
                <a:lnTo>
                  <a:pt x="103374" y="50003"/>
                </a:lnTo>
                <a:lnTo>
                  <a:pt x="102040" y="51338"/>
                </a:lnTo>
                <a:lnTo>
                  <a:pt x="102040" y="48536"/>
                </a:lnTo>
                <a:lnTo>
                  <a:pt x="100072" y="46568"/>
                </a:lnTo>
                <a:lnTo>
                  <a:pt x="101940" y="46568"/>
                </a:lnTo>
                <a:close/>
                <a:moveTo>
                  <a:pt x="82660" y="48536"/>
                </a:moveTo>
                <a:lnTo>
                  <a:pt x="82660" y="51338"/>
                </a:lnTo>
                <a:lnTo>
                  <a:pt x="81359" y="50003"/>
                </a:lnTo>
                <a:lnTo>
                  <a:pt x="81359" y="48002"/>
                </a:lnTo>
                <a:lnTo>
                  <a:pt x="82793" y="46568"/>
                </a:lnTo>
                <a:lnTo>
                  <a:pt x="84628" y="46568"/>
                </a:lnTo>
                <a:close/>
                <a:moveTo>
                  <a:pt x="82793" y="45800"/>
                </a:moveTo>
                <a:lnTo>
                  <a:pt x="81359" y="44366"/>
                </a:lnTo>
                <a:lnTo>
                  <a:pt x="81359" y="42365"/>
                </a:lnTo>
                <a:lnTo>
                  <a:pt x="82660" y="41030"/>
                </a:lnTo>
                <a:lnTo>
                  <a:pt x="82660" y="43832"/>
                </a:lnTo>
                <a:lnTo>
                  <a:pt x="84628" y="45800"/>
                </a:lnTo>
                <a:lnTo>
                  <a:pt x="82793" y="45800"/>
                </a:lnTo>
                <a:close/>
                <a:moveTo>
                  <a:pt x="80792" y="41797"/>
                </a:moveTo>
                <a:lnTo>
                  <a:pt x="78790" y="41797"/>
                </a:lnTo>
                <a:lnTo>
                  <a:pt x="77356" y="40363"/>
                </a:lnTo>
                <a:lnTo>
                  <a:pt x="77356" y="38495"/>
                </a:lnTo>
                <a:lnTo>
                  <a:pt x="79324" y="40463"/>
                </a:lnTo>
                <a:lnTo>
                  <a:pt x="79491" y="40463"/>
                </a:lnTo>
                <a:lnTo>
                  <a:pt x="82092" y="40463"/>
                </a:lnTo>
                <a:close/>
                <a:moveTo>
                  <a:pt x="76589" y="40363"/>
                </a:moveTo>
                <a:lnTo>
                  <a:pt x="75154" y="41797"/>
                </a:lnTo>
                <a:lnTo>
                  <a:pt x="73153" y="41797"/>
                </a:lnTo>
                <a:lnTo>
                  <a:pt x="71818" y="40463"/>
                </a:lnTo>
                <a:lnTo>
                  <a:pt x="74620" y="40463"/>
                </a:lnTo>
                <a:lnTo>
                  <a:pt x="76589" y="38495"/>
                </a:lnTo>
                <a:close/>
                <a:moveTo>
                  <a:pt x="71151" y="46568"/>
                </a:moveTo>
                <a:lnTo>
                  <a:pt x="72586" y="48002"/>
                </a:lnTo>
                <a:lnTo>
                  <a:pt x="72586" y="50003"/>
                </a:lnTo>
                <a:lnTo>
                  <a:pt x="71251" y="51338"/>
                </a:lnTo>
                <a:lnTo>
                  <a:pt x="71251" y="48536"/>
                </a:lnTo>
                <a:lnTo>
                  <a:pt x="69283" y="46568"/>
                </a:lnTo>
                <a:lnTo>
                  <a:pt x="71151" y="46568"/>
                </a:lnTo>
                <a:close/>
                <a:moveTo>
                  <a:pt x="51871" y="48536"/>
                </a:moveTo>
                <a:lnTo>
                  <a:pt x="51871" y="51338"/>
                </a:lnTo>
                <a:lnTo>
                  <a:pt x="50570" y="50003"/>
                </a:lnTo>
                <a:lnTo>
                  <a:pt x="50570" y="48002"/>
                </a:lnTo>
                <a:lnTo>
                  <a:pt x="51971" y="46568"/>
                </a:lnTo>
                <a:lnTo>
                  <a:pt x="53839" y="46568"/>
                </a:lnTo>
                <a:close/>
                <a:moveTo>
                  <a:pt x="51971" y="45800"/>
                </a:moveTo>
                <a:lnTo>
                  <a:pt x="50570" y="44366"/>
                </a:lnTo>
                <a:lnTo>
                  <a:pt x="50570" y="42365"/>
                </a:lnTo>
                <a:lnTo>
                  <a:pt x="51871" y="41030"/>
                </a:lnTo>
                <a:lnTo>
                  <a:pt x="51871" y="43832"/>
                </a:lnTo>
                <a:lnTo>
                  <a:pt x="53839" y="45800"/>
                </a:lnTo>
                <a:lnTo>
                  <a:pt x="51971" y="45800"/>
                </a:lnTo>
                <a:close/>
                <a:moveTo>
                  <a:pt x="50003" y="41797"/>
                </a:moveTo>
                <a:lnTo>
                  <a:pt x="48001" y="41797"/>
                </a:lnTo>
                <a:lnTo>
                  <a:pt x="46567" y="40363"/>
                </a:lnTo>
                <a:lnTo>
                  <a:pt x="46567" y="38495"/>
                </a:lnTo>
                <a:lnTo>
                  <a:pt x="48535" y="40463"/>
                </a:lnTo>
                <a:lnTo>
                  <a:pt x="51337" y="40463"/>
                </a:lnTo>
                <a:close/>
                <a:moveTo>
                  <a:pt x="45767" y="40363"/>
                </a:moveTo>
                <a:lnTo>
                  <a:pt x="44366" y="41797"/>
                </a:lnTo>
                <a:lnTo>
                  <a:pt x="42364" y="41797"/>
                </a:lnTo>
                <a:lnTo>
                  <a:pt x="41030" y="40463"/>
                </a:lnTo>
                <a:lnTo>
                  <a:pt x="43665" y="40463"/>
                </a:lnTo>
                <a:lnTo>
                  <a:pt x="43798" y="40463"/>
                </a:lnTo>
                <a:lnTo>
                  <a:pt x="45767" y="38495"/>
                </a:lnTo>
                <a:close/>
                <a:moveTo>
                  <a:pt x="40363" y="46568"/>
                </a:moveTo>
                <a:lnTo>
                  <a:pt x="41797" y="48002"/>
                </a:lnTo>
                <a:lnTo>
                  <a:pt x="41797" y="50003"/>
                </a:lnTo>
                <a:lnTo>
                  <a:pt x="40463" y="51338"/>
                </a:lnTo>
                <a:lnTo>
                  <a:pt x="40463" y="48536"/>
                </a:lnTo>
                <a:lnTo>
                  <a:pt x="38495" y="46568"/>
                </a:lnTo>
                <a:lnTo>
                  <a:pt x="40363" y="46568"/>
                </a:lnTo>
                <a:close/>
                <a:moveTo>
                  <a:pt x="40229" y="52672"/>
                </a:moveTo>
                <a:lnTo>
                  <a:pt x="43498" y="52672"/>
                </a:lnTo>
                <a:lnTo>
                  <a:pt x="45767" y="54974"/>
                </a:lnTo>
                <a:lnTo>
                  <a:pt x="45767" y="57342"/>
                </a:lnTo>
                <a:lnTo>
                  <a:pt x="42898" y="54473"/>
                </a:lnTo>
                <a:lnTo>
                  <a:pt x="42631" y="54340"/>
                </a:lnTo>
                <a:lnTo>
                  <a:pt x="38561" y="54340"/>
                </a:lnTo>
                <a:close/>
                <a:moveTo>
                  <a:pt x="45767" y="64714"/>
                </a:moveTo>
                <a:lnTo>
                  <a:pt x="42464" y="68016"/>
                </a:lnTo>
                <a:lnTo>
                  <a:pt x="37761" y="68016"/>
                </a:lnTo>
                <a:lnTo>
                  <a:pt x="36226" y="66482"/>
                </a:lnTo>
                <a:lnTo>
                  <a:pt x="41830" y="66482"/>
                </a:lnTo>
                <a:lnTo>
                  <a:pt x="45767" y="62546"/>
                </a:lnTo>
                <a:lnTo>
                  <a:pt x="45767" y="64714"/>
                </a:lnTo>
                <a:close/>
                <a:moveTo>
                  <a:pt x="40463" y="74621"/>
                </a:moveTo>
                <a:lnTo>
                  <a:pt x="40463" y="71819"/>
                </a:lnTo>
                <a:lnTo>
                  <a:pt x="41797" y="73153"/>
                </a:lnTo>
                <a:lnTo>
                  <a:pt x="41797" y="75155"/>
                </a:lnTo>
                <a:lnTo>
                  <a:pt x="40363" y="76589"/>
                </a:lnTo>
                <a:lnTo>
                  <a:pt x="38495" y="76589"/>
                </a:lnTo>
                <a:close/>
                <a:moveTo>
                  <a:pt x="40363" y="77356"/>
                </a:moveTo>
                <a:lnTo>
                  <a:pt x="41797" y="78791"/>
                </a:lnTo>
                <a:lnTo>
                  <a:pt x="41797" y="80792"/>
                </a:lnTo>
                <a:lnTo>
                  <a:pt x="40463" y="82126"/>
                </a:lnTo>
                <a:lnTo>
                  <a:pt x="40463" y="79324"/>
                </a:lnTo>
                <a:lnTo>
                  <a:pt x="38495" y="77356"/>
                </a:lnTo>
                <a:close/>
                <a:moveTo>
                  <a:pt x="42364" y="81359"/>
                </a:moveTo>
                <a:lnTo>
                  <a:pt x="44366" y="81359"/>
                </a:lnTo>
                <a:lnTo>
                  <a:pt x="45767" y="82794"/>
                </a:lnTo>
                <a:lnTo>
                  <a:pt x="45767" y="84662"/>
                </a:lnTo>
                <a:lnTo>
                  <a:pt x="43798" y="82693"/>
                </a:lnTo>
                <a:lnTo>
                  <a:pt x="43665" y="82693"/>
                </a:lnTo>
                <a:lnTo>
                  <a:pt x="41030" y="82693"/>
                </a:lnTo>
                <a:close/>
                <a:moveTo>
                  <a:pt x="46567" y="82794"/>
                </a:moveTo>
                <a:lnTo>
                  <a:pt x="48001" y="81359"/>
                </a:lnTo>
                <a:lnTo>
                  <a:pt x="50003" y="81359"/>
                </a:lnTo>
                <a:lnTo>
                  <a:pt x="51337" y="82693"/>
                </a:lnTo>
                <a:lnTo>
                  <a:pt x="48535" y="82693"/>
                </a:lnTo>
                <a:lnTo>
                  <a:pt x="46567" y="84662"/>
                </a:lnTo>
                <a:lnTo>
                  <a:pt x="46567" y="82794"/>
                </a:lnTo>
                <a:close/>
                <a:moveTo>
                  <a:pt x="51971" y="76589"/>
                </a:moveTo>
                <a:lnTo>
                  <a:pt x="50570" y="75155"/>
                </a:lnTo>
                <a:lnTo>
                  <a:pt x="50570" y="73153"/>
                </a:lnTo>
                <a:lnTo>
                  <a:pt x="51871" y="71819"/>
                </a:lnTo>
                <a:lnTo>
                  <a:pt x="51871" y="74621"/>
                </a:lnTo>
                <a:lnTo>
                  <a:pt x="53839" y="76589"/>
                </a:lnTo>
                <a:close/>
                <a:moveTo>
                  <a:pt x="71251" y="74621"/>
                </a:moveTo>
                <a:lnTo>
                  <a:pt x="71251" y="71819"/>
                </a:lnTo>
                <a:lnTo>
                  <a:pt x="72586" y="73153"/>
                </a:lnTo>
                <a:lnTo>
                  <a:pt x="72586" y="75155"/>
                </a:lnTo>
                <a:lnTo>
                  <a:pt x="71151" y="76589"/>
                </a:lnTo>
                <a:lnTo>
                  <a:pt x="69283" y="76589"/>
                </a:lnTo>
                <a:close/>
                <a:moveTo>
                  <a:pt x="71151" y="77356"/>
                </a:moveTo>
                <a:lnTo>
                  <a:pt x="72586" y="78791"/>
                </a:lnTo>
                <a:lnTo>
                  <a:pt x="72586" y="80792"/>
                </a:lnTo>
                <a:lnTo>
                  <a:pt x="71251" y="82126"/>
                </a:lnTo>
                <a:lnTo>
                  <a:pt x="71251" y="79324"/>
                </a:lnTo>
                <a:lnTo>
                  <a:pt x="69283" y="77356"/>
                </a:lnTo>
                <a:close/>
                <a:moveTo>
                  <a:pt x="73153" y="81359"/>
                </a:moveTo>
                <a:lnTo>
                  <a:pt x="75154" y="81359"/>
                </a:lnTo>
                <a:lnTo>
                  <a:pt x="76555" y="82794"/>
                </a:lnTo>
                <a:lnTo>
                  <a:pt x="76555" y="84662"/>
                </a:lnTo>
                <a:lnTo>
                  <a:pt x="74587" y="82693"/>
                </a:lnTo>
                <a:lnTo>
                  <a:pt x="71818" y="82693"/>
                </a:lnTo>
                <a:close/>
                <a:moveTo>
                  <a:pt x="77356" y="82794"/>
                </a:moveTo>
                <a:lnTo>
                  <a:pt x="78790" y="81359"/>
                </a:lnTo>
                <a:lnTo>
                  <a:pt x="80792" y="81359"/>
                </a:lnTo>
                <a:lnTo>
                  <a:pt x="82126" y="82693"/>
                </a:lnTo>
                <a:lnTo>
                  <a:pt x="79491" y="82693"/>
                </a:lnTo>
                <a:lnTo>
                  <a:pt x="79324" y="82693"/>
                </a:lnTo>
                <a:lnTo>
                  <a:pt x="77356" y="84662"/>
                </a:lnTo>
                <a:lnTo>
                  <a:pt x="77356" y="82794"/>
                </a:lnTo>
                <a:close/>
                <a:moveTo>
                  <a:pt x="82793" y="76589"/>
                </a:moveTo>
                <a:lnTo>
                  <a:pt x="81359" y="75155"/>
                </a:lnTo>
                <a:lnTo>
                  <a:pt x="81359" y="73153"/>
                </a:lnTo>
                <a:lnTo>
                  <a:pt x="82660" y="71819"/>
                </a:lnTo>
                <a:lnTo>
                  <a:pt x="82660" y="74621"/>
                </a:lnTo>
                <a:lnTo>
                  <a:pt x="84628" y="76589"/>
                </a:lnTo>
                <a:close/>
                <a:moveTo>
                  <a:pt x="102040" y="74621"/>
                </a:moveTo>
                <a:lnTo>
                  <a:pt x="102040" y="71819"/>
                </a:lnTo>
                <a:lnTo>
                  <a:pt x="103374" y="73153"/>
                </a:lnTo>
                <a:lnTo>
                  <a:pt x="103374" y="75155"/>
                </a:lnTo>
                <a:lnTo>
                  <a:pt x="101940" y="76589"/>
                </a:lnTo>
                <a:lnTo>
                  <a:pt x="100072" y="76589"/>
                </a:lnTo>
                <a:close/>
                <a:moveTo>
                  <a:pt x="101940" y="77356"/>
                </a:moveTo>
                <a:lnTo>
                  <a:pt x="103374" y="78791"/>
                </a:lnTo>
                <a:lnTo>
                  <a:pt x="103374" y="80792"/>
                </a:lnTo>
                <a:lnTo>
                  <a:pt x="102040" y="82126"/>
                </a:lnTo>
                <a:lnTo>
                  <a:pt x="102040" y="79324"/>
                </a:lnTo>
                <a:lnTo>
                  <a:pt x="100072" y="77356"/>
                </a:lnTo>
                <a:close/>
                <a:moveTo>
                  <a:pt x="103941" y="81359"/>
                </a:moveTo>
                <a:lnTo>
                  <a:pt x="105943" y="81359"/>
                </a:lnTo>
                <a:lnTo>
                  <a:pt x="107377" y="82794"/>
                </a:lnTo>
                <a:lnTo>
                  <a:pt x="107377" y="84662"/>
                </a:lnTo>
                <a:lnTo>
                  <a:pt x="105409" y="82693"/>
                </a:lnTo>
                <a:lnTo>
                  <a:pt x="105242" y="82693"/>
                </a:lnTo>
                <a:lnTo>
                  <a:pt x="102607" y="82693"/>
                </a:lnTo>
                <a:close/>
                <a:moveTo>
                  <a:pt x="108144" y="82794"/>
                </a:moveTo>
                <a:lnTo>
                  <a:pt x="109579" y="81359"/>
                </a:lnTo>
                <a:lnTo>
                  <a:pt x="111580" y="81359"/>
                </a:lnTo>
                <a:lnTo>
                  <a:pt x="112914" y="82693"/>
                </a:lnTo>
                <a:lnTo>
                  <a:pt x="110112" y="82693"/>
                </a:lnTo>
                <a:lnTo>
                  <a:pt x="108144" y="84662"/>
                </a:lnTo>
                <a:close/>
                <a:moveTo>
                  <a:pt x="113582" y="76589"/>
                </a:moveTo>
                <a:lnTo>
                  <a:pt x="112147" y="75155"/>
                </a:lnTo>
                <a:lnTo>
                  <a:pt x="112147" y="73153"/>
                </a:lnTo>
                <a:lnTo>
                  <a:pt x="113482" y="71819"/>
                </a:lnTo>
                <a:lnTo>
                  <a:pt x="113482" y="74621"/>
                </a:lnTo>
                <a:lnTo>
                  <a:pt x="115450" y="76589"/>
                </a:lnTo>
                <a:close/>
                <a:moveTo>
                  <a:pt x="132862" y="74621"/>
                </a:moveTo>
                <a:lnTo>
                  <a:pt x="132862" y="71819"/>
                </a:lnTo>
                <a:lnTo>
                  <a:pt x="134163" y="73153"/>
                </a:lnTo>
                <a:lnTo>
                  <a:pt x="134163" y="75155"/>
                </a:lnTo>
                <a:lnTo>
                  <a:pt x="132729" y="76589"/>
                </a:lnTo>
                <a:lnTo>
                  <a:pt x="130894" y="76589"/>
                </a:lnTo>
                <a:close/>
                <a:moveTo>
                  <a:pt x="132729" y="77356"/>
                </a:moveTo>
                <a:lnTo>
                  <a:pt x="134163" y="78791"/>
                </a:lnTo>
                <a:lnTo>
                  <a:pt x="134163" y="80792"/>
                </a:lnTo>
                <a:lnTo>
                  <a:pt x="132862" y="82126"/>
                </a:lnTo>
                <a:lnTo>
                  <a:pt x="132862" y="79324"/>
                </a:lnTo>
                <a:lnTo>
                  <a:pt x="130894" y="77356"/>
                </a:lnTo>
                <a:close/>
                <a:moveTo>
                  <a:pt x="134730" y="81359"/>
                </a:moveTo>
                <a:lnTo>
                  <a:pt x="136731" y="81359"/>
                </a:lnTo>
                <a:lnTo>
                  <a:pt x="138166" y="82794"/>
                </a:lnTo>
                <a:lnTo>
                  <a:pt x="138166" y="84662"/>
                </a:lnTo>
                <a:lnTo>
                  <a:pt x="136198" y="82693"/>
                </a:lnTo>
                <a:lnTo>
                  <a:pt x="133396" y="82693"/>
                </a:lnTo>
                <a:close/>
                <a:moveTo>
                  <a:pt x="138933" y="82794"/>
                </a:moveTo>
                <a:lnTo>
                  <a:pt x="140367" y="81359"/>
                </a:lnTo>
                <a:lnTo>
                  <a:pt x="142369" y="81359"/>
                </a:lnTo>
                <a:lnTo>
                  <a:pt x="143703" y="82693"/>
                </a:lnTo>
                <a:lnTo>
                  <a:pt x="141068" y="82693"/>
                </a:lnTo>
                <a:lnTo>
                  <a:pt x="140934" y="82693"/>
                </a:lnTo>
                <a:lnTo>
                  <a:pt x="138966" y="84662"/>
                </a:lnTo>
                <a:lnTo>
                  <a:pt x="138966" y="82794"/>
                </a:lnTo>
                <a:close/>
                <a:moveTo>
                  <a:pt x="144370" y="76589"/>
                </a:moveTo>
                <a:lnTo>
                  <a:pt x="142936" y="75155"/>
                </a:lnTo>
                <a:lnTo>
                  <a:pt x="142936" y="73153"/>
                </a:lnTo>
                <a:lnTo>
                  <a:pt x="144270" y="71819"/>
                </a:lnTo>
                <a:lnTo>
                  <a:pt x="144270" y="74621"/>
                </a:lnTo>
                <a:lnTo>
                  <a:pt x="146238" y="76589"/>
                </a:lnTo>
                <a:close/>
                <a:moveTo>
                  <a:pt x="163651" y="74621"/>
                </a:moveTo>
                <a:lnTo>
                  <a:pt x="163651" y="71819"/>
                </a:lnTo>
                <a:lnTo>
                  <a:pt x="164952" y="73153"/>
                </a:lnTo>
                <a:lnTo>
                  <a:pt x="164952" y="75155"/>
                </a:lnTo>
                <a:lnTo>
                  <a:pt x="163551" y="76589"/>
                </a:lnTo>
                <a:lnTo>
                  <a:pt x="161683" y="76589"/>
                </a:lnTo>
                <a:close/>
                <a:moveTo>
                  <a:pt x="163517" y="77356"/>
                </a:moveTo>
                <a:lnTo>
                  <a:pt x="164952" y="78791"/>
                </a:lnTo>
                <a:lnTo>
                  <a:pt x="164952" y="80792"/>
                </a:lnTo>
                <a:lnTo>
                  <a:pt x="163651" y="82126"/>
                </a:lnTo>
                <a:lnTo>
                  <a:pt x="163651" y="79324"/>
                </a:lnTo>
                <a:lnTo>
                  <a:pt x="161649" y="77356"/>
                </a:lnTo>
                <a:close/>
                <a:moveTo>
                  <a:pt x="165519" y="81359"/>
                </a:moveTo>
                <a:lnTo>
                  <a:pt x="167520" y="81359"/>
                </a:lnTo>
                <a:lnTo>
                  <a:pt x="168954" y="82794"/>
                </a:lnTo>
                <a:lnTo>
                  <a:pt x="168954" y="84662"/>
                </a:lnTo>
                <a:lnTo>
                  <a:pt x="166986" y="82693"/>
                </a:lnTo>
                <a:lnTo>
                  <a:pt x="166820" y="82693"/>
                </a:lnTo>
                <a:lnTo>
                  <a:pt x="164218" y="82693"/>
                </a:lnTo>
                <a:close/>
                <a:moveTo>
                  <a:pt x="169755" y="82794"/>
                </a:moveTo>
                <a:lnTo>
                  <a:pt x="171156" y="81359"/>
                </a:lnTo>
                <a:lnTo>
                  <a:pt x="173191" y="81359"/>
                </a:lnTo>
                <a:lnTo>
                  <a:pt x="174492" y="82693"/>
                </a:lnTo>
                <a:lnTo>
                  <a:pt x="171723" y="82693"/>
                </a:lnTo>
                <a:lnTo>
                  <a:pt x="169755" y="84662"/>
                </a:lnTo>
                <a:lnTo>
                  <a:pt x="169755" y="82794"/>
                </a:lnTo>
                <a:close/>
                <a:moveTo>
                  <a:pt x="175159" y="76589"/>
                </a:moveTo>
                <a:lnTo>
                  <a:pt x="173725" y="75155"/>
                </a:lnTo>
                <a:lnTo>
                  <a:pt x="173725" y="73153"/>
                </a:lnTo>
                <a:lnTo>
                  <a:pt x="175059" y="71819"/>
                </a:lnTo>
                <a:lnTo>
                  <a:pt x="175059" y="74621"/>
                </a:lnTo>
                <a:lnTo>
                  <a:pt x="177027" y="76589"/>
                </a:lnTo>
                <a:close/>
                <a:moveTo>
                  <a:pt x="194439" y="74621"/>
                </a:moveTo>
                <a:lnTo>
                  <a:pt x="194439" y="71819"/>
                </a:lnTo>
                <a:lnTo>
                  <a:pt x="195740" y="73153"/>
                </a:lnTo>
                <a:lnTo>
                  <a:pt x="195740" y="75155"/>
                </a:lnTo>
                <a:lnTo>
                  <a:pt x="194339" y="76589"/>
                </a:lnTo>
                <a:lnTo>
                  <a:pt x="192471" y="76589"/>
                </a:lnTo>
                <a:close/>
                <a:moveTo>
                  <a:pt x="194339" y="77356"/>
                </a:moveTo>
                <a:lnTo>
                  <a:pt x="195740" y="78791"/>
                </a:lnTo>
                <a:lnTo>
                  <a:pt x="195740" y="80792"/>
                </a:lnTo>
                <a:lnTo>
                  <a:pt x="194439" y="82126"/>
                </a:lnTo>
                <a:lnTo>
                  <a:pt x="194439" y="79324"/>
                </a:lnTo>
                <a:lnTo>
                  <a:pt x="192471" y="77356"/>
                </a:lnTo>
                <a:close/>
                <a:moveTo>
                  <a:pt x="196307" y="81359"/>
                </a:moveTo>
                <a:lnTo>
                  <a:pt x="198309" y="81359"/>
                </a:lnTo>
                <a:lnTo>
                  <a:pt x="199743" y="82794"/>
                </a:lnTo>
                <a:lnTo>
                  <a:pt x="199743" y="84662"/>
                </a:lnTo>
                <a:lnTo>
                  <a:pt x="197775" y="82693"/>
                </a:lnTo>
                <a:lnTo>
                  <a:pt x="195006" y="82693"/>
                </a:lnTo>
                <a:close/>
                <a:moveTo>
                  <a:pt x="200544" y="82794"/>
                </a:moveTo>
                <a:lnTo>
                  <a:pt x="201945" y="81359"/>
                </a:lnTo>
                <a:lnTo>
                  <a:pt x="203979" y="81359"/>
                </a:lnTo>
                <a:lnTo>
                  <a:pt x="205280" y="82693"/>
                </a:lnTo>
                <a:lnTo>
                  <a:pt x="202679" y="82693"/>
                </a:lnTo>
                <a:lnTo>
                  <a:pt x="202512" y="82693"/>
                </a:lnTo>
                <a:lnTo>
                  <a:pt x="200544" y="84662"/>
                </a:lnTo>
                <a:lnTo>
                  <a:pt x="200544" y="82794"/>
                </a:lnTo>
                <a:close/>
                <a:moveTo>
                  <a:pt x="205948" y="76589"/>
                </a:moveTo>
                <a:lnTo>
                  <a:pt x="204513" y="75155"/>
                </a:lnTo>
                <a:lnTo>
                  <a:pt x="204513" y="73153"/>
                </a:lnTo>
                <a:lnTo>
                  <a:pt x="205848" y="71819"/>
                </a:lnTo>
                <a:lnTo>
                  <a:pt x="205848" y="74588"/>
                </a:lnTo>
                <a:lnTo>
                  <a:pt x="207816" y="76556"/>
                </a:lnTo>
                <a:lnTo>
                  <a:pt x="205948" y="76556"/>
                </a:lnTo>
                <a:close/>
                <a:moveTo>
                  <a:pt x="206081" y="70485"/>
                </a:moveTo>
                <a:lnTo>
                  <a:pt x="202812" y="70485"/>
                </a:lnTo>
                <a:lnTo>
                  <a:pt x="200544" y="68183"/>
                </a:lnTo>
                <a:lnTo>
                  <a:pt x="200544" y="65815"/>
                </a:lnTo>
                <a:lnTo>
                  <a:pt x="203412" y="68683"/>
                </a:lnTo>
                <a:lnTo>
                  <a:pt x="203679" y="68817"/>
                </a:lnTo>
                <a:lnTo>
                  <a:pt x="207749" y="68817"/>
                </a:lnTo>
                <a:close/>
                <a:moveTo>
                  <a:pt x="200544" y="58476"/>
                </a:moveTo>
                <a:lnTo>
                  <a:pt x="203846" y="55140"/>
                </a:lnTo>
                <a:lnTo>
                  <a:pt x="208549" y="55140"/>
                </a:lnTo>
                <a:lnTo>
                  <a:pt x="210084" y="56675"/>
                </a:lnTo>
                <a:lnTo>
                  <a:pt x="204480" y="56675"/>
                </a:lnTo>
                <a:lnTo>
                  <a:pt x="200544" y="60611"/>
                </a:lnTo>
                <a:close/>
                <a:moveTo>
                  <a:pt x="208316" y="53806"/>
                </a:moveTo>
                <a:lnTo>
                  <a:pt x="206615" y="52105"/>
                </a:lnTo>
                <a:lnTo>
                  <a:pt x="206615" y="48869"/>
                </a:lnTo>
                <a:lnTo>
                  <a:pt x="208916" y="46568"/>
                </a:lnTo>
                <a:lnTo>
                  <a:pt x="211285" y="46568"/>
                </a:lnTo>
                <a:lnTo>
                  <a:pt x="208316" y="49570"/>
                </a:lnTo>
                <a:lnTo>
                  <a:pt x="208316" y="53806"/>
                </a:lnTo>
                <a:close/>
                <a:moveTo>
                  <a:pt x="208916" y="45800"/>
                </a:moveTo>
                <a:lnTo>
                  <a:pt x="206648" y="43499"/>
                </a:lnTo>
                <a:lnTo>
                  <a:pt x="206648" y="40230"/>
                </a:lnTo>
                <a:lnTo>
                  <a:pt x="208316" y="38562"/>
                </a:lnTo>
                <a:lnTo>
                  <a:pt x="208316" y="42798"/>
                </a:lnTo>
                <a:lnTo>
                  <a:pt x="211285" y="45800"/>
                </a:lnTo>
                <a:close/>
                <a:moveTo>
                  <a:pt x="206081" y="39696"/>
                </a:moveTo>
                <a:lnTo>
                  <a:pt x="202812" y="39696"/>
                </a:lnTo>
                <a:lnTo>
                  <a:pt x="200544" y="37394"/>
                </a:lnTo>
                <a:lnTo>
                  <a:pt x="200544" y="35026"/>
                </a:lnTo>
                <a:lnTo>
                  <a:pt x="203512" y="38028"/>
                </a:lnTo>
                <a:lnTo>
                  <a:pt x="203679" y="38028"/>
                </a:lnTo>
                <a:lnTo>
                  <a:pt x="207749" y="38028"/>
                </a:lnTo>
                <a:close/>
                <a:moveTo>
                  <a:pt x="199743" y="37394"/>
                </a:moveTo>
                <a:lnTo>
                  <a:pt x="197441" y="39696"/>
                </a:lnTo>
                <a:lnTo>
                  <a:pt x="194206" y="39696"/>
                </a:lnTo>
                <a:lnTo>
                  <a:pt x="192538" y="37995"/>
                </a:lnTo>
                <a:lnTo>
                  <a:pt x="196741" y="37995"/>
                </a:lnTo>
                <a:lnTo>
                  <a:pt x="199743" y="35026"/>
                </a:lnTo>
                <a:close/>
                <a:moveTo>
                  <a:pt x="193639" y="40263"/>
                </a:moveTo>
                <a:lnTo>
                  <a:pt x="193639" y="43499"/>
                </a:lnTo>
                <a:lnTo>
                  <a:pt x="191337" y="45800"/>
                </a:lnTo>
                <a:lnTo>
                  <a:pt x="188969" y="45800"/>
                </a:lnTo>
                <a:lnTo>
                  <a:pt x="191837" y="42932"/>
                </a:lnTo>
                <a:lnTo>
                  <a:pt x="191971" y="42631"/>
                </a:lnTo>
                <a:lnTo>
                  <a:pt x="191971" y="38562"/>
                </a:lnTo>
                <a:close/>
                <a:moveTo>
                  <a:pt x="177627" y="42932"/>
                </a:moveTo>
                <a:lnTo>
                  <a:pt x="180496" y="45800"/>
                </a:lnTo>
                <a:lnTo>
                  <a:pt x="178128" y="45800"/>
                </a:lnTo>
                <a:lnTo>
                  <a:pt x="175826" y="43499"/>
                </a:lnTo>
                <a:lnTo>
                  <a:pt x="175826" y="40230"/>
                </a:lnTo>
                <a:lnTo>
                  <a:pt x="177527" y="38562"/>
                </a:lnTo>
                <a:lnTo>
                  <a:pt x="177527" y="42631"/>
                </a:lnTo>
                <a:close/>
                <a:moveTo>
                  <a:pt x="175292" y="39696"/>
                </a:moveTo>
                <a:lnTo>
                  <a:pt x="172023" y="39696"/>
                </a:lnTo>
                <a:lnTo>
                  <a:pt x="169755" y="37394"/>
                </a:lnTo>
                <a:lnTo>
                  <a:pt x="169755" y="35026"/>
                </a:lnTo>
                <a:lnTo>
                  <a:pt x="172724" y="38028"/>
                </a:lnTo>
                <a:lnTo>
                  <a:pt x="176960" y="38028"/>
                </a:lnTo>
                <a:close/>
                <a:moveTo>
                  <a:pt x="168954" y="37394"/>
                </a:moveTo>
                <a:lnTo>
                  <a:pt x="166653" y="39696"/>
                </a:lnTo>
                <a:lnTo>
                  <a:pt x="163417" y="39696"/>
                </a:lnTo>
                <a:lnTo>
                  <a:pt x="161716" y="37995"/>
                </a:lnTo>
                <a:lnTo>
                  <a:pt x="165786" y="37995"/>
                </a:lnTo>
                <a:lnTo>
                  <a:pt x="165952" y="37995"/>
                </a:lnTo>
                <a:lnTo>
                  <a:pt x="168954" y="35026"/>
                </a:lnTo>
                <a:close/>
                <a:moveTo>
                  <a:pt x="162850" y="40263"/>
                </a:moveTo>
                <a:lnTo>
                  <a:pt x="162850" y="43499"/>
                </a:lnTo>
                <a:lnTo>
                  <a:pt x="160548" y="45800"/>
                </a:lnTo>
                <a:lnTo>
                  <a:pt x="158180" y="45800"/>
                </a:lnTo>
                <a:lnTo>
                  <a:pt x="161182" y="42798"/>
                </a:lnTo>
                <a:lnTo>
                  <a:pt x="161182" y="38562"/>
                </a:lnTo>
                <a:close/>
                <a:moveTo>
                  <a:pt x="149707" y="45800"/>
                </a:moveTo>
                <a:lnTo>
                  <a:pt x="147339" y="45800"/>
                </a:lnTo>
                <a:lnTo>
                  <a:pt x="145037" y="43499"/>
                </a:lnTo>
                <a:lnTo>
                  <a:pt x="145037" y="40230"/>
                </a:lnTo>
                <a:lnTo>
                  <a:pt x="146739" y="38562"/>
                </a:lnTo>
                <a:lnTo>
                  <a:pt x="146739" y="42798"/>
                </a:lnTo>
                <a:close/>
                <a:moveTo>
                  <a:pt x="144504" y="39696"/>
                </a:moveTo>
                <a:lnTo>
                  <a:pt x="141235" y="39696"/>
                </a:lnTo>
                <a:lnTo>
                  <a:pt x="138933" y="37394"/>
                </a:lnTo>
                <a:lnTo>
                  <a:pt x="138933" y="35026"/>
                </a:lnTo>
                <a:lnTo>
                  <a:pt x="141935" y="38028"/>
                </a:lnTo>
                <a:lnTo>
                  <a:pt x="142102" y="38028"/>
                </a:lnTo>
                <a:lnTo>
                  <a:pt x="146172" y="38028"/>
                </a:lnTo>
                <a:close/>
                <a:moveTo>
                  <a:pt x="138166" y="37394"/>
                </a:moveTo>
                <a:lnTo>
                  <a:pt x="135864" y="39696"/>
                </a:lnTo>
                <a:lnTo>
                  <a:pt x="132629" y="39696"/>
                </a:lnTo>
                <a:lnTo>
                  <a:pt x="130927" y="37995"/>
                </a:lnTo>
                <a:lnTo>
                  <a:pt x="135164" y="37995"/>
                </a:lnTo>
                <a:lnTo>
                  <a:pt x="138166" y="35026"/>
                </a:lnTo>
                <a:close/>
                <a:moveTo>
                  <a:pt x="132061" y="40263"/>
                </a:moveTo>
                <a:lnTo>
                  <a:pt x="132061" y="43499"/>
                </a:lnTo>
                <a:lnTo>
                  <a:pt x="129760" y="45800"/>
                </a:lnTo>
                <a:lnTo>
                  <a:pt x="127391" y="45800"/>
                </a:lnTo>
                <a:lnTo>
                  <a:pt x="130260" y="42932"/>
                </a:lnTo>
                <a:lnTo>
                  <a:pt x="130394" y="42631"/>
                </a:lnTo>
                <a:lnTo>
                  <a:pt x="130394" y="38562"/>
                </a:lnTo>
                <a:close/>
                <a:moveTo>
                  <a:pt x="116050" y="42932"/>
                </a:moveTo>
                <a:lnTo>
                  <a:pt x="118919" y="45800"/>
                </a:lnTo>
                <a:lnTo>
                  <a:pt x="116550" y="45800"/>
                </a:lnTo>
                <a:lnTo>
                  <a:pt x="114249" y="43499"/>
                </a:lnTo>
                <a:lnTo>
                  <a:pt x="114249" y="40230"/>
                </a:lnTo>
                <a:lnTo>
                  <a:pt x="115917" y="38562"/>
                </a:lnTo>
                <a:lnTo>
                  <a:pt x="115917" y="42631"/>
                </a:lnTo>
                <a:close/>
                <a:moveTo>
                  <a:pt x="113682" y="39696"/>
                </a:moveTo>
                <a:lnTo>
                  <a:pt x="110446" y="39696"/>
                </a:lnTo>
                <a:lnTo>
                  <a:pt x="108144" y="37394"/>
                </a:lnTo>
                <a:lnTo>
                  <a:pt x="108144" y="35026"/>
                </a:lnTo>
                <a:lnTo>
                  <a:pt x="111147" y="38028"/>
                </a:lnTo>
                <a:lnTo>
                  <a:pt x="115383" y="38028"/>
                </a:lnTo>
                <a:close/>
                <a:moveTo>
                  <a:pt x="107377" y="37394"/>
                </a:moveTo>
                <a:lnTo>
                  <a:pt x="105076" y="39696"/>
                </a:lnTo>
                <a:lnTo>
                  <a:pt x="101840" y="39696"/>
                </a:lnTo>
                <a:lnTo>
                  <a:pt x="100139" y="37995"/>
                </a:lnTo>
                <a:lnTo>
                  <a:pt x="104208" y="37995"/>
                </a:lnTo>
                <a:lnTo>
                  <a:pt x="104375" y="37995"/>
                </a:lnTo>
                <a:lnTo>
                  <a:pt x="107377" y="35026"/>
                </a:lnTo>
                <a:lnTo>
                  <a:pt x="107377" y="37394"/>
                </a:lnTo>
                <a:close/>
                <a:moveTo>
                  <a:pt x="101273" y="40263"/>
                </a:moveTo>
                <a:lnTo>
                  <a:pt x="101273" y="43499"/>
                </a:lnTo>
                <a:lnTo>
                  <a:pt x="98971" y="45800"/>
                </a:lnTo>
                <a:lnTo>
                  <a:pt x="96603" y="45800"/>
                </a:lnTo>
                <a:lnTo>
                  <a:pt x="99605" y="42798"/>
                </a:lnTo>
                <a:lnTo>
                  <a:pt x="99605" y="38562"/>
                </a:lnTo>
                <a:close/>
                <a:moveTo>
                  <a:pt x="88130" y="45800"/>
                </a:moveTo>
                <a:lnTo>
                  <a:pt x="85762" y="45800"/>
                </a:lnTo>
                <a:lnTo>
                  <a:pt x="83460" y="43499"/>
                </a:lnTo>
                <a:lnTo>
                  <a:pt x="83460" y="40230"/>
                </a:lnTo>
                <a:lnTo>
                  <a:pt x="85128" y="38562"/>
                </a:lnTo>
                <a:lnTo>
                  <a:pt x="85128" y="42798"/>
                </a:lnTo>
                <a:close/>
                <a:moveTo>
                  <a:pt x="82893" y="39696"/>
                </a:moveTo>
                <a:lnTo>
                  <a:pt x="79657" y="39696"/>
                </a:lnTo>
                <a:lnTo>
                  <a:pt x="77356" y="37394"/>
                </a:lnTo>
                <a:lnTo>
                  <a:pt x="77356" y="35026"/>
                </a:lnTo>
                <a:lnTo>
                  <a:pt x="80358" y="38028"/>
                </a:lnTo>
                <a:lnTo>
                  <a:pt x="80525" y="38028"/>
                </a:lnTo>
                <a:lnTo>
                  <a:pt x="84594" y="38028"/>
                </a:lnTo>
                <a:close/>
                <a:moveTo>
                  <a:pt x="76589" y="37394"/>
                </a:moveTo>
                <a:lnTo>
                  <a:pt x="74287" y="39696"/>
                </a:lnTo>
                <a:lnTo>
                  <a:pt x="71018" y="39696"/>
                </a:lnTo>
                <a:lnTo>
                  <a:pt x="69350" y="37995"/>
                </a:lnTo>
                <a:lnTo>
                  <a:pt x="73586" y="37995"/>
                </a:lnTo>
                <a:lnTo>
                  <a:pt x="76589" y="35026"/>
                </a:lnTo>
                <a:close/>
                <a:moveTo>
                  <a:pt x="70484" y="40263"/>
                </a:moveTo>
                <a:lnTo>
                  <a:pt x="70484" y="43499"/>
                </a:lnTo>
                <a:lnTo>
                  <a:pt x="68183" y="45800"/>
                </a:lnTo>
                <a:lnTo>
                  <a:pt x="65814" y="45800"/>
                </a:lnTo>
                <a:lnTo>
                  <a:pt x="68683" y="42932"/>
                </a:lnTo>
                <a:lnTo>
                  <a:pt x="68816" y="42631"/>
                </a:lnTo>
                <a:lnTo>
                  <a:pt x="68816" y="38562"/>
                </a:lnTo>
                <a:close/>
                <a:moveTo>
                  <a:pt x="54473" y="42932"/>
                </a:moveTo>
                <a:lnTo>
                  <a:pt x="57341" y="45800"/>
                </a:lnTo>
                <a:lnTo>
                  <a:pt x="54973" y="45800"/>
                </a:lnTo>
                <a:lnTo>
                  <a:pt x="52671" y="43499"/>
                </a:lnTo>
                <a:lnTo>
                  <a:pt x="52671" y="40230"/>
                </a:lnTo>
                <a:lnTo>
                  <a:pt x="54339" y="38562"/>
                </a:lnTo>
                <a:lnTo>
                  <a:pt x="54339" y="42631"/>
                </a:lnTo>
                <a:close/>
                <a:moveTo>
                  <a:pt x="52104" y="39696"/>
                </a:moveTo>
                <a:lnTo>
                  <a:pt x="48869" y="39696"/>
                </a:lnTo>
                <a:lnTo>
                  <a:pt x="46567" y="37394"/>
                </a:lnTo>
                <a:lnTo>
                  <a:pt x="46567" y="35026"/>
                </a:lnTo>
                <a:lnTo>
                  <a:pt x="49569" y="38028"/>
                </a:lnTo>
                <a:lnTo>
                  <a:pt x="53806" y="38028"/>
                </a:lnTo>
                <a:close/>
                <a:moveTo>
                  <a:pt x="45767" y="37394"/>
                </a:moveTo>
                <a:lnTo>
                  <a:pt x="43498" y="39696"/>
                </a:lnTo>
                <a:lnTo>
                  <a:pt x="40229" y="39696"/>
                </a:lnTo>
                <a:lnTo>
                  <a:pt x="38561" y="37995"/>
                </a:lnTo>
                <a:lnTo>
                  <a:pt x="42631" y="37995"/>
                </a:lnTo>
                <a:lnTo>
                  <a:pt x="42798" y="37995"/>
                </a:lnTo>
                <a:lnTo>
                  <a:pt x="45767" y="35026"/>
                </a:lnTo>
                <a:close/>
                <a:moveTo>
                  <a:pt x="39696" y="40263"/>
                </a:moveTo>
                <a:lnTo>
                  <a:pt x="39696" y="43499"/>
                </a:lnTo>
                <a:lnTo>
                  <a:pt x="37394" y="45800"/>
                </a:lnTo>
                <a:lnTo>
                  <a:pt x="35026" y="45800"/>
                </a:lnTo>
                <a:lnTo>
                  <a:pt x="37994" y="42798"/>
                </a:lnTo>
                <a:lnTo>
                  <a:pt x="37994" y="38562"/>
                </a:lnTo>
                <a:close/>
                <a:moveTo>
                  <a:pt x="33891" y="46568"/>
                </a:moveTo>
                <a:lnTo>
                  <a:pt x="37227" y="49903"/>
                </a:lnTo>
                <a:lnTo>
                  <a:pt x="37227" y="54573"/>
                </a:lnTo>
                <a:lnTo>
                  <a:pt x="35693" y="56108"/>
                </a:lnTo>
                <a:lnTo>
                  <a:pt x="35693" y="50537"/>
                </a:lnTo>
                <a:lnTo>
                  <a:pt x="31723" y="46568"/>
                </a:lnTo>
                <a:close/>
                <a:moveTo>
                  <a:pt x="35793" y="57475"/>
                </a:moveTo>
                <a:lnTo>
                  <a:pt x="41497" y="57475"/>
                </a:lnTo>
                <a:lnTo>
                  <a:pt x="45233" y="61178"/>
                </a:lnTo>
                <a:lnTo>
                  <a:pt x="37461" y="61178"/>
                </a:lnTo>
                <a:lnTo>
                  <a:pt x="35793" y="59510"/>
                </a:lnTo>
                <a:close/>
                <a:moveTo>
                  <a:pt x="45233" y="61979"/>
                </a:moveTo>
                <a:lnTo>
                  <a:pt x="41497" y="65681"/>
                </a:lnTo>
                <a:lnTo>
                  <a:pt x="35793" y="65681"/>
                </a:lnTo>
                <a:lnTo>
                  <a:pt x="35793" y="63646"/>
                </a:lnTo>
                <a:lnTo>
                  <a:pt x="37461" y="61979"/>
                </a:lnTo>
                <a:close/>
                <a:moveTo>
                  <a:pt x="35693" y="67049"/>
                </a:moveTo>
                <a:lnTo>
                  <a:pt x="37227" y="68583"/>
                </a:lnTo>
                <a:lnTo>
                  <a:pt x="37227" y="73253"/>
                </a:lnTo>
                <a:lnTo>
                  <a:pt x="33891" y="76589"/>
                </a:lnTo>
                <a:lnTo>
                  <a:pt x="31723" y="76589"/>
                </a:lnTo>
                <a:lnTo>
                  <a:pt x="35693" y="72620"/>
                </a:lnTo>
                <a:lnTo>
                  <a:pt x="35693" y="67049"/>
                </a:lnTo>
                <a:close/>
                <a:moveTo>
                  <a:pt x="35026" y="77356"/>
                </a:moveTo>
                <a:lnTo>
                  <a:pt x="37394" y="77356"/>
                </a:lnTo>
                <a:lnTo>
                  <a:pt x="39696" y="79658"/>
                </a:lnTo>
                <a:lnTo>
                  <a:pt x="39696" y="82927"/>
                </a:lnTo>
                <a:lnTo>
                  <a:pt x="37994" y="84595"/>
                </a:lnTo>
                <a:lnTo>
                  <a:pt x="37994" y="80358"/>
                </a:lnTo>
                <a:close/>
                <a:moveTo>
                  <a:pt x="40229" y="83461"/>
                </a:moveTo>
                <a:lnTo>
                  <a:pt x="43498" y="83461"/>
                </a:lnTo>
                <a:lnTo>
                  <a:pt x="45767" y="85762"/>
                </a:lnTo>
                <a:lnTo>
                  <a:pt x="45767" y="88131"/>
                </a:lnTo>
                <a:lnTo>
                  <a:pt x="42798" y="85129"/>
                </a:lnTo>
                <a:lnTo>
                  <a:pt x="42631" y="85129"/>
                </a:lnTo>
                <a:lnTo>
                  <a:pt x="38561" y="85129"/>
                </a:lnTo>
                <a:close/>
                <a:moveTo>
                  <a:pt x="46567" y="85762"/>
                </a:moveTo>
                <a:lnTo>
                  <a:pt x="48869" y="83461"/>
                </a:lnTo>
                <a:lnTo>
                  <a:pt x="52104" y="83461"/>
                </a:lnTo>
                <a:lnTo>
                  <a:pt x="53806" y="85162"/>
                </a:lnTo>
                <a:lnTo>
                  <a:pt x="49569" y="85162"/>
                </a:lnTo>
                <a:lnTo>
                  <a:pt x="46567" y="88131"/>
                </a:lnTo>
                <a:close/>
                <a:moveTo>
                  <a:pt x="52671" y="82927"/>
                </a:moveTo>
                <a:lnTo>
                  <a:pt x="52671" y="79658"/>
                </a:lnTo>
                <a:lnTo>
                  <a:pt x="54973" y="77356"/>
                </a:lnTo>
                <a:lnTo>
                  <a:pt x="57341" y="77356"/>
                </a:lnTo>
                <a:lnTo>
                  <a:pt x="54473" y="80258"/>
                </a:lnTo>
                <a:lnTo>
                  <a:pt x="54339" y="80525"/>
                </a:lnTo>
                <a:lnTo>
                  <a:pt x="54339" y="84595"/>
                </a:lnTo>
                <a:close/>
                <a:moveTo>
                  <a:pt x="68683" y="80258"/>
                </a:moveTo>
                <a:lnTo>
                  <a:pt x="65814" y="77356"/>
                </a:lnTo>
                <a:lnTo>
                  <a:pt x="68183" y="77356"/>
                </a:lnTo>
                <a:lnTo>
                  <a:pt x="70484" y="79658"/>
                </a:lnTo>
                <a:lnTo>
                  <a:pt x="70484" y="82927"/>
                </a:lnTo>
                <a:lnTo>
                  <a:pt x="68783" y="84595"/>
                </a:lnTo>
                <a:lnTo>
                  <a:pt x="68783" y="80525"/>
                </a:lnTo>
                <a:close/>
                <a:moveTo>
                  <a:pt x="71018" y="83461"/>
                </a:moveTo>
                <a:lnTo>
                  <a:pt x="74287" y="83461"/>
                </a:lnTo>
                <a:lnTo>
                  <a:pt x="76589" y="85762"/>
                </a:lnTo>
                <a:lnTo>
                  <a:pt x="76589" y="88131"/>
                </a:lnTo>
                <a:lnTo>
                  <a:pt x="73586" y="85129"/>
                </a:lnTo>
                <a:lnTo>
                  <a:pt x="69350" y="85129"/>
                </a:lnTo>
                <a:close/>
                <a:moveTo>
                  <a:pt x="77356" y="85762"/>
                </a:moveTo>
                <a:lnTo>
                  <a:pt x="79657" y="83461"/>
                </a:lnTo>
                <a:lnTo>
                  <a:pt x="82893" y="83461"/>
                </a:lnTo>
                <a:lnTo>
                  <a:pt x="84594" y="85162"/>
                </a:lnTo>
                <a:lnTo>
                  <a:pt x="80525" y="85162"/>
                </a:lnTo>
                <a:lnTo>
                  <a:pt x="80358" y="85162"/>
                </a:lnTo>
                <a:lnTo>
                  <a:pt x="77356" y="88131"/>
                </a:lnTo>
                <a:lnTo>
                  <a:pt x="77356" y="85762"/>
                </a:lnTo>
                <a:close/>
                <a:moveTo>
                  <a:pt x="83460" y="82927"/>
                </a:moveTo>
                <a:lnTo>
                  <a:pt x="83460" y="79658"/>
                </a:lnTo>
                <a:lnTo>
                  <a:pt x="85762" y="77356"/>
                </a:lnTo>
                <a:lnTo>
                  <a:pt x="88130" y="77356"/>
                </a:lnTo>
                <a:lnTo>
                  <a:pt x="85128" y="80358"/>
                </a:lnTo>
                <a:lnTo>
                  <a:pt x="85128" y="84595"/>
                </a:lnTo>
                <a:close/>
                <a:moveTo>
                  <a:pt x="96603" y="77356"/>
                </a:moveTo>
                <a:lnTo>
                  <a:pt x="98971" y="77356"/>
                </a:lnTo>
                <a:lnTo>
                  <a:pt x="101273" y="79658"/>
                </a:lnTo>
                <a:lnTo>
                  <a:pt x="101273" y="82927"/>
                </a:lnTo>
                <a:lnTo>
                  <a:pt x="99572" y="84595"/>
                </a:lnTo>
                <a:lnTo>
                  <a:pt x="99572" y="80358"/>
                </a:lnTo>
                <a:close/>
                <a:moveTo>
                  <a:pt x="101840" y="83461"/>
                </a:moveTo>
                <a:lnTo>
                  <a:pt x="105076" y="83461"/>
                </a:lnTo>
                <a:lnTo>
                  <a:pt x="107377" y="85762"/>
                </a:lnTo>
                <a:lnTo>
                  <a:pt x="107377" y="88131"/>
                </a:lnTo>
                <a:lnTo>
                  <a:pt x="104375" y="85129"/>
                </a:lnTo>
                <a:lnTo>
                  <a:pt x="104208" y="85129"/>
                </a:lnTo>
                <a:lnTo>
                  <a:pt x="100139" y="85129"/>
                </a:lnTo>
                <a:close/>
                <a:moveTo>
                  <a:pt x="108144" y="85762"/>
                </a:moveTo>
                <a:lnTo>
                  <a:pt x="110446" y="83461"/>
                </a:lnTo>
                <a:lnTo>
                  <a:pt x="113682" y="83461"/>
                </a:lnTo>
                <a:lnTo>
                  <a:pt x="115383" y="85162"/>
                </a:lnTo>
                <a:lnTo>
                  <a:pt x="111147" y="85162"/>
                </a:lnTo>
                <a:lnTo>
                  <a:pt x="108144" y="88131"/>
                </a:lnTo>
                <a:close/>
                <a:moveTo>
                  <a:pt x="114249" y="82927"/>
                </a:moveTo>
                <a:lnTo>
                  <a:pt x="114249" y="79658"/>
                </a:lnTo>
                <a:lnTo>
                  <a:pt x="116550" y="77356"/>
                </a:lnTo>
                <a:lnTo>
                  <a:pt x="118919" y="77356"/>
                </a:lnTo>
                <a:lnTo>
                  <a:pt x="116050" y="80258"/>
                </a:lnTo>
                <a:lnTo>
                  <a:pt x="115917" y="80525"/>
                </a:lnTo>
                <a:lnTo>
                  <a:pt x="115917" y="84595"/>
                </a:lnTo>
                <a:close/>
                <a:moveTo>
                  <a:pt x="130260" y="80258"/>
                </a:moveTo>
                <a:lnTo>
                  <a:pt x="127391" y="77356"/>
                </a:lnTo>
                <a:lnTo>
                  <a:pt x="129760" y="77356"/>
                </a:lnTo>
                <a:lnTo>
                  <a:pt x="132061" y="79658"/>
                </a:lnTo>
                <a:lnTo>
                  <a:pt x="132061" y="82927"/>
                </a:lnTo>
                <a:lnTo>
                  <a:pt x="130394" y="84595"/>
                </a:lnTo>
                <a:lnTo>
                  <a:pt x="130394" y="80525"/>
                </a:lnTo>
                <a:close/>
                <a:moveTo>
                  <a:pt x="132629" y="83461"/>
                </a:moveTo>
                <a:lnTo>
                  <a:pt x="135864" y="83461"/>
                </a:lnTo>
                <a:lnTo>
                  <a:pt x="138166" y="85762"/>
                </a:lnTo>
                <a:lnTo>
                  <a:pt x="138166" y="88131"/>
                </a:lnTo>
                <a:lnTo>
                  <a:pt x="135164" y="85129"/>
                </a:lnTo>
                <a:lnTo>
                  <a:pt x="130927" y="85129"/>
                </a:lnTo>
                <a:close/>
                <a:moveTo>
                  <a:pt x="138933" y="85762"/>
                </a:moveTo>
                <a:lnTo>
                  <a:pt x="141235" y="83461"/>
                </a:lnTo>
                <a:lnTo>
                  <a:pt x="144504" y="83461"/>
                </a:lnTo>
                <a:lnTo>
                  <a:pt x="146172" y="85162"/>
                </a:lnTo>
                <a:lnTo>
                  <a:pt x="142102" y="85162"/>
                </a:lnTo>
                <a:lnTo>
                  <a:pt x="141935" y="85162"/>
                </a:lnTo>
                <a:lnTo>
                  <a:pt x="138933" y="88131"/>
                </a:lnTo>
                <a:close/>
                <a:moveTo>
                  <a:pt x="145037" y="82927"/>
                </a:moveTo>
                <a:lnTo>
                  <a:pt x="145037" y="79658"/>
                </a:lnTo>
                <a:lnTo>
                  <a:pt x="147339" y="77356"/>
                </a:lnTo>
                <a:lnTo>
                  <a:pt x="149707" y="77356"/>
                </a:lnTo>
                <a:lnTo>
                  <a:pt x="146705" y="80358"/>
                </a:lnTo>
                <a:lnTo>
                  <a:pt x="146705" y="84595"/>
                </a:lnTo>
                <a:close/>
                <a:moveTo>
                  <a:pt x="158180" y="77356"/>
                </a:moveTo>
                <a:lnTo>
                  <a:pt x="160548" y="77356"/>
                </a:lnTo>
                <a:lnTo>
                  <a:pt x="162850" y="79658"/>
                </a:lnTo>
                <a:lnTo>
                  <a:pt x="162850" y="82927"/>
                </a:lnTo>
                <a:lnTo>
                  <a:pt x="161182" y="84595"/>
                </a:lnTo>
                <a:lnTo>
                  <a:pt x="161182" y="80358"/>
                </a:lnTo>
                <a:close/>
                <a:moveTo>
                  <a:pt x="163417" y="83461"/>
                </a:moveTo>
                <a:lnTo>
                  <a:pt x="166653" y="83461"/>
                </a:lnTo>
                <a:lnTo>
                  <a:pt x="168954" y="85762"/>
                </a:lnTo>
                <a:lnTo>
                  <a:pt x="168954" y="88131"/>
                </a:lnTo>
                <a:lnTo>
                  <a:pt x="165952" y="85129"/>
                </a:lnTo>
                <a:lnTo>
                  <a:pt x="165786" y="85129"/>
                </a:lnTo>
                <a:lnTo>
                  <a:pt x="161716" y="85129"/>
                </a:lnTo>
                <a:close/>
                <a:moveTo>
                  <a:pt x="169755" y="85762"/>
                </a:moveTo>
                <a:lnTo>
                  <a:pt x="172023" y="83461"/>
                </a:lnTo>
                <a:lnTo>
                  <a:pt x="175292" y="83461"/>
                </a:lnTo>
                <a:lnTo>
                  <a:pt x="176960" y="85162"/>
                </a:lnTo>
                <a:lnTo>
                  <a:pt x="172724" y="85162"/>
                </a:lnTo>
                <a:lnTo>
                  <a:pt x="169755" y="88131"/>
                </a:lnTo>
                <a:close/>
                <a:moveTo>
                  <a:pt x="175826" y="82927"/>
                </a:moveTo>
                <a:lnTo>
                  <a:pt x="175826" y="79658"/>
                </a:lnTo>
                <a:lnTo>
                  <a:pt x="178128" y="77356"/>
                </a:lnTo>
                <a:lnTo>
                  <a:pt x="180496" y="77356"/>
                </a:lnTo>
                <a:lnTo>
                  <a:pt x="177627" y="80258"/>
                </a:lnTo>
                <a:lnTo>
                  <a:pt x="177527" y="80525"/>
                </a:lnTo>
                <a:lnTo>
                  <a:pt x="177527" y="84595"/>
                </a:lnTo>
                <a:close/>
                <a:moveTo>
                  <a:pt x="191837" y="80258"/>
                </a:moveTo>
                <a:lnTo>
                  <a:pt x="188969" y="77356"/>
                </a:lnTo>
                <a:lnTo>
                  <a:pt x="191337" y="77356"/>
                </a:lnTo>
                <a:lnTo>
                  <a:pt x="193639" y="79658"/>
                </a:lnTo>
                <a:lnTo>
                  <a:pt x="193639" y="82927"/>
                </a:lnTo>
                <a:lnTo>
                  <a:pt x="191971" y="84595"/>
                </a:lnTo>
                <a:lnTo>
                  <a:pt x="191971" y="80525"/>
                </a:lnTo>
                <a:close/>
                <a:moveTo>
                  <a:pt x="194206" y="83461"/>
                </a:moveTo>
                <a:lnTo>
                  <a:pt x="197441" y="83461"/>
                </a:lnTo>
                <a:lnTo>
                  <a:pt x="199743" y="85762"/>
                </a:lnTo>
                <a:lnTo>
                  <a:pt x="199743" y="88131"/>
                </a:lnTo>
                <a:lnTo>
                  <a:pt x="196741" y="85129"/>
                </a:lnTo>
                <a:lnTo>
                  <a:pt x="192538" y="85129"/>
                </a:lnTo>
                <a:close/>
                <a:moveTo>
                  <a:pt x="200544" y="85762"/>
                </a:moveTo>
                <a:lnTo>
                  <a:pt x="202812" y="83461"/>
                </a:lnTo>
                <a:lnTo>
                  <a:pt x="206081" y="83461"/>
                </a:lnTo>
                <a:lnTo>
                  <a:pt x="207749" y="85162"/>
                </a:lnTo>
                <a:lnTo>
                  <a:pt x="203679" y="85162"/>
                </a:lnTo>
                <a:lnTo>
                  <a:pt x="203512" y="85162"/>
                </a:lnTo>
                <a:lnTo>
                  <a:pt x="200544" y="88131"/>
                </a:lnTo>
                <a:close/>
                <a:moveTo>
                  <a:pt x="206648" y="82927"/>
                </a:moveTo>
                <a:lnTo>
                  <a:pt x="206648" y="79658"/>
                </a:lnTo>
                <a:lnTo>
                  <a:pt x="208916" y="77356"/>
                </a:lnTo>
                <a:lnTo>
                  <a:pt x="211285" y="77356"/>
                </a:lnTo>
                <a:lnTo>
                  <a:pt x="208316" y="80358"/>
                </a:lnTo>
                <a:lnTo>
                  <a:pt x="208316" y="84595"/>
                </a:lnTo>
                <a:close/>
                <a:moveTo>
                  <a:pt x="212419" y="76589"/>
                </a:moveTo>
                <a:lnTo>
                  <a:pt x="209083" y="73253"/>
                </a:lnTo>
                <a:lnTo>
                  <a:pt x="209083" y="68583"/>
                </a:lnTo>
                <a:lnTo>
                  <a:pt x="210618" y="67049"/>
                </a:lnTo>
                <a:lnTo>
                  <a:pt x="210618" y="72620"/>
                </a:lnTo>
                <a:lnTo>
                  <a:pt x="214587" y="76589"/>
                </a:lnTo>
                <a:lnTo>
                  <a:pt x="212419" y="76589"/>
                </a:lnTo>
                <a:close/>
                <a:moveTo>
                  <a:pt x="210518" y="65681"/>
                </a:moveTo>
                <a:lnTo>
                  <a:pt x="204813" y="65681"/>
                </a:lnTo>
                <a:lnTo>
                  <a:pt x="201077" y="61979"/>
                </a:lnTo>
                <a:lnTo>
                  <a:pt x="208850" y="61979"/>
                </a:lnTo>
                <a:lnTo>
                  <a:pt x="210518" y="63646"/>
                </a:lnTo>
                <a:lnTo>
                  <a:pt x="210518" y="65681"/>
                </a:lnTo>
                <a:close/>
                <a:moveTo>
                  <a:pt x="201077" y="61178"/>
                </a:moveTo>
                <a:lnTo>
                  <a:pt x="204813" y="57475"/>
                </a:lnTo>
                <a:lnTo>
                  <a:pt x="210518" y="57475"/>
                </a:lnTo>
                <a:lnTo>
                  <a:pt x="210518" y="59510"/>
                </a:lnTo>
                <a:lnTo>
                  <a:pt x="208850" y="61178"/>
                </a:lnTo>
                <a:close/>
                <a:moveTo>
                  <a:pt x="210618" y="56108"/>
                </a:moveTo>
                <a:lnTo>
                  <a:pt x="209083" y="54573"/>
                </a:lnTo>
                <a:lnTo>
                  <a:pt x="209083" y="49903"/>
                </a:lnTo>
                <a:lnTo>
                  <a:pt x="212419" y="46568"/>
                </a:lnTo>
                <a:lnTo>
                  <a:pt x="214587" y="46568"/>
                </a:lnTo>
                <a:lnTo>
                  <a:pt x="210618" y="50537"/>
                </a:lnTo>
                <a:lnTo>
                  <a:pt x="210618" y="56108"/>
                </a:lnTo>
                <a:close/>
                <a:moveTo>
                  <a:pt x="212419" y="45800"/>
                </a:moveTo>
                <a:lnTo>
                  <a:pt x="209083" y="42465"/>
                </a:lnTo>
                <a:lnTo>
                  <a:pt x="209083" y="37795"/>
                </a:lnTo>
                <a:lnTo>
                  <a:pt x="210618" y="36260"/>
                </a:lnTo>
                <a:lnTo>
                  <a:pt x="210618" y="41831"/>
                </a:lnTo>
                <a:lnTo>
                  <a:pt x="214587" y="45800"/>
                </a:lnTo>
                <a:close/>
                <a:moveTo>
                  <a:pt x="208549" y="37228"/>
                </a:moveTo>
                <a:lnTo>
                  <a:pt x="203846" y="37228"/>
                </a:lnTo>
                <a:lnTo>
                  <a:pt x="200544" y="33892"/>
                </a:lnTo>
                <a:lnTo>
                  <a:pt x="200544" y="31757"/>
                </a:lnTo>
                <a:lnTo>
                  <a:pt x="204480" y="35693"/>
                </a:lnTo>
                <a:lnTo>
                  <a:pt x="204647" y="35693"/>
                </a:lnTo>
                <a:lnTo>
                  <a:pt x="210084" y="35693"/>
                </a:lnTo>
                <a:close/>
                <a:moveTo>
                  <a:pt x="199743" y="33892"/>
                </a:moveTo>
                <a:lnTo>
                  <a:pt x="196441" y="37228"/>
                </a:lnTo>
                <a:lnTo>
                  <a:pt x="191737" y="37228"/>
                </a:lnTo>
                <a:lnTo>
                  <a:pt x="190203" y="35693"/>
                </a:lnTo>
                <a:lnTo>
                  <a:pt x="195807" y="35693"/>
                </a:lnTo>
                <a:lnTo>
                  <a:pt x="199743" y="31757"/>
                </a:lnTo>
                <a:close/>
                <a:moveTo>
                  <a:pt x="188869" y="41497"/>
                </a:moveTo>
                <a:lnTo>
                  <a:pt x="185133" y="45233"/>
                </a:lnTo>
                <a:lnTo>
                  <a:pt x="185133" y="37494"/>
                </a:lnTo>
                <a:lnTo>
                  <a:pt x="186801" y="35793"/>
                </a:lnTo>
                <a:lnTo>
                  <a:pt x="188835" y="35793"/>
                </a:lnTo>
                <a:lnTo>
                  <a:pt x="188835" y="41497"/>
                </a:lnTo>
                <a:close/>
                <a:moveTo>
                  <a:pt x="184332" y="45233"/>
                </a:moveTo>
                <a:lnTo>
                  <a:pt x="180629" y="41497"/>
                </a:lnTo>
                <a:lnTo>
                  <a:pt x="180629" y="35793"/>
                </a:lnTo>
                <a:lnTo>
                  <a:pt x="182664" y="35793"/>
                </a:lnTo>
                <a:lnTo>
                  <a:pt x="184332" y="37461"/>
                </a:lnTo>
                <a:lnTo>
                  <a:pt x="184332" y="45233"/>
                </a:lnTo>
                <a:close/>
                <a:moveTo>
                  <a:pt x="177761" y="37228"/>
                </a:moveTo>
                <a:lnTo>
                  <a:pt x="173057" y="37228"/>
                </a:lnTo>
                <a:lnTo>
                  <a:pt x="169755" y="33892"/>
                </a:lnTo>
                <a:lnTo>
                  <a:pt x="169755" y="31757"/>
                </a:lnTo>
                <a:lnTo>
                  <a:pt x="173691" y="35693"/>
                </a:lnTo>
                <a:lnTo>
                  <a:pt x="179262" y="35693"/>
                </a:lnTo>
                <a:close/>
                <a:moveTo>
                  <a:pt x="168954" y="33892"/>
                </a:moveTo>
                <a:lnTo>
                  <a:pt x="165619" y="37228"/>
                </a:lnTo>
                <a:lnTo>
                  <a:pt x="160949" y="37228"/>
                </a:lnTo>
                <a:lnTo>
                  <a:pt x="159414" y="35693"/>
                </a:lnTo>
                <a:lnTo>
                  <a:pt x="164852" y="35693"/>
                </a:lnTo>
                <a:lnTo>
                  <a:pt x="164985" y="35693"/>
                </a:lnTo>
                <a:lnTo>
                  <a:pt x="168954" y="31757"/>
                </a:lnTo>
                <a:close/>
                <a:moveTo>
                  <a:pt x="158047" y="41497"/>
                </a:moveTo>
                <a:lnTo>
                  <a:pt x="154344" y="45233"/>
                </a:lnTo>
                <a:lnTo>
                  <a:pt x="154344" y="37494"/>
                </a:lnTo>
                <a:lnTo>
                  <a:pt x="156012" y="35793"/>
                </a:lnTo>
                <a:lnTo>
                  <a:pt x="158047" y="35793"/>
                </a:lnTo>
                <a:lnTo>
                  <a:pt x="158047" y="41497"/>
                </a:lnTo>
                <a:close/>
                <a:moveTo>
                  <a:pt x="153543" y="45233"/>
                </a:moveTo>
                <a:lnTo>
                  <a:pt x="149841" y="41497"/>
                </a:lnTo>
                <a:lnTo>
                  <a:pt x="149841" y="35793"/>
                </a:lnTo>
                <a:lnTo>
                  <a:pt x="151876" y="35793"/>
                </a:lnTo>
                <a:lnTo>
                  <a:pt x="153543" y="37461"/>
                </a:lnTo>
                <a:lnTo>
                  <a:pt x="153543" y="45233"/>
                </a:lnTo>
                <a:close/>
                <a:moveTo>
                  <a:pt x="146939" y="37228"/>
                </a:moveTo>
                <a:lnTo>
                  <a:pt x="142269" y="37228"/>
                </a:lnTo>
                <a:lnTo>
                  <a:pt x="138933" y="33892"/>
                </a:lnTo>
                <a:lnTo>
                  <a:pt x="138933" y="31757"/>
                </a:lnTo>
                <a:lnTo>
                  <a:pt x="142903" y="35693"/>
                </a:lnTo>
                <a:lnTo>
                  <a:pt x="143069" y="35693"/>
                </a:lnTo>
                <a:lnTo>
                  <a:pt x="148473" y="35693"/>
                </a:lnTo>
                <a:close/>
                <a:moveTo>
                  <a:pt x="138166" y="33892"/>
                </a:moveTo>
                <a:lnTo>
                  <a:pt x="134830" y="37228"/>
                </a:lnTo>
                <a:lnTo>
                  <a:pt x="130160" y="37228"/>
                </a:lnTo>
                <a:lnTo>
                  <a:pt x="128626" y="35693"/>
                </a:lnTo>
                <a:lnTo>
                  <a:pt x="134196" y="35693"/>
                </a:lnTo>
                <a:lnTo>
                  <a:pt x="138166" y="31757"/>
                </a:lnTo>
                <a:close/>
                <a:moveTo>
                  <a:pt x="127258" y="41497"/>
                </a:moveTo>
                <a:lnTo>
                  <a:pt x="123555" y="45233"/>
                </a:lnTo>
                <a:lnTo>
                  <a:pt x="123555" y="37494"/>
                </a:lnTo>
                <a:lnTo>
                  <a:pt x="125223" y="35793"/>
                </a:lnTo>
                <a:lnTo>
                  <a:pt x="127258" y="35793"/>
                </a:lnTo>
                <a:close/>
                <a:moveTo>
                  <a:pt x="122755" y="45233"/>
                </a:moveTo>
                <a:lnTo>
                  <a:pt x="119052" y="41497"/>
                </a:lnTo>
                <a:lnTo>
                  <a:pt x="119052" y="35793"/>
                </a:lnTo>
                <a:lnTo>
                  <a:pt x="121087" y="35793"/>
                </a:lnTo>
                <a:lnTo>
                  <a:pt x="122755" y="37461"/>
                </a:lnTo>
                <a:close/>
                <a:moveTo>
                  <a:pt x="116150" y="37228"/>
                </a:moveTo>
                <a:lnTo>
                  <a:pt x="111480" y="37228"/>
                </a:lnTo>
                <a:lnTo>
                  <a:pt x="108144" y="33892"/>
                </a:lnTo>
                <a:lnTo>
                  <a:pt x="108144" y="31757"/>
                </a:lnTo>
                <a:lnTo>
                  <a:pt x="112114" y="35693"/>
                </a:lnTo>
                <a:lnTo>
                  <a:pt x="117685" y="35693"/>
                </a:lnTo>
                <a:close/>
                <a:moveTo>
                  <a:pt x="107377" y="33892"/>
                </a:moveTo>
                <a:lnTo>
                  <a:pt x="104041" y="37228"/>
                </a:lnTo>
                <a:lnTo>
                  <a:pt x="99371" y="37228"/>
                </a:lnTo>
                <a:lnTo>
                  <a:pt x="97837" y="35693"/>
                </a:lnTo>
                <a:lnTo>
                  <a:pt x="103241" y="35693"/>
                </a:lnTo>
                <a:lnTo>
                  <a:pt x="103408" y="35693"/>
                </a:lnTo>
                <a:lnTo>
                  <a:pt x="107377" y="31757"/>
                </a:lnTo>
                <a:close/>
                <a:moveTo>
                  <a:pt x="96469" y="41497"/>
                </a:moveTo>
                <a:lnTo>
                  <a:pt x="92767" y="45233"/>
                </a:lnTo>
                <a:lnTo>
                  <a:pt x="92767" y="37494"/>
                </a:lnTo>
                <a:lnTo>
                  <a:pt x="94435" y="35793"/>
                </a:lnTo>
                <a:lnTo>
                  <a:pt x="96469" y="35793"/>
                </a:lnTo>
                <a:close/>
                <a:moveTo>
                  <a:pt x="91966" y="45233"/>
                </a:moveTo>
                <a:lnTo>
                  <a:pt x="88264" y="41497"/>
                </a:lnTo>
                <a:lnTo>
                  <a:pt x="88264" y="35793"/>
                </a:lnTo>
                <a:lnTo>
                  <a:pt x="90298" y="35793"/>
                </a:lnTo>
                <a:lnTo>
                  <a:pt x="91966" y="37461"/>
                </a:lnTo>
                <a:close/>
                <a:moveTo>
                  <a:pt x="85361" y="37228"/>
                </a:moveTo>
                <a:lnTo>
                  <a:pt x="80691" y="37228"/>
                </a:lnTo>
                <a:lnTo>
                  <a:pt x="77356" y="33892"/>
                </a:lnTo>
                <a:lnTo>
                  <a:pt x="77356" y="31757"/>
                </a:lnTo>
                <a:lnTo>
                  <a:pt x="81325" y="35693"/>
                </a:lnTo>
                <a:lnTo>
                  <a:pt x="81492" y="35693"/>
                </a:lnTo>
                <a:lnTo>
                  <a:pt x="86896" y="35693"/>
                </a:lnTo>
                <a:close/>
                <a:moveTo>
                  <a:pt x="76589" y="33892"/>
                </a:moveTo>
                <a:lnTo>
                  <a:pt x="73253" y="37228"/>
                </a:lnTo>
                <a:lnTo>
                  <a:pt x="68583" y="37228"/>
                </a:lnTo>
                <a:lnTo>
                  <a:pt x="67048" y="35693"/>
                </a:lnTo>
                <a:lnTo>
                  <a:pt x="72619" y="35693"/>
                </a:lnTo>
                <a:lnTo>
                  <a:pt x="76589" y="31757"/>
                </a:lnTo>
                <a:close/>
                <a:moveTo>
                  <a:pt x="65681" y="41497"/>
                </a:moveTo>
                <a:lnTo>
                  <a:pt x="61978" y="45233"/>
                </a:lnTo>
                <a:lnTo>
                  <a:pt x="61978" y="37494"/>
                </a:lnTo>
                <a:lnTo>
                  <a:pt x="63646" y="35793"/>
                </a:lnTo>
                <a:lnTo>
                  <a:pt x="65681" y="35793"/>
                </a:lnTo>
                <a:close/>
                <a:moveTo>
                  <a:pt x="61178" y="45233"/>
                </a:moveTo>
                <a:lnTo>
                  <a:pt x="57475" y="41497"/>
                </a:lnTo>
                <a:lnTo>
                  <a:pt x="57475" y="35793"/>
                </a:lnTo>
                <a:lnTo>
                  <a:pt x="59510" y="35793"/>
                </a:lnTo>
                <a:lnTo>
                  <a:pt x="61178" y="37461"/>
                </a:lnTo>
                <a:close/>
                <a:moveTo>
                  <a:pt x="54573" y="37228"/>
                </a:moveTo>
                <a:lnTo>
                  <a:pt x="49903" y="37228"/>
                </a:lnTo>
                <a:lnTo>
                  <a:pt x="46567" y="33892"/>
                </a:lnTo>
                <a:lnTo>
                  <a:pt x="46567" y="31757"/>
                </a:lnTo>
                <a:lnTo>
                  <a:pt x="50537" y="35693"/>
                </a:lnTo>
                <a:lnTo>
                  <a:pt x="56107" y="35693"/>
                </a:lnTo>
                <a:close/>
                <a:moveTo>
                  <a:pt x="45767" y="33892"/>
                </a:moveTo>
                <a:lnTo>
                  <a:pt x="42464" y="37228"/>
                </a:lnTo>
                <a:lnTo>
                  <a:pt x="37761" y="37228"/>
                </a:lnTo>
                <a:lnTo>
                  <a:pt x="36226" y="35693"/>
                </a:lnTo>
                <a:lnTo>
                  <a:pt x="41664" y="35693"/>
                </a:lnTo>
                <a:lnTo>
                  <a:pt x="41830" y="35693"/>
                </a:lnTo>
                <a:lnTo>
                  <a:pt x="45767" y="31757"/>
                </a:lnTo>
                <a:lnTo>
                  <a:pt x="45767" y="33892"/>
                </a:lnTo>
                <a:close/>
                <a:moveTo>
                  <a:pt x="34892" y="41497"/>
                </a:moveTo>
                <a:lnTo>
                  <a:pt x="31189" y="45233"/>
                </a:lnTo>
                <a:lnTo>
                  <a:pt x="31189" y="37494"/>
                </a:lnTo>
                <a:lnTo>
                  <a:pt x="32857" y="35793"/>
                </a:lnTo>
                <a:lnTo>
                  <a:pt x="34892" y="35793"/>
                </a:lnTo>
                <a:close/>
                <a:moveTo>
                  <a:pt x="34892" y="50871"/>
                </a:moveTo>
                <a:lnTo>
                  <a:pt x="34892" y="56575"/>
                </a:lnTo>
                <a:lnTo>
                  <a:pt x="32857" y="56575"/>
                </a:lnTo>
                <a:lnTo>
                  <a:pt x="31189" y="54874"/>
                </a:lnTo>
                <a:lnTo>
                  <a:pt x="31189" y="47135"/>
                </a:lnTo>
                <a:close/>
                <a:moveTo>
                  <a:pt x="32424" y="57242"/>
                </a:moveTo>
                <a:lnTo>
                  <a:pt x="32691" y="57375"/>
                </a:lnTo>
                <a:lnTo>
                  <a:pt x="34592" y="57375"/>
                </a:lnTo>
                <a:lnTo>
                  <a:pt x="33291" y="58643"/>
                </a:lnTo>
                <a:lnTo>
                  <a:pt x="31990" y="58643"/>
                </a:lnTo>
                <a:lnTo>
                  <a:pt x="31189" y="57809"/>
                </a:lnTo>
                <a:lnTo>
                  <a:pt x="31189" y="56008"/>
                </a:lnTo>
                <a:close/>
                <a:moveTo>
                  <a:pt x="33725" y="59077"/>
                </a:moveTo>
                <a:lnTo>
                  <a:pt x="34992" y="57776"/>
                </a:lnTo>
                <a:lnTo>
                  <a:pt x="34992" y="59844"/>
                </a:lnTo>
                <a:lnTo>
                  <a:pt x="36360" y="61178"/>
                </a:lnTo>
                <a:lnTo>
                  <a:pt x="34525" y="61178"/>
                </a:lnTo>
                <a:lnTo>
                  <a:pt x="33725" y="60377"/>
                </a:lnTo>
                <a:close/>
                <a:moveTo>
                  <a:pt x="34525" y="61979"/>
                </a:moveTo>
                <a:lnTo>
                  <a:pt x="36360" y="61979"/>
                </a:lnTo>
                <a:lnTo>
                  <a:pt x="34992" y="63313"/>
                </a:lnTo>
                <a:lnTo>
                  <a:pt x="34992" y="65381"/>
                </a:lnTo>
                <a:lnTo>
                  <a:pt x="33725" y="64080"/>
                </a:lnTo>
                <a:lnTo>
                  <a:pt x="33725" y="62779"/>
                </a:lnTo>
                <a:close/>
                <a:moveTo>
                  <a:pt x="32857" y="66582"/>
                </a:moveTo>
                <a:lnTo>
                  <a:pt x="34892" y="66582"/>
                </a:lnTo>
                <a:lnTo>
                  <a:pt x="34892" y="72286"/>
                </a:lnTo>
                <a:lnTo>
                  <a:pt x="31189" y="76022"/>
                </a:lnTo>
                <a:lnTo>
                  <a:pt x="31189" y="68250"/>
                </a:lnTo>
                <a:close/>
                <a:moveTo>
                  <a:pt x="34892" y="81659"/>
                </a:moveTo>
                <a:lnTo>
                  <a:pt x="34892" y="87363"/>
                </a:lnTo>
                <a:lnTo>
                  <a:pt x="32857" y="87363"/>
                </a:lnTo>
                <a:lnTo>
                  <a:pt x="31189" y="85696"/>
                </a:lnTo>
                <a:lnTo>
                  <a:pt x="31189" y="77923"/>
                </a:lnTo>
                <a:close/>
                <a:moveTo>
                  <a:pt x="37761" y="85929"/>
                </a:moveTo>
                <a:lnTo>
                  <a:pt x="42464" y="85929"/>
                </a:lnTo>
                <a:lnTo>
                  <a:pt x="45767" y="89265"/>
                </a:lnTo>
                <a:lnTo>
                  <a:pt x="45767" y="91400"/>
                </a:lnTo>
                <a:lnTo>
                  <a:pt x="41830" y="87464"/>
                </a:lnTo>
                <a:lnTo>
                  <a:pt x="41664" y="87464"/>
                </a:lnTo>
                <a:lnTo>
                  <a:pt x="36260" y="87464"/>
                </a:lnTo>
                <a:close/>
                <a:moveTo>
                  <a:pt x="46567" y="89265"/>
                </a:moveTo>
                <a:lnTo>
                  <a:pt x="49903" y="85929"/>
                </a:lnTo>
                <a:lnTo>
                  <a:pt x="54573" y="85929"/>
                </a:lnTo>
                <a:lnTo>
                  <a:pt x="56107" y="87464"/>
                </a:lnTo>
                <a:lnTo>
                  <a:pt x="50537" y="87464"/>
                </a:lnTo>
                <a:lnTo>
                  <a:pt x="46567" y="91400"/>
                </a:lnTo>
                <a:close/>
                <a:moveTo>
                  <a:pt x="57475" y="81659"/>
                </a:moveTo>
                <a:lnTo>
                  <a:pt x="61178" y="77923"/>
                </a:lnTo>
                <a:lnTo>
                  <a:pt x="61178" y="85696"/>
                </a:lnTo>
                <a:lnTo>
                  <a:pt x="59510" y="87363"/>
                </a:lnTo>
                <a:lnTo>
                  <a:pt x="57475" y="87363"/>
                </a:lnTo>
                <a:close/>
                <a:moveTo>
                  <a:pt x="61978" y="77923"/>
                </a:moveTo>
                <a:lnTo>
                  <a:pt x="65681" y="81659"/>
                </a:lnTo>
                <a:lnTo>
                  <a:pt x="65681" y="87363"/>
                </a:lnTo>
                <a:lnTo>
                  <a:pt x="63646" y="87363"/>
                </a:lnTo>
                <a:lnTo>
                  <a:pt x="61978" y="85662"/>
                </a:lnTo>
                <a:close/>
                <a:moveTo>
                  <a:pt x="68583" y="85929"/>
                </a:moveTo>
                <a:lnTo>
                  <a:pt x="73253" y="85929"/>
                </a:lnTo>
                <a:lnTo>
                  <a:pt x="76555" y="89265"/>
                </a:lnTo>
                <a:lnTo>
                  <a:pt x="76555" y="91400"/>
                </a:lnTo>
                <a:lnTo>
                  <a:pt x="72619" y="87464"/>
                </a:lnTo>
                <a:lnTo>
                  <a:pt x="67048" y="87464"/>
                </a:lnTo>
                <a:close/>
                <a:moveTo>
                  <a:pt x="77356" y="89265"/>
                </a:moveTo>
                <a:lnTo>
                  <a:pt x="80691" y="85929"/>
                </a:lnTo>
                <a:lnTo>
                  <a:pt x="85361" y="85929"/>
                </a:lnTo>
                <a:lnTo>
                  <a:pt x="86896" y="87464"/>
                </a:lnTo>
                <a:lnTo>
                  <a:pt x="81492" y="87464"/>
                </a:lnTo>
                <a:lnTo>
                  <a:pt x="81325" y="87464"/>
                </a:lnTo>
                <a:lnTo>
                  <a:pt x="77356" y="91400"/>
                </a:lnTo>
                <a:close/>
                <a:moveTo>
                  <a:pt x="88264" y="81659"/>
                </a:moveTo>
                <a:lnTo>
                  <a:pt x="91966" y="77923"/>
                </a:lnTo>
                <a:lnTo>
                  <a:pt x="91966" y="85696"/>
                </a:lnTo>
                <a:lnTo>
                  <a:pt x="90298" y="87363"/>
                </a:lnTo>
                <a:lnTo>
                  <a:pt x="88264" y="87363"/>
                </a:lnTo>
                <a:close/>
                <a:moveTo>
                  <a:pt x="92767" y="77923"/>
                </a:moveTo>
                <a:lnTo>
                  <a:pt x="96469" y="81659"/>
                </a:lnTo>
                <a:lnTo>
                  <a:pt x="96469" y="87363"/>
                </a:lnTo>
                <a:lnTo>
                  <a:pt x="94435" y="87363"/>
                </a:lnTo>
                <a:lnTo>
                  <a:pt x="92767" y="85662"/>
                </a:lnTo>
                <a:close/>
                <a:moveTo>
                  <a:pt x="99371" y="85929"/>
                </a:moveTo>
                <a:lnTo>
                  <a:pt x="104041" y="85929"/>
                </a:lnTo>
                <a:lnTo>
                  <a:pt x="107377" y="89265"/>
                </a:lnTo>
                <a:lnTo>
                  <a:pt x="107377" y="91400"/>
                </a:lnTo>
                <a:lnTo>
                  <a:pt x="103408" y="87464"/>
                </a:lnTo>
                <a:lnTo>
                  <a:pt x="103241" y="87464"/>
                </a:lnTo>
                <a:lnTo>
                  <a:pt x="97837" y="87464"/>
                </a:lnTo>
                <a:close/>
                <a:moveTo>
                  <a:pt x="108144" y="89265"/>
                </a:moveTo>
                <a:lnTo>
                  <a:pt x="111480" y="85929"/>
                </a:lnTo>
                <a:lnTo>
                  <a:pt x="116150" y="85929"/>
                </a:lnTo>
                <a:lnTo>
                  <a:pt x="117685" y="87464"/>
                </a:lnTo>
                <a:lnTo>
                  <a:pt x="112114" y="87464"/>
                </a:lnTo>
                <a:lnTo>
                  <a:pt x="108144" y="91400"/>
                </a:lnTo>
                <a:lnTo>
                  <a:pt x="108144" y="89265"/>
                </a:lnTo>
                <a:close/>
                <a:moveTo>
                  <a:pt x="119052" y="81659"/>
                </a:moveTo>
                <a:lnTo>
                  <a:pt x="122755" y="77923"/>
                </a:lnTo>
                <a:lnTo>
                  <a:pt x="122755" y="85696"/>
                </a:lnTo>
                <a:lnTo>
                  <a:pt x="121087" y="87363"/>
                </a:lnTo>
                <a:lnTo>
                  <a:pt x="119052" y="87363"/>
                </a:lnTo>
                <a:close/>
                <a:moveTo>
                  <a:pt x="123555" y="77923"/>
                </a:moveTo>
                <a:lnTo>
                  <a:pt x="127258" y="81659"/>
                </a:lnTo>
                <a:lnTo>
                  <a:pt x="127258" y="87363"/>
                </a:lnTo>
                <a:lnTo>
                  <a:pt x="125223" y="87363"/>
                </a:lnTo>
                <a:lnTo>
                  <a:pt x="123555" y="85662"/>
                </a:lnTo>
                <a:lnTo>
                  <a:pt x="123555" y="77923"/>
                </a:lnTo>
                <a:close/>
                <a:moveTo>
                  <a:pt x="130160" y="85929"/>
                </a:moveTo>
                <a:lnTo>
                  <a:pt x="134830" y="85929"/>
                </a:lnTo>
                <a:lnTo>
                  <a:pt x="138166" y="89265"/>
                </a:lnTo>
                <a:lnTo>
                  <a:pt x="138166" y="91400"/>
                </a:lnTo>
                <a:lnTo>
                  <a:pt x="134196" y="87464"/>
                </a:lnTo>
                <a:lnTo>
                  <a:pt x="128626" y="87464"/>
                </a:lnTo>
                <a:close/>
                <a:moveTo>
                  <a:pt x="138933" y="89265"/>
                </a:moveTo>
                <a:lnTo>
                  <a:pt x="142269" y="85929"/>
                </a:lnTo>
                <a:lnTo>
                  <a:pt x="146939" y="85929"/>
                </a:lnTo>
                <a:lnTo>
                  <a:pt x="148473" y="87464"/>
                </a:lnTo>
                <a:lnTo>
                  <a:pt x="143069" y="87464"/>
                </a:lnTo>
                <a:lnTo>
                  <a:pt x="142903" y="87464"/>
                </a:lnTo>
                <a:lnTo>
                  <a:pt x="138933" y="91400"/>
                </a:lnTo>
                <a:close/>
                <a:moveTo>
                  <a:pt x="149841" y="81659"/>
                </a:moveTo>
                <a:lnTo>
                  <a:pt x="153543" y="77923"/>
                </a:lnTo>
                <a:lnTo>
                  <a:pt x="153543" y="85696"/>
                </a:lnTo>
                <a:lnTo>
                  <a:pt x="151876" y="87363"/>
                </a:lnTo>
                <a:lnTo>
                  <a:pt x="149841" y="87363"/>
                </a:lnTo>
                <a:lnTo>
                  <a:pt x="149841" y="81659"/>
                </a:lnTo>
                <a:close/>
                <a:moveTo>
                  <a:pt x="154344" y="77923"/>
                </a:moveTo>
                <a:lnTo>
                  <a:pt x="158047" y="81659"/>
                </a:lnTo>
                <a:lnTo>
                  <a:pt x="158047" y="87363"/>
                </a:lnTo>
                <a:lnTo>
                  <a:pt x="156012" y="87363"/>
                </a:lnTo>
                <a:lnTo>
                  <a:pt x="154344" y="85662"/>
                </a:lnTo>
                <a:lnTo>
                  <a:pt x="154344" y="77923"/>
                </a:lnTo>
                <a:close/>
                <a:moveTo>
                  <a:pt x="160949" y="85929"/>
                </a:moveTo>
                <a:lnTo>
                  <a:pt x="165619" y="85929"/>
                </a:lnTo>
                <a:lnTo>
                  <a:pt x="168954" y="89265"/>
                </a:lnTo>
                <a:lnTo>
                  <a:pt x="168954" y="91400"/>
                </a:lnTo>
                <a:lnTo>
                  <a:pt x="164985" y="87464"/>
                </a:lnTo>
                <a:lnTo>
                  <a:pt x="164852" y="87464"/>
                </a:lnTo>
                <a:lnTo>
                  <a:pt x="159414" y="87464"/>
                </a:lnTo>
                <a:close/>
                <a:moveTo>
                  <a:pt x="169755" y="89265"/>
                </a:moveTo>
                <a:lnTo>
                  <a:pt x="173057" y="85929"/>
                </a:lnTo>
                <a:lnTo>
                  <a:pt x="177761" y="85929"/>
                </a:lnTo>
                <a:lnTo>
                  <a:pt x="179262" y="87464"/>
                </a:lnTo>
                <a:lnTo>
                  <a:pt x="173691" y="87464"/>
                </a:lnTo>
                <a:lnTo>
                  <a:pt x="169755" y="91400"/>
                </a:lnTo>
                <a:close/>
                <a:moveTo>
                  <a:pt x="180629" y="81659"/>
                </a:moveTo>
                <a:lnTo>
                  <a:pt x="184332" y="77923"/>
                </a:lnTo>
                <a:lnTo>
                  <a:pt x="184332" y="85696"/>
                </a:lnTo>
                <a:lnTo>
                  <a:pt x="182664" y="87363"/>
                </a:lnTo>
                <a:lnTo>
                  <a:pt x="180629" y="87363"/>
                </a:lnTo>
                <a:lnTo>
                  <a:pt x="180629" y="81659"/>
                </a:lnTo>
                <a:close/>
                <a:moveTo>
                  <a:pt x="185133" y="77923"/>
                </a:moveTo>
                <a:lnTo>
                  <a:pt x="188869" y="81659"/>
                </a:lnTo>
                <a:lnTo>
                  <a:pt x="188869" y="87363"/>
                </a:lnTo>
                <a:lnTo>
                  <a:pt x="186801" y="87363"/>
                </a:lnTo>
                <a:lnTo>
                  <a:pt x="185133" y="85662"/>
                </a:lnTo>
                <a:lnTo>
                  <a:pt x="185133" y="77923"/>
                </a:lnTo>
                <a:close/>
                <a:moveTo>
                  <a:pt x="191737" y="85929"/>
                </a:moveTo>
                <a:lnTo>
                  <a:pt x="196441" y="85929"/>
                </a:lnTo>
                <a:lnTo>
                  <a:pt x="199743" y="89265"/>
                </a:lnTo>
                <a:lnTo>
                  <a:pt x="199743" y="91400"/>
                </a:lnTo>
                <a:lnTo>
                  <a:pt x="195807" y="87464"/>
                </a:lnTo>
                <a:lnTo>
                  <a:pt x="190203" y="87464"/>
                </a:lnTo>
                <a:close/>
                <a:moveTo>
                  <a:pt x="200544" y="89265"/>
                </a:moveTo>
                <a:lnTo>
                  <a:pt x="203846" y="85929"/>
                </a:lnTo>
                <a:lnTo>
                  <a:pt x="208549" y="85929"/>
                </a:lnTo>
                <a:lnTo>
                  <a:pt x="210084" y="87464"/>
                </a:lnTo>
                <a:lnTo>
                  <a:pt x="204647" y="87464"/>
                </a:lnTo>
                <a:lnTo>
                  <a:pt x="204480" y="87464"/>
                </a:lnTo>
                <a:lnTo>
                  <a:pt x="200544" y="91400"/>
                </a:lnTo>
                <a:close/>
                <a:moveTo>
                  <a:pt x="211418" y="81659"/>
                </a:moveTo>
                <a:lnTo>
                  <a:pt x="215154" y="77923"/>
                </a:lnTo>
                <a:lnTo>
                  <a:pt x="215154" y="85696"/>
                </a:lnTo>
                <a:lnTo>
                  <a:pt x="213453" y="87363"/>
                </a:lnTo>
                <a:lnTo>
                  <a:pt x="211418" y="87363"/>
                </a:lnTo>
                <a:lnTo>
                  <a:pt x="211418" y="81659"/>
                </a:lnTo>
                <a:close/>
                <a:moveTo>
                  <a:pt x="211418" y="72286"/>
                </a:moveTo>
                <a:lnTo>
                  <a:pt x="211418" y="66582"/>
                </a:lnTo>
                <a:lnTo>
                  <a:pt x="213453" y="66582"/>
                </a:lnTo>
                <a:lnTo>
                  <a:pt x="215154" y="68283"/>
                </a:lnTo>
                <a:lnTo>
                  <a:pt x="215154" y="76022"/>
                </a:lnTo>
                <a:close/>
                <a:moveTo>
                  <a:pt x="213887" y="65915"/>
                </a:moveTo>
                <a:lnTo>
                  <a:pt x="213620" y="65815"/>
                </a:lnTo>
                <a:lnTo>
                  <a:pt x="211718" y="65815"/>
                </a:lnTo>
                <a:lnTo>
                  <a:pt x="213019" y="64514"/>
                </a:lnTo>
                <a:lnTo>
                  <a:pt x="214320" y="64514"/>
                </a:lnTo>
                <a:lnTo>
                  <a:pt x="215154" y="65348"/>
                </a:lnTo>
                <a:lnTo>
                  <a:pt x="215154" y="67149"/>
                </a:lnTo>
                <a:close/>
                <a:moveTo>
                  <a:pt x="212586" y="64113"/>
                </a:moveTo>
                <a:lnTo>
                  <a:pt x="211318" y="65381"/>
                </a:lnTo>
                <a:lnTo>
                  <a:pt x="211318" y="63346"/>
                </a:lnTo>
                <a:lnTo>
                  <a:pt x="209950" y="61979"/>
                </a:lnTo>
                <a:lnTo>
                  <a:pt x="211785" y="61979"/>
                </a:lnTo>
                <a:lnTo>
                  <a:pt x="212586" y="62813"/>
                </a:lnTo>
                <a:lnTo>
                  <a:pt x="212586" y="64113"/>
                </a:lnTo>
                <a:close/>
                <a:moveTo>
                  <a:pt x="211785" y="61178"/>
                </a:moveTo>
                <a:lnTo>
                  <a:pt x="209950" y="61178"/>
                </a:lnTo>
                <a:lnTo>
                  <a:pt x="211318" y="59844"/>
                </a:lnTo>
                <a:lnTo>
                  <a:pt x="211318" y="57776"/>
                </a:lnTo>
                <a:lnTo>
                  <a:pt x="212586" y="59077"/>
                </a:lnTo>
                <a:lnTo>
                  <a:pt x="212586" y="60377"/>
                </a:lnTo>
                <a:close/>
                <a:moveTo>
                  <a:pt x="213453" y="56575"/>
                </a:moveTo>
                <a:lnTo>
                  <a:pt x="211418" y="56575"/>
                </a:lnTo>
                <a:lnTo>
                  <a:pt x="211418" y="50871"/>
                </a:lnTo>
                <a:lnTo>
                  <a:pt x="215154" y="47135"/>
                </a:lnTo>
                <a:lnTo>
                  <a:pt x="215154" y="54874"/>
                </a:lnTo>
                <a:close/>
                <a:moveTo>
                  <a:pt x="211418" y="41497"/>
                </a:moveTo>
                <a:lnTo>
                  <a:pt x="211418" y="35793"/>
                </a:lnTo>
                <a:lnTo>
                  <a:pt x="213453" y="35793"/>
                </a:lnTo>
                <a:lnTo>
                  <a:pt x="215154" y="37494"/>
                </a:lnTo>
                <a:lnTo>
                  <a:pt x="215154" y="45233"/>
                </a:lnTo>
                <a:close/>
                <a:moveTo>
                  <a:pt x="213887" y="35126"/>
                </a:moveTo>
                <a:lnTo>
                  <a:pt x="213620" y="34993"/>
                </a:lnTo>
                <a:lnTo>
                  <a:pt x="211718" y="34993"/>
                </a:lnTo>
                <a:lnTo>
                  <a:pt x="213019" y="33725"/>
                </a:lnTo>
                <a:lnTo>
                  <a:pt x="214320" y="33725"/>
                </a:lnTo>
                <a:lnTo>
                  <a:pt x="215154" y="34559"/>
                </a:lnTo>
                <a:lnTo>
                  <a:pt x="215154" y="36360"/>
                </a:lnTo>
                <a:close/>
                <a:moveTo>
                  <a:pt x="210518" y="32858"/>
                </a:moveTo>
                <a:lnTo>
                  <a:pt x="210518" y="34893"/>
                </a:lnTo>
                <a:lnTo>
                  <a:pt x="204813" y="34893"/>
                </a:lnTo>
                <a:lnTo>
                  <a:pt x="201077" y="31190"/>
                </a:lnTo>
                <a:lnTo>
                  <a:pt x="208850" y="31190"/>
                </a:lnTo>
                <a:close/>
                <a:moveTo>
                  <a:pt x="195473" y="34893"/>
                </a:moveTo>
                <a:lnTo>
                  <a:pt x="189736" y="34893"/>
                </a:lnTo>
                <a:lnTo>
                  <a:pt x="189736" y="32858"/>
                </a:lnTo>
                <a:lnTo>
                  <a:pt x="191437" y="31190"/>
                </a:lnTo>
                <a:lnTo>
                  <a:pt x="199176" y="31190"/>
                </a:lnTo>
                <a:close/>
                <a:moveTo>
                  <a:pt x="187268" y="33725"/>
                </a:moveTo>
                <a:lnTo>
                  <a:pt x="188535" y="34993"/>
                </a:lnTo>
                <a:lnTo>
                  <a:pt x="186667" y="34993"/>
                </a:lnTo>
                <a:lnTo>
                  <a:pt x="186367" y="35126"/>
                </a:lnTo>
                <a:lnTo>
                  <a:pt x="185133" y="36360"/>
                </a:lnTo>
                <a:lnTo>
                  <a:pt x="185133" y="34559"/>
                </a:lnTo>
                <a:lnTo>
                  <a:pt x="185967" y="33725"/>
                </a:lnTo>
                <a:lnTo>
                  <a:pt x="187268" y="33725"/>
                </a:lnTo>
                <a:close/>
                <a:moveTo>
                  <a:pt x="184332" y="36360"/>
                </a:moveTo>
                <a:lnTo>
                  <a:pt x="183098" y="35126"/>
                </a:lnTo>
                <a:lnTo>
                  <a:pt x="182831" y="34993"/>
                </a:lnTo>
                <a:lnTo>
                  <a:pt x="180930" y="34993"/>
                </a:lnTo>
                <a:lnTo>
                  <a:pt x="182231" y="33725"/>
                </a:lnTo>
                <a:lnTo>
                  <a:pt x="183532" y="33725"/>
                </a:lnTo>
                <a:lnTo>
                  <a:pt x="184332" y="34559"/>
                </a:lnTo>
                <a:close/>
                <a:moveTo>
                  <a:pt x="179729" y="32858"/>
                </a:moveTo>
                <a:lnTo>
                  <a:pt x="179729" y="34893"/>
                </a:lnTo>
                <a:lnTo>
                  <a:pt x="174025" y="34893"/>
                </a:lnTo>
                <a:lnTo>
                  <a:pt x="170289" y="31190"/>
                </a:lnTo>
                <a:lnTo>
                  <a:pt x="178061" y="31190"/>
                </a:lnTo>
                <a:close/>
                <a:moveTo>
                  <a:pt x="164685" y="34893"/>
                </a:moveTo>
                <a:lnTo>
                  <a:pt x="158947" y="34893"/>
                </a:lnTo>
                <a:lnTo>
                  <a:pt x="158947" y="32858"/>
                </a:lnTo>
                <a:lnTo>
                  <a:pt x="160649" y="31190"/>
                </a:lnTo>
                <a:lnTo>
                  <a:pt x="168387" y="31190"/>
                </a:lnTo>
                <a:close/>
                <a:moveTo>
                  <a:pt x="156479" y="33725"/>
                </a:moveTo>
                <a:lnTo>
                  <a:pt x="157746" y="34993"/>
                </a:lnTo>
                <a:lnTo>
                  <a:pt x="155878" y="34993"/>
                </a:lnTo>
                <a:lnTo>
                  <a:pt x="155578" y="35126"/>
                </a:lnTo>
                <a:lnTo>
                  <a:pt x="154344" y="36360"/>
                </a:lnTo>
                <a:lnTo>
                  <a:pt x="154344" y="34559"/>
                </a:lnTo>
                <a:lnTo>
                  <a:pt x="155178" y="33725"/>
                </a:lnTo>
                <a:lnTo>
                  <a:pt x="156479" y="33725"/>
                </a:lnTo>
                <a:close/>
                <a:moveTo>
                  <a:pt x="153543" y="36360"/>
                </a:moveTo>
                <a:lnTo>
                  <a:pt x="152309" y="35126"/>
                </a:lnTo>
                <a:lnTo>
                  <a:pt x="152042" y="34993"/>
                </a:lnTo>
                <a:lnTo>
                  <a:pt x="150141" y="34993"/>
                </a:lnTo>
                <a:lnTo>
                  <a:pt x="151442" y="33725"/>
                </a:lnTo>
                <a:lnTo>
                  <a:pt x="152743" y="33725"/>
                </a:lnTo>
                <a:lnTo>
                  <a:pt x="153543" y="34559"/>
                </a:lnTo>
                <a:close/>
                <a:moveTo>
                  <a:pt x="148940" y="32858"/>
                </a:moveTo>
                <a:lnTo>
                  <a:pt x="148940" y="34893"/>
                </a:lnTo>
                <a:lnTo>
                  <a:pt x="143236" y="34893"/>
                </a:lnTo>
                <a:lnTo>
                  <a:pt x="139500" y="31190"/>
                </a:lnTo>
                <a:lnTo>
                  <a:pt x="147239" y="31190"/>
                </a:lnTo>
                <a:close/>
                <a:moveTo>
                  <a:pt x="133896" y="34893"/>
                </a:moveTo>
                <a:lnTo>
                  <a:pt x="128159" y="34893"/>
                </a:lnTo>
                <a:lnTo>
                  <a:pt x="128159" y="32858"/>
                </a:lnTo>
                <a:lnTo>
                  <a:pt x="129860" y="31190"/>
                </a:lnTo>
                <a:lnTo>
                  <a:pt x="137599" y="31190"/>
                </a:lnTo>
                <a:close/>
                <a:moveTo>
                  <a:pt x="125690" y="33725"/>
                </a:moveTo>
                <a:lnTo>
                  <a:pt x="126958" y="34993"/>
                </a:lnTo>
                <a:lnTo>
                  <a:pt x="125056" y="34993"/>
                </a:lnTo>
                <a:lnTo>
                  <a:pt x="124790" y="35126"/>
                </a:lnTo>
                <a:lnTo>
                  <a:pt x="123555" y="36360"/>
                </a:lnTo>
                <a:lnTo>
                  <a:pt x="123555" y="34559"/>
                </a:lnTo>
                <a:lnTo>
                  <a:pt x="124389" y="33725"/>
                </a:lnTo>
                <a:lnTo>
                  <a:pt x="125690" y="33725"/>
                </a:lnTo>
                <a:close/>
                <a:moveTo>
                  <a:pt x="122755" y="36360"/>
                </a:moveTo>
                <a:lnTo>
                  <a:pt x="121521" y="35126"/>
                </a:lnTo>
                <a:lnTo>
                  <a:pt x="121254" y="34993"/>
                </a:lnTo>
                <a:lnTo>
                  <a:pt x="119352" y="34993"/>
                </a:lnTo>
                <a:lnTo>
                  <a:pt x="120653" y="33725"/>
                </a:lnTo>
                <a:lnTo>
                  <a:pt x="121954" y="33725"/>
                </a:lnTo>
                <a:lnTo>
                  <a:pt x="122755" y="34559"/>
                </a:lnTo>
                <a:lnTo>
                  <a:pt x="122755" y="36360"/>
                </a:lnTo>
                <a:close/>
                <a:moveTo>
                  <a:pt x="118152" y="32858"/>
                </a:moveTo>
                <a:lnTo>
                  <a:pt x="118152" y="34893"/>
                </a:lnTo>
                <a:lnTo>
                  <a:pt x="112447" y="34893"/>
                </a:lnTo>
                <a:lnTo>
                  <a:pt x="108711" y="31190"/>
                </a:lnTo>
                <a:lnTo>
                  <a:pt x="116450" y="31190"/>
                </a:lnTo>
                <a:close/>
                <a:moveTo>
                  <a:pt x="103074" y="34893"/>
                </a:moveTo>
                <a:lnTo>
                  <a:pt x="97370" y="34893"/>
                </a:lnTo>
                <a:lnTo>
                  <a:pt x="97370" y="32858"/>
                </a:lnTo>
                <a:lnTo>
                  <a:pt x="99071" y="31190"/>
                </a:lnTo>
                <a:lnTo>
                  <a:pt x="106810" y="31190"/>
                </a:lnTo>
                <a:close/>
                <a:moveTo>
                  <a:pt x="94868" y="33725"/>
                </a:moveTo>
                <a:lnTo>
                  <a:pt x="96169" y="34993"/>
                </a:lnTo>
                <a:lnTo>
                  <a:pt x="94268" y="34993"/>
                </a:lnTo>
                <a:lnTo>
                  <a:pt x="94001" y="35126"/>
                </a:lnTo>
                <a:lnTo>
                  <a:pt x="92767" y="36360"/>
                </a:lnTo>
                <a:lnTo>
                  <a:pt x="92767" y="34559"/>
                </a:lnTo>
                <a:lnTo>
                  <a:pt x="93567" y="33725"/>
                </a:lnTo>
                <a:lnTo>
                  <a:pt x="94868" y="33725"/>
                </a:lnTo>
                <a:close/>
                <a:moveTo>
                  <a:pt x="91966" y="36360"/>
                </a:moveTo>
                <a:lnTo>
                  <a:pt x="90732" y="35126"/>
                </a:lnTo>
                <a:lnTo>
                  <a:pt x="90465" y="34993"/>
                </a:lnTo>
                <a:lnTo>
                  <a:pt x="88564" y="34993"/>
                </a:lnTo>
                <a:lnTo>
                  <a:pt x="89865" y="33725"/>
                </a:lnTo>
                <a:lnTo>
                  <a:pt x="91166" y="33725"/>
                </a:lnTo>
                <a:lnTo>
                  <a:pt x="91966" y="34559"/>
                </a:lnTo>
                <a:lnTo>
                  <a:pt x="91966" y="36360"/>
                </a:lnTo>
                <a:close/>
                <a:moveTo>
                  <a:pt x="87363" y="32858"/>
                </a:moveTo>
                <a:lnTo>
                  <a:pt x="87363" y="34893"/>
                </a:lnTo>
                <a:lnTo>
                  <a:pt x="81659" y="34893"/>
                </a:lnTo>
                <a:lnTo>
                  <a:pt x="77923" y="31190"/>
                </a:lnTo>
                <a:lnTo>
                  <a:pt x="85662" y="31190"/>
                </a:lnTo>
                <a:close/>
                <a:moveTo>
                  <a:pt x="72285" y="34893"/>
                </a:moveTo>
                <a:lnTo>
                  <a:pt x="66581" y="34893"/>
                </a:lnTo>
                <a:lnTo>
                  <a:pt x="66581" y="32858"/>
                </a:lnTo>
                <a:lnTo>
                  <a:pt x="68249" y="31190"/>
                </a:lnTo>
                <a:lnTo>
                  <a:pt x="76021" y="31190"/>
                </a:lnTo>
                <a:close/>
                <a:moveTo>
                  <a:pt x="64080" y="33725"/>
                </a:moveTo>
                <a:lnTo>
                  <a:pt x="65381" y="34993"/>
                </a:lnTo>
                <a:lnTo>
                  <a:pt x="63479" y="34993"/>
                </a:lnTo>
                <a:lnTo>
                  <a:pt x="63212" y="35126"/>
                </a:lnTo>
                <a:lnTo>
                  <a:pt x="61978" y="36360"/>
                </a:lnTo>
                <a:lnTo>
                  <a:pt x="61978" y="34559"/>
                </a:lnTo>
                <a:lnTo>
                  <a:pt x="62779" y="33725"/>
                </a:lnTo>
                <a:lnTo>
                  <a:pt x="64080" y="33725"/>
                </a:lnTo>
                <a:close/>
                <a:moveTo>
                  <a:pt x="61178" y="36360"/>
                </a:moveTo>
                <a:lnTo>
                  <a:pt x="59943" y="35126"/>
                </a:lnTo>
                <a:lnTo>
                  <a:pt x="59676" y="34993"/>
                </a:lnTo>
                <a:lnTo>
                  <a:pt x="57775" y="34993"/>
                </a:lnTo>
                <a:lnTo>
                  <a:pt x="59043" y="33725"/>
                </a:lnTo>
                <a:lnTo>
                  <a:pt x="60344" y="33725"/>
                </a:lnTo>
                <a:lnTo>
                  <a:pt x="61178" y="34559"/>
                </a:lnTo>
                <a:close/>
                <a:moveTo>
                  <a:pt x="56574" y="32858"/>
                </a:moveTo>
                <a:lnTo>
                  <a:pt x="56574" y="34893"/>
                </a:lnTo>
                <a:lnTo>
                  <a:pt x="50837" y="34893"/>
                </a:lnTo>
                <a:lnTo>
                  <a:pt x="47134" y="31190"/>
                </a:lnTo>
                <a:lnTo>
                  <a:pt x="54873" y="31190"/>
                </a:lnTo>
                <a:close/>
                <a:moveTo>
                  <a:pt x="41497" y="34893"/>
                </a:moveTo>
                <a:lnTo>
                  <a:pt x="35793" y="34893"/>
                </a:lnTo>
                <a:lnTo>
                  <a:pt x="35793" y="32858"/>
                </a:lnTo>
                <a:lnTo>
                  <a:pt x="37461" y="31190"/>
                </a:lnTo>
                <a:lnTo>
                  <a:pt x="45233" y="31190"/>
                </a:lnTo>
                <a:close/>
                <a:moveTo>
                  <a:pt x="33291" y="33725"/>
                </a:moveTo>
                <a:lnTo>
                  <a:pt x="34592" y="34993"/>
                </a:lnTo>
                <a:lnTo>
                  <a:pt x="32691" y="34993"/>
                </a:lnTo>
                <a:lnTo>
                  <a:pt x="32424" y="35126"/>
                </a:lnTo>
                <a:lnTo>
                  <a:pt x="31189" y="36360"/>
                </a:lnTo>
                <a:lnTo>
                  <a:pt x="31189" y="34559"/>
                </a:lnTo>
                <a:lnTo>
                  <a:pt x="31990" y="33725"/>
                </a:lnTo>
                <a:lnTo>
                  <a:pt x="33291" y="33725"/>
                </a:lnTo>
                <a:close/>
                <a:moveTo>
                  <a:pt x="30389" y="57809"/>
                </a:moveTo>
                <a:lnTo>
                  <a:pt x="29555" y="58643"/>
                </a:lnTo>
                <a:lnTo>
                  <a:pt x="28254" y="58643"/>
                </a:lnTo>
                <a:lnTo>
                  <a:pt x="26986" y="57375"/>
                </a:lnTo>
                <a:lnTo>
                  <a:pt x="28854" y="57375"/>
                </a:lnTo>
                <a:lnTo>
                  <a:pt x="29155" y="57242"/>
                </a:lnTo>
                <a:lnTo>
                  <a:pt x="30389" y="56008"/>
                </a:lnTo>
                <a:lnTo>
                  <a:pt x="30389" y="57809"/>
                </a:lnTo>
                <a:close/>
                <a:moveTo>
                  <a:pt x="28521" y="60811"/>
                </a:moveTo>
                <a:lnTo>
                  <a:pt x="28621" y="60511"/>
                </a:lnTo>
                <a:lnTo>
                  <a:pt x="28621" y="59443"/>
                </a:lnTo>
                <a:lnTo>
                  <a:pt x="29889" y="59443"/>
                </a:lnTo>
                <a:lnTo>
                  <a:pt x="30789" y="58543"/>
                </a:lnTo>
                <a:lnTo>
                  <a:pt x="31656" y="59443"/>
                </a:lnTo>
                <a:lnTo>
                  <a:pt x="32924" y="59443"/>
                </a:lnTo>
                <a:lnTo>
                  <a:pt x="32924" y="60511"/>
                </a:lnTo>
                <a:lnTo>
                  <a:pt x="33057" y="60811"/>
                </a:lnTo>
                <a:lnTo>
                  <a:pt x="33825" y="61578"/>
                </a:lnTo>
                <a:lnTo>
                  <a:pt x="33057" y="62346"/>
                </a:lnTo>
                <a:lnTo>
                  <a:pt x="32924" y="62612"/>
                </a:lnTo>
                <a:lnTo>
                  <a:pt x="32924" y="63713"/>
                </a:lnTo>
                <a:lnTo>
                  <a:pt x="31656" y="63713"/>
                </a:lnTo>
                <a:lnTo>
                  <a:pt x="30789" y="64614"/>
                </a:lnTo>
                <a:lnTo>
                  <a:pt x="29889" y="63713"/>
                </a:lnTo>
                <a:lnTo>
                  <a:pt x="28621" y="63713"/>
                </a:lnTo>
                <a:lnTo>
                  <a:pt x="28621" y="62612"/>
                </a:lnTo>
                <a:lnTo>
                  <a:pt x="28521" y="62346"/>
                </a:lnTo>
                <a:lnTo>
                  <a:pt x="27754" y="61578"/>
                </a:lnTo>
                <a:close/>
                <a:moveTo>
                  <a:pt x="28254" y="64514"/>
                </a:moveTo>
                <a:lnTo>
                  <a:pt x="29555" y="64514"/>
                </a:lnTo>
                <a:lnTo>
                  <a:pt x="30389" y="65348"/>
                </a:lnTo>
                <a:lnTo>
                  <a:pt x="30389" y="67149"/>
                </a:lnTo>
                <a:lnTo>
                  <a:pt x="29155" y="65915"/>
                </a:lnTo>
                <a:lnTo>
                  <a:pt x="28854" y="65781"/>
                </a:lnTo>
                <a:lnTo>
                  <a:pt x="26986" y="65781"/>
                </a:lnTo>
                <a:close/>
                <a:moveTo>
                  <a:pt x="31189" y="86796"/>
                </a:moveTo>
                <a:lnTo>
                  <a:pt x="32424" y="88031"/>
                </a:lnTo>
                <a:lnTo>
                  <a:pt x="32691" y="88164"/>
                </a:lnTo>
                <a:lnTo>
                  <a:pt x="34592" y="88164"/>
                </a:lnTo>
                <a:lnTo>
                  <a:pt x="33291" y="89432"/>
                </a:lnTo>
                <a:lnTo>
                  <a:pt x="31990" y="89432"/>
                </a:lnTo>
                <a:lnTo>
                  <a:pt x="31189" y="88631"/>
                </a:lnTo>
                <a:lnTo>
                  <a:pt x="31189" y="86796"/>
                </a:lnTo>
                <a:close/>
                <a:moveTo>
                  <a:pt x="35793" y="90299"/>
                </a:moveTo>
                <a:lnTo>
                  <a:pt x="35793" y="88264"/>
                </a:lnTo>
                <a:lnTo>
                  <a:pt x="41497" y="88264"/>
                </a:lnTo>
                <a:lnTo>
                  <a:pt x="45233" y="91967"/>
                </a:lnTo>
                <a:lnTo>
                  <a:pt x="37461" y="91967"/>
                </a:lnTo>
                <a:close/>
                <a:moveTo>
                  <a:pt x="50837" y="88264"/>
                </a:moveTo>
                <a:lnTo>
                  <a:pt x="56574" y="88264"/>
                </a:lnTo>
                <a:lnTo>
                  <a:pt x="56574" y="90299"/>
                </a:lnTo>
                <a:lnTo>
                  <a:pt x="54873" y="91967"/>
                </a:lnTo>
                <a:lnTo>
                  <a:pt x="47134" y="91967"/>
                </a:lnTo>
                <a:close/>
                <a:moveTo>
                  <a:pt x="59043" y="89432"/>
                </a:moveTo>
                <a:lnTo>
                  <a:pt x="57775" y="88164"/>
                </a:lnTo>
                <a:lnTo>
                  <a:pt x="59676" y="88164"/>
                </a:lnTo>
                <a:lnTo>
                  <a:pt x="59943" y="88031"/>
                </a:lnTo>
                <a:lnTo>
                  <a:pt x="61178" y="86796"/>
                </a:lnTo>
                <a:lnTo>
                  <a:pt x="61178" y="88598"/>
                </a:lnTo>
                <a:lnTo>
                  <a:pt x="60344" y="89432"/>
                </a:lnTo>
                <a:lnTo>
                  <a:pt x="59043" y="89432"/>
                </a:lnTo>
                <a:close/>
                <a:moveTo>
                  <a:pt x="61978" y="86796"/>
                </a:moveTo>
                <a:lnTo>
                  <a:pt x="63212" y="88031"/>
                </a:lnTo>
                <a:lnTo>
                  <a:pt x="63479" y="88164"/>
                </a:lnTo>
                <a:lnTo>
                  <a:pt x="65381" y="88164"/>
                </a:lnTo>
                <a:lnTo>
                  <a:pt x="64080" y="89432"/>
                </a:lnTo>
                <a:lnTo>
                  <a:pt x="62779" y="89432"/>
                </a:lnTo>
                <a:lnTo>
                  <a:pt x="61978" y="88631"/>
                </a:lnTo>
                <a:close/>
                <a:moveTo>
                  <a:pt x="66581" y="90299"/>
                </a:moveTo>
                <a:lnTo>
                  <a:pt x="66581" y="88264"/>
                </a:lnTo>
                <a:lnTo>
                  <a:pt x="72285" y="88264"/>
                </a:lnTo>
                <a:lnTo>
                  <a:pt x="76021" y="91967"/>
                </a:lnTo>
                <a:lnTo>
                  <a:pt x="68249" y="91967"/>
                </a:lnTo>
                <a:close/>
                <a:moveTo>
                  <a:pt x="81659" y="88264"/>
                </a:moveTo>
                <a:lnTo>
                  <a:pt x="87363" y="88264"/>
                </a:lnTo>
                <a:lnTo>
                  <a:pt x="87363" y="90299"/>
                </a:lnTo>
                <a:lnTo>
                  <a:pt x="85662" y="91967"/>
                </a:lnTo>
                <a:lnTo>
                  <a:pt x="77923" y="91967"/>
                </a:lnTo>
                <a:close/>
                <a:moveTo>
                  <a:pt x="89831" y="89432"/>
                </a:moveTo>
                <a:lnTo>
                  <a:pt x="88564" y="88164"/>
                </a:lnTo>
                <a:lnTo>
                  <a:pt x="90465" y="88164"/>
                </a:lnTo>
                <a:lnTo>
                  <a:pt x="90732" y="88031"/>
                </a:lnTo>
                <a:lnTo>
                  <a:pt x="91966" y="86796"/>
                </a:lnTo>
                <a:lnTo>
                  <a:pt x="91966" y="88598"/>
                </a:lnTo>
                <a:lnTo>
                  <a:pt x="91132" y="89432"/>
                </a:lnTo>
                <a:lnTo>
                  <a:pt x="89831" y="89432"/>
                </a:lnTo>
                <a:close/>
                <a:moveTo>
                  <a:pt x="92767" y="86796"/>
                </a:moveTo>
                <a:lnTo>
                  <a:pt x="94001" y="88031"/>
                </a:lnTo>
                <a:lnTo>
                  <a:pt x="94268" y="88164"/>
                </a:lnTo>
                <a:lnTo>
                  <a:pt x="96169" y="88164"/>
                </a:lnTo>
                <a:lnTo>
                  <a:pt x="94868" y="89432"/>
                </a:lnTo>
                <a:lnTo>
                  <a:pt x="93567" y="89432"/>
                </a:lnTo>
                <a:lnTo>
                  <a:pt x="92767" y="88631"/>
                </a:lnTo>
                <a:lnTo>
                  <a:pt x="92767" y="86796"/>
                </a:lnTo>
                <a:close/>
                <a:moveTo>
                  <a:pt x="97370" y="90299"/>
                </a:moveTo>
                <a:lnTo>
                  <a:pt x="97370" y="88264"/>
                </a:lnTo>
                <a:lnTo>
                  <a:pt x="103074" y="88264"/>
                </a:lnTo>
                <a:lnTo>
                  <a:pt x="106810" y="91967"/>
                </a:lnTo>
                <a:lnTo>
                  <a:pt x="99071" y="91967"/>
                </a:lnTo>
                <a:close/>
                <a:moveTo>
                  <a:pt x="112447" y="88264"/>
                </a:moveTo>
                <a:lnTo>
                  <a:pt x="118152" y="88264"/>
                </a:lnTo>
                <a:lnTo>
                  <a:pt x="118152" y="90299"/>
                </a:lnTo>
                <a:lnTo>
                  <a:pt x="116450" y="91967"/>
                </a:lnTo>
                <a:lnTo>
                  <a:pt x="108711" y="91967"/>
                </a:lnTo>
                <a:close/>
                <a:moveTo>
                  <a:pt x="120653" y="89432"/>
                </a:moveTo>
                <a:lnTo>
                  <a:pt x="119352" y="88164"/>
                </a:lnTo>
                <a:lnTo>
                  <a:pt x="121254" y="88164"/>
                </a:lnTo>
                <a:lnTo>
                  <a:pt x="121521" y="88031"/>
                </a:lnTo>
                <a:lnTo>
                  <a:pt x="122755" y="86796"/>
                </a:lnTo>
                <a:lnTo>
                  <a:pt x="122755" y="88598"/>
                </a:lnTo>
                <a:lnTo>
                  <a:pt x="121954" y="89432"/>
                </a:lnTo>
                <a:lnTo>
                  <a:pt x="120653" y="89432"/>
                </a:lnTo>
                <a:close/>
                <a:moveTo>
                  <a:pt x="123555" y="86796"/>
                </a:moveTo>
                <a:lnTo>
                  <a:pt x="124790" y="88031"/>
                </a:lnTo>
                <a:lnTo>
                  <a:pt x="125056" y="88164"/>
                </a:lnTo>
                <a:lnTo>
                  <a:pt x="126958" y="88164"/>
                </a:lnTo>
                <a:lnTo>
                  <a:pt x="125657" y="89432"/>
                </a:lnTo>
                <a:lnTo>
                  <a:pt x="124356" y="89432"/>
                </a:lnTo>
                <a:lnTo>
                  <a:pt x="123555" y="88631"/>
                </a:lnTo>
                <a:lnTo>
                  <a:pt x="123555" y="86796"/>
                </a:lnTo>
                <a:close/>
                <a:moveTo>
                  <a:pt x="128159" y="90299"/>
                </a:moveTo>
                <a:lnTo>
                  <a:pt x="128159" y="88264"/>
                </a:lnTo>
                <a:lnTo>
                  <a:pt x="133863" y="88264"/>
                </a:lnTo>
                <a:lnTo>
                  <a:pt x="137599" y="91967"/>
                </a:lnTo>
                <a:lnTo>
                  <a:pt x="129860" y="91967"/>
                </a:lnTo>
                <a:close/>
                <a:moveTo>
                  <a:pt x="143236" y="88264"/>
                </a:moveTo>
                <a:lnTo>
                  <a:pt x="148940" y="88264"/>
                </a:lnTo>
                <a:lnTo>
                  <a:pt x="148940" y="90299"/>
                </a:lnTo>
                <a:lnTo>
                  <a:pt x="147272" y="91967"/>
                </a:lnTo>
                <a:lnTo>
                  <a:pt x="139500" y="91967"/>
                </a:lnTo>
                <a:close/>
                <a:moveTo>
                  <a:pt x="151442" y="89432"/>
                </a:moveTo>
                <a:lnTo>
                  <a:pt x="150141" y="88164"/>
                </a:lnTo>
                <a:lnTo>
                  <a:pt x="152042" y="88164"/>
                </a:lnTo>
                <a:lnTo>
                  <a:pt x="152309" y="88031"/>
                </a:lnTo>
                <a:lnTo>
                  <a:pt x="153543" y="86796"/>
                </a:lnTo>
                <a:lnTo>
                  <a:pt x="153543" y="88598"/>
                </a:lnTo>
                <a:lnTo>
                  <a:pt x="152743" y="89432"/>
                </a:lnTo>
                <a:lnTo>
                  <a:pt x="151442" y="89432"/>
                </a:lnTo>
                <a:close/>
                <a:moveTo>
                  <a:pt x="154344" y="86796"/>
                </a:moveTo>
                <a:lnTo>
                  <a:pt x="155578" y="88031"/>
                </a:lnTo>
                <a:lnTo>
                  <a:pt x="155845" y="88164"/>
                </a:lnTo>
                <a:lnTo>
                  <a:pt x="157746" y="88164"/>
                </a:lnTo>
                <a:lnTo>
                  <a:pt x="156479" y="89432"/>
                </a:lnTo>
                <a:lnTo>
                  <a:pt x="155178" y="89432"/>
                </a:lnTo>
                <a:lnTo>
                  <a:pt x="154344" y="88631"/>
                </a:lnTo>
                <a:close/>
                <a:moveTo>
                  <a:pt x="158947" y="90299"/>
                </a:moveTo>
                <a:lnTo>
                  <a:pt x="158947" y="88264"/>
                </a:lnTo>
                <a:lnTo>
                  <a:pt x="164685" y="88264"/>
                </a:lnTo>
                <a:lnTo>
                  <a:pt x="168387" y="91967"/>
                </a:lnTo>
                <a:lnTo>
                  <a:pt x="160649" y="91967"/>
                </a:lnTo>
                <a:close/>
                <a:moveTo>
                  <a:pt x="174025" y="88264"/>
                </a:moveTo>
                <a:lnTo>
                  <a:pt x="179729" y="88264"/>
                </a:lnTo>
                <a:lnTo>
                  <a:pt x="179729" y="90299"/>
                </a:lnTo>
                <a:lnTo>
                  <a:pt x="178061" y="91967"/>
                </a:lnTo>
                <a:lnTo>
                  <a:pt x="170289" y="91967"/>
                </a:lnTo>
                <a:close/>
                <a:moveTo>
                  <a:pt x="182231" y="89432"/>
                </a:moveTo>
                <a:lnTo>
                  <a:pt x="180930" y="88164"/>
                </a:lnTo>
                <a:lnTo>
                  <a:pt x="182831" y="88164"/>
                </a:lnTo>
                <a:lnTo>
                  <a:pt x="183098" y="88031"/>
                </a:lnTo>
                <a:lnTo>
                  <a:pt x="184332" y="86796"/>
                </a:lnTo>
                <a:lnTo>
                  <a:pt x="184332" y="88598"/>
                </a:lnTo>
                <a:lnTo>
                  <a:pt x="183532" y="89432"/>
                </a:lnTo>
                <a:lnTo>
                  <a:pt x="182231" y="89432"/>
                </a:lnTo>
                <a:close/>
                <a:moveTo>
                  <a:pt x="185133" y="86796"/>
                </a:moveTo>
                <a:lnTo>
                  <a:pt x="186367" y="88031"/>
                </a:lnTo>
                <a:lnTo>
                  <a:pt x="186667" y="88164"/>
                </a:lnTo>
                <a:lnTo>
                  <a:pt x="188535" y="88164"/>
                </a:lnTo>
                <a:lnTo>
                  <a:pt x="187268" y="89432"/>
                </a:lnTo>
                <a:lnTo>
                  <a:pt x="185967" y="89432"/>
                </a:lnTo>
                <a:lnTo>
                  <a:pt x="185133" y="88631"/>
                </a:lnTo>
                <a:close/>
                <a:moveTo>
                  <a:pt x="189736" y="90299"/>
                </a:moveTo>
                <a:lnTo>
                  <a:pt x="189736" y="88264"/>
                </a:lnTo>
                <a:lnTo>
                  <a:pt x="195473" y="88264"/>
                </a:lnTo>
                <a:lnTo>
                  <a:pt x="199176" y="91967"/>
                </a:lnTo>
                <a:lnTo>
                  <a:pt x="191437" y="91967"/>
                </a:lnTo>
                <a:close/>
                <a:moveTo>
                  <a:pt x="204813" y="88264"/>
                </a:moveTo>
                <a:lnTo>
                  <a:pt x="210518" y="88264"/>
                </a:lnTo>
                <a:lnTo>
                  <a:pt x="210518" y="90299"/>
                </a:lnTo>
                <a:lnTo>
                  <a:pt x="208850" y="91967"/>
                </a:lnTo>
                <a:lnTo>
                  <a:pt x="201077" y="91967"/>
                </a:lnTo>
                <a:close/>
                <a:moveTo>
                  <a:pt x="213019" y="89432"/>
                </a:moveTo>
                <a:lnTo>
                  <a:pt x="211718" y="88164"/>
                </a:lnTo>
                <a:lnTo>
                  <a:pt x="213620" y="88164"/>
                </a:lnTo>
                <a:lnTo>
                  <a:pt x="213887" y="88031"/>
                </a:lnTo>
                <a:lnTo>
                  <a:pt x="215121" y="86796"/>
                </a:lnTo>
                <a:lnTo>
                  <a:pt x="215121" y="88598"/>
                </a:lnTo>
                <a:lnTo>
                  <a:pt x="214320" y="89432"/>
                </a:lnTo>
                <a:lnTo>
                  <a:pt x="213019" y="89432"/>
                </a:lnTo>
                <a:close/>
                <a:moveTo>
                  <a:pt x="215921" y="65348"/>
                </a:moveTo>
                <a:lnTo>
                  <a:pt x="216755" y="64514"/>
                </a:lnTo>
                <a:lnTo>
                  <a:pt x="218056" y="64514"/>
                </a:lnTo>
                <a:lnTo>
                  <a:pt x="219324" y="65815"/>
                </a:lnTo>
                <a:lnTo>
                  <a:pt x="217456" y="65815"/>
                </a:lnTo>
                <a:lnTo>
                  <a:pt x="217156" y="65915"/>
                </a:lnTo>
                <a:lnTo>
                  <a:pt x="215921" y="67149"/>
                </a:lnTo>
                <a:close/>
                <a:moveTo>
                  <a:pt x="217789" y="62346"/>
                </a:moveTo>
                <a:lnTo>
                  <a:pt x="217689" y="62646"/>
                </a:lnTo>
                <a:lnTo>
                  <a:pt x="217689" y="63713"/>
                </a:lnTo>
                <a:lnTo>
                  <a:pt x="216422" y="63713"/>
                </a:lnTo>
                <a:lnTo>
                  <a:pt x="215521" y="64614"/>
                </a:lnTo>
                <a:lnTo>
                  <a:pt x="214654" y="63713"/>
                </a:lnTo>
                <a:lnTo>
                  <a:pt x="213386" y="63713"/>
                </a:lnTo>
                <a:lnTo>
                  <a:pt x="213386" y="62646"/>
                </a:lnTo>
                <a:lnTo>
                  <a:pt x="213286" y="62346"/>
                </a:lnTo>
                <a:lnTo>
                  <a:pt x="212486" y="61578"/>
                </a:lnTo>
                <a:lnTo>
                  <a:pt x="213286" y="60811"/>
                </a:lnTo>
                <a:lnTo>
                  <a:pt x="213386" y="60544"/>
                </a:lnTo>
                <a:lnTo>
                  <a:pt x="213386" y="59443"/>
                </a:lnTo>
                <a:lnTo>
                  <a:pt x="214654" y="59443"/>
                </a:lnTo>
                <a:lnTo>
                  <a:pt x="215521" y="58543"/>
                </a:lnTo>
                <a:lnTo>
                  <a:pt x="216422" y="59443"/>
                </a:lnTo>
                <a:lnTo>
                  <a:pt x="217689" y="59443"/>
                </a:lnTo>
                <a:lnTo>
                  <a:pt x="217689" y="60544"/>
                </a:lnTo>
                <a:lnTo>
                  <a:pt x="217789" y="60811"/>
                </a:lnTo>
                <a:lnTo>
                  <a:pt x="218557" y="61578"/>
                </a:lnTo>
                <a:close/>
                <a:moveTo>
                  <a:pt x="218056" y="58643"/>
                </a:moveTo>
                <a:lnTo>
                  <a:pt x="216755" y="58643"/>
                </a:lnTo>
                <a:lnTo>
                  <a:pt x="215921" y="57809"/>
                </a:lnTo>
                <a:lnTo>
                  <a:pt x="215921" y="56008"/>
                </a:lnTo>
                <a:lnTo>
                  <a:pt x="217156" y="57242"/>
                </a:lnTo>
                <a:lnTo>
                  <a:pt x="217456" y="57375"/>
                </a:lnTo>
                <a:lnTo>
                  <a:pt x="219324" y="57375"/>
                </a:lnTo>
                <a:close/>
                <a:moveTo>
                  <a:pt x="215921" y="34559"/>
                </a:moveTo>
                <a:lnTo>
                  <a:pt x="216755" y="33725"/>
                </a:lnTo>
                <a:lnTo>
                  <a:pt x="218056" y="33725"/>
                </a:lnTo>
                <a:lnTo>
                  <a:pt x="219324" y="34993"/>
                </a:lnTo>
                <a:lnTo>
                  <a:pt x="217456" y="34993"/>
                </a:lnTo>
                <a:lnTo>
                  <a:pt x="217156" y="35126"/>
                </a:lnTo>
                <a:lnTo>
                  <a:pt x="215921" y="36360"/>
                </a:lnTo>
                <a:close/>
                <a:moveTo>
                  <a:pt x="27020" y="31190"/>
                </a:moveTo>
                <a:lnTo>
                  <a:pt x="27854" y="31990"/>
                </a:lnTo>
                <a:lnTo>
                  <a:pt x="27854" y="33291"/>
                </a:lnTo>
                <a:lnTo>
                  <a:pt x="26553" y="34592"/>
                </a:lnTo>
                <a:lnTo>
                  <a:pt x="26553" y="32524"/>
                </a:lnTo>
                <a:lnTo>
                  <a:pt x="25219" y="31190"/>
                </a:lnTo>
                <a:lnTo>
                  <a:pt x="27020" y="31190"/>
                </a:lnTo>
                <a:close/>
                <a:moveTo>
                  <a:pt x="26653" y="35793"/>
                </a:moveTo>
                <a:lnTo>
                  <a:pt x="28721" y="35793"/>
                </a:lnTo>
                <a:lnTo>
                  <a:pt x="30389" y="37494"/>
                </a:lnTo>
                <a:lnTo>
                  <a:pt x="30389" y="45233"/>
                </a:lnTo>
                <a:lnTo>
                  <a:pt x="26653" y="41497"/>
                </a:lnTo>
                <a:lnTo>
                  <a:pt x="26653" y="35793"/>
                </a:lnTo>
                <a:close/>
                <a:moveTo>
                  <a:pt x="30389" y="54874"/>
                </a:moveTo>
                <a:lnTo>
                  <a:pt x="28721" y="56575"/>
                </a:lnTo>
                <a:lnTo>
                  <a:pt x="26653" y="56575"/>
                </a:lnTo>
                <a:lnTo>
                  <a:pt x="26653" y="50871"/>
                </a:lnTo>
                <a:lnTo>
                  <a:pt x="30389" y="47135"/>
                </a:lnTo>
                <a:lnTo>
                  <a:pt x="30389" y="54874"/>
                </a:lnTo>
                <a:close/>
                <a:moveTo>
                  <a:pt x="26553" y="57776"/>
                </a:moveTo>
                <a:lnTo>
                  <a:pt x="27854" y="59077"/>
                </a:lnTo>
                <a:lnTo>
                  <a:pt x="27854" y="60377"/>
                </a:lnTo>
                <a:lnTo>
                  <a:pt x="27020" y="61178"/>
                </a:lnTo>
                <a:lnTo>
                  <a:pt x="25219" y="61178"/>
                </a:lnTo>
                <a:lnTo>
                  <a:pt x="26553" y="59844"/>
                </a:lnTo>
                <a:lnTo>
                  <a:pt x="26553" y="57776"/>
                </a:lnTo>
                <a:close/>
                <a:moveTo>
                  <a:pt x="27020" y="61979"/>
                </a:moveTo>
                <a:lnTo>
                  <a:pt x="27854" y="62813"/>
                </a:lnTo>
                <a:lnTo>
                  <a:pt x="27854" y="64113"/>
                </a:lnTo>
                <a:lnTo>
                  <a:pt x="26553" y="65381"/>
                </a:lnTo>
                <a:lnTo>
                  <a:pt x="26553" y="63346"/>
                </a:lnTo>
                <a:lnTo>
                  <a:pt x="25185" y="61979"/>
                </a:lnTo>
                <a:lnTo>
                  <a:pt x="27020" y="61979"/>
                </a:lnTo>
                <a:close/>
                <a:moveTo>
                  <a:pt x="26653" y="66582"/>
                </a:moveTo>
                <a:lnTo>
                  <a:pt x="28721" y="66582"/>
                </a:lnTo>
                <a:lnTo>
                  <a:pt x="30389" y="68283"/>
                </a:lnTo>
                <a:lnTo>
                  <a:pt x="30389" y="76022"/>
                </a:lnTo>
                <a:lnTo>
                  <a:pt x="26653" y="72286"/>
                </a:lnTo>
                <a:lnTo>
                  <a:pt x="26653" y="66582"/>
                </a:lnTo>
                <a:close/>
                <a:moveTo>
                  <a:pt x="30389" y="85696"/>
                </a:moveTo>
                <a:lnTo>
                  <a:pt x="28721" y="87363"/>
                </a:lnTo>
                <a:lnTo>
                  <a:pt x="26653" y="87363"/>
                </a:lnTo>
                <a:lnTo>
                  <a:pt x="26653" y="81659"/>
                </a:lnTo>
                <a:lnTo>
                  <a:pt x="30389" y="77923"/>
                </a:lnTo>
                <a:lnTo>
                  <a:pt x="30389" y="85696"/>
                </a:lnTo>
                <a:close/>
                <a:moveTo>
                  <a:pt x="26553" y="88564"/>
                </a:moveTo>
                <a:lnTo>
                  <a:pt x="27854" y="89865"/>
                </a:lnTo>
                <a:lnTo>
                  <a:pt x="27854" y="91166"/>
                </a:lnTo>
                <a:lnTo>
                  <a:pt x="27020" y="91967"/>
                </a:lnTo>
                <a:lnTo>
                  <a:pt x="25219" y="91967"/>
                </a:lnTo>
                <a:lnTo>
                  <a:pt x="26553" y="90632"/>
                </a:lnTo>
                <a:lnTo>
                  <a:pt x="26553" y="88564"/>
                </a:lnTo>
                <a:close/>
                <a:moveTo>
                  <a:pt x="219290" y="91967"/>
                </a:moveTo>
                <a:lnTo>
                  <a:pt x="218457" y="91166"/>
                </a:lnTo>
                <a:lnTo>
                  <a:pt x="218457" y="89865"/>
                </a:lnTo>
                <a:lnTo>
                  <a:pt x="219757" y="88564"/>
                </a:lnTo>
                <a:lnTo>
                  <a:pt x="219757" y="90632"/>
                </a:lnTo>
                <a:lnTo>
                  <a:pt x="221092" y="91967"/>
                </a:lnTo>
                <a:lnTo>
                  <a:pt x="219290" y="91967"/>
                </a:lnTo>
                <a:close/>
                <a:moveTo>
                  <a:pt x="219657" y="87363"/>
                </a:moveTo>
                <a:lnTo>
                  <a:pt x="217623" y="87363"/>
                </a:lnTo>
                <a:lnTo>
                  <a:pt x="215921" y="85696"/>
                </a:lnTo>
                <a:lnTo>
                  <a:pt x="215921" y="77923"/>
                </a:lnTo>
                <a:lnTo>
                  <a:pt x="219657" y="81659"/>
                </a:lnTo>
                <a:lnTo>
                  <a:pt x="219657" y="87363"/>
                </a:lnTo>
                <a:close/>
                <a:moveTo>
                  <a:pt x="215921" y="68283"/>
                </a:moveTo>
                <a:lnTo>
                  <a:pt x="217623" y="66582"/>
                </a:lnTo>
                <a:lnTo>
                  <a:pt x="219657" y="66582"/>
                </a:lnTo>
                <a:lnTo>
                  <a:pt x="219657" y="72286"/>
                </a:lnTo>
                <a:lnTo>
                  <a:pt x="215921" y="76022"/>
                </a:lnTo>
                <a:lnTo>
                  <a:pt x="215921" y="68283"/>
                </a:lnTo>
                <a:close/>
                <a:moveTo>
                  <a:pt x="219757" y="65381"/>
                </a:moveTo>
                <a:lnTo>
                  <a:pt x="218457" y="64080"/>
                </a:lnTo>
                <a:lnTo>
                  <a:pt x="218457" y="62779"/>
                </a:lnTo>
                <a:lnTo>
                  <a:pt x="219290" y="61979"/>
                </a:lnTo>
                <a:lnTo>
                  <a:pt x="221092" y="61979"/>
                </a:lnTo>
                <a:lnTo>
                  <a:pt x="219757" y="63313"/>
                </a:lnTo>
                <a:lnTo>
                  <a:pt x="219757" y="65381"/>
                </a:lnTo>
                <a:close/>
                <a:moveTo>
                  <a:pt x="219290" y="61178"/>
                </a:moveTo>
                <a:lnTo>
                  <a:pt x="218457" y="60377"/>
                </a:lnTo>
                <a:lnTo>
                  <a:pt x="218457" y="59077"/>
                </a:lnTo>
                <a:lnTo>
                  <a:pt x="219757" y="57776"/>
                </a:lnTo>
                <a:lnTo>
                  <a:pt x="219757" y="59844"/>
                </a:lnTo>
                <a:lnTo>
                  <a:pt x="221092" y="61178"/>
                </a:lnTo>
                <a:lnTo>
                  <a:pt x="219290" y="61178"/>
                </a:lnTo>
                <a:close/>
                <a:moveTo>
                  <a:pt x="219657" y="56575"/>
                </a:moveTo>
                <a:lnTo>
                  <a:pt x="217623" y="56575"/>
                </a:lnTo>
                <a:lnTo>
                  <a:pt x="215921" y="54874"/>
                </a:lnTo>
                <a:lnTo>
                  <a:pt x="215921" y="47135"/>
                </a:lnTo>
                <a:lnTo>
                  <a:pt x="219657" y="50871"/>
                </a:lnTo>
                <a:lnTo>
                  <a:pt x="219657" y="56575"/>
                </a:lnTo>
                <a:close/>
                <a:moveTo>
                  <a:pt x="215921" y="37494"/>
                </a:moveTo>
                <a:lnTo>
                  <a:pt x="217623" y="35793"/>
                </a:lnTo>
                <a:lnTo>
                  <a:pt x="219657" y="35793"/>
                </a:lnTo>
                <a:lnTo>
                  <a:pt x="219657" y="41497"/>
                </a:lnTo>
                <a:lnTo>
                  <a:pt x="215921" y="45233"/>
                </a:lnTo>
                <a:lnTo>
                  <a:pt x="215921" y="37494"/>
                </a:lnTo>
                <a:close/>
                <a:moveTo>
                  <a:pt x="219757" y="34592"/>
                </a:moveTo>
                <a:lnTo>
                  <a:pt x="218457" y="33291"/>
                </a:lnTo>
                <a:lnTo>
                  <a:pt x="218457" y="31990"/>
                </a:lnTo>
                <a:lnTo>
                  <a:pt x="219290" y="31190"/>
                </a:lnTo>
                <a:lnTo>
                  <a:pt x="221092" y="31190"/>
                </a:lnTo>
                <a:lnTo>
                  <a:pt x="219757" y="32524"/>
                </a:lnTo>
                <a:lnTo>
                  <a:pt x="219757" y="34592"/>
                </a:lnTo>
                <a:close/>
                <a:moveTo>
                  <a:pt x="219290" y="30389"/>
                </a:moveTo>
                <a:lnTo>
                  <a:pt x="218457" y="29555"/>
                </a:lnTo>
                <a:lnTo>
                  <a:pt x="218457" y="28254"/>
                </a:lnTo>
                <a:lnTo>
                  <a:pt x="219757" y="26987"/>
                </a:lnTo>
                <a:lnTo>
                  <a:pt x="219757" y="29022"/>
                </a:lnTo>
                <a:lnTo>
                  <a:pt x="221092" y="30389"/>
                </a:lnTo>
                <a:lnTo>
                  <a:pt x="219290" y="30389"/>
                </a:lnTo>
                <a:close/>
                <a:moveTo>
                  <a:pt x="218056" y="27854"/>
                </a:moveTo>
                <a:lnTo>
                  <a:pt x="216755" y="27854"/>
                </a:lnTo>
                <a:lnTo>
                  <a:pt x="215921" y="27020"/>
                </a:lnTo>
                <a:lnTo>
                  <a:pt x="215921" y="25219"/>
                </a:lnTo>
                <a:lnTo>
                  <a:pt x="217156" y="26453"/>
                </a:lnTo>
                <a:lnTo>
                  <a:pt x="217456" y="26553"/>
                </a:lnTo>
                <a:lnTo>
                  <a:pt x="219324" y="26553"/>
                </a:lnTo>
                <a:close/>
                <a:moveTo>
                  <a:pt x="215121" y="27020"/>
                </a:moveTo>
                <a:lnTo>
                  <a:pt x="214320" y="27854"/>
                </a:lnTo>
                <a:lnTo>
                  <a:pt x="213019" y="27854"/>
                </a:lnTo>
                <a:lnTo>
                  <a:pt x="211718" y="26553"/>
                </a:lnTo>
                <a:lnTo>
                  <a:pt x="213620" y="26553"/>
                </a:lnTo>
                <a:lnTo>
                  <a:pt x="213887" y="26453"/>
                </a:lnTo>
                <a:lnTo>
                  <a:pt x="215121" y="25219"/>
                </a:lnTo>
                <a:close/>
                <a:moveTo>
                  <a:pt x="210518" y="28721"/>
                </a:moveTo>
                <a:lnTo>
                  <a:pt x="208850" y="30389"/>
                </a:lnTo>
                <a:lnTo>
                  <a:pt x="201077" y="30389"/>
                </a:lnTo>
                <a:lnTo>
                  <a:pt x="204813" y="26687"/>
                </a:lnTo>
                <a:lnTo>
                  <a:pt x="210518" y="26687"/>
                </a:lnTo>
                <a:lnTo>
                  <a:pt x="210518" y="28721"/>
                </a:lnTo>
                <a:close/>
                <a:moveTo>
                  <a:pt x="191437" y="30389"/>
                </a:moveTo>
                <a:lnTo>
                  <a:pt x="189736" y="28721"/>
                </a:lnTo>
                <a:lnTo>
                  <a:pt x="189736" y="26687"/>
                </a:lnTo>
                <a:lnTo>
                  <a:pt x="195473" y="26687"/>
                </a:lnTo>
                <a:lnTo>
                  <a:pt x="199176" y="30389"/>
                </a:lnTo>
                <a:lnTo>
                  <a:pt x="191437" y="30389"/>
                </a:lnTo>
                <a:close/>
                <a:moveTo>
                  <a:pt x="187268" y="27854"/>
                </a:moveTo>
                <a:lnTo>
                  <a:pt x="185967" y="27854"/>
                </a:lnTo>
                <a:lnTo>
                  <a:pt x="185133" y="27020"/>
                </a:lnTo>
                <a:lnTo>
                  <a:pt x="185133" y="25219"/>
                </a:lnTo>
                <a:lnTo>
                  <a:pt x="186367" y="26453"/>
                </a:lnTo>
                <a:lnTo>
                  <a:pt x="186667" y="26553"/>
                </a:lnTo>
                <a:lnTo>
                  <a:pt x="188535" y="26553"/>
                </a:lnTo>
                <a:close/>
                <a:moveTo>
                  <a:pt x="184332" y="27020"/>
                </a:moveTo>
                <a:lnTo>
                  <a:pt x="183532" y="27854"/>
                </a:lnTo>
                <a:lnTo>
                  <a:pt x="182231" y="27854"/>
                </a:lnTo>
                <a:lnTo>
                  <a:pt x="180930" y="26553"/>
                </a:lnTo>
                <a:lnTo>
                  <a:pt x="182831" y="26553"/>
                </a:lnTo>
                <a:lnTo>
                  <a:pt x="183098" y="26453"/>
                </a:lnTo>
                <a:lnTo>
                  <a:pt x="184332" y="25219"/>
                </a:lnTo>
                <a:close/>
                <a:moveTo>
                  <a:pt x="179729" y="28721"/>
                </a:moveTo>
                <a:lnTo>
                  <a:pt x="178061" y="30389"/>
                </a:lnTo>
                <a:lnTo>
                  <a:pt x="170289" y="30389"/>
                </a:lnTo>
                <a:lnTo>
                  <a:pt x="174025" y="26687"/>
                </a:lnTo>
                <a:lnTo>
                  <a:pt x="179729" y="26687"/>
                </a:lnTo>
                <a:lnTo>
                  <a:pt x="179729" y="28721"/>
                </a:lnTo>
                <a:close/>
                <a:moveTo>
                  <a:pt x="160649" y="30389"/>
                </a:moveTo>
                <a:lnTo>
                  <a:pt x="158947" y="28721"/>
                </a:lnTo>
                <a:lnTo>
                  <a:pt x="158947" y="26687"/>
                </a:lnTo>
                <a:lnTo>
                  <a:pt x="164685" y="26687"/>
                </a:lnTo>
                <a:lnTo>
                  <a:pt x="168387" y="30389"/>
                </a:lnTo>
                <a:lnTo>
                  <a:pt x="160649" y="30389"/>
                </a:lnTo>
                <a:close/>
                <a:moveTo>
                  <a:pt x="156479" y="27854"/>
                </a:moveTo>
                <a:lnTo>
                  <a:pt x="155178" y="27854"/>
                </a:lnTo>
                <a:lnTo>
                  <a:pt x="154344" y="27020"/>
                </a:lnTo>
                <a:lnTo>
                  <a:pt x="154344" y="25219"/>
                </a:lnTo>
                <a:lnTo>
                  <a:pt x="155578" y="26453"/>
                </a:lnTo>
                <a:lnTo>
                  <a:pt x="155878" y="26553"/>
                </a:lnTo>
                <a:lnTo>
                  <a:pt x="157746" y="26553"/>
                </a:lnTo>
                <a:close/>
                <a:moveTo>
                  <a:pt x="153543" y="27020"/>
                </a:moveTo>
                <a:lnTo>
                  <a:pt x="152743" y="27854"/>
                </a:lnTo>
                <a:lnTo>
                  <a:pt x="151442" y="27854"/>
                </a:lnTo>
                <a:lnTo>
                  <a:pt x="150141" y="26553"/>
                </a:lnTo>
                <a:lnTo>
                  <a:pt x="152042" y="26553"/>
                </a:lnTo>
                <a:lnTo>
                  <a:pt x="152309" y="26453"/>
                </a:lnTo>
                <a:lnTo>
                  <a:pt x="153543" y="25219"/>
                </a:lnTo>
                <a:close/>
                <a:moveTo>
                  <a:pt x="148940" y="28721"/>
                </a:moveTo>
                <a:lnTo>
                  <a:pt x="147272" y="30389"/>
                </a:lnTo>
                <a:lnTo>
                  <a:pt x="139500" y="30389"/>
                </a:lnTo>
                <a:lnTo>
                  <a:pt x="143236" y="26687"/>
                </a:lnTo>
                <a:lnTo>
                  <a:pt x="148940" y="26687"/>
                </a:lnTo>
                <a:lnTo>
                  <a:pt x="148940" y="28721"/>
                </a:lnTo>
                <a:close/>
                <a:moveTo>
                  <a:pt x="129860" y="30389"/>
                </a:moveTo>
                <a:lnTo>
                  <a:pt x="128159" y="28721"/>
                </a:lnTo>
                <a:lnTo>
                  <a:pt x="128159" y="26687"/>
                </a:lnTo>
                <a:lnTo>
                  <a:pt x="133896" y="26687"/>
                </a:lnTo>
                <a:lnTo>
                  <a:pt x="137599" y="30389"/>
                </a:lnTo>
                <a:lnTo>
                  <a:pt x="129860" y="30389"/>
                </a:lnTo>
                <a:close/>
                <a:moveTo>
                  <a:pt x="125690" y="27854"/>
                </a:moveTo>
                <a:lnTo>
                  <a:pt x="124389" y="27854"/>
                </a:lnTo>
                <a:lnTo>
                  <a:pt x="123555" y="27020"/>
                </a:lnTo>
                <a:lnTo>
                  <a:pt x="123555" y="25219"/>
                </a:lnTo>
                <a:lnTo>
                  <a:pt x="124790" y="26453"/>
                </a:lnTo>
                <a:lnTo>
                  <a:pt x="125056" y="26553"/>
                </a:lnTo>
                <a:lnTo>
                  <a:pt x="126958" y="26553"/>
                </a:lnTo>
                <a:close/>
                <a:moveTo>
                  <a:pt x="122755" y="27020"/>
                </a:moveTo>
                <a:lnTo>
                  <a:pt x="121954" y="27854"/>
                </a:lnTo>
                <a:lnTo>
                  <a:pt x="120653" y="27854"/>
                </a:lnTo>
                <a:lnTo>
                  <a:pt x="119352" y="26553"/>
                </a:lnTo>
                <a:lnTo>
                  <a:pt x="121254" y="26553"/>
                </a:lnTo>
                <a:lnTo>
                  <a:pt x="121521" y="26453"/>
                </a:lnTo>
                <a:lnTo>
                  <a:pt x="122755" y="25219"/>
                </a:lnTo>
                <a:lnTo>
                  <a:pt x="122755" y="27020"/>
                </a:lnTo>
                <a:close/>
                <a:moveTo>
                  <a:pt x="118152" y="28721"/>
                </a:moveTo>
                <a:lnTo>
                  <a:pt x="116450" y="30389"/>
                </a:lnTo>
                <a:lnTo>
                  <a:pt x="108711" y="30389"/>
                </a:lnTo>
                <a:lnTo>
                  <a:pt x="112414" y="26687"/>
                </a:lnTo>
                <a:lnTo>
                  <a:pt x="118152" y="26687"/>
                </a:lnTo>
                <a:lnTo>
                  <a:pt x="118152" y="28721"/>
                </a:lnTo>
                <a:close/>
                <a:moveTo>
                  <a:pt x="99071" y="30389"/>
                </a:moveTo>
                <a:lnTo>
                  <a:pt x="97370" y="28721"/>
                </a:lnTo>
                <a:lnTo>
                  <a:pt x="97370" y="26687"/>
                </a:lnTo>
                <a:lnTo>
                  <a:pt x="103074" y="26687"/>
                </a:lnTo>
                <a:lnTo>
                  <a:pt x="106810" y="30389"/>
                </a:lnTo>
                <a:lnTo>
                  <a:pt x="99071" y="30389"/>
                </a:lnTo>
                <a:close/>
                <a:moveTo>
                  <a:pt x="94868" y="27854"/>
                </a:moveTo>
                <a:lnTo>
                  <a:pt x="93567" y="27854"/>
                </a:lnTo>
                <a:lnTo>
                  <a:pt x="92767" y="27020"/>
                </a:lnTo>
                <a:lnTo>
                  <a:pt x="92767" y="25219"/>
                </a:lnTo>
                <a:lnTo>
                  <a:pt x="94001" y="26453"/>
                </a:lnTo>
                <a:lnTo>
                  <a:pt x="94268" y="26587"/>
                </a:lnTo>
                <a:lnTo>
                  <a:pt x="96169" y="26587"/>
                </a:lnTo>
                <a:close/>
                <a:moveTo>
                  <a:pt x="91966" y="27020"/>
                </a:moveTo>
                <a:lnTo>
                  <a:pt x="91166" y="27854"/>
                </a:lnTo>
                <a:lnTo>
                  <a:pt x="89865" y="27854"/>
                </a:lnTo>
                <a:lnTo>
                  <a:pt x="88564" y="26553"/>
                </a:lnTo>
                <a:lnTo>
                  <a:pt x="90465" y="26553"/>
                </a:lnTo>
                <a:lnTo>
                  <a:pt x="90732" y="26453"/>
                </a:lnTo>
                <a:lnTo>
                  <a:pt x="91966" y="25219"/>
                </a:lnTo>
                <a:lnTo>
                  <a:pt x="91966" y="27020"/>
                </a:lnTo>
                <a:close/>
                <a:moveTo>
                  <a:pt x="87363" y="28721"/>
                </a:moveTo>
                <a:lnTo>
                  <a:pt x="85662" y="30389"/>
                </a:lnTo>
                <a:lnTo>
                  <a:pt x="77923" y="30389"/>
                </a:lnTo>
                <a:lnTo>
                  <a:pt x="81625" y="26687"/>
                </a:lnTo>
                <a:lnTo>
                  <a:pt x="87363" y="26687"/>
                </a:lnTo>
                <a:lnTo>
                  <a:pt x="87363" y="28721"/>
                </a:lnTo>
                <a:close/>
                <a:moveTo>
                  <a:pt x="68249" y="30389"/>
                </a:moveTo>
                <a:lnTo>
                  <a:pt x="66581" y="28721"/>
                </a:lnTo>
                <a:lnTo>
                  <a:pt x="66581" y="26687"/>
                </a:lnTo>
                <a:lnTo>
                  <a:pt x="72285" y="26687"/>
                </a:lnTo>
                <a:lnTo>
                  <a:pt x="76021" y="30389"/>
                </a:lnTo>
                <a:lnTo>
                  <a:pt x="68249" y="30389"/>
                </a:lnTo>
                <a:close/>
                <a:moveTo>
                  <a:pt x="64080" y="27854"/>
                </a:moveTo>
                <a:lnTo>
                  <a:pt x="62779" y="27854"/>
                </a:lnTo>
                <a:lnTo>
                  <a:pt x="61978" y="27020"/>
                </a:lnTo>
                <a:lnTo>
                  <a:pt x="61978" y="25219"/>
                </a:lnTo>
                <a:lnTo>
                  <a:pt x="63212" y="26453"/>
                </a:lnTo>
                <a:lnTo>
                  <a:pt x="63479" y="26553"/>
                </a:lnTo>
                <a:lnTo>
                  <a:pt x="65381" y="26553"/>
                </a:lnTo>
                <a:close/>
                <a:moveTo>
                  <a:pt x="61178" y="27020"/>
                </a:moveTo>
                <a:lnTo>
                  <a:pt x="60344" y="27854"/>
                </a:lnTo>
                <a:lnTo>
                  <a:pt x="59043" y="27854"/>
                </a:lnTo>
                <a:lnTo>
                  <a:pt x="57775" y="26553"/>
                </a:lnTo>
                <a:lnTo>
                  <a:pt x="59676" y="26553"/>
                </a:lnTo>
                <a:lnTo>
                  <a:pt x="59943" y="26453"/>
                </a:lnTo>
                <a:lnTo>
                  <a:pt x="61178" y="25219"/>
                </a:lnTo>
                <a:close/>
                <a:moveTo>
                  <a:pt x="56574" y="28721"/>
                </a:moveTo>
                <a:lnTo>
                  <a:pt x="54873" y="30389"/>
                </a:lnTo>
                <a:lnTo>
                  <a:pt x="47134" y="30389"/>
                </a:lnTo>
                <a:lnTo>
                  <a:pt x="50837" y="26687"/>
                </a:lnTo>
                <a:lnTo>
                  <a:pt x="56574" y="26687"/>
                </a:lnTo>
                <a:close/>
                <a:moveTo>
                  <a:pt x="37461" y="30389"/>
                </a:moveTo>
                <a:lnTo>
                  <a:pt x="35793" y="28721"/>
                </a:lnTo>
                <a:lnTo>
                  <a:pt x="35793" y="26687"/>
                </a:lnTo>
                <a:lnTo>
                  <a:pt x="41497" y="26687"/>
                </a:lnTo>
                <a:lnTo>
                  <a:pt x="45233" y="30389"/>
                </a:lnTo>
                <a:lnTo>
                  <a:pt x="37461" y="30389"/>
                </a:lnTo>
                <a:close/>
                <a:moveTo>
                  <a:pt x="33291" y="27854"/>
                </a:moveTo>
                <a:lnTo>
                  <a:pt x="31990" y="27854"/>
                </a:lnTo>
                <a:lnTo>
                  <a:pt x="31189" y="27020"/>
                </a:lnTo>
                <a:lnTo>
                  <a:pt x="31189" y="25219"/>
                </a:lnTo>
                <a:lnTo>
                  <a:pt x="32424" y="26453"/>
                </a:lnTo>
                <a:lnTo>
                  <a:pt x="32691" y="26553"/>
                </a:lnTo>
                <a:lnTo>
                  <a:pt x="34592" y="26553"/>
                </a:lnTo>
                <a:close/>
                <a:moveTo>
                  <a:pt x="30389" y="27020"/>
                </a:moveTo>
                <a:lnTo>
                  <a:pt x="29555" y="27854"/>
                </a:lnTo>
                <a:lnTo>
                  <a:pt x="28254" y="27854"/>
                </a:lnTo>
                <a:lnTo>
                  <a:pt x="26986" y="26553"/>
                </a:lnTo>
                <a:lnTo>
                  <a:pt x="28854" y="26553"/>
                </a:lnTo>
                <a:lnTo>
                  <a:pt x="29155" y="26453"/>
                </a:lnTo>
                <a:lnTo>
                  <a:pt x="30389" y="25219"/>
                </a:lnTo>
                <a:lnTo>
                  <a:pt x="30389" y="27020"/>
                </a:lnTo>
                <a:close/>
                <a:moveTo>
                  <a:pt x="25786" y="28721"/>
                </a:moveTo>
                <a:lnTo>
                  <a:pt x="24084" y="30389"/>
                </a:lnTo>
                <a:lnTo>
                  <a:pt x="16346" y="30389"/>
                </a:lnTo>
                <a:lnTo>
                  <a:pt x="20048" y="26687"/>
                </a:lnTo>
                <a:lnTo>
                  <a:pt x="25752" y="26687"/>
                </a:lnTo>
                <a:lnTo>
                  <a:pt x="25752" y="28721"/>
                </a:lnTo>
                <a:close/>
                <a:moveTo>
                  <a:pt x="24084" y="31190"/>
                </a:moveTo>
                <a:lnTo>
                  <a:pt x="25786" y="32858"/>
                </a:lnTo>
                <a:lnTo>
                  <a:pt x="25786" y="34893"/>
                </a:lnTo>
                <a:lnTo>
                  <a:pt x="20048" y="34893"/>
                </a:lnTo>
                <a:lnTo>
                  <a:pt x="16346" y="31190"/>
                </a:lnTo>
                <a:close/>
                <a:moveTo>
                  <a:pt x="23050" y="45800"/>
                </a:moveTo>
                <a:lnTo>
                  <a:pt x="21182" y="45800"/>
                </a:lnTo>
                <a:lnTo>
                  <a:pt x="19781" y="44366"/>
                </a:lnTo>
                <a:lnTo>
                  <a:pt x="19781" y="42365"/>
                </a:lnTo>
                <a:lnTo>
                  <a:pt x="21082" y="41030"/>
                </a:lnTo>
                <a:lnTo>
                  <a:pt x="21082" y="43832"/>
                </a:lnTo>
                <a:close/>
                <a:moveTo>
                  <a:pt x="18981" y="43132"/>
                </a:moveTo>
                <a:lnTo>
                  <a:pt x="18981" y="44700"/>
                </a:lnTo>
                <a:lnTo>
                  <a:pt x="20082" y="45800"/>
                </a:lnTo>
                <a:lnTo>
                  <a:pt x="16346" y="45800"/>
                </a:lnTo>
                <a:close/>
                <a:moveTo>
                  <a:pt x="15778" y="45233"/>
                </a:moveTo>
                <a:lnTo>
                  <a:pt x="15778" y="41497"/>
                </a:lnTo>
                <a:lnTo>
                  <a:pt x="16879" y="42598"/>
                </a:lnTo>
                <a:lnTo>
                  <a:pt x="17046" y="42598"/>
                </a:lnTo>
                <a:lnTo>
                  <a:pt x="18414" y="42598"/>
                </a:lnTo>
                <a:close/>
                <a:moveTo>
                  <a:pt x="19214" y="41797"/>
                </a:moveTo>
                <a:lnTo>
                  <a:pt x="17213" y="41797"/>
                </a:lnTo>
                <a:lnTo>
                  <a:pt x="15778" y="40363"/>
                </a:lnTo>
                <a:lnTo>
                  <a:pt x="15778" y="38495"/>
                </a:lnTo>
                <a:lnTo>
                  <a:pt x="17747" y="40463"/>
                </a:lnTo>
                <a:lnTo>
                  <a:pt x="17913" y="40463"/>
                </a:lnTo>
                <a:lnTo>
                  <a:pt x="20515" y="40463"/>
                </a:lnTo>
                <a:close/>
                <a:moveTo>
                  <a:pt x="14978" y="45233"/>
                </a:moveTo>
                <a:lnTo>
                  <a:pt x="12343" y="42598"/>
                </a:lnTo>
                <a:lnTo>
                  <a:pt x="13744" y="42598"/>
                </a:lnTo>
                <a:lnTo>
                  <a:pt x="14011" y="42465"/>
                </a:lnTo>
                <a:lnTo>
                  <a:pt x="14978" y="41497"/>
                </a:lnTo>
                <a:close/>
                <a:moveTo>
                  <a:pt x="16346" y="46568"/>
                </a:moveTo>
                <a:lnTo>
                  <a:pt x="20082" y="46568"/>
                </a:lnTo>
                <a:lnTo>
                  <a:pt x="19114" y="47568"/>
                </a:lnTo>
                <a:lnTo>
                  <a:pt x="18981" y="47835"/>
                </a:lnTo>
                <a:lnTo>
                  <a:pt x="18981" y="49203"/>
                </a:lnTo>
                <a:close/>
                <a:moveTo>
                  <a:pt x="18414" y="49770"/>
                </a:moveTo>
                <a:lnTo>
                  <a:pt x="16879" y="49770"/>
                </a:lnTo>
                <a:lnTo>
                  <a:pt x="15778" y="50871"/>
                </a:lnTo>
                <a:lnTo>
                  <a:pt x="15778" y="47135"/>
                </a:lnTo>
                <a:close/>
                <a:moveTo>
                  <a:pt x="24351" y="49903"/>
                </a:moveTo>
                <a:lnTo>
                  <a:pt x="27654" y="46568"/>
                </a:lnTo>
                <a:lnTo>
                  <a:pt x="29822" y="46568"/>
                </a:lnTo>
                <a:lnTo>
                  <a:pt x="25886" y="50537"/>
                </a:lnTo>
                <a:lnTo>
                  <a:pt x="25886" y="56108"/>
                </a:lnTo>
                <a:lnTo>
                  <a:pt x="24351" y="54573"/>
                </a:lnTo>
                <a:lnTo>
                  <a:pt x="24351" y="49903"/>
                </a:lnTo>
                <a:close/>
                <a:moveTo>
                  <a:pt x="25786" y="59510"/>
                </a:moveTo>
                <a:lnTo>
                  <a:pt x="24084" y="61178"/>
                </a:lnTo>
                <a:lnTo>
                  <a:pt x="16346" y="61178"/>
                </a:lnTo>
                <a:lnTo>
                  <a:pt x="20048" y="57475"/>
                </a:lnTo>
                <a:lnTo>
                  <a:pt x="25752" y="57475"/>
                </a:lnTo>
                <a:lnTo>
                  <a:pt x="25752" y="59510"/>
                </a:lnTo>
                <a:close/>
                <a:moveTo>
                  <a:pt x="24084" y="61979"/>
                </a:moveTo>
                <a:lnTo>
                  <a:pt x="25786" y="63646"/>
                </a:lnTo>
                <a:lnTo>
                  <a:pt x="25786" y="65681"/>
                </a:lnTo>
                <a:lnTo>
                  <a:pt x="20048" y="65681"/>
                </a:lnTo>
                <a:lnTo>
                  <a:pt x="16346" y="61979"/>
                </a:lnTo>
                <a:lnTo>
                  <a:pt x="24084" y="61979"/>
                </a:lnTo>
                <a:close/>
                <a:moveTo>
                  <a:pt x="23050" y="76589"/>
                </a:moveTo>
                <a:lnTo>
                  <a:pt x="21182" y="76589"/>
                </a:lnTo>
                <a:lnTo>
                  <a:pt x="19781" y="75155"/>
                </a:lnTo>
                <a:lnTo>
                  <a:pt x="19781" y="73153"/>
                </a:lnTo>
                <a:lnTo>
                  <a:pt x="21082" y="71819"/>
                </a:lnTo>
                <a:lnTo>
                  <a:pt x="21082" y="74621"/>
                </a:lnTo>
                <a:close/>
                <a:moveTo>
                  <a:pt x="18981" y="73920"/>
                </a:moveTo>
                <a:lnTo>
                  <a:pt x="18981" y="75321"/>
                </a:lnTo>
                <a:lnTo>
                  <a:pt x="19114" y="75588"/>
                </a:lnTo>
                <a:lnTo>
                  <a:pt x="20082" y="76589"/>
                </a:lnTo>
                <a:lnTo>
                  <a:pt x="16346" y="76589"/>
                </a:lnTo>
                <a:close/>
                <a:moveTo>
                  <a:pt x="15778" y="76022"/>
                </a:moveTo>
                <a:lnTo>
                  <a:pt x="15778" y="72286"/>
                </a:lnTo>
                <a:lnTo>
                  <a:pt x="16879" y="73387"/>
                </a:lnTo>
                <a:lnTo>
                  <a:pt x="18414" y="73387"/>
                </a:lnTo>
                <a:close/>
                <a:moveTo>
                  <a:pt x="19214" y="72586"/>
                </a:moveTo>
                <a:lnTo>
                  <a:pt x="17213" y="72586"/>
                </a:lnTo>
                <a:lnTo>
                  <a:pt x="15778" y="71152"/>
                </a:lnTo>
                <a:lnTo>
                  <a:pt x="15778" y="69317"/>
                </a:lnTo>
                <a:lnTo>
                  <a:pt x="17747" y="71285"/>
                </a:lnTo>
                <a:lnTo>
                  <a:pt x="20515" y="71285"/>
                </a:lnTo>
                <a:close/>
                <a:moveTo>
                  <a:pt x="14978" y="76022"/>
                </a:moveTo>
                <a:lnTo>
                  <a:pt x="12343" y="73387"/>
                </a:lnTo>
                <a:lnTo>
                  <a:pt x="13744" y="73387"/>
                </a:lnTo>
                <a:lnTo>
                  <a:pt x="14011" y="73253"/>
                </a:lnTo>
                <a:lnTo>
                  <a:pt x="14978" y="72286"/>
                </a:lnTo>
                <a:close/>
                <a:moveTo>
                  <a:pt x="16346" y="77356"/>
                </a:moveTo>
                <a:lnTo>
                  <a:pt x="20082" y="77356"/>
                </a:lnTo>
                <a:lnTo>
                  <a:pt x="18981" y="78457"/>
                </a:lnTo>
                <a:lnTo>
                  <a:pt x="18981" y="80025"/>
                </a:lnTo>
                <a:close/>
                <a:moveTo>
                  <a:pt x="18414" y="80559"/>
                </a:moveTo>
                <a:lnTo>
                  <a:pt x="17046" y="80559"/>
                </a:lnTo>
                <a:lnTo>
                  <a:pt x="16879" y="80559"/>
                </a:lnTo>
                <a:lnTo>
                  <a:pt x="15778" y="81659"/>
                </a:lnTo>
                <a:lnTo>
                  <a:pt x="15778" y="77923"/>
                </a:lnTo>
                <a:close/>
                <a:moveTo>
                  <a:pt x="24351" y="80692"/>
                </a:moveTo>
                <a:lnTo>
                  <a:pt x="27654" y="77356"/>
                </a:lnTo>
                <a:lnTo>
                  <a:pt x="29822" y="77356"/>
                </a:lnTo>
                <a:lnTo>
                  <a:pt x="25886" y="81326"/>
                </a:lnTo>
                <a:lnTo>
                  <a:pt x="25886" y="86896"/>
                </a:lnTo>
                <a:lnTo>
                  <a:pt x="24351" y="85362"/>
                </a:lnTo>
                <a:lnTo>
                  <a:pt x="24351" y="80692"/>
                </a:lnTo>
                <a:close/>
                <a:moveTo>
                  <a:pt x="25786" y="90299"/>
                </a:moveTo>
                <a:lnTo>
                  <a:pt x="24084" y="91967"/>
                </a:lnTo>
                <a:lnTo>
                  <a:pt x="16346" y="91967"/>
                </a:lnTo>
                <a:lnTo>
                  <a:pt x="20048" y="88264"/>
                </a:lnTo>
                <a:lnTo>
                  <a:pt x="25752" y="88264"/>
                </a:lnTo>
                <a:lnTo>
                  <a:pt x="25752" y="90299"/>
                </a:lnTo>
                <a:close/>
                <a:moveTo>
                  <a:pt x="24084" y="92767"/>
                </a:moveTo>
                <a:lnTo>
                  <a:pt x="25786" y="94435"/>
                </a:lnTo>
                <a:lnTo>
                  <a:pt x="25786" y="96470"/>
                </a:lnTo>
                <a:lnTo>
                  <a:pt x="20048" y="96470"/>
                </a:lnTo>
                <a:lnTo>
                  <a:pt x="16346" y="92767"/>
                </a:lnTo>
                <a:close/>
                <a:moveTo>
                  <a:pt x="28254" y="95302"/>
                </a:moveTo>
                <a:lnTo>
                  <a:pt x="29555" y="95302"/>
                </a:lnTo>
                <a:lnTo>
                  <a:pt x="30389" y="96136"/>
                </a:lnTo>
                <a:lnTo>
                  <a:pt x="30389" y="97938"/>
                </a:lnTo>
                <a:lnTo>
                  <a:pt x="29155" y="96703"/>
                </a:lnTo>
                <a:lnTo>
                  <a:pt x="28854" y="96603"/>
                </a:lnTo>
                <a:lnTo>
                  <a:pt x="26986" y="96603"/>
                </a:lnTo>
                <a:close/>
                <a:moveTo>
                  <a:pt x="31189" y="96136"/>
                </a:moveTo>
                <a:lnTo>
                  <a:pt x="31990" y="95302"/>
                </a:lnTo>
                <a:lnTo>
                  <a:pt x="33291" y="95302"/>
                </a:lnTo>
                <a:lnTo>
                  <a:pt x="34592" y="96603"/>
                </a:lnTo>
                <a:lnTo>
                  <a:pt x="32691" y="96603"/>
                </a:lnTo>
                <a:lnTo>
                  <a:pt x="32424" y="96703"/>
                </a:lnTo>
                <a:lnTo>
                  <a:pt x="31156" y="97938"/>
                </a:lnTo>
                <a:lnTo>
                  <a:pt x="31156" y="96136"/>
                </a:lnTo>
                <a:close/>
                <a:moveTo>
                  <a:pt x="35793" y="94435"/>
                </a:moveTo>
                <a:lnTo>
                  <a:pt x="37461" y="92767"/>
                </a:lnTo>
                <a:lnTo>
                  <a:pt x="45233" y="92767"/>
                </a:lnTo>
                <a:lnTo>
                  <a:pt x="41497" y="96470"/>
                </a:lnTo>
                <a:lnTo>
                  <a:pt x="35793" y="96470"/>
                </a:lnTo>
                <a:close/>
                <a:moveTo>
                  <a:pt x="54873" y="92767"/>
                </a:moveTo>
                <a:lnTo>
                  <a:pt x="56574" y="94435"/>
                </a:lnTo>
                <a:lnTo>
                  <a:pt x="56574" y="96470"/>
                </a:lnTo>
                <a:lnTo>
                  <a:pt x="50837" y="96470"/>
                </a:lnTo>
                <a:lnTo>
                  <a:pt x="47134" y="92767"/>
                </a:lnTo>
                <a:close/>
                <a:moveTo>
                  <a:pt x="59043" y="95302"/>
                </a:moveTo>
                <a:lnTo>
                  <a:pt x="60344" y="95302"/>
                </a:lnTo>
                <a:lnTo>
                  <a:pt x="61178" y="96136"/>
                </a:lnTo>
                <a:lnTo>
                  <a:pt x="61178" y="97938"/>
                </a:lnTo>
                <a:lnTo>
                  <a:pt x="59943" y="96703"/>
                </a:lnTo>
                <a:lnTo>
                  <a:pt x="59676" y="96603"/>
                </a:lnTo>
                <a:lnTo>
                  <a:pt x="57775" y="96603"/>
                </a:lnTo>
                <a:close/>
                <a:moveTo>
                  <a:pt x="61978" y="96136"/>
                </a:moveTo>
                <a:lnTo>
                  <a:pt x="62779" y="95302"/>
                </a:lnTo>
                <a:lnTo>
                  <a:pt x="64080" y="95302"/>
                </a:lnTo>
                <a:lnTo>
                  <a:pt x="65381" y="96603"/>
                </a:lnTo>
                <a:lnTo>
                  <a:pt x="63479" y="96603"/>
                </a:lnTo>
                <a:lnTo>
                  <a:pt x="63212" y="96703"/>
                </a:lnTo>
                <a:lnTo>
                  <a:pt x="61978" y="97938"/>
                </a:lnTo>
                <a:close/>
                <a:moveTo>
                  <a:pt x="66581" y="94435"/>
                </a:moveTo>
                <a:lnTo>
                  <a:pt x="68249" y="92767"/>
                </a:lnTo>
                <a:lnTo>
                  <a:pt x="76021" y="92767"/>
                </a:lnTo>
                <a:lnTo>
                  <a:pt x="72285" y="96470"/>
                </a:lnTo>
                <a:lnTo>
                  <a:pt x="66581" y="96470"/>
                </a:lnTo>
                <a:lnTo>
                  <a:pt x="66581" y="94435"/>
                </a:lnTo>
                <a:close/>
                <a:moveTo>
                  <a:pt x="85662" y="92767"/>
                </a:moveTo>
                <a:lnTo>
                  <a:pt x="87363" y="94435"/>
                </a:lnTo>
                <a:lnTo>
                  <a:pt x="87363" y="96470"/>
                </a:lnTo>
                <a:lnTo>
                  <a:pt x="81659" y="96470"/>
                </a:lnTo>
                <a:lnTo>
                  <a:pt x="77923" y="92767"/>
                </a:lnTo>
                <a:close/>
                <a:moveTo>
                  <a:pt x="89831" y="95302"/>
                </a:moveTo>
                <a:lnTo>
                  <a:pt x="91132" y="95302"/>
                </a:lnTo>
                <a:lnTo>
                  <a:pt x="91966" y="96136"/>
                </a:lnTo>
                <a:lnTo>
                  <a:pt x="91966" y="97938"/>
                </a:lnTo>
                <a:lnTo>
                  <a:pt x="90732" y="96703"/>
                </a:lnTo>
                <a:lnTo>
                  <a:pt x="90465" y="96603"/>
                </a:lnTo>
                <a:lnTo>
                  <a:pt x="88564" y="96603"/>
                </a:lnTo>
                <a:close/>
                <a:moveTo>
                  <a:pt x="92767" y="96136"/>
                </a:moveTo>
                <a:lnTo>
                  <a:pt x="93567" y="95302"/>
                </a:lnTo>
                <a:lnTo>
                  <a:pt x="94868" y="95302"/>
                </a:lnTo>
                <a:lnTo>
                  <a:pt x="96169" y="96603"/>
                </a:lnTo>
                <a:lnTo>
                  <a:pt x="94268" y="96603"/>
                </a:lnTo>
                <a:lnTo>
                  <a:pt x="94001" y="96703"/>
                </a:lnTo>
                <a:lnTo>
                  <a:pt x="92767" y="97938"/>
                </a:lnTo>
                <a:lnTo>
                  <a:pt x="92767" y="96136"/>
                </a:lnTo>
                <a:close/>
                <a:moveTo>
                  <a:pt x="97370" y="94435"/>
                </a:moveTo>
                <a:lnTo>
                  <a:pt x="99071" y="92767"/>
                </a:lnTo>
                <a:lnTo>
                  <a:pt x="106810" y="92767"/>
                </a:lnTo>
                <a:lnTo>
                  <a:pt x="103074" y="96470"/>
                </a:lnTo>
                <a:lnTo>
                  <a:pt x="97370" y="96470"/>
                </a:lnTo>
                <a:lnTo>
                  <a:pt x="97370" y="94435"/>
                </a:lnTo>
                <a:close/>
                <a:moveTo>
                  <a:pt x="116450" y="92767"/>
                </a:moveTo>
                <a:lnTo>
                  <a:pt x="118152" y="94435"/>
                </a:lnTo>
                <a:lnTo>
                  <a:pt x="118152" y="96470"/>
                </a:lnTo>
                <a:lnTo>
                  <a:pt x="112447" y="96470"/>
                </a:lnTo>
                <a:lnTo>
                  <a:pt x="108711" y="92767"/>
                </a:lnTo>
                <a:close/>
                <a:moveTo>
                  <a:pt x="120653" y="95302"/>
                </a:moveTo>
                <a:lnTo>
                  <a:pt x="121954" y="95302"/>
                </a:lnTo>
                <a:lnTo>
                  <a:pt x="122755" y="96136"/>
                </a:lnTo>
                <a:lnTo>
                  <a:pt x="122755" y="97938"/>
                </a:lnTo>
                <a:lnTo>
                  <a:pt x="121521" y="96703"/>
                </a:lnTo>
                <a:lnTo>
                  <a:pt x="121254" y="96603"/>
                </a:lnTo>
                <a:lnTo>
                  <a:pt x="119352" y="96603"/>
                </a:lnTo>
                <a:close/>
                <a:moveTo>
                  <a:pt x="123555" y="96136"/>
                </a:moveTo>
                <a:lnTo>
                  <a:pt x="124389" y="95302"/>
                </a:lnTo>
                <a:lnTo>
                  <a:pt x="125657" y="95302"/>
                </a:lnTo>
                <a:lnTo>
                  <a:pt x="126958" y="96603"/>
                </a:lnTo>
                <a:lnTo>
                  <a:pt x="125056" y="96603"/>
                </a:lnTo>
                <a:lnTo>
                  <a:pt x="124790" y="96703"/>
                </a:lnTo>
                <a:lnTo>
                  <a:pt x="123555" y="97938"/>
                </a:lnTo>
                <a:lnTo>
                  <a:pt x="123555" y="96136"/>
                </a:lnTo>
                <a:close/>
                <a:moveTo>
                  <a:pt x="128159" y="94435"/>
                </a:moveTo>
                <a:lnTo>
                  <a:pt x="129860" y="92767"/>
                </a:lnTo>
                <a:lnTo>
                  <a:pt x="137599" y="92767"/>
                </a:lnTo>
                <a:lnTo>
                  <a:pt x="133863" y="96470"/>
                </a:lnTo>
                <a:lnTo>
                  <a:pt x="128159" y="96470"/>
                </a:lnTo>
                <a:lnTo>
                  <a:pt x="128159" y="94435"/>
                </a:lnTo>
                <a:close/>
                <a:moveTo>
                  <a:pt x="147272" y="92767"/>
                </a:moveTo>
                <a:lnTo>
                  <a:pt x="148940" y="94435"/>
                </a:lnTo>
                <a:lnTo>
                  <a:pt x="148940" y="96470"/>
                </a:lnTo>
                <a:lnTo>
                  <a:pt x="143236" y="96470"/>
                </a:lnTo>
                <a:lnTo>
                  <a:pt x="139500" y="92767"/>
                </a:lnTo>
                <a:close/>
                <a:moveTo>
                  <a:pt x="151442" y="95302"/>
                </a:moveTo>
                <a:lnTo>
                  <a:pt x="152743" y="95302"/>
                </a:lnTo>
                <a:lnTo>
                  <a:pt x="153543" y="96136"/>
                </a:lnTo>
                <a:lnTo>
                  <a:pt x="153543" y="97938"/>
                </a:lnTo>
                <a:lnTo>
                  <a:pt x="152309" y="96703"/>
                </a:lnTo>
                <a:lnTo>
                  <a:pt x="152042" y="96603"/>
                </a:lnTo>
                <a:lnTo>
                  <a:pt x="150141" y="96603"/>
                </a:lnTo>
                <a:close/>
                <a:moveTo>
                  <a:pt x="154344" y="96136"/>
                </a:moveTo>
                <a:lnTo>
                  <a:pt x="155178" y="95302"/>
                </a:lnTo>
                <a:lnTo>
                  <a:pt x="156479" y="95302"/>
                </a:lnTo>
                <a:lnTo>
                  <a:pt x="157746" y="96603"/>
                </a:lnTo>
                <a:lnTo>
                  <a:pt x="155845" y="96603"/>
                </a:lnTo>
                <a:lnTo>
                  <a:pt x="155578" y="96703"/>
                </a:lnTo>
                <a:lnTo>
                  <a:pt x="154344" y="97938"/>
                </a:lnTo>
                <a:close/>
                <a:moveTo>
                  <a:pt x="158947" y="94435"/>
                </a:moveTo>
                <a:lnTo>
                  <a:pt x="160649" y="92767"/>
                </a:lnTo>
                <a:lnTo>
                  <a:pt x="168387" y="92767"/>
                </a:lnTo>
                <a:lnTo>
                  <a:pt x="164651" y="96470"/>
                </a:lnTo>
                <a:lnTo>
                  <a:pt x="158947" y="96470"/>
                </a:lnTo>
                <a:lnTo>
                  <a:pt x="158947" y="94435"/>
                </a:lnTo>
                <a:close/>
                <a:moveTo>
                  <a:pt x="178061" y="92767"/>
                </a:moveTo>
                <a:lnTo>
                  <a:pt x="179729" y="94435"/>
                </a:lnTo>
                <a:lnTo>
                  <a:pt x="179729" y="96470"/>
                </a:lnTo>
                <a:lnTo>
                  <a:pt x="174025" y="96470"/>
                </a:lnTo>
                <a:lnTo>
                  <a:pt x="170289" y="92767"/>
                </a:lnTo>
                <a:close/>
                <a:moveTo>
                  <a:pt x="182231" y="95302"/>
                </a:moveTo>
                <a:lnTo>
                  <a:pt x="183532" y="95302"/>
                </a:lnTo>
                <a:lnTo>
                  <a:pt x="184332" y="96136"/>
                </a:lnTo>
                <a:lnTo>
                  <a:pt x="184332" y="97938"/>
                </a:lnTo>
                <a:lnTo>
                  <a:pt x="183098" y="96703"/>
                </a:lnTo>
                <a:lnTo>
                  <a:pt x="182831" y="96603"/>
                </a:lnTo>
                <a:lnTo>
                  <a:pt x="180930" y="96603"/>
                </a:lnTo>
                <a:close/>
                <a:moveTo>
                  <a:pt x="185133" y="96136"/>
                </a:moveTo>
                <a:lnTo>
                  <a:pt x="185967" y="95302"/>
                </a:lnTo>
                <a:lnTo>
                  <a:pt x="187268" y="95302"/>
                </a:lnTo>
                <a:lnTo>
                  <a:pt x="188535" y="96603"/>
                </a:lnTo>
                <a:lnTo>
                  <a:pt x="186667" y="96603"/>
                </a:lnTo>
                <a:lnTo>
                  <a:pt x="186367" y="96703"/>
                </a:lnTo>
                <a:lnTo>
                  <a:pt x="185133" y="97938"/>
                </a:lnTo>
                <a:close/>
                <a:moveTo>
                  <a:pt x="189736" y="94435"/>
                </a:moveTo>
                <a:lnTo>
                  <a:pt x="191437" y="92767"/>
                </a:lnTo>
                <a:lnTo>
                  <a:pt x="199176" y="92767"/>
                </a:lnTo>
                <a:lnTo>
                  <a:pt x="195473" y="96470"/>
                </a:lnTo>
                <a:lnTo>
                  <a:pt x="189736" y="96470"/>
                </a:lnTo>
                <a:lnTo>
                  <a:pt x="189736" y="94435"/>
                </a:lnTo>
                <a:close/>
                <a:moveTo>
                  <a:pt x="208850" y="92767"/>
                </a:moveTo>
                <a:lnTo>
                  <a:pt x="210518" y="94435"/>
                </a:lnTo>
                <a:lnTo>
                  <a:pt x="210518" y="96470"/>
                </a:lnTo>
                <a:lnTo>
                  <a:pt x="204813" y="96470"/>
                </a:lnTo>
                <a:lnTo>
                  <a:pt x="201077" y="92767"/>
                </a:lnTo>
                <a:close/>
                <a:moveTo>
                  <a:pt x="213019" y="95302"/>
                </a:moveTo>
                <a:lnTo>
                  <a:pt x="214320" y="95302"/>
                </a:lnTo>
                <a:lnTo>
                  <a:pt x="215121" y="96136"/>
                </a:lnTo>
                <a:lnTo>
                  <a:pt x="215121" y="97938"/>
                </a:lnTo>
                <a:lnTo>
                  <a:pt x="213887" y="96703"/>
                </a:lnTo>
                <a:lnTo>
                  <a:pt x="213620" y="96603"/>
                </a:lnTo>
                <a:lnTo>
                  <a:pt x="211718" y="96603"/>
                </a:lnTo>
                <a:close/>
                <a:moveTo>
                  <a:pt x="215921" y="96136"/>
                </a:moveTo>
                <a:lnTo>
                  <a:pt x="216755" y="95302"/>
                </a:lnTo>
                <a:lnTo>
                  <a:pt x="218056" y="95302"/>
                </a:lnTo>
                <a:lnTo>
                  <a:pt x="219324" y="96603"/>
                </a:lnTo>
                <a:lnTo>
                  <a:pt x="217456" y="96603"/>
                </a:lnTo>
                <a:lnTo>
                  <a:pt x="217156" y="96703"/>
                </a:lnTo>
                <a:lnTo>
                  <a:pt x="215921" y="97938"/>
                </a:lnTo>
                <a:close/>
                <a:moveTo>
                  <a:pt x="220558" y="94435"/>
                </a:moveTo>
                <a:lnTo>
                  <a:pt x="222226" y="92767"/>
                </a:lnTo>
                <a:lnTo>
                  <a:pt x="229965" y="92767"/>
                </a:lnTo>
                <a:lnTo>
                  <a:pt x="226262" y="96470"/>
                </a:lnTo>
                <a:lnTo>
                  <a:pt x="220525" y="96470"/>
                </a:lnTo>
                <a:lnTo>
                  <a:pt x="220525" y="94435"/>
                </a:lnTo>
                <a:close/>
                <a:moveTo>
                  <a:pt x="222226" y="91967"/>
                </a:moveTo>
                <a:lnTo>
                  <a:pt x="220558" y="90299"/>
                </a:lnTo>
                <a:lnTo>
                  <a:pt x="220558" y="88264"/>
                </a:lnTo>
                <a:lnTo>
                  <a:pt x="226262" y="88264"/>
                </a:lnTo>
                <a:lnTo>
                  <a:pt x="229965" y="91967"/>
                </a:lnTo>
                <a:close/>
                <a:moveTo>
                  <a:pt x="223260" y="77356"/>
                </a:moveTo>
                <a:lnTo>
                  <a:pt x="225128" y="77356"/>
                </a:lnTo>
                <a:lnTo>
                  <a:pt x="226529" y="78791"/>
                </a:lnTo>
                <a:lnTo>
                  <a:pt x="226529" y="80792"/>
                </a:lnTo>
                <a:lnTo>
                  <a:pt x="225228" y="82126"/>
                </a:lnTo>
                <a:lnTo>
                  <a:pt x="225228" y="79324"/>
                </a:lnTo>
                <a:close/>
                <a:moveTo>
                  <a:pt x="227330" y="80025"/>
                </a:moveTo>
                <a:lnTo>
                  <a:pt x="227330" y="78457"/>
                </a:lnTo>
                <a:lnTo>
                  <a:pt x="226229" y="77356"/>
                </a:lnTo>
                <a:lnTo>
                  <a:pt x="229965" y="77356"/>
                </a:lnTo>
                <a:close/>
                <a:moveTo>
                  <a:pt x="230532" y="77923"/>
                </a:moveTo>
                <a:lnTo>
                  <a:pt x="230532" y="81659"/>
                </a:lnTo>
                <a:lnTo>
                  <a:pt x="229431" y="80559"/>
                </a:lnTo>
                <a:lnTo>
                  <a:pt x="229264" y="80559"/>
                </a:lnTo>
                <a:lnTo>
                  <a:pt x="227897" y="80559"/>
                </a:lnTo>
                <a:close/>
                <a:moveTo>
                  <a:pt x="227096" y="81359"/>
                </a:moveTo>
                <a:lnTo>
                  <a:pt x="229097" y="81359"/>
                </a:lnTo>
                <a:lnTo>
                  <a:pt x="230532" y="82794"/>
                </a:lnTo>
                <a:lnTo>
                  <a:pt x="230532" y="84662"/>
                </a:lnTo>
                <a:lnTo>
                  <a:pt x="228564" y="82693"/>
                </a:lnTo>
                <a:lnTo>
                  <a:pt x="228397" y="82693"/>
                </a:lnTo>
                <a:lnTo>
                  <a:pt x="225795" y="82693"/>
                </a:lnTo>
                <a:close/>
                <a:moveTo>
                  <a:pt x="231332" y="77923"/>
                </a:moveTo>
                <a:lnTo>
                  <a:pt x="233968" y="80559"/>
                </a:lnTo>
                <a:lnTo>
                  <a:pt x="232567" y="80559"/>
                </a:lnTo>
                <a:lnTo>
                  <a:pt x="232300" y="80692"/>
                </a:lnTo>
                <a:lnTo>
                  <a:pt x="231332" y="81659"/>
                </a:lnTo>
                <a:lnTo>
                  <a:pt x="231332" y="77923"/>
                </a:lnTo>
                <a:close/>
                <a:moveTo>
                  <a:pt x="229965" y="76589"/>
                </a:moveTo>
                <a:lnTo>
                  <a:pt x="226229" y="76589"/>
                </a:lnTo>
                <a:lnTo>
                  <a:pt x="227229" y="75588"/>
                </a:lnTo>
                <a:lnTo>
                  <a:pt x="227330" y="75321"/>
                </a:lnTo>
                <a:lnTo>
                  <a:pt x="227330" y="73920"/>
                </a:lnTo>
                <a:close/>
                <a:moveTo>
                  <a:pt x="227897" y="73387"/>
                </a:moveTo>
                <a:lnTo>
                  <a:pt x="229431" y="73387"/>
                </a:lnTo>
                <a:lnTo>
                  <a:pt x="230532" y="72286"/>
                </a:lnTo>
                <a:lnTo>
                  <a:pt x="230532" y="76022"/>
                </a:lnTo>
                <a:close/>
                <a:moveTo>
                  <a:pt x="221959" y="73253"/>
                </a:moveTo>
                <a:lnTo>
                  <a:pt x="218657" y="76589"/>
                </a:lnTo>
                <a:lnTo>
                  <a:pt x="216488" y="76589"/>
                </a:lnTo>
                <a:lnTo>
                  <a:pt x="220425" y="72620"/>
                </a:lnTo>
                <a:lnTo>
                  <a:pt x="220425" y="67049"/>
                </a:lnTo>
                <a:lnTo>
                  <a:pt x="221959" y="68583"/>
                </a:lnTo>
                <a:lnTo>
                  <a:pt x="221959" y="73253"/>
                </a:lnTo>
                <a:close/>
                <a:moveTo>
                  <a:pt x="220558" y="63646"/>
                </a:moveTo>
                <a:lnTo>
                  <a:pt x="222226" y="61979"/>
                </a:lnTo>
                <a:lnTo>
                  <a:pt x="229965" y="61979"/>
                </a:lnTo>
                <a:lnTo>
                  <a:pt x="226262" y="65681"/>
                </a:lnTo>
                <a:lnTo>
                  <a:pt x="220525" y="65681"/>
                </a:lnTo>
                <a:lnTo>
                  <a:pt x="220525" y="63646"/>
                </a:lnTo>
                <a:close/>
                <a:moveTo>
                  <a:pt x="222226" y="61178"/>
                </a:moveTo>
                <a:lnTo>
                  <a:pt x="220558" y="59510"/>
                </a:lnTo>
                <a:lnTo>
                  <a:pt x="220558" y="57475"/>
                </a:lnTo>
                <a:lnTo>
                  <a:pt x="226262" y="57475"/>
                </a:lnTo>
                <a:lnTo>
                  <a:pt x="229965" y="61178"/>
                </a:lnTo>
                <a:close/>
                <a:moveTo>
                  <a:pt x="223260" y="46568"/>
                </a:moveTo>
                <a:lnTo>
                  <a:pt x="225128" y="46568"/>
                </a:lnTo>
                <a:lnTo>
                  <a:pt x="226529" y="48002"/>
                </a:lnTo>
                <a:lnTo>
                  <a:pt x="226529" y="50003"/>
                </a:lnTo>
                <a:lnTo>
                  <a:pt x="225228" y="51338"/>
                </a:lnTo>
                <a:lnTo>
                  <a:pt x="225228" y="48536"/>
                </a:lnTo>
                <a:close/>
                <a:moveTo>
                  <a:pt x="227330" y="49236"/>
                </a:moveTo>
                <a:lnTo>
                  <a:pt x="227330" y="47835"/>
                </a:lnTo>
                <a:lnTo>
                  <a:pt x="227229" y="47568"/>
                </a:lnTo>
                <a:lnTo>
                  <a:pt x="226229" y="46568"/>
                </a:lnTo>
                <a:lnTo>
                  <a:pt x="229965" y="46568"/>
                </a:lnTo>
                <a:close/>
                <a:moveTo>
                  <a:pt x="230532" y="47135"/>
                </a:moveTo>
                <a:lnTo>
                  <a:pt x="230532" y="50871"/>
                </a:lnTo>
                <a:lnTo>
                  <a:pt x="229431" y="49770"/>
                </a:lnTo>
                <a:lnTo>
                  <a:pt x="227897" y="49770"/>
                </a:lnTo>
                <a:close/>
                <a:moveTo>
                  <a:pt x="227096" y="50570"/>
                </a:moveTo>
                <a:lnTo>
                  <a:pt x="229097" y="50570"/>
                </a:lnTo>
                <a:lnTo>
                  <a:pt x="230532" y="52005"/>
                </a:lnTo>
                <a:lnTo>
                  <a:pt x="230532" y="53873"/>
                </a:lnTo>
                <a:lnTo>
                  <a:pt x="228564" y="51905"/>
                </a:lnTo>
                <a:lnTo>
                  <a:pt x="225762" y="51905"/>
                </a:lnTo>
                <a:close/>
                <a:moveTo>
                  <a:pt x="231332" y="47135"/>
                </a:moveTo>
                <a:lnTo>
                  <a:pt x="233968" y="49770"/>
                </a:lnTo>
                <a:lnTo>
                  <a:pt x="232567" y="49770"/>
                </a:lnTo>
                <a:lnTo>
                  <a:pt x="232300" y="49903"/>
                </a:lnTo>
                <a:lnTo>
                  <a:pt x="231332" y="50871"/>
                </a:lnTo>
                <a:lnTo>
                  <a:pt x="231332" y="47135"/>
                </a:lnTo>
                <a:close/>
                <a:moveTo>
                  <a:pt x="229965" y="45800"/>
                </a:moveTo>
                <a:lnTo>
                  <a:pt x="226229" y="45800"/>
                </a:lnTo>
                <a:lnTo>
                  <a:pt x="227330" y="44700"/>
                </a:lnTo>
                <a:lnTo>
                  <a:pt x="227330" y="43132"/>
                </a:lnTo>
                <a:close/>
                <a:moveTo>
                  <a:pt x="227897" y="42598"/>
                </a:moveTo>
                <a:lnTo>
                  <a:pt x="229264" y="42598"/>
                </a:lnTo>
                <a:lnTo>
                  <a:pt x="229431" y="42598"/>
                </a:lnTo>
                <a:lnTo>
                  <a:pt x="230532" y="41497"/>
                </a:lnTo>
                <a:lnTo>
                  <a:pt x="230532" y="45233"/>
                </a:lnTo>
                <a:close/>
                <a:moveTo>
                  <a:pt x="221959" y="42465"/>
                </a:moveTo>
                <a:lnTo>
                  <a:pt x="218657" y="45800"/>
                </a:lnTo>
                <a:lnTo>
                  <a:pt x="216488" y="45800"/>
                </a:lnTo>
                <a:lnTo>
                  <a:pt x="220425" y="41831"/>
                </a:lnTo>
                <a:lnTo>
                  <a:pt x="220425" y="36260"/>
                </a:lnTo>
                <a:lnTo>
                  <a:pt x="221959" y="37795"/>
                </a:lnTo>
                <a:lnTo>
                  <a:pt x="221959" y="42465"/>
                </a:lnTo>
                <a:close/>
                <a:moveTo>
                  <a:pt x="220558" y="32858"/>
                </a:moveTo>
                <a:lnTo>
                  <a:pt x="222226" y="31190"/>
                </a:lnTo>
                <a:lnTo>
                  <a:pt x="229965" y="31190"/>
                </a:lnTo>
                <a:lnTo>
                  <a:pt x="226262" y="34893"/>
                </a:lnTo>
                <a:lnTo>
                  <a:pt x="220525" y="34893"/>
                </a:lnTo>
                <a:lnTo>
                  <a:pt x="220525" y="32858"/>
                </a:lnTo>
                <a:close/>
                <a:moveTo>
                  <a:pt x="222226" y="30389"/>
                </a:moveTo>
                <a:lnTo>
                  <a:pt x="220558" y="28721"/>
                </a:lnTo>
                <a:lnTo>
                  <a:pt x="220558" y="26687"/>
                </a:lnTo>
                <a:lnTo>
                  <a:pt x="226262" y="26687"/>
                </a:lnTo>
                <a:lnTo>
                  <a:pt x="229965" y="30389"/>
                </a:lnTo>
                <a:lnTo>
                  <a:pt x="222226" y="30389"/>
                </a:lnTo>
                <a:close/>
                <a:moveTo>
                  <a:pt x="219657" y="25786"/>
                </a:moveTo>
                <a:lnTo>
                  <a:pt x="217623" y="25786"/>
                </a:lnTo>
                <a:lnTo>
                  <a:pt x="215921" y="24085"/>
                </a:lnTo>
                <a:lnTo>
                  <a:pt x="215921" y="16346"/>
                </a:lnTo>
                <a:lnTo>
                  <a:pt x="219657" y="20049"/>
                </a:lnTo>
                <a:lnTo>
                  <a:pt x="219657" y="25786"/>
                </a:lnTo>
                <a:close/>
                <a:moveTo>
                  <a:pt x="215121" y="24085"/>
                </a:moveTo>
                <a:lnTo>
                  <a:pt x="213453" y="25786"/>
                </a:lnTo>
                <a:lnTo>
                  <a:pt x="211418" y="25786"/>
                </a:lnTo>
                <a:lnTo>
                  <a:pt x="211418" y="20049"/>
                </a:lnTo>
                <a:lnTo>
                  <a:pt x="215121" y="16346"/>
                </a:lnTo>
                <a:lnTo>
                  <a:pt x="215121" y="24085"/>
                </a:lnTo>
                <a:close/>
                <a:moveTo>
                  <a:pt x="202679" y="21083"/>
                </a:moveTo>
                <a:lnTo>
                  <a:pt x="202512" y="21083"/>
                </a:lnTo>
                <a:lnTo>
                  <a:pt x="200544" y="23051"/>
                </a:lnTo>
                <a:lnTo>
                  <a:pt x="200544" y="21216"/>
                </a:lnTo>
                <a:lnTo>
                  <a:pt x="201945" y="19782"/>
                </a:lnTo>
                <a:lnTo>
                  <a:pt x="203979" y="19782"/>
                </a:lnTo>
                <a:lnTo>
                  <a:pt x="205280" y="21083"/>
                </a:lnTo>
                <a:close/>
                <a:moveTo>
                  <a:pt x="203746" y="18447"/>
                </a:moveTo>
                <a:lnTo>
                  <a:pt x="201077" y="15779"/>
                </a:lnTo>
                <a:lnTo>
                  <a:pt x="204847" y="15779"/>
                </a:lnTo>
                <a:lnTo>
                  <a:pt x="203746" y="16880"/>
                </a:lnTo>
                <a:lnTo>
                  <a:pt x="203746" y="18447"/>
                </a:lnTo>
                <a:close/>
                <a:moveTo>
                  <a:pt x="200544" y="14445"/>
                </a:moveTo>
                <a:lnTo>
                  <a:pt x="200544" y="10709"/>
                </a:lnTo>
                <a:lnTo>
                  <a:pt x="201644" y="11776"/>
                </a:lnTo>
                <a:lnTo>
                  <a:pt x="203179" y="11776"/>
                </a:lnTo>
                <a:close/>
                <a:moveTo>
                  <a:pt x="199743" y="14445"/>
                </a:moveTo>
                <a:lnTo>
                  <a:pt x="197108" y="11776"/>
                </a:lnTo>
                <a:lnTo>
                  <a:pt x="198476" y="11776"/>
                </a:lnTo>
                <a:lnTo>
                  <a:pt x="198776" y="11676"/>
                </a:lnTo>
                <a:lnTo>
                  <a:pt x="199743" y="10709"/>
                </a:lnTo>
                <a:lnTo>
                  <a:pt x="199743" y="14445"/>
                </a:lnTo>
                <a:close/>
                <a:moveTo>
                  <a:pt x="199176" y="15779"/>
                </a:moveTo>
                <a:lnTo>
                  <a:pt x="196541" y="18414"/>
                </a:lnTo>
                <a:lnTo>
                  <a:pt x="196541" y="16880"/>
                </a:lnTo>
                <a:lnTo>
                  <a:pt x="195440" y="15779"/>
                </a:lnTo>
                <a:close/>
                <a:moveTo>
                  <a:pt x="199743" y="16346"/>
                </a:moveTo>
                <a:lnTo>
                  <a:pt x="199743" y="20082"/>
                </a:lnTo>
                <a:lnTo>
                  <a:pt x="198776" y="19115"/>
                </a:lnTo>
                <a:lnTo>
                  <a:pt x="198476" y="18981"/>
                </a:lnTo>
                <a:lnTo>
                  <a:pt x="197108" y="18981"/>
                </a:lnTo>
                <a:close/>
                <a:moveTo>
                  <a:pt x="188869" y="25786"/>
                </a:moveTo>
                <a:lnTo>
                  <a:pt x="186801" y="25786"/>
                </a:lnTo>
                <a:lnTo>
                  <a:pt x="185133" y="24085"/>
                </a:lnTo>
                <a:lnTo>
                  <a:pt x="185133" y="16346"/>
                </a:lnTo>
                <a:lnTo>
                  <a:pt x="188869" y="20049"/>
                </a:lnTo>
                <a:lnTo>
                  <a:pt x="188869" y="25786"/>
                </a:lnTo>
                <a:close/>
                <a:moveTo>
                  <a:pt x="184332" y="24085"/>
                </a:moveTo>
                <a:lnTo>
                  <a:pt x="182664" y="25786"/>
                </a:lnTo>
                <a:lnTo>
                  <a:pt x="180629" y="25786"/>
                </a:lnTo>
                <a:lnTo>
                  <a:pt x="180629" y="20049"/>
                </a:lnTo>
                <a:lnTo>
                  <a:pt x="184332" y="16346"/>
                </a:lnTo>
                <a:lnTo>
                  <a:pt x="184332" y="24085"/>
                </a:lnTo>
                <a:close/>
                <a:moveTo>
                  <a:pt x="171723" y="21083"/>
                </a:moveTo>
                <a:lnTo>
                  <a:pt x="169755" y="23051"/>
                </a:lnTo>
                <a:lnTo>
                  <a:pt x="169755" y="21216"/>
                </a:lnTo>
                <a:lnTo>
                  <a:pt x="171156" y="19782"/>
                </a:lnTo>
                <a:lnTo>
                  <a:pt x="173157" y="19782"/>
                </a:lnTo>
                <a:lnTo>
                  <a:pt x="174492" y="21083"/>
                </a:lnTo>
                <a:close/>
                <a:moveTo>
                  <a:pt x="172957" y="18447"/>
                </a:moveTo>
                <a:lnTo>
                  <a:pt x="170289" y="15779"/>
                </a:lnTo>
                <a:lnTo>
                  <a:pt x="174025" y="15779"/>
                </a:lnTo>
                <a:lnTo>
                  <a:pt x="172957" y="16880"/>
                </a:lnTo>
                <a:lnTo>
                  <a:pt x="172957" y="18447"/>
                </a:lnTo>
                <a:close/>
                <a:moveTo>
                  <a:pt x="169755" y="14445"/>
                </a:moveTo>
                <a:lnTo>
                  <a:pt x="169755" y="10709"/>
                </a:lnTo>
                <a:lnTo>
                  <a:pt x="170722" y="11676"/>
                </a:lnTo>
                <a:lnTo>
                  <a:pt x="170989" y="11809"/>
                </a:lnTo>
                <a:lnTo>
                  <a:pt x="172390" y="11809"/>
                </a:lnTo>
                <a:close/>
                <a:moveTo>
                  <a:pt x="168954" y="14445"/>
                </a:moveTo>
                <a:lnTo>
                  <a:pt x="166319" y="11776"/>
                </a:lnTo>
                <a:lnTo>
                  <a:pt x="167854" y="11776"/>
                </a:lnTo>
                <a:lnTo>
                  <a:pt x="168954" y="10709"/>
                </a:lnTo>
                <a:close/>
                <a:moveTo>
                  <a:pt x="168387" y="15779"/>
                </a:moveTo>
                <a:lnTo>
                  <a:pt x="165752" y="18414"/>
                </a:lnTo>
                <a:lnTo>
                  <a:pt x="165752" y="16880"/>
                </a:lnTo>
                <a:lnTo>
                  <a:pt x="164651" y="15779"/>
                </a:lnTo>
                <a:close/>
                <a:moveTo>
                  <a:pt x="165519" y="19782"/>
                </a:moveTo>
                <a:lnTo>
                  <a:pt x="167520" y="19782"/>
                </a:lnTo>
                <a:lnTo>
                  <a:pt x="168954" y="21216"/>
                </a:lnTo>
                <a:lnTo>
                  <a:pt x="168954" y="23051"/>
                </a:lnTo>
                <a:lnTo>
                  <a:pt x="166986" y="21083"/>
                </a:lnTo>
                <a:lnTo>
                  <a:pt x="166820" y="21083"/>
                </a:lnTo>
                <a:lnTo>
                  <a:pt x="164218" y="21083"/>
                </a:lnTo>
                <a:close/>
                <a:moveTo>
                  <a:pt x="163417" y="21883"/>
                </a:moveTo>
                <a:lnTo>
                  <a:pt x="166653" y="21883"/>
                </a:lnTo>
                <a:lnTo>
                  <a:pt x="168954" y="24185"/>
                </a:lnTo>
                <a:lnTo>
                  <a:pt x="168954" y="26553"/>
                </a:lnTo>
                <a:lnTo>
                  <a:pt x="165952" y="23551"/>
                </a:lnTo>
                <a:lnTo>
                  <a:pt x="165786" y="23551"/>
                </a:lnTo>
                <a:lnTo>
                  <a:pt x="161716" y="23551"/>
                </a:lnTo>
                <a:close/>
                <a:moveTo>
                  <a:pt x="160949" y="24352"/>
                </a:moveTo>
                <a:lnTo>
                  <a:pt x="165619" y="24352"/>
                </a:lnTo>
                <a:lnTo>
                  <a:pt x="168954" y="27654"/>
                </a:lnTo>
                <a:lnTo>
                  <a:pt x="168954" y="29822"/>
                </a:lnTo>
                <a:lnTo>
                  <a:pt x="164985" y="25886"/>
                </a:lnTo>
                <a:lnTo>
                  <a:pt x="164852" y="25886"/>
                </a:lnTo>
                <a:lnTo>
                  <a:pt x="159414" y="25886"/>
                </a:lnTo>
                <a:close/>
                <a:moveTo>
                  <a:pt x="158047" y="25786"/>
                </a:moveTo>
                <a:lnTo>
                  <a:pt x="156012" y="25786"/>
                </a:lnTo>
                <a:lnTo>
                  <a:pt x="154344" y="24085"/>
                </a:lnTo>
                <a:lnTo>
                  <a:pt x="154344" y="16346"/>
                </a:lnTo>
                <a:lnTo>
                  <a:pt x="158047" y="20049"/>
                </a:lnTo>
                <a:lnTo>
                  <a:pt x="158047" y="25786"/>
                </a:lnTo>
                <a:close/>
                <a:moveTo>
                  <a:pt x="153543" y="24085"/>
                </a:moveTo>
                <a:lnTo>
                  <a:pt x="151876" y="25786"/>
                </a:lnTo>
                <a:lnTo>
                  <a:pt x="149841" y="25786"/>
                </a:lnTo>
                <a:lnTo>
                  <a:pt x="149841" y="20049"/>
                </a:lnTo>
                <a:lnTo>
                  <a:pt x="153543" y="16346"/>
                </a:lnTo>
                <a:lnTo>
                  <a:pt x="153543" y="24085"/>
                </a:lnTo>
                <a:close/>
                <a:moveTo>
                  <a:pt x="141068" y="21083"/>
                </a:moveTo>
                <a:lnTo>
                  <a:pt x="140901" y="21083"/>
                </a:lnTo>
                <a:lnTo>
                  <a:pt x="138933" y="23051"/>
                </a:lnTo>
                <a:lnTo>
                  <a:pt x="138933" y="21216"/>
                </a:lnTo>
                <a:lnTo>
                  <a:pt x="140367" y="19782"/>
                </a:lnTo>
                <a:lnTo>
                  <a:pt x="142369" y="19782"/>
                </a:lnTo>
                <a:lnTo>
                  <a:pt x="143703" y="21083"/>
                </a:lnTo>
                <a:close/>
                <a:moveTo>
                  <a:pt x="142135" y="18447"/>
                </a:moveTo>
                <a:lnTo>
                  <a:pt x="139500" y="15779"/>
                </a:lnTo>
                <a:lnTo>
                  <a:pt x="143236" y="15779"/>
                </a:lnTo>
                <a:lnTo>
                  <a:pt x="142135" y="16880"/>
                </a:lnTo>
                <a:lnTo>
                  <a:pt x="142135" y="18447"/>
                </a:lnTo>
                <a:close/>
                <a:moveTo>
                  <a:pt x="138933" y="14445"/>
                </a:moveTo>
                <a:lnTo>
                  <a:pt x="138933" y="10709"/>
                </a:lnTo>
                <a:lnTo>
                  <a:pt x="140034" y="11776"/>
                </a:lnTo>
                <a:lnTo>
                  <a:pt x="141602" y="11776"/>
                </a:lnTo>
                <a:close/>
                <a:moveTo>
                  <a:pt x="138166" y="14445"/>
                </a:moveTo>
                <a:lnTo>
                  <a:pt x="135531" y="11776"/>
                </a:lnTo>
                <a:lnTo>
                  <a:pt x="136898" y="11776"/>
                </a:lnTo>
                <a:lnTo>
                  <a:pt x="137165" y="11676"/>
                </a:lnTo>
                <a:lnTo>
                  <a:pt x="138166" y="10709"/>
                </a:lnTo>
                <a:lnTo>
                  <a:pt x="138166" y="14445"/>
                </a:lnTo>
                <a:close/>
                <a:moveTo>
                  <a:pt x="137599" y="15779"/>
                </a:moveTo>
                <a:lnTo>
                  <a:pt x="134964" y="18414"/>
                </a:lnTo>
                <a:lnTo>
                  <a:pt x="134964" y="16880"/>
                </a:lnTo>
                <a:lnTo>
                  <a:pt x="133863" y="15779"/>
                </a:lnTo>
                <a:close/>
                <a:moveTo>
                  <a:pt x="138166" y="16346"/>
                </a:moveTo>
                <a:lnTo>
                  <a:pt x="138166" y="20082"/>
                </a:lnTo>
                <a:lnTo>
                  <a:pt x="137165" y="19115"/>
                </a:lnTo>
                <a:lnTo>
                  <a:pt x="136898" y="18981"/>
                </a:lnTo>
                <a:lnTo>
                  <a:pt x="135531" y="18981"/>
                </a:lnTo>
                <a:close/>
                <a:moveTo>
                  <a:pt x="127258" y="25786"/>
                </a:moveTo>
                <a:lnTo>
                  <a:pt x="125223" y="25786"/>
                </a:lnTo>
                <a:lnTo>
                  <a:pt x="123555" y="24085"/>
                </a:lnTo>
                <a:lnTo>
                  <a:pt x="123555" y="16346"/>
                </a:lnTo>
                <a:lnTo>
                  <a:pt x="127258" y="20049"/>
                </a:lnTo>
                <a:close/>
                <a:moveTo>
                  <a:pt x="122755" y="24085"/>
                </a:moveTo>
                <a:lnTo>
                  <a:pt x="121087" y="25786"/>
                </a:lnTo>
                <a:lnTo>
                  <a:pt x="119052" y="25786"/>
                </a:lnTo>
                <a:lnTo>
                  <a:pt x="119052" y="20049"/>
                </a:lnTo>
                <a:lnTo>
                  <a:pt x="122755" y="16346"/>
                </a:lnTo>
                <a:close/>
                <a:moveTo>
                  <a:pt x="110112" y="21083"/>
                </a:moveTo>
                <a:lnTo>
                  <a:pt x="108144" y="23051"/>
                </a:lnTo>
                <a:lnTo>
                  <a:pt x="108144" y="21216"/>
                </a:lnTo>
                <a:lnTo>
                  <a:pt x="109579" y="19782"/>
                </a:lnTo>
                <a:lnTo>
                  <a:pt x="111580" y="19782"/>
                </a:lnTo>
                <a:lnTo>
                  <a:pt x="112914" y="21083"/>
                </a:lnTo>
                <a:close/>
                <a:moveTo>
                  <a:pt x="111347" y="18447"/>
                </a:moveTo>
                <a:lnTo>
                  <a:pt x="108711" y="15779"/>
                </a:lnTo>
                <a:lnTo>
                  <a:pt x="112447" y="15779"/>
                </a:lnTo>
                <a:lnTo>
                  <a:pt x="111347" y="16880"/>
                </a:lnTo>
                <a:close/>
                <a:moveTo>
                  <a:pt x="108144" y="14445"/>
                </a:moveTo>
                <a:lnTo>
                  <a:pt x="108144" y="10709"/>
                </a:lnTo>
                <a:lnTo>
                  <a:pt x="109145" y="11676"/>
                </a:lnTo>
                <a:lnTo>
                  <a:pt x="109412" y="11809"/>
                </a:lnTo>
                <a:lnTo>
                  <a:pt x="110813" y="11809"/>
                </a:lnTo>
                <a:close/>
                <a:moveTo>
                  <a:pt x="107377" y="14445"/>
                </a:moveTo>
                <a:lnTo>
                  <a:pt x="104709" y="11776"/>
                </a:lnTo>
                <a:lnTo>
                  <a:pt x="106276" y="11776"/>
                </a:lnTo>
                <a:lnTo>
                  <a:pt x="107377" y="10709"/>
                </a:lnTo>
                <a:close/>
                <a:moveTo>
                  <a:pt x="106810" y="15779"/>
                </a:moveTo>
                <a:lnTo>
                  <a:pt x="104175" y="18414"/>
                </a:lnTo>
                <a:lnTo>
                  <a:pt x="104175" y="16880"/>
                </a:lnTo>
                <a:lnTo>
                  <a:pt x="103074" y="15779"/>
                </a:lnTo>
                <a:close/>
                <a:moveTo>
                  <a:pt x="103941" y="19782"/>
                </a:moveTo>
                <a:lnTo>
                  <a:pt x="105943" y="19782"/>
                </a:lnTo>
                <a:lnTo>
                  <a:pt x="107344" y="21216"/>
                </a:lnTo>
                <a:lnTo>
                  <a:pt x="107344" y="23051"/>
                </a:lnTo>
                <a:lnTo>
                  <a:pt x="105376" y="21083"/>
                </a:lnTo>
                <a:lnTo>
                  <a:pt x="105242" y="21083"/>
                </a:lnTo>
                <a:lnTo>
                  <a:pt x="102607" y="21083"/>
                </a:lnTo>
                <a:close/>
                <a:moveTo>
                  <a:pt x="101840" y="21883"/>
                </a:moveTo>
                <a:lnTo>
                  <a:pt x="105076" y="21883"/>
                </a:lnTo>
                <a:lnTo>
                  <a:pt x="107377" y="24185"/>
                </a:lnTo>
                <a:lnTo>
                  <a:pt x="107377" y="26553"/>
                </a:lnTo>
                <a:lnTo>
                  <a:pt x="104375" y="23551"/>
                </a:lnTo>
                <a:lnTo>
                  <a:pt x="104208" y="23551"/>
                </a:lnTo>
                <a:lnTo>
                  <a:pt x="100139" y="23551"/>
                </a:lnTo>
                <a:close/>
                <a:moveTo>
                  <a:pt x="99371" y="24352"/>
                </a:moveTo>
                <a:lnTo>
                  <a:pt x="104041" y="24352"/>
                </a:lnTo>
                <a:lnTo>
                  <a:pt x="107377" y="27654"/>
                </a:lnTo>
                <a:lnTo>
                  <a:pt x="107377" y="29822"/>
                </a:lnTo>
                <a:lnTo>
                  <a:pt x="103408" y="25886"/>
                </a:lnTo>
                <a:lnTo>
                  <a:pt x="103241" y="25886"/>
                </a:lnTo>
                <a:lnTo>
                  <a:pt x="97837" y="25886"/>
                </a:lnTo>
                <a:close/>
                <a:moveTo>
                  <a:pt x="96469" y="25786"/>
                </a:moveTo>
                <a:lnTo>
                  <a:pt x="94435" y="25786"/>
                </a:lnTo>
                <a:lnTo>
                  <a:pt x="92767" y="24085"/>
                </a:lnTo>
                <a:lnTo>
                  <a:pt x="92767" y="16346"/>
                </a:lnTo>
                <a:lnTo>
                  <a:pt x="96469" y="20082"/>
                </a:lnTo>
                <a:close/>
                <a:moveTo>
                  <a:pt x="91966" y="24085"/>
                </a:moveTo>
                <a:lnTo>
                  <a:pt x="90298" y="25786"/>
                </a:lnTo>
                <a:lnTo>
                  <a:pt x="88264" y="25786"/>
                </a:lnTo>
                <a:lnTo>
                  <a:pt x="88264" y="20049"/>
                </a:lnTo>
                <a:lnTo>
                  <a:pt x="91966" y="16346"/>
                </a:lnTo>
                <a:close/>
                <a:moveTo>
                  <a:pt x="79491" y="21083"/>
                </a:moveTo>
                <a:lnTo>
                  <a:pt x="79324" y="21083"/>
                </a:lnTo>
                <a:lnTo>
                  <a:pt x="77356" y="23051"/>
                </a:lnTo>
                <a:lnTo>
                  <a:pt x="77356" y="21216"/>
                </a:lnTo>
                <a:lnTo>
                  <a:pt x="78790" y="19782"/>
                </a:lnTo>
                <a:lnTo>
                  <a:pt x="80792" y="19782"/>
                </a:lnTo>
                <a:lnTo>
                  <a:pt x="82126" y="21083"/>
                </a:lnTo>
                <a:close/>
                <a:moveTo>
                  <a:pt x="80558" y="18447"/>
                </a:moveTo>
                <a:lnTo>
                  <a:pt x="77923" y="15779"/>
                </a:lnTo>
                <a:lnTo>
                  <a:pt x="81659" y="15779"/>
                </a:lnTo>
                <a:lnTo>
                  <a:pt x="80558" y="16880"/>
                </a:lnTo>
                <a:close/>
                <a:moveTo>
                  <a:pt x="77356" y="14445"/>
                </a:moveTo>
                <a:lnTo>
                  <a:pt x="77356" y="10709"/>
                </a:lnTo>
                <a:lnTo>
                  <a:pt x="78457" y="11776"/>
                </a:lnTo>
                <a:lnTo>
                  <a:pt x="80024" y="11776"/>
                </a:lnTo>
                <a:close/>
                <a:moveTo>
                  <a:pt x="76589" y="14445"/>
                </a:moveTo>
                <a:lnTo>
                  <a:pt x="73920" y="11776"/>
                </a:lnTo>
                <a:lnTo>
                  <a:pt x="75321" y="11776"/>
                </a:lnTo>
                <a:lnTo>
                  <a:pt x="75588" y="11676"/>
                </a:lnTo>
                <a:lnTo>
                  <a:pt x="76555" y="10709"/>
                </a:lnTo>
                <a:lnTo>
                  <a:pt x="76555" y="14445"/>
                </a:lnTo>
                <a:close/>
                <a:moveTo>
                  <a:pt x="76021" y="15779"/>
                </a:moveTo>
                <a:lnTo>
                  <a:pt x="73386" y="18414"/>
                </a:lnTo>
                <a:lnTo>
                  <a:pt x="73386" y="16880"/>
                </a:lnTo>
                <a:lnTo>
                  <a:pt x="72285" y="15779"/>
                </a:lnTo>
                <a:close/>
                <a:moveTo>
                  <a:pt x="76589" y="16346"/>
                </a:moveTo>
                <a:lnTo>
                  <a:pt x="76589" y="20082"/>
                </a:lnTo>
                <a:lnTo>
                  <a:pt x="75588" y="19115"/>
                </a:lnTo>
                <a:lnTo>
                  <a:pt x="75321" y="18981"/>
                </a:lnTo>
                <a:lnTo>
                  <a:pt x="73920" y="18981"/>
                </a:lnTo>
                <a:close/>
                <a:moveTo>
                  <a:pt x="65681" y="25786"/>
                </a:moveTo>
                <a:lnTo>
                  <a:pt x="63646" y="25786"/>
                </a:lnTo>
                <a:lnTo>
                  <a:pt x="61978" y="24085"/>
                </a:lnTo>
                <a:lnTo>
                  <a:pt x="61978" y="16346"/>
                </a:lnTo>
                <a:lnTo>
                  <a:pt x="65681" y="20049"/>
                </a:lnTo>
                <a:close/>
                <a:moveTo>
                  <a:pt x="61178" y="24085"/>
                </a:moveTo>
                <a:lnTo>
                  <a:pt x="59510" y="25786"/>
                </a:lnTo>
                <a:lnTo>
                  <a:pt x="57475" y="25786"/>
                </a:lnTo>
                <a:lnTo>
                  <a:pt x="57475" y="20049"/>
                </a:lnTo>
                <a:lnTo>
                  <a:pt x="61178" y="16346"/>
                </a:lnTo>
                <a:close/>
                <a:moveTo>
                  <a:pt x="48535" y="21083"/>
                </a:moveTo>
                <a:lnTo>
                  <a:pt x="46567" y="23051"/>
                </a:lnTo>
                <a:lnTo>
                  <a:pt x="46567" y="21216"/>
                </a:lnTo>
                <a:lnTo>
                  <a:pt x="48001" y="19782"/>
                </a:lnTo>
                <a:lnTo>
                  <a:pt x="50003" y="19782"/>
                </a:lnTo>
                <a:lnTo>
                  <a:pt x="51337" y="21083"/>
                </a:lnTo>
                <a:close/>
                <a:moveTo>
                  <a:pt x="49769" y="18447"/>
                </a:moveTo>
                <a:lnTo>
                  <a:pt x="47134" y="15779"/>
                </a:lnTo>
                <a:lnTo>
                  <a:pt x="50870" y="15779"/>
                </a:lnTo>
                <a:lnTo>
                  <a:pt x="49769" y="16880"/>
                </a:lnTo>
                <a:close/>
                <a:moveTo>
                  <a:pt x="46567" y="14445"/>
                </a:moveTo>
                <a:lnTo>
                  <a:pt x="46567" y="10709"/>
                </a:lnTo>
                <a:lnTo>
                  <a:pt x="47534" y="11676"/>
                </a:lnTo>
                <a:lnTo>
                  <a:pt x="47835" y="11809"/>
                </a:lnTo>
                <a:lnTo>
                  <a:pt x="49202" y="11809"/>
                </a:lnTo>
                <a:close/>
                <a:moveTo>
                  <a:pt x="45767" y="14445"/>
                </a:moveTo>
                <a:lnTo>
                  <a:pt x="43131" y="11776"/>
                </a:lnTo>
                <a:lnTo>
                  <a:pt x="44699" y="11776"/>
                </a:lnTo>
                <a:lnTo>
                  <a:pt x="45767" y="10709"/>
                </a:lnTo>
                <a:close/>
                <a:moveTo>
                  <a:pt x="45233" y="15779"/>
                </a:moveTo>
                <a:lnTo>
                  <a:pt x="42564" y="18414"/>
                </a:lnTo>
                <a:lnTo>
                  <a:pt x="42564" y="16880"/>
                </a:lnTo>
                <a:lnTo>
                  <a:pt x="41497" y="15779"/>
                </a:lnTo>
                <a:close/>
                <a:moveTo>
                  <a:pt x="42364" y="19782"/>
                </a:moveTo>
                <a:lnTo>
                  <a:pt x="44366" y="19782"/>
                </a:lnTo>
                <a:lnTo>
                  <a:pt x="45767" y="21216"/>
                </a:lnTo>
                <a:lnTo>
                  <a:pt x="45767" y="23051"/>
                </a:lnTo>
                <a:lnTo>
                  <a:pt x="43798" y="21083"/>
                </a:lnTo>
                <a:lnTo>
                  <a:pt x="43665" y="21083"/>
                </a:lnTo>
                <a:lnTo>
                  <a:pt x="41030" y="21083"/>
                </a:lnTo>
                <a:close/>
                <a:moveTo>
                  <a:pt x="40229" y="21883"/>
                </a:moveTo>
                <a:lnTo>
                  <a:pt x="43498" y="21883"/>
                </a:lnTo>
                <a:lnTo>
                  <a:pt x="45767" y="24185"/>
                </a:lnTo>
                <a:lnTo>
                  <a:pt x="45767" y="26553"/>
                </a:lnTo>
                <a:lnTo>
                  <a:pt x="42798" y="23551"/>
                </a:lnTo>
                <a:lnTo>
                  <a:pt x="42631" y="23551"/>
                </a:lnTo>
                <a:lnTo>
                  <a:pt x="38561" y="23551"/>
                </a:lnTo>
                <a:close/>
                <a:moveTo>
                  <a:pt x="37761" y="24352"/>
                </a:moveTo>
                <a:lnTo>
                  <a:pt x="42464" y="24352"/>
                </a:lnTo>
                <a:lnTo>
                  <a:pt x="45767" y="27654"/>
                </a:lnTo>
                <a:lnTo>
                  <a:pt x="45767" y="29822"/>
                </a:lnTo>
                <a:lnTo>
                  <a:pt x="41830" y="25886"/>
                </a:lnTo>
                <a:lnTo>
                  <a:pt x="41664" y="25886"/>
                </a:lnTo>
                <a:lnTo>
                  <a:pt x="36260" y="25886"/>
                </a:lnTo>
                <a:close/>
                <a:moveTo>
                  <a:pt x="34892" y="25786"/>
                </a:moveTo>
                <a:lnTo>
                  <a:pt x="32857" y="25786"/>
                </a:lnTo>
                <a:lnTo>
                  <a:pt x="31189" y="24085"/>
                </a:lnTo>
                <a:lnTo>
                  <a:pt x="31189" y="16346"/>
                </a:lnTo>
                <a:lnTo>
                  <a:pt x="34892" y="20049"/>
                </a:lnTo>
                <a:close/>
                <a:moveTo>
                  <a:pt x="30389" y="24085"/>
                </a:moveTo>
                <a:lnTo>
                  <a:pt x="28721" y="25786"/>
                </a:lnTo>
                <a:lnTo>
                  <a:pt x="26653" y="25786"/>
                </a:lnTo>
                <a:lnTo>
                  <a:pt x="26653" y="20049"/>
                </a:lnTo>
                <a:lnTo>
                  <a:pt x="30389" y="16346"/>
                </a:lnTo>
                <a:lnTo>
                  <a:pt x="30389" y="24085"/>
                </a:lnTo>
                <a:close/>
                <a:moveTo>
                  <a:pt x="19748" y="35693"/>
                </a:moveTo>
                <a:lnTo>
                  <a:pt x="19881" y="35693"/>
                </a:lnTo>
                <a:lnTo>
                  <a:pt x="25319" y="35693"/>
                </a:lnTo>
                <a:lnTo>
                  <a:pt x="23784" y="37228"/>
                </a:lnTo>
                <a:lnTo>
                  <a:pt x="19081" y="37228"/>
                </a:lnTo>
                <a:lnTo>
                  <a:pt x="15778" y="33892"/>
                </a:lnTo>
                <a:lnTo>
                  <a:pt x="15778" y="31757"/>
                </a:lnTo>
                <a:close/>
                <a:moveTo>
                  <a:pt x="18781" y="38028"/>
                </a:moveTo>
                <a:lnTo>
                  <a:pt x="18947" y="38028"/>
                </a:lnTo>
                <a:lnTo>
                  <a:pt x="22984" y="38028"/>
                </a:lnTo>
                <a:lnTo>
                  <a:pt x="21316" y="39696"/>
                </a:lnTo>
                <a:lnTo>
                  <a:pt x="18080" y="39696"/>
                </a:lnTo>
                <a:lnTo>
                  <a:pt x="15778" y="37394"/>
                </a:lnTo>
                <a:lnTo>
                  <a:pt x="15778" y="35026"/>
                </a:lnTo>
                <a:close/>
                <a:moveTo>
                  <a:pt x="14978" y="40363"/>
                </a:moveTo>
                <a:lnTo>
                  <a:pt x="13577" y="41797"/>
                </a:lnTo>
                <a:lnTo>
                  <a:pt x="11542" y="41797"/>
                </a:lnTo>
                <a:lnTo>
                  <a:pt x="10241" y="40463"/>
                </a:lnTo>
                <a:lnTo>
                  <a:pt x="13010" y="40463"/>
                </a:lnTo>
                <a:lnTo>
                  <a:pt x="14978" y="38495"/>
                </a:lnTo>
                <a:lnTo>
                  <a:pt x="14978" y="40363"/>
                </a:lnTo>
                <a:close/>
                <a:moveTo>
                  <a:pt x="11776" y="43132"/>
                </a:moveTo>
                <a:lnTo>
                  <a:pt x="14411" y="45800"/>
                </a:lnTo>
                <a:lnTo>
                  <a:pt x="10675" y="45800"/>
                </a:lnTo>
                <a:lnTo>
                  <a:pt x="11776" y="44700"/>
                </a:lnTo>
                <a:lnTo>
                  <a:pt x="11776" y="43132"/>
                </a:lnTo>
                <a:close/>
                <a:moveTo>
                  <a:pt x="14978" y="47135"/>
                </a:moveTo>
                <a:lnTo>
                  <a:pt x="14978" y="50871"/>
                </a:lnTo>
                <a:lnTo>
                  <a:pt x="14011" y="49903"/>
                </a:lnTo>
                <a:lnTo>
                  <a:pt x="13744" y="49770"/>
                </a:lnTo>
                <a:lnTo>
                  <a:pt x="12343" y="49770"/>
                </a:lnTo>
                <a:close/>
                <a:moveTo>
                  <a:pt x="15778" y="52005"/>
                </a:moveTo>
                <a:lnTo>
                  <a:pt x="17213" y="50570"/>
                </a:lnTo>
                <a:lnTo>
                  <a:pt x="19214" y="50570"/>
                </a:lnTo>
                <a:lnTo>
                  <a:pt x="20549" y="51905"/>
                </a:lnTo>
                <a:lnTo>
                  <a:pt x="17747" y="51905"/>
                </a:lnTo>
                <a:lnTo>
                  <a:pt x="15778" y="53873"/>
                </a:lnTo>
                <a:close/>
                <a:moveTo>
                  <a:pt x="18080" y="52672"/>
                </a:moveTo>
                <a:lnTo>
                  <a:pt x="21316" y="52672"/>
                </a:lnTo>
                <a:lnTo>
                  <a:pt x="23017" y="54340"/>
                </a:lnTo>
                <a:lnTo>
                  <a:pt x="18947" y="54340"/>
                </a:lnTo>
                <a:lnTo>
                  <a:pt x="18647" y="54473"/>
                </a:lnTo>
                <a:lnTo>
                  <a:pt x="15778" y="57342"/>
                </a:lnTo>
                <a:lnTo>
                  <a:pt x="15778" y="54974"/>
                </a:lnTo>
                <a:close/>
                <a:moveTo>
                  <a:pt x="19081" y="55140"/>
                </a:moveTo>
                <a:lnTo>
                  <a:pt x="23784" y="55140"/>
                </a:lnTo>
                <a:lnTo>
                  <a:pt x="25319" y="56675"/>
                </a:lnTo>
                <a:lnTo>
                  <a:pt x="19748" y="56675"/>
                </a:lnTo>
                <a:lnTo>
                  <a:pt x="15778" y="60611"/>
                </a:lnTo>
                <a:lnTo>
                  <a:pt x="15778" y="58443"/>
                </a:lnTo>
                <a:close/>
                <a:moveTo>
                  <a:pt x="19748" y="66482"/>
                </a:moveTo>
                <a:lnTo>
                  <a:pt x="25319" y="66482"/>
                </a:lnTo>
                <a:lnTo>
                  <a:pt x="23784" y="68016"/>
                </a:lnTo>
                <a:lnTo>
                  <a:pt x="19081" y="68016"/>
                </a:lnTo>
                <a:lnTo>
                  <a:pt x="15778" y="64714"/>
                </a:lnTo>
                <a:lnTo>
                  <a:pt x="15778" y="62546"/>
                </a:lnTo>
                <a:close/>
                <a:moveTo>
                  <a:pt x="18647" y="68683"/>
                </a:moveTo>
                <a:lnTo>
                  <a:pt x="18947" y="68817"/>
                </a:lnTo>
                <a:lnTo>
                  <a:pt x="22984" y="68817"/>
                </a:lnTo>
                <a:lnTo>
                  <a:pt x="21316" y="70485"/>
                </a:lnTo>
                <a:lnTo>
                  <a:pt x="18080" y="70485"/>
                </a:lnTo>
                <a:lnTo>
                  <a:pt x="15778" y="68183"/>
                </a:lnTo>
                <a:lnTo>
                  <a:pt x="15778" y="65815"/>
                </a:lnTo>
                <a:close/>
                <a:moveTo>
                  <a:pt x="14978" y="71152"/>
                </a:moveTo>
                <a:lnTo>
                  <a:pt x="13577" y="72586"/>
                </a:lnTo>
                <a:lnTo>
                  <a:pt x="11542" y="72586"/>
                </a:lnTo>
                <a:lnTo>
                  <a:pt x="10241" y="71285"/>
                </a:lnTo>
                <a:lnTo>
                  <a:pt x="13010" y="71285"/>
                </a:lnTo>
                <a:lnTo>
                  <a:pt x="14978" y="69317"/>
                </a:lnTo>
                <a:lnTo>
                  <a:pt x="14978" y="71152"/>
                </a:lnTo>
                <a:close/>
                <a:moveTo>
                  <a:pt x="11776" y="75321"/>
                </a:moveTo>
                <a:lnTo>
                  <a:pt x="11776" y="73954"/>
                </a:lnTo>
                <a:lnTo>
                  <a:pt x="14411" y="76589"/>
                </a:lnTo>
                <a:lnTo>
                  <a:pt x="10675" y="76589"/>
                </a:lnTo>
                <a:lnTo>
                  <a:pt x="11675" y="75588"/>
                </a:lnTo>
                <a:close/>
                <a:moveTo>
                  <a:pt x="14444" y="77356"/>
                </a:moveTo>
                <a:lnTo>
                  <a:pt x="11776" y="80025"/>
                </a:lnTo>
                <a:lnTo>
                  <a:pt x="11776" y="78457"/>
                </a:lnTo>
                <a:lnTo>
                  <a:pt x="10675" y="77356"/>
                </a:lnTo>
                <a:close/>
                <a:moveTo>
                  <a:pt x="14978" y="77923"/>
                </a:moveTo>
                <a:lnTo>
                  <a:pt x="14978" y="81659"/>
                </a:lnTo>
                <a:lnTo>
                  <a:pt x="14011" y="80692"/>
                </a:lnTo>
                <a:lnTo>
                  <a:pt x="13744" y="80559"/>
                </a:lnTo>
                <a:lnTo>
                  <a:pt x="12343" y="80559"/>
                </a:lnTo>
                <a:close/>
                <a:moveTo>
                  <a:pt x="15778" y="82794"/>
                </a:moveTo>
                <a:lnTo>
                  <a:pt x="17213" y="81359"/>
                </a:lnTo>
                <a:lnTo>
                  <a:pt x="19214" y="81359"/>
                </a:lnTo>
                <a:lnTo>
                  <a:pt x="20549" y="82693"/>
                </a:lnTo>
                <a:lnTo>
                  <a:pt x="17913" y="82693"/>
                </a:lnTo>
                <a:lnTo>
                  <a:pt x="17747" y="82693"/>
                </a:lnTo>
                <a:lnTo>
                  <a:pt x="15778" y="84662"/>
                </a:lnTo>
                <a:close/>
                <a:moveTo>
                  <a:pt x="18080" y="83461"/>
                </a:moveTo>
                <a:lnTo>
                  <a:pt x="21316" y="83461"/>
                </a:lnTo>
                <a:lnTo>
                  <a:pt x="23017" y="85162"/>
                </a:lnTo>
                <a:lnTo>
                  <a:pt x="18947" y="85162"/>
                </a:lnTo>
                <a:lnTo>
                  <a:pt x="18781" y="85162"/>
                </a:lnTo>
                <a:lnTo>
                  <a:pt x="15778" y="88131"/>
                </a:lnTo>
                <a:lnTo>
                  <a:pt x="15778" y="85762"/>
                </a:lnTo>
                <a:close/>
                <a:moveTo>
                  <a:pt x="19081" y="85929"/>
                </a:moveTo>
                <a:lnTo>
                  <a:pt x="23784" y="85929"/>
                </a:lnTo>
                <a:lnTo>
                  <a:pt x="25319" y="87464"/>
                </a:lnTo>
                <a:lnTo>
                  <a:pt x="19881" y="87464"/>
                </a:lnTo>
                <a:lnTo>
                  <a:pt x="19748" y="87464"/>
                </a:lnTo>
                <a:lnTo>
                  <a:pt x="15778" y="91400"/>
                </a:lnTo>
                <a:lnTo>
                  <a:pt x="15778" y="89265"/>
                </a:lnTo>
                <a:close/>
                <a:moveTo>
                  <a:pt x="26653" y="97371"/>
                </a:moveTo>
                <a:lnTo>
                  <a:pt x="28721" y="97371"/>
                </a:lnTo>
                <a:lnTo>
                  <a:pt x="30389" y="99072"/>
                </a:lnTo>
                <a:lnTo>
                  <a:pt x="30389" y="106811"/>
                </a:lnTo>
                <a:lnTo>
                  <a:pt x="26653" y="103108"/>
                </a:lnTo>
                <a:lnTo>
                  <a:pt x="26653" y="97371"/>
                </a:lnTo>
                <a:close/>
                <a:moveTo>
                  <a:pt x="31189" y="99072"/>
                </a:moveTo>
                <a:lnTo>
                  <a:pt x="32857" y="97371"/>
                </a:lnTo>
                <a:lnTo>
                  <a:pt x="34892" y="97371"/>
                </a:lnTo>
                <a:lnTo>
                  <a:pt x="34892" y="103108"/>
                </a:lnTo>
                <a:lnTo>
                  <a:pt x="31189" y="106811"/>
                </a:lnTo>
                <a:close/>
                <a:moveTo>
                  <a:pt x="43665" y="102074"/>
                </a:moveTo>
                <a:lnTo>
                  <a:pt x="43798" y="102074"/>
                </a:lnTo>
                <a:lnTo>
                  <a:pt x="45767" y="100106"/>
                </a:lnTo>
                <a:lnTo>
                  <a:pt x="45767" y="101974"/>
                </a:lnTo>
                <a:lnTo>
                  <a:pt x="44366" y="103375"/>
                </a:lnTo>
                <a:lnTo>
                  <a:pt x="42364" y="103375"/>
                </a:lnTo>
                <a:lnTo>
                  <a:pt x="41030" y="102074"/>
                </a:lnTo>
                <a:close/>
                <a:moveTo>
                  <a:pt x="42564" y="104743"/>
                </a:moveTo>
                <a:lnTo>
                  <a:pt x="45233" y="107378"/>
                </a:lnTo>
                <a:lnTo>
                  <a:pt x="41497" y="107378"/>
                </a:lnTo>
                <a:lnTo>
                  <a:pt x="42564" y="106277"/>
                </a:lnTo>
                <a:lnTo>
                  <a:pt x="42564" y="104743"/>
                </a:lnTo>
                <a:close/>
                <a:moveTo>
                  <a:pt x="45767" y="108712"/>
                </a:moveTo>
                <a:lnTo>
                  <a:pt x="45767" y="112448"/>
                </a:lnTo>
                <a:lnTo>
                  <a:pt x="44699" y="111381"/>
                </a:lnTo>
                <a:lnTo>
                  <a:pt x="43131" y="111381"/>
                </a:lnTo>
                <a:close/>
                <a:moveTo>
                  <a:pt x="46567" y="108712"/>
                </a:moveTo>
                <a:lnTo>
                  <a:pt x="49202" y="111381"/>
                </a:lnTo>
                <a:lnTo>
                  <a:pt x="47835" y="111381"/>
                </a:lnTo>
                <a:lnTo>
                  <a:pt x="47568" y="111481"/>
                </a:lnTo>
                <a:lnTo>
                  <a:pt x="46567" y="112448"/>
                </a:lnTo>
                <a:lnTo>
                  <a:pt x="46567" y="108712"/>
                </a:lnTo>
                <a:close/>
                <a:moveTo>
                  <a:pt x="47134" y="107378"/>
                </a:moveTo>
                <a:lnTo>
                  <a:pt x="49769" y="104743"/>
                </a:lnTo>
                <a:lnTo>
                  <a:pt x="49769" y="106277"/>
                </a:lnTo>
                <a:lnTo>
                  <a:pt x="50870" y="107378"/>
                </a:lnTo>
                <a:close/>
                <a:moveTo>
                  <a:pt x="46567" y="106811"/>
                </a:moveTo>
                <a:lnTo>
                  <a:pt x="46567" y="103075"/>
                </a:lnTo>
                <a:lnTo>
                  <a:pt x="47534" y="104042"/>
                </a:lnTo>
                <a:lnTo>
                  <a:pt x="47835" y="104175"/>
                </a:lnTo>
                <a:lnTo>
                  <a:pt x="49202" y="104175"/>
                </a:lnTo>
                <a:close/>
                <a:moveTo>
                  <a:pt x="57475" y="97371"/>
                </a:moveTo>
                <a:lnTo>
                  <a:pt x="59510" y="97371"/>
                </a:lnTo>
                <a:lnTo>
                  <a:pt x="61178" y="99072"/>
                </a:lnTo>
                <a:lnTo>
                  <a:pt x="61178" y="106811"/>
                </a:lnTo>
                <a:lnTo>
                  <a:pt x="57475" y="103108"/>
                </a:lnTo>
                <a:close/>
                <a:moveTo>
                  <a:pt x="61978" y="99072"/>
                </a:moveTo>
                <a:lnTo>
                  <a:pt x="63646" y="97371"/>
                </a:lnTo>
                <a:lnTo>
                  <a:pt x="65681" y="97371"/>
                </a:lnTo>
                <a:lnTo>
                  <a:pt x="65681" y="103108"/>
                </a:lnTo>
                <a:lnTo>
                  <a:pt x="61978" y="106811"/>
                </a:lnTo>
                <a:close/>
                <a:moveTo>
                  <a:pt x="74620" y="102074"/>
                </a:moveTo>
                <a:lnTo>
                  <a:pt x="76589" y="100106"/>
                </a:lnTo>
                <a:lnTo>
                  <a:pt x="76589" y="101974"/>
                </a:lnTo>
                <a:lnTo>
                  <a:pt x="75154" y="103375"/>
                </a:lnTo>
                <a:lnTo>
                  <a:pt x="73153" y="103375"/>
                </a:lnTo>
                <a:lnTo>
                  <a:pt x="71818" y="102074"/>
                </a:lnTo>
                <a:close/>
                <a:moveTo>
                  <a:pt x="73386" y="104743"/>
                </a:moveTo>
                <a:lnTo>
                  <a:pt x="76021" y="107378"/>
                </a:lnTo>
                <a:lnTo>
                  <a:pt x="72285" y="107378"/>
                </a:lnTo>
                <a:lnTo>
                  <a:pt x="73386" y="106277"/>
                </a:lnTo>
                <a:close/>
                <a:moveTo>
                  <a:pt x="76589" y="108712"/>
                </a:moveTo>
                <a:lnTo>
                  <a:pt x="76589" y="112448"/>
                </a:lnTo>
                <a:lnTo>
                  <a:pt x="75588" y="111481"/>
                </a:lnTo>
                <a:lnTo>
                  <a:pt x="75321" y="111381"/>
                </a:lnTo>
                <a:lnTo>
                  <a:pt x="73920" y="111381"/>
                </a:lnTo>
                <a:close/>
                <a:moveTo>
                  <a:pt x="77356" y="108712"/>
                </a:moveTo>
                <a:lnTo>
                  <a:pt x="80024" y="111381"/>
                </a:lnTo>
                <a:lnTo>
                  <a:pt x="78457" y="111381"/>
                </a:lnTo>
                <a:lnTo>
                  <a:pt x="77356" y="112448"/>
                </a:lnTo>
                <a:close/>
                <a:moveTo>
                  <a:pt x="77923" y="107378"/>
                </a:moveTo>
                <a:lnTo>
                  <a:pt x="80558" y="104743"/>
                </a:lnTo>
                <a:lnTo>
                  <a:pt x="80558" y="106277"/>
                </a:lnTo>
                <a:lnTo>
                  <a:pt x="81659" y="107378"/>
                </a:lnTo>
                <a:close/>
                <a:moveTo>
                  <a:pt x="80792" y="103375"/>
                </a:moveTo>
                <a:lnTo>
                  <a:pt x="78790" y="103375"/>
                </a:lnTo>
                <a:lnTo>
                  <a:pt x="77356" y="101941"/>
                </a:lnTo>
                <a:lnTo>
                  <a:pt x="77356" y="100106"/>
                </a:lnTo>
                <a:lnTo>
                  <a:pt x="79324" y="102074"/>
                </a:lnTo>
                <a:lnTo>
                  <a:pt x="79491" y="102074"/>
                </a:lnTo>
                <a:lnTo>
                  <a:pt x="82092" y="102074"/>
                </a:lnTo>
                <a:close/>
                <a:moveTo>
                  <a:pt x="82893" y="101273"/>
                </a:moveTo>
                <a:lnTo>
                  <a:pt x="79657" y="101273"/>
                </a:lnTo>
                <a:lnTo>
                  <a:pt x="77356" y="98972"/>
                </a:lnTo>
                <a:lnTo>
                  <a:pt x="77356" y="96603"/>
                </a:lnTo>
                <a:lnTo>
                  <a:pt x="80358" y="99606"/>
                </a:lnTo>
                <a:lnTo>
                  <a:pt x="80525" y="99606"/>
                </a:lnTo>
                <a:lnTo>
                  <a:pt x="84594" y="99606"/>
                </a:lnTo>
                <a:close/>
                <a:moveTo>
                  <a:pt x="85361" y="98805"/>
                </a:moveTo>
                <a:lnTo>
                  <a:pt x="80691" y="98805"/>
                </a:lnTo>
                <a:lnTo>
                  <a:pt x="77356" y="95503"/>
                </a:lnTo>
                <a:lnTo>
                  <a:pt x="77356" y="93334"/>
                </a:lnTo>
                <a:lnTo>
                  <a:pt x="81325" y="97271"/>
                </a:lnTo>
                <a:lnTo>
                  <a:pt x="81492" y="97271"/>
                </a:lnTo>
                <a:lnTo>
                  <a:pt x="86896" y="97271"/>
                </a:lnTo>
                <a:close/>
                <a:moveTo>
                  <a:pt x="88264" y="97371"/>
                </a:moveTo>
                <a:lnTo>
                  <a:pt x="90298" y="97371"/>
                </a:lnTo>
                <a:lnTo>
                  <a:pt x="91966" y="99072"/>
                </a:lnTo>
                <a:lnTo>
                  <a:pt x="91966" y="106811"/>
                </a:lnTo>
                <a:lnTo>
                  <a:pt x="88264" y="103108"/>
                </a:lnTo>
                <a:close/>
                <a:moveTo>
                  <a:pt x="92767" y="99072"/>
                </a:moveTo>
                <a:lnTo>
                  <a:pt x="94435" y="97371"/>
                </a:lnTo>
                <a:lnTo>
                  <a:pt x="96469" y="97371"/>
                </a:lnTo>
                <a:lnTo>
                  <a:pt x="96469" y="103108"/>
                </a:lnTo>
                <a:lnTo>
                  <a:pt x="92767" y="106811"/>
                </a:lnTo>
                <a:close/>
                <a:moveTo>
                  <a:pt x="105242" y="102074"/>
                </a:moveTo>
                <a:lnTo>
                  <a:pt x="105409" y="102074"/>
                </a:lnTo>
                <a:lnTo>
                  <a:pt x="107377" y="100106"/>
                </a:lnTo>
                <a:lnTo>
                  <a:pt x="107377" y="101974"/>
                </a:lnTo>
                <a:lnTo>
                  <a:pt x="105943" y="103375"/>
                </a:lnTo>
                <a:lnTo>
                  <a:pt x="103941" y="103375"/>
                </a:lnTo>
                <a:lnTo>
                  <a:pt x="102607" y="102074"/>
                </a:lnTo>
                <a:close/>
                <a:moveTo>
                  <a:pt x="104175" y="104743"/>
                </a:moveTo>
                <a:lnTo>
                  <a:pt x="106810" y="107378"/>
                </a:lnTo>
                <a:lnTo>
                  <a:pt x="103074" y="107378"/>
                </a:lnTo>
                <a:lnTo>
                  <a:pt x="104175" y="106277"/>
                </a:lnTo>
                <a:close/>
                <a:moveTo>
                  <a:pt x="107377" y="108712"/>
                </a:moveTo>
                <a:lnTo>
                  <a:pt x="107377" y="112448"/>
                </a:lnTo>
                <a:lnTo>
                  <a:pt x="106276" y="111381"/>
                </a:lnTo>
                <a:lnTo>
                  <a:pt x="104709" y="111381"/>
                </a:lnTo>
                <a:close/>
                <a:moveTo>
                  <a:pt x="108144" y="108712"/>
                </a:moveTo>
                <a:lnTo>
                  <a:pt x="110813" y="111381"/>
                </a:lnTo>
                <a:lnTo>
                  <a:pt x="109412" y="111381"/>
                </a:lnTo>
                <a:lnTo>
                  <a:pt x="109145" y="111481"/>
                </a:lnTo>
                <a:lnTo>
                  <a:pt x="108144" y="112448"/>
                </a:lnTo>
                <a:lnTo>
                  <a:pt x="108144" y="108712"/>
                </a:lnTo>
                <a:close/>
                <a:moveTo>
                  <a:pt x="108711" y="107378"/>
                </a:moveTo>
                <a:lnTo>
                  <a:pt x="111347" y="104743"/>
                </a:lnTo>
                <a:lnTo>
                  <a:pt x="111347" y="106277"/>
                </a:lnTo>
                <a:lnTo>
                  <a:pt x="112447" y="107378"/>
                </a:lnTo>
                <a:close/>
                <a:moveTo>
                  <a:pt x="108144" y="106811"/>
                </a:moveTo>
                <a:lnTo>
                  <a:pt x="108144" y="103075"/>
                </a:lnTo>
                <a:lnTo>
                  <a:pt x="109145" y="104042"/>
                </a:lnTo>
                <a:lnTo>
                  <a:pt x="109412" y="104175"/>
                </a:lnTo>
                <a:lnTo>
                  <a:pt x="110813" y="104175"/>
                </a:lnTo>
                <a:close/>
                <a:moveTo>
                  <a:pt x="119052" y="97371"/>
                </a:moveTo>
                <a:lnTo>
                  <a:pt x="121087" y="97371"/>
                </a:lnTo>
                <a:lnTo>
                  <a:pt x="122755" y="99072"/>
                </a:lnTo>
                <a:lnTo>
                  <a:pt x="122755" y="106811"/>
                </a:lnTo>
                <a:lnTo>
                  <a:pt x="119052" y="103108"/>
                </a:lnTo>
                <a:close/>
                <a:moveTo>
                  <a:pt x="123555" y="99072"/>
                </a:moveTo>
                <a:lnTo>
                  <a:pt x="125223" y="97371"/>
                </a:lnTo>
                <a:lnTo>
                  <a:pt x="127258" y="97371"/>
                </a:lnTo>
                <a:lnTo>
                  <a:pt x="127258" y="103108"/>
                </a:lnTo>
                <a:lnTo>
                  <a:pt x="123555" y="106811"/>
                </a:lnTo>
                <a:lnTo>
                  <a:pt x="123555" y="99072"/>
                </a:lnTo>
                <a:close/>
                <a:moveTo>
                  <a:pt x="136198" y="102074"/>
                </a:moveTo>
                <a:lnTo>
                  <a:pt x="138166" y="100106"/>
                </a:lnTo>
                <a:lnTo>
                  <a:pt x="138166" y="101974"/>
                </a:lnTo>
                <a:lnTo>
                  <a:pt x="136731" y="103375"/>
                </a:lnTo>
                <a:lnTo>
                  <a:pt x="134730" y="103375"/>
                </a:lnTo>
                <a:lnTo>
                  <a:pt x="133396" y="102074"/>
                </a:lnTo>
                <a:close/>
                <a:moveTo>
                  <a:pt x="134964" y="104743"/>
                </a:moveTo>
                <a:lnTo>
                  <a:pt x="137599" y="107378"/>
                </a:lnTo>
                <a:lnTo>
                  <a:pt x="133863" y="107378"/>
                </a:lnTo>
                <a:lnTo>
                  <a:pt x="134964" y="106277"/>
                </a:lnTo>
                <a:lnTo>
                  <a:pt x="134964" y="104743"/>
                </a:lnTo>
                <a:close/>
                <a:moveTo>
                  <a:pt x="138166" y="108712"/>
                </a:moveTo>
                <a:lnTo>
                  <a:pt x="138166" y="112448"/>
                </a:lnTo>
                <a:lnTo>
                  <a:pt x="137165" y="111481"/>
                </a:lnTo>
                <a:lnTo>
                  <a:pt x="136898" y="111381"/>
                </a:lnTo>
                <a:lnTo>
                  <a:pt x="135531" y="111381"/>
                </a:lnTo>
                <a:close/>
                <a:moveTo>
                  <a:pt x="138933" y="108712"/>
                </a:moveTo>
                <a:lnTo>
                  <a:pt x="141602" y="111381"/>
                </a:lnTo>
                <a:lnTo>
                  <a:pt x="140034" y="111381"/>
                </a:lnTo>
                <a:lnTo>
                  <a:pt x="138933" y="112448"/>
                </a:lnTo>
                <a:close/>
                <a:moveTo>
                  <a:pt x="139500" y="107378"/>
                </a:moveTo>
                <a:lnTo>
                  <a:pt x="142135" y="104743"/>
                </a:lnTo>
                <a:lnTo>
                  <a:pt x="142135" y="106277"/>
                </a:lnTo>
                <a:lnTo>
                  <a:pt x="143236" y="107378"/>
                </a:lnTo>
                <a:close/>
                <a:moveTo>
                  <a:pt x="142369" y="103375"/>
                </a:moveTo>
                <a:lnTo>
                  <a:pt x="140367" y="103375"/>
                </a:lnTo>
                <a:lnTo>
                  <a:pt x="138933" y="101941"/>
                </a:lnTo>
                <a:lnTo>
                  <a:pt x="138933" y="100106"/>
                </a:lnTo>
                <a:lnTo>
                  <a:pt x="140901" y="102074"/>
                </a:lnTo>
                <a:lnTo>
                  <a:pt x="141068" y="102074"/>
                </a:lnTo>
                <a:lnTo>
                  <a:pt x="143703" y="102074"/>
                </a:lnTo>
                <a:close/>
                <a:moveTo>
                  <a:pt x="144504" y="101273"/>
                </a:moveTo>
                <a:lnTo>
                  <a:pt x="141235" y="101273"/>
                </a:lnTo>
                <a:lnTo>
                  <a:pt x="138933" y="98972"/>
                </a:lnTo>
                <a:lnTo>
                  <a:pt x="138933" y="96603"/>
                </a:lnTo>
                <a:lnTo>
                  <a:pt x="141935" y="99606"/>
                </a:lnTo>
                <a:lnTo>
                  <a:pt x="142102" y="99606"/>
                </a:lnTo>
                <a:lnTo>
                  <a:pt x="146172" y="99606"/>
                </a:lnTo>
                <a:close/>
                <a:moveTo>
                  <a:pt x="146939" y="98805"/>
                </a:moveTo>
                <a:lnTo>
                  <a:pt x="142269" y="98805"/>
                </a:lnTo>
                <a:lnTo>
                  <a:pt x="138933" y="95503"/>
                </a:lnTo>
                <a:lnTo>
                  <a:pt x="138933" y="93334"/>
                </a:lnTo>
                <a:lnTo>
                  <a:pt x="142903" y="97271"/>
                </a:lnTo>
                <a:lnTo>
                  <a:pt x="143069" y="97271"/>
                </a:lnTo>
                <a:lnTo>
                  <a:pt x="148473" y="97271"/>
                </a:lnTo>
                <a:close/>
                <a:moveTo>
                  <a:pt x="149841" y="97371"/>
                </a:moveTo>
                <a:lnTo>
                  <a:pt x="151876" y="97371"/>
                </a:lnTo>
                <a:lnTo>
                  <a:pt x="153543" y="99072"/>
                </a:lnTo>
                <a:lnTo>
                  <a:pt x="153543" y="106811"/>
                </a:lnTo>
                <a:lnTo>
                  <a:pt x="149841" y="103108"/>
                </a:lnTo>
                <a:lnTo>
                  <a:pt x="149841" y="97371"/>
                </a:lnTo>
                <a:close/>
                <a:moveTo>
                  <a:pt x="154344" y="99072"/>
                </a:moveTo>
                <a:lnTo>
                  <a:pt x="156012" y="97371"/>
                </a:lnTo>
                <a:lnTo>
                  <a:pt x="158047" y="97371"/>
                </a:lnTo>
                <a:lnTo>
                  <a:pt x="158047" y="103108"/>
                </a:lnTo>
                <a:lnTo>
                  <a:pt x="154344" y="106811"/>
                </a:lnTo>
                <a:lnTo>
                  <a:pt x="154344" y="99072"/>
                </a:lnTo>
                <a:close/>
                <a:moveTo>
                  <a:pt x="166820" y="102074"/>
                </a:moveTo>
                <a:lnTo>
                  <a:pt x="166986" y="102074"/>
                </a:lnTo>
                <a:lnTo>
                  <a:pt x="168954" y="100106"/>
                </a:lnTo>
                <a:lnTo>
                  <a:pt x="168954" y="101974"/>
                </a:lnTo>
                <a:lnTo>
                  <a:pt x="167520" y="103375"/>
                </a:lnTo>
                <a:lnTo>
                  <a:pt x="165519" y="103375"/>
                </a:lnTo>
                <a:lnTo>
                  <a:pt x="164184" y="102074"/>
                </a:lnTo>
                <a:close/>
                <a:moveTo>
                  <a:pt x="165752" y="104743"/>
                </a:moveTo>
                <a:lnTo>
                  <a:pt x="168387" y="107378"/>
                </a:lnTo>
                <a:lnTo>
                  <a:pt x="164651" y="107378"/>
                </a:lnTo>
                <a:lnTo>
                  <a:pt x="165752" y="106277"/>
                </a:lnTo>
                <a:lnTo>
                  <a:pt x="165752" y="104743"/>
                </a:lnTo>
                <a:close/>
                <a:moveTo>
                  <a:pt x="168954" y="108712"/>
                </a:moveTo>
                <a:lnTo>
                  <a:pt x="168954" y="112448"/>
                </a:lnTo>
                <a:lnTo>
                  <a:pt x="167854" y="111381"/>
                </a:lnTo>
                <a:lnTo>
                  <a:pt x="166319" y="111381"/>
                </a:lnTo>
                <a:close/>
                <a:moveTo>
                  <a:pt x="169755" y="108712"/>
                </a:moveTo>
                <a:lnTo>
                  <a:pt x="172390" y="111381"/>
                </a:lnTo>
                <a:lnTo>
                  <a:pt x="170989" y="111381"/>
                </a:lnTo>
                <a:lnTo>
                  <a:pt x="170722" y="111481"/>
                </a:lnTo>
                <a:lnTo>
                  <a:pt x="169755" y="112448"/>
                </a:lnTo>
                <a:lnTo>
                  <a:pt x="169755" y="108712"/>
                </a:lnTo>
                <a:close/>
                <a:moveTo>
                  <a:pt x="170289" y="107378"/>
                </a:moveTo>
                <a:lnTo>
                  <a:pt x="172957" y="104743"/>
                </a:lnTo>
                <a:lnTo>
                  <a:pt x="172957" y="106277"/>
                </a:lnTo>
                <a:lnTo>
                  <a:pt x="174025" y="107378"/>
                </a:lnTo>
                <a:close/>
                <a:moveTo>
                  <a:pt x="169755" y="106811"/>
                </a:moveTo>
                <a:lnTo>
                  <a:pt x="169755" y="103075"/>
                </a:lnTo>
                <a:lnTo>
                  <a:pt x="170722" y="104042"/>
                </a:lnTo>
                <a:lnTo>
                  <a:pt x="170989" y="104175"/>
                </a:lnTo>
                <a:lnTo>
                  <a:pt x="172390" y="104175"/>
                </a:lnTo>
                <a:close/>
                <a:moveTo>
                  <a:pt x="180629" y="97371"/>
                </a:moveTo>
                <a:lnTo>
                  <a:pt x="182664" y="97371"/>
                </a:lnTo>
                <a:lnTo>
                  <a:pt x="184332" y="99072"/>
                </a:lnTo>
                <a:lnTo>
                  <a:pt x="184332" y="106811"/>
                </a:lnTo>
                <a:lnTo>
                  <a:pt x="180629" y="103108"/>
                </a:lnTo>
                <a:lnTo>
                  <a:pt x="180629" y="97371"/>
                </a:lnTo>
                <a:close/>
                <a:moveTo>
                  <a:pt x="185133" y="99072"/>
                </a:moveTo>
                <a:lnTo>
                  <a:pt x="186801" y="97371"/>
                </a:lnTo>
                <a:lnTo>
                  <a:pt x="188835" y="97371"/>
                </a:lnTo>
                <a:lnTo>
                  <a:pt x="188835" y="103108"/>
                </a:lnTo>
                <a:lnTo>
                  <a:pt x="185133" y="106811"/>
                </a:lnTo>
                <a:lnTo>
                  <a:pt x="185133" y="99072"/>
                </a:lnTo>
                <a:close/>
                <a:moveTo>
                  <a:pt x="197775" y="102074"/>
                </a:moveTo>
                <a:lnTo>
                  <a:pt x="199743" y="100106"/>
                </a:lnTo>
                <a:lnTo>
                  <a:pt x="199743" y="101974"/>
                </a:lnTo>
                <a:lnTo>
                  <a:pt x="198309" y="103375"/>
                </a:lnTo>
                <a:lnTo>
                  <a:pt x="196307" y="103375"/>
                </a:lnTo>
                <a:lnTo>
                  <a:pt x="194973" y="102074"/>
                </a:lnTo>
                <a:close/>
                <a:moveTo>
                  <a:pt x="196541" y="104743"/>
                </a:moveTo>
                <a:lnTo>
                  <a:pt x="199176" y="107378"/>
                </a:lnTo>
                <a:lnTo>
                  <a:pt x="195440" y="107378"/>
                </a:lnTo>
                <a:lnTo>
                  <a:pt x="196541" y="106277"/>
                </a:lnTo>
                <a:lnTo>
                  <a:pt x="196541" y="104743"/>
                </a:lnTo>
                <a:close/>
                <a:moveTo>
                  <a:pt x="199743" y="108712"/>
                </a:moveTo>
                <a:lnTo>
                  <a:pt x="199743" y="112448"/>
                </a:lnTo>
                <a:lnTo>
                  <a:pt x="198776" y="111481"/>
                </a:lnTo>
                <a:lnTo>
                  <a:pt x="198476" y="111381"/>
                </a:lnTo>
                <a:lnTo>
                  <a:pt x="197108" y="111381"/>
                </a:lnTo>
                <a:close/>
                <a:moveTo>
                  <a:pt x="200544" y="108712"/>
                </a:moveTo>
                <a:lnTo>
                  <a:pt x="203179" y="111381"/>
                </a:lnTo>
                <a:lnTo>
                  <a:pt x="201644" y="111381"/>
                </a:lnTo>
                <a:lnTo>
                  <a:pt x="200544" y="112448"/>
                </a:lnTo>
                <a:close/>
                <a:moveTo>
                  <a:pt x="201077" y="107378"/>
                </a:moveTo>
                <a:lnTo>
                  <a:pt x="203746" y="104743"/>
                </a:lnTo>
                <a:lnTo>
                  <a:pt x="203746" y="106277"/>
                </a:lnTo>
                <a:lnTo>
                  <a:pt x="204847" y="107378"/>
                </a:lnTo>
                <a:close/>
                <a:moveTo>
                  <a:pt x="203979" y="103375"/>
                </a:moveTo>
                <a:lnTo>
                  <a:pt x="201945" y="103375"/>
                </a:lnTo>
                <a:lnTo>
                  <a:pt x="200544" y="101941"/>
                </a:lnTo>
                <a:lnTo>
                  <a:pt x="200544" y="100106"/>
                </a:lnTo>
                <a:lnTo>
                  <a:pt x="202512" y="102074"/>
                </a:lnTo>
                <a:lnTo>
                  <a:pt x="202645" y="102074"/>
                </a:lnTo>
                <a:lnTo>
                  <a:pt x="205280" y="102074"/>
                </a:lnTo>
                <a:close/>
                <a:moveTo>
                  <a:pt x="206081" y="101273"/>
                </a:moveTo>
                <a:lnTo>
                  <a:pt x="202812" y="101273"/>
                </a:lnTo>
                <a:lnTo>
                  <a:pt x="200544" y="98972"/>
                </a:lnTo>
                <a:lnTo>
                  <a:pt x="200544" y="96603"/>
                </a:lnTo>
                <a:lnTo>
                  <a:pt x="203512" y="99606"/>
                </a:lnTo>
                <a:lnTo>
                  <a:pt x="203679" y="99606"/>
                </a:lnTo>
                <a:lnTo>
                  <a:pt x="207749" y="99606"/>
                </a:lnTo>
                <a:close/>
                <a:moveTo>
                  <a:pt x="208549" y="98805"/>
                </a:moveTo>
                <a:lnTo>
                  <a:pt x="203846" y="98805"/>
                </a:lnTo>
                <a:lnTo>
                  <a:pt x="200544" y="95503"/>
                </a:lnTo>
                <a:lnTo>
                  <a:pt x="200544" y="93334"/>
                </a:lnTo>
                <a:lnTo>
                  <a:pt x="204480" y="97271"/>
                </a:lnTo>
                <a:lnTo>
                  <a:pt x="204647" y="97271"/>
                </a:lnTo>
                <a:lnTo>
                  <a:pt x="210084" y="97271"/>
                </a:lnTo>
                <a:close/>
                <a:moveTo>
                  <a:pt x="211418" y="97371"/>
                </a:moveTo>
                <a:lnTo>
                  <a:pt x="213453" y="97371"/>
                </a:lnTo>
                <a:lnTo>
                  <a:pt x="215154" y="99072"/>
                </a:lnTo>
                <a:lnTo>
                  <a:pt x="215154" y="106811"/>
                </a:lnTo>
                <a:lnTo>
                  <a:pt x="211418" y="103108"/>
                </a:lnTo>
                <a:lnTo>
                  <a:pt x="211418" y="97371"/>
                </a:lnTo>
                <a:close/>
                <a:moveTo>
                  <a:pt x="215921" y="99072"/>
                </a:moveTo>
                <a:lnTo>
                  <a:pt x="217623" y="97371"/>
                </a:lnTo>
                <a:lnTo>
                  <a:pt x="219657" y="97371"/>
                </a:lnTo>
                <a:lnTo>
                  <a:pt x="219657" y="103108"/>
                </a:lnTo>
                <a:lnTo>
                  <a:pt x="215921" y="106811"/>
                </a:lnTo>
                <a:lnTo>
                  <a:pt x="215921" y="99072"/>
                </a:lnTo>
                <a:close/>
                <a:moveTo>
                  <a:pt x="226596" y="87464"/>
                </a:moveTo>
                <a:lnTo>
                  <a:pt x="226429" y="87464"/>
                </a:lnTo>
                <a:lnTo>
                  <a:pt x="220992" y="87464"/>
                </a:lnTo>
                <a:lnTo>
                  <a:pt x="222526" y="85929"/>
                </a:lnTo>
                <a:lnTo>
                  <a:pt x="227229" y="85929"/>
                </a:lnTo>
                <a:lnTo>
                  <a:pt x="230532" y="89265"/>
                </a:lnTo>
                <a:lnTo>
                  <a:pt x="230532" y="91400"/>
                </a:lnTo>
                <a:close/>
                <a:moveTo>
                  <a:pt x="227530" y="85162"/>
                </a:moveTo>
                <a:lnTo>
                  <a:pt x="227396" y="85162"/>
                </a:lnTo>
                <a:lnTo>
                  <a:pt x="223327" y="85162"/>
                </a:lnTo>
                <a:lnTo>
                  <a:pt x="224995" y="83461"/>
                </a:lnTo>
                <a:lnTo>
                  <a:pt x="228230" y="83461"/>
                </a:lnTo>
                <a:lnTo>
                  <a:pt x="230532" y="85762"/>
                </a:lnTo>
                <a:lnTo>
                  <a:pt x="230532" y="88131"/>
                </a:lnTo>
                <a:close/>
                <a:moveTo>
                  <a:pt x="231332" y="82794"/>
                </a:moveTo>
                <a:lnTo>
                  <a:pt x="232733" y="81359"/>
                </a:lnTo>
                <a:lnTo>
                  <a:pt x="234768" y="81359"/>
                </a:lnTo>
                <a:lnTo>
                  <a:pt x="236069" y="82693"/>
                </a:lnTo>
                <a:lnTo>
                  <a:pt x="233300" y="82693"/>
                </a:lnTo>
                <a:lnTo>
                  <a:pt x="231332" y="84662"/>
                </a:lnTo>
                <a:lnTo>
                  <a:pt x="231332" y="82794"/>
                </a:lnTo>
                <a:close/>
                <a:moveTo>
                  <a:pt x="234535" y="80025"/>
                </a:moveTo>
                <a:lnTo>
                  <a:pt x="231899" y="77356"/>
                </a:lnTo>
                <a:lnTo>
                  <a:pt x="235635" y="77356"/>
                </a:lnTo>
                <a:lnTo>
                  <a:pt x="234535" y="78457"/>
                </a:lnTo>
                <a:close/>
                <a:moveTo>
                  <a:pt x="231332" y="76022"/>
                </a:moveTo>
                <a:lnTo>
                  <a:pt x="231332" y="72286"/>
                </a:lnTo>
                <a:lnTo>
                  <a:pt x="232300" y="73253"/>
                </a:lnTo>
                <a:lnTo>
                  <a:pt x="232567" y="73387"/>
                </a:lnTo>
                <a:lnTo>
                  <a:pt x="233968" y="73387"/>
                </a:lnTo>
                <a:close/>
                <a:moveTo>
                  <a:pt x="230532" y="71152"/>
                </a:moveTo>
                <a:lnTo>
                  <a:pt x="229097" y="72586"/>
                </a:lnTo>
                <a:lnTo>
                  <a:pt x="227096" y="72586"/>
                </a:lnTo>
                <a:lnTo>
                  <a:pt x="225762" y="71285"/>
                </a:lnTo>
                <a:lnTo>
                  <a:pt x="228564" y="71285"/>
                </a:lnTo>
                <a:lnTo>
                  <a:pt x="230532" y="69317"/>
                </a:lnTo>
                <a:close/>
                <a:moveTo>
                  <a:pt x="228230" y="70485"/>
                </a:moveTo>
                <a:lnTo>
                  <a:pt x="224995" y="70485"/>
                </a:lnTo>
                <a:lnTo>
                  <a:pt x="223327" y="68783"/>
                </a:lnTo>
                <a:lnTo>
                  <a:pt x="227363" y="68783"/>
                </a:lnTo>
                <a:lnTo>
                  <a:pt x="227663" y="68683"/>
                </a:lnTo>
                <a:lnTo>
                  <a:pt x="230532" y="65815"/>
                </a:lnTo>
                <a:lnTo>
                  <a:pt x="230532" y="68183"/>
                </a:lnTo>
                <a:close/>
                <a:moveTo>
                  <a:pt x="227229" y="68016"/>
                </a:moveTo>
                <a:lnTo>
                  <a:pt x="222526" y="68016"/>
                </a:lnTo>
                <a:lnTo>
                  <a:pt x="220992" y="66482"/>
                </a:lnTo>
                <a:lnTo>
                  <a:pt x="226596" y="66482"/>
                </a:lnTo>
                <a:lnTo>
                  <a:pt x="230532" y="62546"/>
                </a:lnTo>
                <a:lnTo>
                  <a:pt x="230532" y="64714"/>
                </a:lnTo>
                <a:close/>
                <a:moveTo>
                  <a:pt x="226596" y="56675"/>
                </a:moveTo>
                <a:lnTo>
                  <a:pt x="220992" y="56675"/>
                </a:lnTo>
                <a:lnTo>
                  <a:pt x="222526" y="55140"/>
                </a:lnTo>
                <a:lnTo>
                  <a:pt x="227229" y="55140"/>
                </a:lnTo>
                <a:lnTo>
                  <a:pt x="230532" y="58476"/>
                </a:lnTo>
                <a:lnTo>
                  <a:pt x="230532" y="60611"/>
                </a:lnTo>
                <a:close/>
                <a:moveTo>
                  <a:pt x="227663" y="54473"/>
                </a:moveTo>
                <a:lnTo>
                  <a:pt x="227396" y="54340"/>
                </a:lnTo>
                <a:lnTo>
                  <a:pt x="223327" y="54340"/>
                </a:lnTo>
                <a:lnTo>
                  <a:pt x="224995" y="52672"/>
                </a:lnTo>
                <a:lnTo>
                  <a:pt x="228230" y="52672"/>
                </a:lnTo>
                <a:lnTo>
                  <a:pt x="230532" y="54974"/>
                </a:lnTo>
                <a:lnTo>
                  <a:pt x="230532" y="57342"/>
                </a:lnTo>
                <a:close/>
                <a:moveTo>
                  <a:pt x="231332" y="52005"/>
                </a:moveTo>
                <a:lnTo>
                  <a:pt x="232733" y="50570"/>
                </a:lnTo>
                <a:lnTo>
                  <a:pt x="234768" y="50570"/>
                </a:lnTo>
                <a:lnTo>
                  <a:pt x="236069" y="51905"/>
                </a:lnTo>
                <a:lnTo>
                  <a:pt x="233300" y="51905"/>
                </a:lnTo>
                <a:lnTo>
                  <a:pt x="231332" y="53873"/>
                </a:lnTo>
                <a:lnTo>
                  <a:pt x="231332" y="52005"/>
                </a:lnTo>
                <a:close/>
                <a:moveTo>
                  <a:pt x="234535" y="47835"/>
                </a:moveTo>
                <a:lnTo>
                  <a:pt x="234535" y="49203"/>
                </a:lnTo>
                <a:lnTo>
                  <a:pt x="231899" y="46568"/>
                </a:lnTo>
                <a:lnTo>
                  <a:pt x="235635" y="46568"/>
                </a:lnTo>
                <a:lnTo>
                  <a:pt x="234635" y="47568"/>
                </a:lnTo>
                <a:close/>
                <a:moveTo>
                  <a:pt x="231866" y="45800"/>
                </a:moveTo>
                <a:lnTo>
                  <a:pt x="234535" y="43132"/>
                </a:lnTo>
                <a:lnTo>
                  <a:pt x="234535" y="44700"/>
                </a:lnTo>
                <a:lnTo>
                  <a:pt x="235635" y="45800"/>
                </a:lnTo>
                <a:lnTo>
                  <a:pt x="231866" y="45800"/>
                </a:lnTo>
                <a:close/>
                <a:moveTo>
                  <a:pt x="231332" y="45233"/>
                </a:moveTo>
                <a:lnTo>
                  <a:pt x="231332" y="41497"/>
                </a:lnTo>
                <a:lnTo>
                  <a:pt x="232300" y="42465"/>
                </a:lnTo>
                <a:lnTo>
                  <a:pt x="232567" y="42598"/>
                </a:lnTo>
                <a:lnTo>
                  <a:pt x="233968" y="42598"/>
                </a:lnTo>
                <a:close/>
                <a:moveTo>
                  <a:pt x="230532" y="40363"/>
                </a:moveTo>
                <a:lnTo>
                  <a:pt x="229097" y="41797"/>
                </a:lnTo>
                <a:lnTo>
                  <a:pt x="227096" y="41797"/>
                </a:lnTo>
                <a:lnTo>
                  <a:pt x="225762" y="40463"/>
                </a:lnTo>
                <a:lnTo>
                  <a:pt x="228397" y="40463"/>
                </a:lnTo>
                <a:lnTo>
                  <a:pt x="228564" y="40463"/>
                </a:lnTo>
                <a:lnTo>
                  <a:pt x="230532" y="38495"/>
                </a:lnTo>
                <a:lnTo>
                  <a:pt x="230532" y="40363"/>
                </a:lnTo>
                <a:close/>
                <a:moveTo>
                  <a:pt x="228230" y="39696"/>
                </a:moveTo>
                <a:lnTo>
                  <a:pt x="224995" y="39696"/>
                </a:lnTo>
                <a:lnTo>
                  <a:pt x="223327" y="38028"/>
                </a:lnTo>
                <a:lnTo>
                  <a:pt x="227363" y="38028"/>
                </a:lnTo>
                <a:lnTo>
                  <a:pt x="227530" y="38028"/>
                </a:lnTo>
                <a:lnTo>
                  <a:pt x="230532" y="35026"/>
                </a:lnTo>
                <a:lnTo>
                  <a:pt x="230532" y="37394"/>
                </a:lnTo>
                <a:close/>
                <a:moveTo>
                  <a:pt x="227229" y="37228"/>
                </a:moveTo>
                <a:lnTo>
                  <a:pt x="222526" y="37228"/>
                </a:lnTo>
                <a:lnTo>
                  <a:pt x="220992" y="35693"/>
                </a:lnTo>
                <a:lnTo>
                  <a:pt x="226429" y="35693"/>
                </a:lnTo>
                <a:lnTo>
                  <a:pt x="226596" y="35693"/>
                </a:lnTo>
                <a:lnTo>
                  <a:pt x="230532" y="31757"/>
                </a:lnTo>
                <a:lnTo>
                  <a:pt x="230532" y="33892"/>
                </a:lnTo>
                <a:close/>
                <a:moveTo>
                  <a:pt x="226596" y="25886"/>
                </a:moveTo>
                <a:lnTo>
                  <a:pt x="226429" y="25886"/>
                </a:lnTo>
                <a:lnTo>
                  <a:pt x="220992" y="25886"/>
                </a:lnTo>
                <a:lnTo>
                  <a:pt x="222526" y="24352"/>
                </a:lnTo>
                <a:lnTo>
                  <a:pt x="227229" y="24352"/>
                </a:lnTo>
                <a:lnTo>
                  <a:pt x="230532" y="27654"/>
                </a:lnTo>
                <a:lnTo>
                  <a:pt x="230532" y="29822"/>
                </a:lnTo>
                <a:close/>
                <a:moveTo>
                  <a:pt x="227530" y="23551"/>
                </a:moveTo>
                <a:lnTo>
                  <a:pt x="227396" y="23551"/>
                </a:lnTo>
                <a:lnTo>
                  <a:pt x="223327" y="23551"/>
                </a:lnTo>
                <a:lnTo>
                  <a:pt x="224995" y="21883"/>
                </a:lnTo>
                <a:lnTo>
                  <a:pt x="228230" y="21883"/>
                </a:lnTo>
                <a:lnTo>
                  <a:pt x="230532" y="24185"/>
                </a:lnTo>
                <a:lnTo>
                  <a:pt x="230532" y="26553"/>
                </a:lnTo>
                <a:close/>
                <a:moveTo>
                  <a:pt x="227330" y="13744"/>
                </a:moveTo>
                <a:lnTo>
                  <a:pt x="227330" y="12343"/>
                </a:lnTo>
                <a:lnTo>
                  <a:pt x="229965" y="15012"/>
                </a:lnTo>
                <a:lnTo>
                  <a:pt x="226229" y="15012"/>
                </a:lnTo>
                <a:lnTo>
                  <a:pt x="227196" y="14011"/>
                </a:lnTo>
                <a:close/>
                <a:moveTo>
                  <a:pt x="230532" y="20082"/>
                </a:moveTo>
                <a:lnTo>
                  <a:pt x="229431" y="18981"/>
                </a:lnTo>
                <a:lnTo>
                  <a:pt x="229264" y="18981"/>
                </a:lnTo>
                <a:lnTo>
                  <a:pt x="227897" y="18981"/>
                </a:lnTo>
                <a:lnTo>
                  <a:pt x="230532" y="16346"/>
                </a:lnTo>
                <a:close/>
                <a:moveTo>
                  <a:pt x="231332" y="16346"/>
                </a:moveTo>
                <a:lnTo>
                  <a:pt x="233968" y="18981"/>
                </a:lnTo>
                <a:lnTo>
                  <a:pt x="232567" y="18981"/>
                </a:lnTo>
                <a:lnTo>
                  <a:pt x="232300" y="19115"/>
                </a:lnTo>
                <a:lnTo>
                  <a:pt x="231332" y="20082"/>
                </a:lnTo>
                <a:lnTo>
                  <a:pt x="231332" y="16346"/>
                </a:lnTo>
                <a:close/>
                <a:moveTo>
                  <a:pt x="227897" y="11776"/>
                </a:moveTo>
                <a:lnTo>
                  <a:pt x="229431" y="11776"/>
                </a:lnTo>
                <a:lnTo>
                  <a:pt x="230532" y="10709"/>
                </a:lnTo>
                <a:lnTo>
                  <a:pt x="230532" y="14445"/>
                </a:lnTo>
                <a:close/>
                <a:moveTo>
                  <a:pt x="229965" y="15779"/>
                </a:moveTo>
                <a:lnTo>
                  <a:pt x="227330" y="18414"/>
                </a:lnTo>
                <a:lnTo>
                  <a:pt x="227330" y="16880"/>
                </a:lnTo>
                <a:lnTo>
                  <a:pt x="226229" y="15779"/>
                </a:lnTo>
                <a:close/>
                <a:moveTo>
                  <a:pt x="227096" y="19782"/>
                </a:moveTo>
                <a:lnTo>
                  <a:pt x="229097" y="19782"/>
                </a:lnTo>
                <a:lnTo>
                  <a:pt x="230532" y="21216"/>
                </a:lnTo>
                <a:lnTo>
                  <a:pt x="230532" y="23051"/>
                </a:lnTo>
                <a:lnTo>
                  <a:pt x="228564" y="21083"/>
                </a:lnTo>
                <a:lnTo>
                  <a:pt x="228397" y="21083"/>
                </a:lnTo>
                <a:lnTo>
                  <a:pt x="225795" y="21083"/>
                </a:lnTo>
                <a:close/>
                <a:moveTo>
                  <a:pt x="231332" y="21216"/>
                </a:moveTo>
                <a:lnTo>
                  <a:pt x="232733" y="19782"/>
                </a:lnTo>
                <a:lnTo>
                  <a:pt x="234768" y="19782"/>
                </a:lnTo>
                <a:lnTo>
                  <a:pt x="236069" y="21083"/>
                </a:lnTo>
                <a:lnTo>
                  <a:pt x="233300" y="21083"/>
                </a:lnTo>
                <a:lnTo>
                  <a:pt x="231332" y="23051"/>
                </a:lnTo>
                <a:lnTo>
                  <a:pt x="231332" y="21216"/>
                </a:lnTo>
                <a:close/>
                <a:moveTo>
                  <a:pt x="234535" y="18447"/>
                </a:moveTo>
                <a:lnTo>
                  <a:pt x="231899" y="15779"/>
                </a:lnTo>
                <a:lnTo>
                  <a:pt x="235635" y="15779"/>
                </a:lnTo>
                <a:lnTo>
                  <a:pt x="234535" y="16880"/>
                </a:lnTo>
                <a:close/>
                <a:moveTo>
                  <a:pt x="231332" y="14445"/>
                </a:moveTo>
                <a:lnTo>
                  <a:pt x="231332" y="10709"/>
                </a:lnTo>
                <a:lnTo>
                  <a:pt x="232300" y="11676"/>
                </a:lnTo>
                <a:lnTo>
                  <a:pt x="232567" y="11809"/>
                </a:lnTo>
                <a:lnTo>
                  <a:pt x="233968" y="11809"/>
                </a:lnTo>
                <a:close/>
                <a:moveTo>
                  <a:pt x="230532" y="9574"/>
                </a:moveTo>
                <a:lnTo>
                  <a:pt x="229097" y="11009"/>
                </a:lnTo>
                <a:lnTo>
                  <a:pt x="227096" y="11009"/>
                </a:lnTo>
                <a:lnTo>
                  <a:pt x="225762" y="9675"/>
                </a:lnTo>
                <a:lnTo>
                  <a:pt x="228564" y="9675"/>
                </a:lnTo>
                <a:lnTo>
                  <a:pt x="230532" y="7706"/>
                </a:lnTo>
                <a:close/>
                <a:moveTo>
                  <a:pt x="225128" y="15779"/>
                </a:moveTo>
                <a:lnTo>
                  <a:pt x="226529" y="17213"/>
                </a:lnTo>
                <a:lnTo>
                  <a:pt x="226529" y="19215"/>
                </a:lnTo>
                <a:lnTo>
                  <a:pt x="225228" y="20549"/>
                </a:lnTo>
                <a:lnTo>
                  <a:pt x="225228" y="17747"/>
                </a:lnTo>
                <a:lnTo>
                  <a:pt x="223260" y="15779"/>
                </a:lnTo>
                <a:close/>
                <a:moveTo>
                  <a:pt x="205848" y="17747"/>
                </a:moveTo>
                <a:lnTo>
                  <a:pt x="205848" y="20516"/>
                </a:lnTo>
                <a:lnTo>
                  <a:pt x="204513" y="19215"/>
                </a:lnTo>
                <a:lnTo>
                  <a:pt x="204513" y="17213"/>
                </a:lnTo>
                <a:lnTo>
                  <a:pt x="205948" y="15779"/>
                </a:lnTo>
                <a:lnTo>
                  <a:pt x="207816" y="15779"/>
                </a:lnTo>
                <a:close/>
                <a:moveTo>
                  <a:pt x="205948" y="15012"/>
                </a:moveTo>
                <a:lnTo>
                  <a:pt x="204513" y="13577"/>
                </a:lnTo>
                <a:lnTo>
                  <a:pt x="204513" y="11576"/>
                </a:lnTo>
                <a:lnTo>
                  <a:pt x="205848" y="10242"/>
                </a:lnTo>
                <a:lnTo>
                  <a:pt x="205848" y="13010"/>
                </a:lnTo>
                <a:lnTo>
                  <a:pt x="207816" y="14978"/>
                </a:lnTo>
                <a:lnTo>
                  <a:pt x="205948" y="14978"/>
                </a:lnTo>
                <a:close/>
                <a:moveTo>
                  <a:pt x="203979" y="11009"/>
                </a:moveTo>
                <a:lnTo>
                  <a:pt x="201945" y="11009"/>
                </a:lnTo>
                <a:lnTo>
                  <a:pt x="200544" y="9574"/>
                </a:lnTo>
                <a:lnTo>
                  <a:pt x="200544" y="7706"/>
                </a:lnTo>
                <a:lnTo>
                  <a:pt x="202512" y="9675"/>
                </a:lnTo>
                <a:lnTo>
                  <a:pt x="205280" y="9675"/>
                </a:lnTo>
                <a:close/>
                <a:moveTo>
                  <a:pt x="199743" y="9574"/>
                </a:moveTo>
                <a:lnTo>
                  <a:pt x="198309" y="11009"/>
                </a:lnTo>
                <a:lnTo>
                  <a:pt x="196307" y="11009"/>
                </a:lnTo>
                <a:lnTo>
                  <a:pt x="194973" y="9675"/>
                </a:lnTo>
                <a:lnTo>
                  <a:pt x="197775" y="9675"/>
                </a:lnTo>
                <a:lnTo>
                  <a:pt x="199743" y="7706"/>
                </a:lnTo>
                <a:lnTo>
                  <a:pt x="199743" y="9574"/>
                </a:lnTo>
                <a:close/>
                <a:moveTo>
                  <a:pt x="194339" y="15779"/>
                </a:moveTo>
                <a:lnTo>
                  <a:pt x="195740" y="17213"/>
                </a:lnTo>
                <a:lnTo>
                  <a:pt x="195740" y="19215"/>
                </a:lnTo>
                <a:lnTo>
                  <a:pt x="194439" y="20549"/>
                </a:lnTo>
                <a:lnTo>
                  <a:pt x="194439" y="17747"/>
                </a:lnTo>
                <a:lnTo>
                  <a:pt x="192471" y="15779"/>
                </a:lnTo>
                <a:close/>
                <a:moveTo>
                  <a:pt x="175059" y="17747"/>
                </a:moveTo>
                <a:lnTo>
                  <a:pt x="175059" y="20549"/>
                </a:lnTo>
                <a:lnTo>
                  <a:pt x="173725" y="19215"/>
                </a:lnTo>
                <a:lnTo>
                  <a:pt x="173725" y="17213"/>
                </a:lnTo>
                <a:lnTo>
                  <a:pt x="175159" y="15779"/>
                </a:lnTo>
                <a:lnTo>
                  <a:pt x="177027" y="15779"/>
                </a:lnTo>
                <a:close/>
                <a:moveTo>
                  <a:pt x="175159" y="15012"/>
                </a:moveTo>
                <a:lnTo>
                  <a:pt x="173725" y="13577"/>
                </a:lnTo>
                <a:lnTo>
                  <a:pt x="173725" y="11576"/>
                </a:lnTo>
                <a:lnTo>
                  <a:pt x="175059" y="10242"/>
                </a:lnTo>
                <a:lnTo>
                  <a:pt x="175059" y="13010"/>
                </a:lnTo>
                <a:lnTo>
                  <a:pt x="177027" y="14978"/>
                </a:lnTo>
                <a:lnTo>
                  <a:pt x="175159" y="14978"/>
                </a:lnTo>
                <a:close/>
                <a:moveTo>
                  <a:pt x="173191" y="11009"/>
                </a:moveTo>
                <a:lnTo>
                  <a:pt x="171156" y="11009"/>
                </a:lnTo>
                <a:lnTo>
                  <a:pt x="169755" y="9574"/>
                </a:lnTo>
                <a:lnTo>
                  <a:pt x="169755" y="7706"/>
                </a:lnTo>
                <a:lnTo>
                  <a:pt x="171723" y="9675"/>
                </a:lnTo>
                <a:lnTo>
                  <a:pt x="174492" y="9675"/>
                </a:lnTo>
                <a:close/>
                <a:moveTo>
                  <a:pt x="168954" y="9574"/>
                </a:moveTo>
                <a:lnTo>
                  <a:pt x="167520" y="11009"/>
                </a:lnTo>
                <a:lnTo>
                  <a:pt x="165519" y="11009"/>
                </a:lnTo>
                <a:lnTo>
                  <a:pt x="164184" y="9675"/>
                </a:lnTo>
                <a:lnTo>
                  <a:pt x="166986" y="9675"/>
                </a:lnTo>
                <a:lnTo>
                  <a:pt x="168954" y="7706"/>
                </a:lnTo>
                <a:close/>
                <a:moveTo>
                  <a:pt x="163517" y="15779"/>
                </a:moveTo>
                <a:lnTo>
                  <a:pt x="164952" y="17213"/>
                </a:lnTo>
                <a:lnTo>
                  <a:pt x="164952" y="19215"/>
                </a:lnTo>
                <a:lnTo>
                  <a:pt x="163651" y="20549"/>
                </a:lnTo>
                <a:lnTo>
                  <a:pt x="163651" y="17747"/>
                </a:lnTo>
                <a:lnTo>
                  <a:pt x="161649" y="15779"/>
                </a:lnTo>
                <a:close/>
                <a:moveTo>
                  <a:pt x="144270" y="17747"/>
                </a:moveTo>
                <a:lnTo>
                  <a:pt x="144270" y="20549"/>
                </a:lnTo>
                <a:lnTo>
                  <a:pt x="142936" y="19215"/>
                </a:lnTo>
                <a:lnTo>
                  <a:pt x="142936" y="17213"/>
                </a:lnTo>
                <a:lnTo>
                  <a:pt x="144370" y="15779"/>
                </a:lnTo>
                <a:lnTo>
                  <a:pt x="146238" y="15779"/>
                </a:lnTo>
                <a:close/>
                <a:moveTo>
                  <a:pt x="144370" y="15012"/>
                </a:moveTo>
                <a:lnTo>
                  <a:pt x="142936" y="13577"/>
                </a:lnTo>
                <a:lnTo>
                  <a:pt x="142936" y="11576"/>
                </a:lnTo>
                <a:lnTo>
                  <a:pt x="144270" y="10242"/>
                </a:lnTo>
                <a:lnTo>
                  <a:pt x="144270" y="13010"/>
                </a:lnTo>
                <a:lnTo>
                  <a:pt x="146238" y="14978"/>
                </a:lnTo>
                <a:lnTo>
                  <a:pt x="144370" y="14978"/>
                </a:lnTo>
                <a:close/>
                <a:moveTo>
                  <a:pt x="142369" y="11009"/>
                </a:moveTo>
                <a:lnTo>
                  <a:pt x="140367" y="11009"/>
                </a:lnTo>
                <a:lnTo>
                  <a:pt x="138933" y="9574"/>
                </a:lnTo>
                <a:lnTo>
                  <a:pt x="138933" y="7706"/>
                </a:lnTo>
                <a:lnTo>
                  <a:pt x="140901" y="9675"/>
                </a:lnTo>
                <a:lnTo>
                  <a:pt x="143703" y="9675"/>
                </a:lnTo>
                <a:close/>
                <a:moveTo>
                  <a:pt x="138166" y="9574"/>
                </a:moveTo>
                <a:lnTo>
                  <a:pt x="136731" y="11009"/>
                </a:lnTo>
                <a:lnTo>
                  <a:pt x="134730" y="11009"/>
                </a:lnTo>
                <a:lnTo>
                  <a:pt x="133396" y="9675"/>
                </a:lnTo>
                <a:lnTo>
                  <a:pt x="136198" y="9675"/>
                </a:lnTo>
                <a:lnTo>
                  <a:pt x="138166" y="7706"/>
                </a:lnTo>
                <a:close/>
                <a:moveTo>
                  <a:pt x="132729" y="15779"/>
                </a:moveTo>
                <a:lnTo>
                  <a:pt x="134163" y="17213"/>
                </a:lnTo>
                <a:lnTo>
                  <a:pt x="134163" y="19215"/>
                </a:lnTo>
                <a:lnTo>
                  <a:pt x="132862" y="20549"/>
                </a:lnTo>
                <a:lnTo>
                  <a:pt x="132862" y="17747"/>
                </a:lnTo>
                <a:lnTo>
                  <a:pt x="130894" y="15779"/>
                </a:lnTo>
                <a:close/>
                <a:moveTo>
                  <a:pt x="113482" y="17747"/>
                </a:moveTo>
                <a:lnTo>
                  <a:pt x="113482" y="20549"/>
                </a:lnTo>
                <a:lnTo>
                  <a:pt x="112147" y="19215"/>
                </a:lnTo>
                <a:lnTo>
                  <a:pt x="112147" y="17213"/>
                </a:lnTo>
                <a:lnTo>
                  <a:pt x="113582" y="15779"/>
                </a:lnTo>
                <a:lnTo>
                  <a:pt x="115450" y="15779"/>
                </a:lnTo>
                <a:close/>
                <a:moveTo>
                  <a:pt x="113582" y="15012"/>
                </a:moveTo>
                <a:lnTo>
                  <a:pt x="112147" y="13577"/>
                </a:lnTo>
                <a:lnTo>
                  <a:pt x="112147" y="11576"/>
                </a:lnTo>
                <a:lnTo>
                  <a:pt x="113482" y="10242"/>
                </a:lnTo>
                <a:lnTo>
                  <a:pt x="113482" y="13010"/>
                </a:lnTo>
                <a:lnTo>
                  <a:pt x="115450" y="14978"/>
                </a:lnTo>
                <a:lnTo>
                  <a:pt x="113582" y="14978"/>
                </a:lnTo>
                <a:close/>
                <a:moveTo>
                  <a:pt x="111580" y="11009"/>
                </a:moveTo>
                <a:lnTo>
                  <a:pt x="109579" y="11009"/>
                </a:lnTo>
                <a:lnTo>
                  <a:pt x="108144" y="9574"/>
                </a:lnTo>
                <a:lnTo>
                  <a:pt x="108144" y="7706"/>
                </a:lnTo>
                <a:lnTo>
                  <a:pt x="110112" y="9675"/>
                </a:lnTo>
                <a:lnTo>
                  <a:pt x="112914" y="9675"/>
                </a:lnTo>
                <a:close/>
                <a:moveTo>
                  <a:pt x="107377" y="9574"/>
                </a:moveTo>
                <a:lnTo>
                  <a:pt x="105943" y="11009"/>
                </a:lnTo>
                <a:lnTo>
                  <a:pt x="103941" y="11009"/>
                </a:lnTo>
                <a:lnTo>
                  <a:pt x="102607" y="9675"/>
                </a:lnTo>
                <a:lnTo>
                  <a:pt x="105409" y="9675"/>
                </a:lnTo>
                <a:lnTo>
                  <a:pt x="107377" y="7706"/>
                </a:lnTo>
                <a:close/>
                <a:moveTo>
                  <a:pt x="101940" y="15779"/>
                </a:moveTo>
                <a:lnTo>
                  <a:pt x="103374" y="17213"/>
                </a:lnTo>
                <a:lnTo>
                  <a:pt x="103374" y="19215"/>
                </a:lnTo>
                <a:lnTo>
                  <a:pt x="102040" y="20549"/>
                </a:lnTo>
                <a:lnTo>
                  <a:pt x="102040" y="17747"/>
                </a:lnTo>
                <a:lnTo>
                  <a:pt x="100072" y="15779"/>
                </a:lnTo>
                <a:lnTo>
                  <a:pt x="101940" y="15779"/>
                </a:lnTo>
                <a:close/>
                <a:moveTo>
                  <a:pt x="82660" y="17747"/>
                </a:moveTo>
                <a:lnTo>
                  <a:pt x="82660" y="20549"/>
                </a:lnTo>
                <a:lnTo>
                  <a:pt x="81359" y="19215"/>
                </a:lnTo>
                <a:lnTo>
                  <a:pt x="81359" y="17213"/>
                </a:lnTo>
                <a:lnTo>
                  <a:pt x="82793" y="15779"/>
                </a:lnTo>
                <a:lnTo>
                  <a:pt x="84628" y="15779"/>
                </a:lnTo>
                <a:close/>
                <a:moveTo>
                  <a:pt x="82793" y="15012"/>
                </a:moveTo>
                <a:lnTo>
                  <a:pt x="81359" y="13577"/>
                </a:lnTo>
                <a:lnTo>
                  <a:pt x="81359" y="11576"/>
                </a:lnTo>
                <a:lnTo>
                  <a:pt x="82660" y="10242"/>
                </a:lnTo>
                <a:lnTo>
                  <a:pt x="82660" y="13010"/>
                </a:lnTo>
                <a:lnTo>
                  <a:pt x="84628" y="14978"/>
                </a:lnTo>
                <a:lnTo>
                  <a:pt x="82793" y="14978"/>
                </a:lnTo>
                <a:close/>
                <a:moveTo>
                  <a:pt x="80792" y="11009"/>
                </a:moveTo>
                <a:lnTo>
                  <a:pt x="78790" y="11009"/>
                </a:lnTo>
                <a:lnTo>
                  <a:pt x="77356" y="9574"/>
                </a:lnTo>
                <a:lnTo>
                  <a:pt x="77356" y="7706"/>
                </a:lnTo>
                <a:lnTo>
                  <a:pt x="79324" y="9675"/>
                </a:lnTo>
                <a:lnTo>
                  <a:pt x="82126" y="9675"/>
                </a:lnTo>
                <a:close/>
                <a:moveTo>
                  <a:pt x="76589" y="9574"/>
                </a:moveTo>
                <a:lnTo>
                  <a:pt x="75154" y="11009"/>
                </a:lnTo>
                <a:lnTo>
                  <a:pt x="73153" y="11009"/>
                </a:lnTo>
                <a:lnTo>
                  <a:pt x="71818" y="9675"/>
                </a:lnTo>
                <a:lnTo>
                  <a:pt x="74620" y="9675"/>
                </a:lnTo>
                <a:lnTo>
                  <a:pt x="76589" y="7706"/>
                </a:lnTo>
                <a:close/>
                <a:moveTo>
                  <a:pt x="71151" y="15779"/>
                </a:moveTo>
                <a:lnTo>
                  <a:pt x="72586" y="17213"/>
                </a:lnTo>
                <a:lnTo>
                  <a:pt x="72586" y="19215"/>
                </a:lnTo>
                <a:lnTo>
                  <a:pt x="71251" y="20549"/>
                </a:lnTo>
                <a:lnTo>
                  <a:pt x="71251" y="17747"/>
                </a:lnTo>
                <a:lnTo>
                  <a:pt x="69283" y="15779"/>
                </a:lnTo>
                <a:lnTo>
                  <a:pt x="71151" y="15779"/>
                </a:lnTo>
                <a:close/>
                <a:moveTo>
                  <a:pt x="51871" y="17747"/>
                </a:moveTo>
                <a:lnTo>
                  <a:pt x="51871" y="20549"/>
                </a:lnTo>
                <a:lnTo>
                  <a:pt x="50570" y="19215"/>
                </a:lnTo>
                <a:lnTo>
                  <a:pt x="50570" y="17213"/>
                </a:lnTo>
                <a:lnTo>
                  <a:pt x="51971" y="15779"/>
                </a:lnTo>
                <a:lnTo>
                  <a:pt x="53839" y="15779"/>
                </a:lnTo>
                <a:close/>
                <a:moveTo>
                  <a:pt x="51971" y="15012"/>
                </a:moveTo>
                <a:lnTo>
                  <a:pt x="50570" y="13577"/>
                </a:lnTo>
                <a:lnTo>
                  <a:pt x="50570" y="11576"/>
                </a:lnTo>
                <a:lnTo>
                  <a:pt x="51871" y="10242"/>
                </a:lnTo>
                <a:lnTo>
                  <a:pt x="51871" y="13010"/>
                </a:lnTo>
                <a:lnTo>
                  <a:pt x="53839" y="14978"/>
                </a:lnTo>
                <a:lnTo>
                  <a:pt x="51971" y="14978"/>
                </a:lnTo>
                <a:close/>
                <a:moveTo>
                  <a:pt x="50003" y="11009"/>
                </a:moveTo>
                <a:lnTo>
                  <a:pt x="48001" y="11009"/>
                </a:lnTo>
                <a:lnTo>
                  <a:pt x="46567" y="9574"/>
                </a:lnTo>
                <a:lnTo>
                  <a:pt x="46567" y="7706"/>
                </a:lnTo>
                <a:lnTo>
                  <a:pt x="48535" y="9675"/>
                </a:lnTo>
                <a:lnTo>
                  <a:pt x="51337" y="9675"/>
                </a:lnTo>
                <a:close/>
                <a:moveTo>
                  <a:pt x="45767" y="9574"/>
                </a:moveTo>
                <a:lnTo>
                  <a:pt x="44366" y="11009"/>
                </a:lnTo>
                <a:lnTo>
                  <a:pt x="42364" y="11009"/>
                </a:lnTo>
                <a:lnTo>
                  <a:pt x="41030" y="9675"/>
                </a:lnTo>
                <a:lnTo>
                  <a:pt x="43798" y="9675"/>
                </a:lnTo>
                <a:lnTo>
                  <a:pt x="45767" y="7706"/>
                </a:lnTo>
                <a:close/>
                <a:moveTo>
                  <a:pt x="40363" y="15779"/>
                </a:moveTo>
                <a:lnTo>
                  <a:pt x="41797" y="17213"/>
                </a:lnTo>
                <a:lnTo>
                  <a:pt x="41797" y="19215"/>
                </a:lnTo>
                <a:lnTo>
                  <a:pt x="40463" y="20549"/>
                </a:lnTo>
                <a:lnTo>
                  <a:pt x="40463" y="17747"/>
                </a:lnTo>
                <a:lnTo>
                  <a:pt x="38495" y="15779"/>
                </a:lnTo>
                <a:lnTo>
                  <a:pt x="40363" y="15779"/>
                </a:lnTo>
                <a:close/>
                <a:moveTo>
                  <a:pt x="21082" y="17747"/>
                </a:moveTo>
                <a:lnTo>
                  <a:pt x="21082" y="20549"/>
                </a:lnTo>
                <a:lnTo>
                  <a:pt x="19781" y="19215"/>
                </a:lnTo>
                <a:lnTo>
                  <a:pt x="19781" y="17213"/>
                </a:lnTo>
                <a:lnTo>
                  <a:pt x="21182" y="15779"/>
                </a:lnTo>
                <a:lnTo>
                  <a:pt x="23050" y="15779"/>
                </a:lnTo>
                <a:close/>
                <a:moveTo>
                  <a:pt x="21182" y="15012"/>
                </a:moveTo>
                <a:lnTo>
                  <a:pt x="19781" y="13577"/>
                </a:lnTo>
                <a:lnTo>
                  <a:pt x="19781" y="11576"/>
                </a:lnTo>
                <a:lnTo>
                  <a:pt x="21082" y="10242"/>
                </a:lnTo>
                <a:lnTo>
                  <a:pt x="21082" y="13010"/>
                </a:lnTo>
                <a:lnTo>
                  <a:pt x="23050" y="14978"/>
                </a:lnTo>
                <a:lnTo>
                  <a:pt x="21182" y="14978"/>
                </a:lnTo>
                <a:close/>
                <a:moveTo>
                  <a:pt x="19214" y="11009"/>
                </a:moveTo>
                <a:lnTo>
                  <a:pt x="17213" y="11009"/>
                </a:lnTo>
                <a:lnTo>
                  <a:pt x="15778" y="9574"/>
                </a:lnTo>
                <a:lnTo>
                  <a:pt x="15778" y="7706"/>
                </a:lnTo>
                <a:lnTo>
                  <a:pt x="17747" y="9675"/>
                </a:lnTo>
                <a:lnTo>
                  <a:pt x="20515" y="9675"/>
                </a:lnTo>
                <a:close/>
                <a:moveTo>
                  <a:pt x="14978" y="9574"/>
                </a:moveTo>
                <a:lnTo>
                  <a:pt x="13577" y="11009"/>
                </a:lnTo>
                <a:lnTo>
                  <a:pt x="11542" y="11009"/>
                </a:lnTo>
                <a:lnTo>
                  <a:pt x="10241" y="9675"/>
                </a:lnTo>
                <a:lnTo>
                  <a:pt x="13010" y="9675"/>
                </a:lnTo>
                <a:lnTo>
                  <a:pt x="14978" y="7706"/>
                </a:lnTo>
                <a:lnTo>
                  <a:pt x="14978" y="9574"/>
                </a:lnTo>
                <a:close/>
                <a:moveTo>
                  <a:pt x="9574" y="15779"/>
                </a:moveTo>
                <a:lnTo>
                  <a:pt x="11008" y="17213"/>
                </a:lnTo>
                <a:lnTo>
                  <a:pt x="11008" y="19215"/>
                </a:lnTo>
                <a:lnTo>
                  <a:pt x="9674" y="20549"/>
                </a:lnTo>
                <a:lnTo>
                  <a:pt x="9674" y="17747"/>
                </a:lnTo>
                <a:lnTo>
                  <a:pt x="7706" y="15779"/>
                </a:lnTo>
                <a:lnTo>
                  <a:pt x="9574" y="15779"/>
                </a:lnTo>
                <a:close/>
                <a:moveTo>
                  <a:pt x="11542" y="19782"/>
                </a:moveTo>
                <a:lnTo>
                  <a:pt x="13577" y="19782"/>
                </a:lnTo>
                <a:lnTo>
                  <a:pt x="14978" y="21216"/>
                </a:lnTo>
                <a:lnTo>
                  <a:pt x="14978" y="23051"/>
                </a:lnTo>
                <a:lnTo>
                  <a:pt x="13010" y="21083"/>
                </a:lnTo>
                <a:lnTo>
                  <a:pt x="10241" y="21083"/>
                </a:lnTo>
                <a:close/>
                <a:moveTo>
                  <a:pt x="14978" y="37394"/>
                </a:moveTo>
                <a:lnTo>
                  <a:pt x="12710" y="39696"/>
                </a:lnTo>
                <a:lnTo>
                  <a:pt x="9441" y="39696"/>
                </a:lnTo>
                <a:lnTo>
                  <a:pt x="7773" y="37995"/>
                </a:lnTo>
                <a:lnTo>
                  <a:pt x="12009" y="37995"/>
                </a:lnTo>
                <a:lnTo>
                  <a:pt x="14978" y="35026"/>
                </a:lnTo>
                <a:lnTo>
                  <a:pt x="14978" y="37394"/>
                </a:lnTo>
                <a:close/>
                <a:moveTo>
                  <a:pt x="9674" y="41030"/>
                </a:moveTo>
                <a:lnTo>
                  <a:pt x="11008" y="42365"/>
                </a:lnTo>
                <a:lnTo>
                  <a:pt x="11008" y="44366"/>
                </a:lnTo>
                <a:lnTo>
                  <a:pt x="9574" y="45800"/>
                </a:lnTo>
                <a:lnTo>
                  <a:pt x="7706" y="45800"/>
                </a:lnTo>
                <a:lnTo>
                  <a:pt x="9674" y="43832"/>
                </a:lnTo>
                <a:close/>
                <a:moveTo>
                  <a:pt x="9574" y="46568"/>
                </a:moveTo>
                <a:lnTo>
                  <a:pt x="11008" y="48002"/>
                </a:lnTo>
                <a:lnTo>
                  <a:pt x="11008" y="50003"/>
                </a:lnTo>
                <a:lnTo>
                  <a:pt x="9674" y="51338"/>
                </a:lnTo>
                <a:lnTo>
                  <a:pt x="9674" y="48536"/>
                </a:lnTo>
                <a:lnTo>
                  <a:pt x="7706" y="46568"/>
                </a:lnTo>
                <a:lnTo>
                  <a:pt x="9574" y="46568"/>
                </a:lnTo>
                <a:close/>
                <a:moveTo>
                  <a:pt x="11542" y="50570"/>
                </a:moveTo>
                <a:lnTo>
                  <a:pt x="13577" y="50570"/>
                </a:lnTo>
                <a:lnTo>
                  <a:pt x="14978" y="52005"/>
                </a:lnTo>
                <a:lnTo>
                  <a:pt x="14978" y="53873"/>
                </a:lnTo>
                <a:lnTo>
                  <a:pt x="13010" y="51905"/>
                </a:lnTo>
                <a:lnTo>
                  <a:pt x="10241" y="51905"/>
                </a:lnTo>
                <a:close/>
                <a:moveTo>
                  <a:pt x="14978" y="68183"/>
                </a:moveTo>
                <a:lnTo>
                  <a:pt x="12710" y="70485"/>
                </a:lnTo>
                <a:lnTo>
                  <a:pt x="9441" y="70485"/>
                </a:lnTo>
                <a:lnTo>
                  <a:pt x="7773" y="68783"/>
                </a:lnTo>
                <a:lnTo>
                  <a:pt x="12009" y="68783"/>
                </a:lnTo>
                <a:lnTo>
                  <a:pt x="14978" y="65815"/>
                </a:lnTo>
                <a:lnTo>
                  <a:pt x="14978" y="68183"/>
                </a:lnTo>
                <a:close/>
                <a:moveTo>
                  <a:pt x="9674" y="71819"/>
                </a:moveTo>
                <a:lnTo>
                  <a:pt x="11008" y="73153"/>
                </a:lnTo>
                <a:lnTo>
                  <a:pt x="11008" y="75155"/>
                </a:lnTo>
                <a:lnTo>
                  <a:pt x="9574" y="76589"/>
                </a:lnTo>
                <a:lnTo>
                  <a:pt x="7706" y="76589"/>
                </a:lnTo>
                <a:lnTo>
                  <a:pt x="9674" y="74621"/>
                </a:lnTo>
                <a:close/>
                <a:moveTo>
                  <a:pt x="9574" y="77356"/>
                </a:moveTo>
                <a:lnTo>
                  <a:pt x="11008" y="78791"/>
                </a:lnTo>
                <a:lnTo>
                  <a:pt x="11008" y="80792"/>
                </a:lnTo>
                <a:lnTo>
                  <a:pt x="9674" y="82126"/>
                </a:lnTo>
                <a:lnTo>
                  <a:pt x="9674" y="79324"/>
                </a:lnTo>
                <a:lnTo>
                  <a:pt x="7706" y="77356"/>
                </a:lnTo>
                <a:close/>
                <a:moveTo>
                  <a:pt x="11542" y="81359"/>
                </a:moveTo>
                <a:lnTo>
                  <a:pt x="13577" y="81359"/>
                </a:lnTo>
                <a:lnTo>
                  <a:pt x="14978" y="82794"/>
                </a:lnTo>
                <a:lnTo>
                  <a:pt x="14978" y="84662"/>
                </a:lnTo>
                <a:lnTo>
                  <a:pt x="13010" y="82693"/>
                </a:lnTo>
                <a:lnTo>
                  <a:pt x="10241" y="82693"/>
                </a:lnTo>
                <a:close/>
                <a:moveTo>
                  <a:pt x="14978" y="98972"/>
                </a:moveTo>
                <a:lnTo>
                  <a:pt x="12710" y="101273"/>
                </a:lnTo>
                <a:lnTo>
                  <a:pt x="9441" y="101273"/>
                </a:lnTo>
                <a:lnTo>
                  <a:pt x="7773" y="99606"/>
                </a:lnTo>
                <a:lnTo>
                  <a:pt x="12009" y="99606"/>
                </a:lnTo>
                <a:lnTo>
                  <a:pt x="14978" y="96603"/>
                </a:lnTo>
                <a:lnTo>
                  <a:pt x="14978" y="98972"/>
                </a:lnTo>
                <a:close/>
                <a:moveTo>
                  <a:pt x="9674" y="102608"/>
                </a:moveTo>
                <a:lnTo>
                  <a:pt x="11008" y="103942"/>
                </a:lnTo>
                <a:lnTo>
                  <a:pt x="11008" y="105943"/>
                </a:lnTo>
                <a:lnTo>
                  <a:pt x="9574" y="107378"/>
                </a:lnTo>
                <a:lnTo>
                  <a:pt x="7706" y="107378"/>
                </a:lnTo>
                <a:lnTo>
                  <a:pt x="9674" y="105410"/>
                </a:lnTo>
                <a:close/>
                <a:moveTo>
                  <a:pt x="9574" y="108178"/>
                </a:moveTo>
                <a:lnTo>
                  <a:pt x="11008" y="109579"/>
                </a:lnTo>
                <a:lnTo>
                  <a:pt x="11008" y="111614"/>
                </a:lnTo>
                <a:lnTo>
                  <a:pt x="9674" y="112915"/>
                </a:lnTo>
                <a:lnTo>
                  <a:pt x="9674" y="110146"/>
                </a:lnTo>
                <a:lnTo>
                  <a:pt x="7706" y="108178"/>
                </a:lnTo>
                <a:close/>
                <a:moveTo>
                  <a:pt x="11542" y="112148"/>
                </a:moveTo>
                <a:lnTo>
                  <a:pt x="13577" y="112148"/>
                </a:lnTo>
                <a:lnTo>
                  <a:pt x="14978" y="113582"/>
                </a:lnTo>
                <a:lnTo>
                  <a:pt x="14978" y="115450"/>
                </a:lnTo>
                <a:lnTo>
                  <a:pt x="13010" y="113482"/>
                </a:lnTo>
                <a:lnTo>
                  <a:pt x="10241" y="113482"/>
                </a:lnTo>
                <a:close/>
                <a:moveTo>
                  <a:pt x="15778" y="113582"/>
                </a:moveTo>
                <a:lnTo>
                  <a:pt x="17213" y="112148"/>
                </a:lnTo>
                <a:lnTo>
                  <a:pt x="19214" y="112148"/>
                </a:lnTo>
                <a:lnTo>
                  <a:pt x="20515" y="113482"/>
                </a:lnTo>
                <a:lnTo>
                  <a:pt x="17747" y="113482"/>
                </a:lnTo>
                <a:lnTo>
                  <a:pt x="15778" y="115450"/>
                </a:lnTo>
                <a:close/>
                <a:moveTo>
                  <a:pt x="21182" y="107378"/>
                </a:moveTo>
                <a:lnTo>
                  <a:pt x="19781" y="105943"/>
                </a:lnTo>
                <a:lnTo>
                  <a:pt x="19781" y="103942"/>
                </a:lnTo>
                <a:lnTo>
                  <a:pt x="21082" y="102608"/>
                </a:lnTo>
                <a:lnTo>
                  <a:pt x="21082" y="105410"/>
                </a:lnTo>
                <a:lnTo>
                  <a:pt x="23050" y="107378"/>
                </a:lnTo>
                <a:close/>
                <a:moveTo>
                  <a:pt x="40463" y="105410"/>
                </a:moveTo>
                <a:lnTo>
                  <a:pt x="40463" y="102608"/>
                </a:lnTo>
                <a:lnTo>
                  <a:pt x="41797" y="103942"/>
                </a:lnTo>
                <a:lnTo>
                  <a:pt x="41797" y="105943"/>
                </a:lnTo>
                <a:lnTo>
                  <a:pt x="40363" y="107378"/>
                </a:lnTo>
                <a:lnTo>
                  <a:pt x="38495" y="107378"/>
                </a:lnTo>
                <a:close/>
                <a:moveTo>
                  <a:pt x="40363" y="108178"/>
                </a:moveTo>
                <a:lnTo>
                  <a:pt x="41797" y="109579"/>
                </a:lnTo>
                <a:lnTo>
                  <a:pt x="41797" y="111614"/>
                </a:lnTo>
                <a:lnTo>
                  <a:pt x="40463" y="112915"/>
                </a:lnTo>
                <a:lnTo>
                  <a:pt x="40463" y="110146"/>
                </a:lnTo>
                <a:lnTo>
                  <a:pt x="38495" y="108178"/>
                </a:lnTo>
                <a:close/>
                <a:moveTo>
                  <a:pt x="42364" y="112148"/>
                </a:moveTo>
                <a:lnTo>
                  <a:pt x="44366" y="112148"/>
                </a:lnTo>
                <a:lnTo>
                  <a:pt x="45767" y="113582"/>
                </a:lnTo>
                <a:lnTo>
                  <a:pt x="45767" y="115450"/>
                </a:lnTo>
                <a:lnTo>
                  <a:pt x="43798" y="113482"/>
                </a:lnTo>
                <a:lnTo>
                  <a:pt x="41030" y="113482"/>
                </a:lnTo>
                <a:close/>
                <a:moveTo>
                  <a:pt x="46567" y="113582"/>
                </a:moveTo>
                <a:lnTo>
                  <a:pt x="48001" y="112148"/>
                </a:lnTo>
                <a:lnTo>
                  <a:pt x="50003" y="112148"/>
                </a:lnTo>
                <a:lnTo>
                  <a:pt x="51337" y="113482"/>
                </a:lnTo>
                <a:lnTo>
                  <a:pt x="48535" y="113482"/>
                </a:lnTo>
                <a:lnTo>
                  <a:pt x="46567" y="115450"/>
                </a:lnTo>
                <a:close/>
                <a:moveTo>
                  <a:pt x="51971" y="107378"/>
                </a:moveTo>
                <a:lnTo>
                  <a:pt x="50570" y="105943"/>
                </a:lnTo>
                <a:lnTo>
                  <a:pt x="50570" y="103942"/>
                </a:lnTo>
                <a:lnTo>
                  <a:pt x="51871" y="102608"/>
                </a:lnTo>
                <a:lnTo>
                  <a:pt x="51871" y="105410"/>
                </a:lnTo>
                <a:lnTo>
                  <a:pt x="53839" y="107378"/>
                </a:lnTo>
                <a:lnTo>
                  <a:pt x="51971" y="107378"/>
                </a:lnTo>
                <a:close/>
                <a:moveTo>
                  <a:pt x="71251" y="105410"/>
                </a:moveTo>
                <a:lnTo>
                  <a:pt x="71251" y="102608"/>
                </a:lnTo>
                <a:lnTo>
                  <a:pt x="72586" y="103942"/>
                </a:lnTo>
                <a:lnTo>
                  <a:pt x="72586" y="105943"/>
                </a:lnTo>
                <a:lnTo>
                  <a:pt x="71151" y="107378"/>
                </a:lnTo>
                <a:lnTo>
                  <a:pt x="69283" y="107378"/>
                </a:lnTo>
                <a:close/>
                <a:moveTo>
                  <a:pt x="71151" y="108178"/>
                </a:moveTo>
                <a:lnTo>
                  <a:pt x="72586" y="109579"/>
                </a:lnTo>
                <a:lnTo>
                  <a:pt x="72586" y="111614"/>
                </a:lnTo>
                <a:lnTo>
                  <a:pt x="71251" y="112915"/>
                </a:lnTo>
                <a:lnTo>
                  <a:pt x="71251" y="110146"/>
                </a:lnTo>
                <a:lnTo>
                  <a:pt x="69283" y="108178"/>
                </a:lnTo>
                <a:close/>
                <a:moveTo>
                  <a:pt x="73153" y="112148"/>
                </a:moveTo>
                <a:lnTo>
                  <a:pt x="75154" y="112148"/>
                </a:lnTo>
                <a:lnTo>
                  <a:pt x="76555" y="113582"/>
                </a:lnTo>
                <a:lnTo>
                  <a:pt x="76555" y="115450"/>
                </a:lnTo>
                <a:lnTo>
                  <a:pt x="74587" y="113482"/>
                </a:lnTo>
                <a:lnTo>
                  <a:pt x="71818" y="113482"/>
                </a:lnTo>
                <a:close/>
                <a:moveTo>
                  <a:pt x="77356" y="113582"/>
                </a:moveTo>
                <a:lnTo>
                  <a:pt x="78790" y="112148"/>
                </a:lnTo>
                <a:lnTo>
                  <a:pt x="80792" y="112148"/>
                </a:lnTo>
                <a:lnTo>
                  <a:pt x="82126" y="113482"/>
                </a:lnTo>
                <a:lnTo>
                  <a:pt x="79324" y="113482"/>
                </a:lnTo>
                <a:lnTo>
                  <a:pt x="77356" y="115450"/>
                </a:lnTo>
                <a:close/>
                <a:moveTo>
                  <a:pt x="82793" y="107378"/>
                </a:moveTo>
                <a:lnTo>
                  <a:pt x="81359" y="105943"/>
                </a:lnTo>
                <a:lnTo>
                  <a:pt x="81359" y="103942"/>
                </a:lnTo>
                <a:lnTo>
                  <a:pt x="82660" y="102608"/>
                </a:lnTo>
                <a:lnTo>
                  <a:pt x="82660" y="105410"/>
                </a:lnTo>
                <a:lnTo>
                  <a:pt x="84628" y="107378"/>
                </a:lnTo>
                <a:close/>
                <a:moveTo>
                  <a:pt x="102040" y="105410"/>
                </a:moveTo>
                <a:lnTo>
                  <a:pt x="102040" y="102608"/>
                </a:lnTo>
                <a:lnTo>
                  <a:pt x="103374" y="103942"/>
                </a:lnTo>
                <a:lnTo>
                  <a:pt x="103374" y="105943"/>
                </a:lnTo>
                <a:lnTo>
                  <a:pt x="101940" y="107378"/>
                </a:lnTo>
                <a:lnTo>
                  <a:pt x="100072" y="107378"/>
                </a:lnTo>
                <a:close/>
                <a:moveTo>
                  <a:pt x="101940" y="108178"/>
                </a:moveTo>
                <a:lnTo>
                  <a:pt x="103374" y="109579"/>
                </a:lnTo>
                <a:lnTo>
                  <a:pt x="103374" y="111614"/>
                </a:lnTo>
                <a:lnTo>
                  <a:pt x="102040" y="112915"/>
                </a:lnTo>
                <a:lnTo>
                  <a:pt x="102040" y="110146"/>
                </a:lnTo>
                <a:lnTo>
                  <a:pt x="100072" y="108178"/>
                </a:lnTo>
                <a:close/>
                <a:moveTo>
                  <a:pt x="103941" y="112148"/>
                </a:moveTo>
                <a:lnTo>
                  <a:pt x="105943" y="112148"/>
                </a:lnTo>
                <a:lnTo>
                  <a:pt x="107344" y="113582"/>
                </a:lnTo>
                <a:lnTo>
                  <a:pt x="107344" y="115450"/>
                </a:lnTo>
                <a:lnTo>
                  <a:pt x="105376" y="113482"/>
                </a:lnTo>
                <a:lnTo>
                  <a:pt x="102607" y="113482"/>
                </a:lnTo>
                <a:close/>
                <a:moveTo>
                  <a:pt x="108144" y="113582"/>
                </a:moveTo>
                <a:lnTo>
                  <a:pt x="109579" y="112148"/>
                </a:lnTo>
                <a:lnTo>
                  <a:pt x="111580" y="112148"/>
                </a:lnTo>
                <a:lnTo>
                  <a:pt x="112914" y="113482"/>
                </a:lnTo>
                <a:lnTo>
                  <a:pt x="110112" y="113482"/>
                </a:lnTo>
                <a:lnTo>
                  <a:pt x="108144" y="115450"/>
                </a:lnTo>
                <a:close/>
                <a:moveTo>
                  <a:pt x="113582" y="107378"/>
                </a:moveTo>
                <a:lnTo>
                  <a:pt x="112147" y="105943"/>
                </a:lnTo>
                <a:lnTo>
                  <a:pt x="112147" y="103942"/>
                </a:lnTo>
                <a:lnTo>
                  <a:pt x="113482" y="102608"/>
                </a:lnTo>
                <a:lnTo>
                  <a:pt x="113482" y="105410"/>
                </a:lnTo>
                <a:lnTo>
                  <a:pt x="115450" y="107378"/>
                </a:lnTo>
                <a:lnTo>
                  <a:pt x="113582" y="107378"/>
                </a:lnTo>
                <a:close/>
                <a:moveTo>
                  <a:pt x="132862" y="105410"/>
                </a:moveTo>
                <a:lnTo>
                  <a:pt x="132862" y="102608"/>
                </a:lnTo>
                <a:lnTo>
                  <a:pt x="134163" y="103942"/>
                </a:lnTo>
                <a:lnTo>
                  <a:pt x="134163" y="105943"/>
                </a:lnTo>
                <a:lnTo>
                  <a:pt x="132729" y="107378"/>
                </a:lnTo>
                <a:lnTo>
                  <a:pt x="130894" y="107378"/>
                </a:lnTo>
                <a:close/>
                <a:moveTo>
                  <a:pt x="132729" y="108178"/>
                </a:moveTo>
                <a:lnTo>
                  <a:pt x="134163" y="109579"/>
                </a:lnTo>
                <a:lnTo>
                  <a:pt x="134163" y="111614"/>
                </a:lnTo>
                <a:lnTo>
                  <a:pt x="132862" y="112915"/>
                </a:lnTo>
                <a:lnTo>
                  <a:pt x="132862" y="110146"/>
                </a:lnTo>
                <a:lnTo>
                  <a:pt x="130894" y="108178"/>
                </a:lnTo>
                <a:close/>
                <a:moveTo>
                  <a:pt x="134730" y="112148"/>
                </a:moveTo>
                <a:lnTo>
                  <a:pt x="136731" y="112148"/>
                </a:lnTo>
                <a:lnTo>
                  <a:pt x="138166" y="113582"/>
                </a:lnTo>
                <a:lnTo>
                  <a:pt x="138166" y="115450"/>
                </a:lnTo>
                <a:lnTo>
                  <a:pt x="136198" y="113482"/>
                </a:lnTo>
                <a:lnTo>
                  <a:pt x="133396" y="113482"/>
                </a:lnTo>
                <a:close/>
                <a:moveTo>
                  <a:pt x="138933" y="113582"/>
                </a:moveTo>
                <a:lnTo>
                  <a:pt x="140367" y="112148"/>
                </a:lnTo>
                <a:lnTo>
                  <a:pt x="142369" y="112148"/>
                </a:lnTo>
                <a:lnTo>
                  <a:pt x="143703" y="113482"/>
                </a:lnTo>
                <a:lnTo>
                  <a:pt x="140901" y="113482"/>
                </a:lnTo>
                <a:lnTo>
                  <a:pt x="138933" y="115450"/>
                </a:lnTo>
                <a:close/>
                <a:moveTo>
                  <a:pt x="144370" y="107378"/>
                </a:moveTo>
                <a:lnTo>
                  <a:pt x="142936" y="105943"/>
                </a:lnTo>
                <a:lnTo>
                  <a:pt x="142936" y="103942"/>
                </a:lnTo>
                <a:lnTo>
                  <a:pt x="144270" y="102608"/>
                </a:lnTo>
                <a:lnTo>
                  <a:pt x="144270" y="105410"/>
                </a:lnTo>
                <a:lnTo>
                  <a:pt x="146238" y="107378"/>
                </a:lnTo>
                <a:lnTo>
                  <a:pt x="144370" y="107378"/>
                </a:lnTo>
                <a:close/>
                <a:moveTo>
                  <a:pt x="163651" y="105410"/>
                </a:moveTo>
                <a:lnTo>
                  <a:pt x="163651" y="102608"/>
                </a:lnTo>
                <a:lnTo>
                  <a:pt x="164952" y="103942"/>
                </a:lnTo>
                <a:lnTo>
                  <a:pt x="164952" y="105943"/>
                </a:lnTo>
                <a:lnTo>
                  <a:pt x="163551" y="107378"/>
                </a:lnTo>
                <a:lnTo>
                  <a:pt x="161683" y="107378"/>
                </a:lnTo>
                <a:close/>
                <a:moveTo>
                  <a:pt x="163551" y="108178"/>
                </a:moveTo>
                <a:lnTo>
                  <a:pt x="164952" y="109579"/>
                </a:lnTo>
                <a:lnTo>
                  <a:pt x="164952" y="111614"/>
                </a:lnTo>
                <a:lnTo>
                  <a:pt x="163651" y="112915"/>
                </a:lnTo>
                <a:lnTo>
                  <a:pt x="163651" y="110146"/>
                </a:lnTo>
                <a:lnTo>
                  <a:pt x="161683" y="108178"/>
                </a:lnTo>
                <a:close/>
                <a:moveTo>
                  <a:pt x="165519" y="112148"/>
                </a:moveTo>
                <a:lnTo>
                  <a:pt x="167520" y="112148"/>
                </a:lnTo>
                <a:lnTo>
                  <a:pt x="168954" y="113582"/>
                </a:lnTo>
                <a:lnTo>
                  <a:pt x="168954" y="115450"/>
                </a:lnTo>
                <a:lnTo>
                  <a:pt x="166986" y="113482"/>
                </a:lnTo>
                <a:lnTo>
                  <a:pt x="164184" y="113482"/>
                </a:lnTo>
                <a:close/>
                <a:moveTo>
                  <a:pt x="169755" y="113582"/>
                </a:moveTo>
                <a:lnTo>
                  <a:pt x="171156" y="112148"/>
                </a:lnTo>
                <a:lnTo>
                  <a:pt x="173157" y="112148"/>
                </a:lnTo>
                <a:lnTo>
                  <a:pt x="174492" y="113482"/>
                </a:lnTo>
                <a:lnTo>
                  <a:pt x="171723" y="113482"/>
                </a:lnTo>
                <a:lnTo>
                  <a:pt x="169755" y="115450"/>
                </a:lnTo>
                <a:close/>
                <a:moveTo>
                  <a:pt x="175159" y="107378"/>
                </a:moveTo>
                <a:lnTo>
                  <a:pt x="173725" y="105943"/>
                </a:lnTo>
                <a:lnTo>
                  <a:pt x="173725" y="103942"/>
                </a:lnTo>
                <a:lnTo>
                  <a:pt x="175059" y="102608"/>
                </a:lnTo>
                <a:lnTo>
                  <a:pt x="175059" y="105410"/>
                </a:lnTo>
                <a:lnTo>
                  <a:pt x="177027" y="107378"/>
                </a:lnTo>
                <a:lnTo>
                  <a:pt x="175159" y="107378"/>
                </a:lnTo>
                <a:close/>
                <a:moveTo>
                  <a:pt x="194439" y="105410"/>
                </a:moveTo>
                <a:lnTo>
                  <a:pt x="194439" y="102608"/>
                </a:lnTo>
                <a:lnTo>
                  <a:pt x="195740" y="103942"/>
                </a:lnTo>
                <a:lnTo>
                  <a:pt x="195740" y="105943"/>
                </a:lnTo>
                <a:lnTo>
                  <a:pt x="194339" y="107378"/>
                </a:lnTo>
                <a:lnTo>
                  <a:pt x="192471" y="107378"/>
                </a:lnTo>
                <a:close/>
                <a:moveTo>
                  <a:pt x="194339" y="108178"/>
                </a:moveTo>
                <a:lnTo>
                  <a:pt x="195740" y="109579"/>
                </a:lnTo>
                <a:lnTo>
                  <a:pt x="195740" y="111614"/>
                </a:lnTo>
                <a:lnTo>
                  <a:pt x="194439" y="112915"/>
                </a:lnTo>
                <a:lnTo>
                  <a:pt x="194439" y="110146"/>
                </a:lnTo>
                <a:lnTo>
                  <a:pt x="192471" y="108178"/>
                </a:lnTo>
                <a:close/>
                <a:moveTo>
                  <a:pt x="196307" y="112148"/>
                </a:moveTo>
                <a:lnTo>
                  <a:pt x="198309" y="112148"/>
                </a:lnTo>
                <a:lnTo>
                  <a:pt x="199743" y="113582"/>
                </a:lnTo>
                <a:lnTo>
                  <a:pt x="199743" y="115450"/>
                </a:lnTo>
                <a:lnTo>
                  <a:pt x="197775" y="113482"/>
                </a:lnTo>
                <a:lnTo>
                  <a:pt x="195006" y="113482"/>
                </a:lnTo>
                <a:close/>
                <a:moveTo>
                  <a:pt x="200544" y="113582"/>
                </a:moveTo>
                <a:lnTo>
                  <a:pt x="201945" y="112148"/>
                </a:lnTo>
                <a:lnTo>
                  <a:pt x="203979" y="112148"/>
                </a:lnTo>
                <a:lnTo>
                  <a:pt x="205280" y="113482"/>
                </a:lnTo>
                <a:lnTo>
                  <a:pt x="202512" y="113482"/>
                </a:lnTo>
                <a:lnTo>
                  <a:pt x="200544" y="115450"/>
                </a:lnTo>
                <a:close/>
                <a:moveTo>
                  <a:pt x="205948" y="107378"/>
                </a:moveTo>
                <a:lnTo>
                  <a:pt x="204513" y="105943"/>
                </a:lnTo>
                <a:lnTo>
                  <a:pt x="204513" y="103942"/>
                </a:lnTo>
                <a:lnTo>
                  <a:pt x="205848" y="102608"/>
                </a:lnTo>
                <a:lnTo>
                  <a:pt x="205848" y="105410"/>
                </a:lnTo>
                <a:lnTo>
                  <a:pt x="207816" y="107378"/>
                </a:lnTo>
                <a:close/>
                <a:moveTo>
                  <a:pt x="225228" y="105410"/>
                </a:moveTo>
                <a:lnTo>
                  <a:pt x="225228" y="102608"/>
                </a:lnTo>
                <a:lnTo>
                  <a:pt x="226529" y="103942"/>
                </a:lnTo>
                <a:lnTo>
                  <a:pt x="226529" y="105943"/>
                </a:lnTo>
                <a:lnTo>
                  <a:pt x="225128" y="107378"/>
                </a:lnTo>
                <a:lnTo>
                  <a:pt x="223260" y="107378"/>
                </a:lnTo>
                <a:close/>
                <a:moveTo>
                  <a:pt x="225128" y="108178"/>
                </a:moveTo>
                <a:lnTo>
                  <a:pt x="226529" y="109579"/>
                </a:lnTo>
                <a:lnTo>
                  <a:pt x="226529" y="111614"/>
                </a:lnTo>
                <a:lnTo>
                  <a:pt x="225228" y="112915"/>
                </a:lnTo>
                <a:lnTo>
                  <a:pt x="225228" y="110146"/>
                </a:lnTo>
                <a:lnTo>
                  <a:pt x="223260" y="108178"/>
                </a:lnTo>
                <a:close/>
                <a:moveTo>
                  <a:pt x="227096" y="112148"/>
                </a:moveTo>
                <a:lnTo>
                  <a:pt x="229097" y="112148"/>
                </a:lnTo>
                <a:lnTo>
                  <a:pt x="230532" y="113582"/>
                </a:lnTo>
                <a:lnTo>
                  <a:pt x="230532" y="115450"/>
                </a:lnTo>
                <a:lnTo>
                  <a:pt x="228564" y="113482"/>
                </a:lnTo>
                <a:lnTo>
                  <a:pt x="225762" y="113482"/>
                </a:lnTo>
                <a:close/>
                <a:moveTo>
                  <a:pt x="231332" y="113582"/>
                </a:moveTo>
                <a:lnTo>
                  <a:pt x="232733" y="112148"/>
                </a:lnTo>
                <a:lnTo>
                  <a:pt x="234768" y="112148"/>
                </a:lnTo>
                <a:lnTo>
                  <a:pt x="236069" y="113482"/>
                </a:lnTo>
                <a:lnTo>
                  <a:pt x="233300" y="113482"/>
                </a:lnTo>
                <a:lnTo>
                  <a:pt x="231332" y="115450"/>
                </a:lnTo>
                <a:lnTo>
                  <a:pt x="231332" y="113582"/>
                </a:lnTo>
                <a:close/>
                <a:moveTo>
                  <a:pt x="236736" y="107378"/>
                </a:moveTo>
                <a:lnTo>
                  <a:pt x="235302" y="105943"/>
                </a:lnTo>
                <a:lnTo>
                  <a:pt x="235302" y="103942"/>
                </a:lnTo>
                <a:lnTo>
                  <a:pt x="236636" y="102608"/>
                </a:lnTo>
                <a:lnTo>
                  <a:pt x="236636" y="105410"/>
                </a:lnTo>
                <a:lnTo>
                  <a:pt x="238604" y="107378"/>
                </a:lnTo>
                <a:lnTo>
                  <a:pt x="236736" y="107378"/>
                </a:lnTo>
                <a:close/>
                <a:moveTo>
                  <a:pt x="234768" y="103375"/>
                </a:moveTo>
                <a:lnTo>
                  <a:pt x="232733" y="103375"/>
                </a:lnTo>
                <a:lnTo>
                  <a:pt x="231332" y="101941"/>
                </a:lnTo>
                <a:lnTo>
                  <a:pt x="231332" y="100106"/>
                </a:lnTo>
                <a:lnTo>
                  <a:pt x="233300" y="102074"/>
                </a:lnTo>
                <a:lnTo>
                  <a:pt x="236069" y="102074"/>
                </a:lnTo>
                <a:close/>
                <a:moveTo>
                  <a:pt x="231332" y="85762"/>
                </a:moveTo>
                <a:lnTo>
                  <a:pt x="233601" y="83461"/>
                </a:lnTo>
                <a:lnTo>
                  <a:pt x="236870" y="83461"/>
                </a:lnTo>
                <a:lnTo>
                  <a:pt x="238538" y="85162"/>
                </a:lnTo>
                <a:lnTo>
                  <a:pt x="234301" y="85162"/>
                </a:lnTo>
                <a:lnTo>
                  <a:pt x="231332" y="88131"/>
                </a:lnTo>
                <a:close/>
                <a:moveTo>
                  <a:pt x="236636" y="82126"/>
                </a:moveTo>
                <a:lnTo>
                  <a:pt x="235302" y="80792"/>
                </a:lnTo>
                <a:lnTo>
                  <a:pt x="235302" y="78791"/>
                </a:lnTo>
                <a:lnTo>
                  <a:pt x="236736" y="77356"/>
                </a:lnTo>
                <a:lnTo>
                  <a:pt x="238604" y="77356"/>
                </a:lnTo>
                <a:lnTo>
                  <a:pt x="236636" y="79324"/>
                </a:lnTo>
                <a:close/>
                <a:moveTo>
                  <a:pt x="236736" y="76589"/>
                </a:moveTo>
                <a:lnTo>
                  <a:pt x="235302" y="75155"/>
                </a:lnTo>
                <a:lnTo>
                  <a:pt x="235302" y="73153"/>
                </a:lnTo>
                <a:lnTo>
                  <a:pt x="236636" y="71819"/>
                </a:lnTo>
                <a:lnTo>
                  <a:pt x="236636" y="74621"/>
                </a:lnTo>
                <a:lnTo>
                  <a:pt x="238604" y="76589"/>
                </a:lnTo>
                <a:close/>
                <a:moveTo>
                  <a:pt x="234768" y="72586"/>
                </a:moveTo>
                <a:lnTo>
                  <a:pt x="232733" y="72586"/>
                </a:lnTo>
                <a:lnTo>
                  <a:pt x="231332" y="71152"/>
                </a:lnTo>
                <a:lnTo>
                  <a:pt x="231332" y="69317"/>
                </a:lnTo>
                <a:lnTo>
                  <a:pt x="233300" y="71285"/>
                </a:lnTo>
                <a:lnTo>
                  <a:pt x="236069" y="71285"/>
                </a:lnTo>
                <a:close/>
                <a:moveTo>
                  <a:pt x="231332" y="54974"/>
                </a:moveTo>
                <a:lnTo>
                  <a:pt x="233601" y="52672"/>
                </a:lnTo>
                <a:lnTo>
                  <a:pt x="236870" y="52672"/>
                </a:lnTo>
                <a:lnTo>
                  <a:pt x="238538" y="54373"/>
                </a:lnTo>
                <a:lnTo>
                  <a:pt x="234301" y="54373"/>
                </a:lnTo>
                <a:lnTo>
                  <a:pt x="231332" y="57342"/>
                </a:lnTo>
                <a:close/>
                <a:moveTo>
                  <a:pt x="236636" y="51338"/>
                </a:moveTo>
                <a:lnTo>
                  <a:pt x="235302" y="50003"/>
                </a:lnTo>
                <a:lnTo>
                  <a:pt x="235302" y="48002"/>
                </a:lnTo>
                <a:lnTo>
                  <a:pt x="236736" y="46568"/>
                </a:lnTo>
                <a:lnTo>
                  <a:pt x="238604" y="46568"/>
                </a:lnTo>
                <a:lnTo>
                  <a:pt x="236636" y="48536"/>
                </a:lnTo>
                <a:close/>
                <a:moveTo>
                  <a:pt x="236736" y="45800"/>
                </a:moveTo>
                <a:lnTo>
                  <a:pt x="235302" y="44366"/>
                </a:lnTo>
                <a:lnTo>
                  <a:pt x="235302" y="42365"/>
                </a:lnTo>
                <a:lnTo>
                  <a:pt x="236636" y="41030"/>
                </a:lnTo>
                <a:lnTo>
                  <a:pt x="236636" y="43832"/>
                </a:lnTo>
                <a:lnTo>
                  <a:pt x="238604" y="45800"/>
                </a:lnTo>
                <a:lnTo>
                  <a:pt x="236736" y="45800"/>
                </a:lnTo>
                <a:close/>
                <a:moveTo>
                  <a:pt x="234768" y="41797"/>
                </a:moveTo>
                <a:lnTo>
                  <a:pt x="232733" y="41797"/>
                </a:lnTo>
                <a:lnTo>
                  <a:pt x="231332" y="40363"/>
                </a:lnTo>
                <a:lnTo>
                  <a:pt x="231332" y="38495"/>
                </a:lnTo>
                <a:lnTo>
                  <a:pt x="233300" y="40463"/>
                </a:lnTo>
                <a:lnTo>
                  <a:pt x="236069" y="40463"/>
                </a:lnTo>
                <a:close/>
                <a:moveTo>
                  <a:pt x="231332" y="24185"/>
                </a:moveTo>
                <a:lnTo>
                  <a:pt x="233601" y="21883"/>
                </a:lnTo>
                <a:lnTo>
                  <a:pt x="236870" y="21883"/>
                </a:lnTo>
                <a:lnTo>
                  <a:pt x="238538" y="23551"/>
                </a:lnTo>
                <a:lnTo>
                  <a:pt x="234301" y="23551"/>
                </a:lnTo>
                <a:lnTo>
                  <a:pt x="231332" y="26553"/>
                </a:lnTo>
                <a:close/>
                <a:moveTo>
                  <a:pt x="236636" y="20549"/>
                </a:moveTo>
                <a:lnTo>
                  <a:pt x="235302" y="19215"/>
                </a:lnTo>
                <a:lnTo>
                  <a:pt x="235302" y="17213"/>
                </a:lnTo>
                <a:lnTo>
                  <a:pt x="236736" y="15779"/>
                </a:lnTo>
                <a:lnTo>
                  <a:pt x="238604" y="15779"/>
                </a:lnTo>
                <a:lnTo>
                  <a:pt x="236636" y="17747"/>
                </a:lnTo>
                <a:close/>
                <a:moveTo>
                  <a:pt x="236736" y="15012"/>
                </a:moveTo>
                <a:lnTo>
                  <a:pt x="235302" y="13577"/>
                </a:lnTo>
                <a:lnTo>
                  <a:pt x="235302" y="11576"/>
                </a:lnTo>
                <a:lnTo>
                  <a:pt x="236636" y="10242"/>
                </a:lnTo>
                <a:lnTo>
                  <a:pt x="236636" y="13010"/>
                </a:lnTo>
                <a:lnTo>
                  <a:pt x="238604" y="14978"/>
                </a:lnTo>
                <a:lnTo>
                  <a:pt x="236736" y="14978"/>
                </a:lnTo>
                <a:close/>
                <a:moveTo>
                  <a:pt x="234768" y="11009"/>
                </a:moveTo>
                <a:lnTo>
                  <a:pt x="232733" y="11009"/>
                </a:lnTo>
                <a:lnTo>
                  <a:pt x="231332" y="9574"/>
                </a:lnTo>
                <a:lnTo>
                  <a:pt x="231332" y="7706"/>
                </a:lnTo>
                <a:lnTo>
                  <a:pt x="233300" y="9675"/>
                </a:lnTo>
                <a:lnTo>
                  <a:pt x="236069" y="9675"/>
                </a:lnTo>
                <a:close/>
                <a:moveTo>
                  <a:pt x="230532" y="6606"/>
                </a:moveTo>
                <a:lnTo>
                  <a:pt x="228230" y="8874"/>
                </a:lnTo>
                <a:lnTo>
                  <a:pt x="224995" y="8874"/>
                </a:lnTo>
                <a:lnTo>
                  <a:pt x="223327" y="7206"/>
                </a:lnTo>
                <a:lnTo>
                  <a:pt x="227396" y="7206"/>
                </a:lnTo>
                <a:lnTo>
                  <a:pt x="227663" y="7106"/>
                </a:lnTo>
                <a:lnTo>
                  <a:pt x="230532" y="4237"/>
                </a:lnTo>
                <a:close/>
                <a:moveTo>
                  <a:pt x="224427" y="9441"/>
                </a:moveTo>
                <a:lnTo>
                  <a:pt x="224427" y="12710"/>
                </a:lnTo>
                <a:lnTo>
                  <a:pt x="222126" y="15012"/>
                </a:lnTo>
                <a:lnTo>
                  <a:pt x="219757" y="15012"/>
                </a:lnTo>
                <a:lnTo>
                  <a:pt x="222760" y="12010"/>
                </a:lnTo>
                <a:lnTo>
                  <a:pt x="222760" y="7773"/>
                </a:lnTo>
                <a:close/>
                <a:moveTo>
                  <a:pt x="211285" y="15012"/>
                </a:moveTo>
                <a:lnTo>
                  <a:pt x="208916" y="15012"/>
                </a:lnTo>
                <a:lnTo>
                  <a:pt x="206648" y="12710"/>
                </a:lnTo>
                <a:lnTo>
                  <a:pt x="206648" y="9441"/>
                </a:lnTo>
                <a:lnTo>
                  <a:pt x="208316" y="7773"/>
                </a:lnTo>
                <a:lnTo>
                  <a:pt x="208316" y="12010"/>
                </a:lnTo>
                <a:close/>
                <a:moveTo>
                  <a:pt x="206081" y="8907"/>
                </a:moveTo>
                <a:lnTo>
                  <a:pt x="202812" y="8907"/>
                </a:lnTo>
                <a:lnTo>
                  <a:pt x="200544" y="6606"/>
                </a:lnTo>
                <a:lnTo>
                  <a:pt x="200544" y="4237"/>
                </a:lnTo>
                <a:lnTo>
                  <a:pt x="203412" y="7106"/>
                </a:lnTo>
                <a:lnTo>
                  <a:pt x="203679" y="7206"/>
                </a:lnTo>
                <a:lnTo>
                  <a:pt x="207749" y="7206"/>
                </a:lnTo>
                <a:close/>
                <a:moveTo>
                  <a:pt x="199743" y="6606"/>
                </a:moveTo>
                <a:lnTo>
                  <a:pt x="197441" y="8874"/>
                </a:lnTo>
                <a:lnTo>
                  <a:pt x="194206" y="8874"/>
                </a:lnTo>
                <a:lnTo>
                  <a:pt x="192538" y="7206"/>
                </a:lnTo>
                <a:lnTo>
                  <a:pt x="196741" y="7206"/>
                </a:lnTo>
                <a:lnTo>
                  <a:pt x="199743" y="4237"/>
                </a:lnTo>
                <a:close/>
                <a:moveTo>
                  <a:pt x="193639" y="9441"/>
                </a:moveTo>
                <a:lnTo>
                  <a:pt x="193639" y="12710"/>
                </a:lnTo>
                <a:lnTo>
                  <a:pt x="191337" y="15012"/>
                </a:lnTo>
                <a:lnTo>
                  <a:pt x="188969" y="15012"/>
                </a:lnTo>
                <a:lnTo>
                  <a:pt x="191971" y="12010"/>
                </a:lnTo>
                <a:lnTo>
                  <a:pt x="191971" y="7773"/>
                </a:lnTo>
                <a:close/>
                <a:moveTo>
                  <a:pt x="180496" y="15012"/>
                </a:moveTo>
                <a:lnTo>
                  <a:pt x="178128" y="15012"/>
                </a:lnTo>
                <a:lnTo>
                  <a:pt x="175826" y="12710"/>
                </a:lnTo>
                <a:lnTo>
                  <a:pt x="175826" y="9441"/>
                </a:lnTo>
                <a:lnTo>
                  <a:pt x="177527" y="7773"/>
                </a:lnTo>
                <a:lnTo>
                  <a:pt x="177527" y="12010"/>
                </a:lnTo>
                <a:close/>
                <a:moveTo>
                  <a:pt x="175292" y="8907"/>
                </a:moveTo>
                <a:lnTo>
                  <a:pt x="172023" y="8907"/>
                </a:lnTo>
                <a:lnTo>
                  <a:pt x="169755" y="6606"/>
                </a:lnTo>
                <a:lnTo>
                  <a:pt x="169755" y="4237"/>
                </a:lnTo>
                <a:lnTo>
                  <a:pt x="172724" y="7206"/>
                </a:lnTo>
                <a:lnTo>
                  <a:pt x="176960" y="7206"/>
                </a:lnTo>
                <a:close/>
                <a:moveTo>
                  <a:pt x="168954" y="6606"/>
                </a:moveTo>
                <a:lnTo>
                  <a:pt x="166653" y="8874"/>
                </a:lnTo>
                <a:lnTo>
                  <a:pt x="163417" y="8874"/>
                </a:lnTo>
                <a:lnTo>
                  <a:pt x="161716" y="7206"/>
                </a:lnTo>
                <a:lnTo>
                  <a:pt x="165786" y="7206"/>
                </a:lnTo>
                <a:lnTo>
                  <a:pt x="166086" y="7106"/>
                </a:lnTo>
                <a:lnTo>
                  <a:pt x="168954" y="4237"/>
                </a:lnTo>
                <a:close/>
                <a:moveTo>
                  <a:pt x="162850" y="9441"/>
                </a:moveTo>
                <a:lnTo>
                  <a:pt x="162850" y="12710"/>
                </a:lnTo>
                <a:lnTo>
                  <a:pt x="160548" y="15012"/>
                </a:lnTo>
                <a:lnTo>
                  <a:pt x="158180" y="15012"/>
                </a:lnTo>
                <a:lnTo>
                  <a:pt x="161182" y="12010"/>
                </a:lnTo>
                <a:lnTo>
                  <a:pt x="161182" y="7773"/>
                </a:lnTo>
                <a:close/>
                <a:moveTo>
                  <a:pt x="149707" y="15012"/>
                </a:moveTo>
                <a:lnTo>
                  <a:pt x="147339" y="15012"/>
                </a:lnTo>
                <a:lnTo>
                  <a:pt x="145037" y="12710"/>
                </a:lnTo>
                <a:lnTo>
                  <a:pt x="145037" y="9441"/>
                </a:lnTo>
                <a:lnTo>
                  <a:pt x="146739" y="7773"/>
                </a:lnTo>
                <a:lnTo>
                  <a:pt x="146739" y="12010"/>
                </a:lnTo>
                <a:close/>
                <a:moveTo>
                  <a:pt x="144504" y="8907"/>
                </a:moveTo>
                <a:lnTo>
                  <a:pt x="141235" y="8907"/>
                </a:lnTo>
                <a:lnTo>
                  <a:pt x="138933" y="6606"/>
                </a:lnTo>
                <a:lnTo>
                  <a:pt x="138933" y="4237"/>
                </a:lnTo>
                <a:lnTo>
                  <a:pt x="141835" y="7106"/>
                </a:lnTo>
                <a:lnTo>
                  <a:pt x="142102" y="7206"/>
                </a:lnTo>
                <a:lnTo>
                  <a:pt x="146172" y="7206"/>
                </a:lnTo>
                <a:close/>
                <a:moveTo>
                  <a:pt x="138166" y="6606"/>
                </a:moveTo>
                <a:lnTo>
                  <a:pt x="135864" y="8874"/>
                </a:lnTo>
                <a:lnTo>
                  <a:pt x="132629" y="8874"/>
                </a:lnTo>
                <a:lnTo>
                  <a:pt x="130927" y="7206"/>
                </a:lnTo>
                <a:lnTo>
                  <a:pt x="135164" y="7206"/>
                </a:lnTo>
                <a:lnTo>
                  <a:pt x="138166" y="4237"/>
                </a:lnTo>
                <a:close/>
                <a:moveTo>
                  <a:pt x="132061" y="9441"/>
                </a:moveTo>
                <a:lnTo>
                  <a:pt x="132061" y="12710"/>
                </a:lnTo>
                <a:lnTo>
                  <a:pt x="129760" y="15012"/>
                </a:lnTo>
                <a:lnTo>
                  <a:pt x="127391" y="15012"/>
                </a:lnTo>
                <a:lnTo>
                  <a:pt x="130394" y="12010"/>
                </a:lnTo>
                <a:lnTo>
                  <a:pt x="130394" y="7773"/>
                </a:lnTo>
                <a:close/>
                <a:moveTo>
                  <a:pt x="118919" y="15012"/>
                </a:moveTo>
                <a:lnTo>
                  <a:pt x="116550" y="15012"/>
                </a:lnTo>
                <a:lnTo>
                  <a:pt x="114249" y="12710"/>
                </a:lnTo>
                <a:lnTo>
                  <a:pt x="114249" y="9441"/>
                </a:lnTo>
                <a:lnTo>
                  <a:pt x="115950" y="7773"/>
                </a:lnTo>
                <a:lnTo>
                  <a:pt x="115950" y="12010"/>
                </a:lnTo>
                <a:close/>
                <a:moveTo>
                  <a:pt x="113682" y="8907"/>
                </a:moveTo>
                <a:lnTo>
                  <a:pt x="110446" y="8907"/>
                </a:lnTo>
                <a:lnTo>
                  <a:pt x="108144" y="6606"/>
                </a:lnTo>
                <a:lnTo>
                  <a:pt x="108144" y="4237"/>
                </a:lnTo>
                <a:lnTo>
                  <a:pt x="111147" y="7206"/>
                </a:lnTo>
                <a:lnTo>
                  <a:pt x="115383" y="7206"/>
                </a:lnTo>
                <a:close/>
                <a:moveTo>
                  <a:pt x="107377" y="6606"/>
                </a:moveTo>
                <a:lnTo>
                  <a:pt x="105076" y="8874"/>
                </a:lnTo>
                <a:lnTo>
                  <a:pt x="101840" y="8874"/>
                </a:lnTo>
                <a:lnTo>
                  <a:pt x="100139" y="7206"/>
                </a:lnTo>
                <a:lnTo>
                  <a:pt x="104208" y="7206"/>
                </a:lnTo>
                <a:lnTo>
                  <a:pt x="104475" y="7106"/>
                </a:lnTo>
                <a:lnTo>
                  <a:pt x="107377" y="4237"/>
                </a:lnTo>
                <a:lnTo>
                  <a:pt x="107377" y="6606"/>
                </a:lnTo>
                <a:close/>
                <a:moveTo>
                  <a:pt x="101273" y="9441"/>
                </a:moveTo>
                <a:lnTo>
                  <a:pt x="101273" y="12710"/>
                </a:lnTo>
                <a:lnTo>
                  <a:pt x="98971" y="15012"/>
                </a:lnTo>
                <a:lnTo>
                  <a:pt x="96603" y="15012"/>
                </a:lnTo>
                <a:lnTo>
                  <a:pt x="99605" y="12010"/>
                </a:lnTo>
                <a:lnTo>
                  <a:pt x="99605" y="7773"/>
                </a:lnTo>
                <a:close/>
                <a:moveTo>
                  <a:pt x="88130" y="15012"/>
                </a:moveTo>
                <a:lnTo>
                  <a:pt x="85762" y="15012"/>
                </a:lnTo>
                <a:lnTo>
                  <a:pt x="83460" y="12710"/>
                </a:lnTo>
                <a:lnTo>
                  <a:pt x="83460" y="9441"/>
                </a:lnTo>
                <a:lnTo>
                  <a:pt x="85128" y="7773"/>
                </a:lnTo>
                <a:lnTo>
                  <a:pt x="85128" y="12010"/>
                </a:lnTo>
                <a:close/>
                <a:moveTo>
                  <a:pt x="82893" y="8907"/>
                </a:moveTo>
                <a:lnTo>
                  <a:pt x="79657" y="8907"/>
                </a:lnTo>
                <a:lnTo>
                  <a:pt x="77356" y="6606"/>
                </a:lnTo>
                <a:lnTo>
                  <a:pt x="77356" y="4237"/>
                </a:lnTo>
                <a:lnTo>
                  <a:pt x="80224" y="7106"/>
                </a:lnTo>
                <a:lnTo>
                  <a:pt x="80525" y="7206"/>
                </a:lnTo>
                <a:lnTo>
                  <a:pt x="84594" y="7206"/>
                </a:lnTo>
                <a:close/>
                <a:moveTo>
                  <a:pt x="76589" y="6606"/>
                </a:moveTo>
                <a:lnTo>
                  <a:pt x="74287" y="8874"/>
                </a:lnTo>
                <a:lnTo>
                  <a:pt x="71018" y="8874"/>
                </a:lnTo>
                <a:lnTo>
                  <a:pt x="69350" y="7206"/>
                </a:lnTo>
                <a:lnTo>
                  <a:pt x="73586" y="7206"/>
                </a:lnTo>
                <a:lnTo>
                  <a:pt x="76589" y="4237"/>
                </a:lnTo>
                <a:close/>
                <a:moveTo>
                  <a:pt x="70484" y="9441"/>
                </a:moveTo>
                <a:lnTo>
                  <a:pt x="70484" y="12710"/>
                </a:lnTo>
                <a:lnTo>
                  <a:pt x="68183" y="15012"/>
                </a:lnTo>
                <a:lnTo>
                  <a:pt x="65814" y="15012"/>
                </a:lnTo>
                <a:lnTo>
                  <a:pt x="68816" y="12010"/>
                </a:lnTo>
                <a:lnTo>
                  <a:pt x="68816" y="7773"/>
                </a:lnTo>
                <a:close/>
                <a:moveTo>
                  <a:pt x="57341" y="15012"/>
                </a:moveTo>
                <a:lnTo>
                  <a:pt x="54973" y="15012"/>
                </a:lnTo>
                <a:lnTo>
                  <a:pt x="52671" y="12710"/>
                </a:lnTo>
                <a:lnTo>
                  <a:pt x="52671" y="9441"/>
                </a:lnTo>
                <a:lnTo>
                  <a:pt x="54339" y="7773"/>
                </a:lnTo>
                <a:lnTo>
                  <a:pt x="54339" y="12010"/>
                </a:lnTo>
                <a:close/>
                <a:moveTo>
                  <a:pt x="52104" y="8907"/>
                </a:moveTo>
                <a:lnTo>
                  <a:pt x="48869" y="8907"/>
                </a:lnTo>
                <a:lnTo>
                  <a:pt x="46567" y="6606"/>
                </a:lnTo>
                <a:lnTo>
                  <a:pt x="46567" y="4237"/>
                </a:lnTo>
                <a:lnTo>
                  <a:pt x="49569" y="7206"/>
                </a:lnTo>
                <a:lnTo>
                  <a:pt x="53806" y="7206"/>
                </a:lnTo>
                <a:close/>
                <a:moveTo>
                  <a:pt x="45767" y="6606"/>
                </a:moveTo>
                <a:lnTo>
                  <a:pt x="43498" y="8874"/>
                </a:lnTo>
                <a:lnTo>
                  <a:pt x="40229" y="8874"/>
                </a:lnTo>
                <a:lnTo>
                  <a:pt x="38561" y="7206"/>
                </a:lnTo>
                <a:lnTo>
                  <a:pt x="42631" y="7206"/>
                </a:lnTo>
                <a:lnTo>
                  <a:pt x="42898" y="7106"/>
                </a:lnTo>
                <a:lnTo>
                  <a:pt x="45767" y="4237"/>
                </a:lnTo>
                <a:close/>
                <a:moveTo>
                  <a:pt x="39696" y="9441"/>
                </a:moveTo>
                <a:lnTo>
                  <a:pt x="39696" y="12710"/>
                </a:lnTo>
                <a:lnTo>
                  <a:pt x="37394" y="15012"/>
                </a:lnTo>
                <a:lnTo>
                  <a:pt x="35026" y="15012"/>
                </a:lnTo>
                <a:lnTo>
                  <a:pt x="37994" y="12010"/>
                </a:lnTo>
                <a:lnTo>
                  <a:pt x="37994" y="7773"/>
                </a:lnTo>
                <a:close/>
                <a:moveTo>
                  <a:pt x="26553" y="15012"/>
                </a:moveTo>
                <a:lnTo>
                  <a:pt x="24184" y="15012"/>
                </a:lnTo>
                <a:lnTo>
                  <a:pt x="21883" y="12710"/>
                </a:lnTo>
                <a:lnTo>
                  <a:pt x="21883" y="9441"/>
                </a:lnTo>
                <a:lnTo>
                  <a:pt x="23551" y="7773"/>
                </a:lnTo>
                <a:lnTo>
                  <a:pt x="23551" y="12010"/>
                </a:lnTo>
                <a:close/>
                <a:moveTo>
                  <a:pt x="21316" y="8907"/>
                </a:moveTo>
                <a:lnTo>
                  <a:pt x="18080" y="8907"/>
                </a:lnTo>
                <a:lnTo>
                  <a:pt x="15778" y="6606"/>
                </a:lnTo>
                <a:lnTo>
                  <a:pt x="15778" y="4237"/>
                </a:lnTo>
                <a:lnTo>
                  <a:pt x="18647" y="7106"/>
                </a:lnTo>
                <a:lnTo>
                  <a:pt x="18914" y="7206"/>
                </a:lnTo>
                <a:lnTo>
                  <a:pt x="22984" y="7206"/>
                </a:lnTo>
                <a:close/>
                <a:moveTo>
                  <a:pt x="14978" y="6606"/>
                </a:moveTo>
                <a:lnTo>
                  <a:pt x="12710" y="8874"/>
                </a:lnTo>
                <a:lnTo>
                  <a:pt x="9441" y="8874"/>
                </a:lnTo>
                <a:lnTo>
                  <a:pt x="7773" y="7206"/>
                </a:lnTo>
                <a:lnTo>
                  <a:pt x="12009" y="7206"/>
                </a:lnTo>
                <a:lnTo>
                  <a:pt x="14978" y="4237"/>
                </a:lnTo>
                <a:lnTo>
                  <a:pt x="14978" y="6606"/>
                </a:lnTo>
                <a:close/>
                <a:moveTo>
                  <a:pt x="9441" y="21883"/>
                </a:moveTo>
                <a:lnTo>
                  <a:pt x="12710" y="21883"/>
                </a:lnTo>
                <a:lnTo>
                  <a:pt x="14978" y="24185"/>
                </a:lnTo>
                <a:lnTo>
                  <a:pt x="14978" y="26553"/>
                </a:lnTo>
                <a:lnTo>
                  <a:pt x="12009" y="23551"/>
                </a:lnTo>
                <a:lnTo>
                  <a:pt x="7773" y="23551"/>
                </a:lnTo>
                <a:close/>
                <a:moveTo>
                  <a:pt x="14978" y="33892"/>
                </a:moveTo>
                <a:lnTo>
                  <a:pt x="11675" y="37228"/>
                </a:lnTo>
                <a:lnTo>
                  <a:pt x="6972" y="37228"/>
                </a:lnTo>
                <a:lnTo>
                  <a:pt x="5438" y="35693"/>
                </a:lnTo>
                <a:lnTo>
                  <a:pt x="11042" y="35693"/>
                </a:lnTo>
                <a:lnTo>
                  <a:pt x="14978" y="31757"/>
                </a:lnTo>
                <a:lnTo>
                  <a:pt x="14978" y="33892"/>
                </a:lnTo>
                <a:close/>
                <a:moveTo>
                  <a:pt x="7206" y="42631"/>
                </a:moveTo>
                <a:lnTo>
                  <a:pt x="7206" y="38562"/>
                </a:lnTo>
                <a:lnTo>
                  <a:pt x="8873" y="40230"/>
                </a:lnTo>
                <a:lnTo>
                  <a:pt x="8873" y="43499"/>
                </a:lnTo>
                <a:lnTo>
                  <a:pt x="6605" y="45800"/>
                </a:lnTo>
                <a:lnTo>
                  <a:pt x="4237" y="45800"/>
                </a:lnTo>
                <a:lnTo>
                  <a:pt x="7106" y="42932"/>
                </a:lnTo>
                <a:close/>
                <a:moveTo>
                  <a:pt x="6605" y="46568"/>
                </a:moveTo>
                <a:lnTo>
                  <a:pt x="8873" y="48869"/>
                </a:lnTo>
                <a:lnTo>
                  <a:pt x="8873" y="52105"/>
                </a:lnTo>
                <a:lnTo>
                  <a:pt x="7206" y="53806"/>
                </a:lnTo>
                <a:lnTo>
                  <a:pt x="7206" y="49570"/>
                </a:lnTo>
                <a:lnTo>
                  <a:pt x="4203" y="46568"/>
                </a:lnTo>
                <a:close/>
                <a:moveTo>
                  <a:pt x="9441" y="52672"/>
                </a:moveTo>
                <a:lnTo>
                  <a:pt x="12710" y="52672"/>
                </a:lnTo>
                <a:lnTo>
                  <a:pt x="14978" y="54974"/>
                </a:lnTo>
                <a:lnTo>
                  <a:pt x="14978" y="57342"/>
                </a:lnTo>
                <a:lnTo>
                  <a:pt x="12009" y="54340"/>
                </a:lnTo>
                <a:lnTo>
                  <a:pt x="7773" y="54340"/>
                </a:lnTo>
                <a:close/>
                <a:moveTo>
                  <a:pt x="14978" y="64714"/>
                </a:moveTo>
                <a:lnTo>
                  <a:pt x="11675" y="68016"/>
                </a:lnTo>
                <a:lnTo>
                  <a:pt x="6972" y="68016"/>
                </a:lnTo>
                <a:lnTo>
                  <a:pt x="5438" y="66482"/>
                </a:lnTo>
                <a:lnTo>
                  <a:pt x="11042" y="66482"/>
                </a:lnTo>
                <a:lnTo>
                  <a:pt x="14978" y="62546"/>
                </a:lnTo>
                <a:lnTo>
                  <a:pt x="14978" y="64714"/>
                </a:lnTo>
                <a:close/>
                <a:moveTo>
                  <a:pt x="7206" y="69351"/>
                </a:moveTo>
                <a:lnTo>
                  <a:pt x="8873" y="71052"/>
                </a:lnTo>
                <a:lnTo>
                  <a:pt x="8873" y="74287"/>
                </a:lnTo>
                <a:lnTo>
                  <a:pt x="6605" y="76589"/>
                </a:lnTo>
                <a:lnTo>
                  <a:pt x="4237" y="76589"/>
                </a:lnTo>
                <a:lnTo>
                  <a:pt x="7206" y="73587"/>
                </a:lnTo>
                <a:lnTo>
                  <a:pt x="7206" y="69351"/>
                </a:lnTo>
                <a:close/>
                <a:moveTo>
                  <a:pt x="9441" y="83461"/>
                </a:moveTo>
                <a:lnTo>
                  <a:pt x="12710" y="83461"/>
                </a:lnTo>
                <a:lnTo>
                  <a:pt x="14978" y="85762"/>
                </a:lnTo>
                <a:lnTo>
                  <a:pt x="14978" y="88131"/>
                </a:lnTo>
                <a:lnTo>
                  <a:pt x="12009" y="85129"/>
                </a:lnTo>
                <a:lnTo>
                  <a:pt x="7773" y="85129"/>
                </a:lnTo>
                <a:close/>
                <a:moveTo>
                  <a:pt x="14978" y="95503"/>
                </a:moveTo>
                <a:lnTo>
                  <a:pt x="11675" y="98805"/>
                </a:lnTo>
                <a:lnTo>
                  <a:pt x="6972" y="98805"/>
                </a:lnTo>
                <a:lnTo>
                  <a:pt x="5438" y="97271"/>
                </a:lnTo>
                <a:lnTo>
                  <a:pt x="11042" y="97271"/>
                </a:lnTo>
                <a:lnTo>
                  <a:pt x="14978" y="93334"/>
                </a:lnTo>
                <a:lnTo>
                  <a:pt x="14978" y="95503"/>
                </a:lnTo>
                <a:close/>
                <a:moveTo>
                  <a:pt x="7206" y="104209"/>
                </a:moveTo>
                <a:lnTo>
                  <a:pt x="7206" y="100139"/>
                </a:lnTo>
                <a:lnTo>
                  <a:pt x="8873" y="101840"/>
                </a:lnTo>
                <a:lnTo>
                  <a:pt x="8873" y="105076"/>
                </a:lnTo>
                <a:lnTo>
                  <a:pt x="6605" y="107378"/>
                </a:lnTo>
                <a:lnTo>
                  <a:pt x="4237" y="107378"/>
                </a:lnTo>
                <a:lnTo>
                  <a:pt x="7106" y="104509"/>
                </a:lnTo>
                <a:close/>
                <a:moveTo>
                  <a:pt x="6605" y="108178"/>
                </a:moveTo>
                <a:lnTo>
                  <a:pt x="8873" y="110447"/>
                </a:lnTo>
                <a:lnTo>
                  <a:pt x="8873" y="113716"/>
                </a:lnTo>
                <a:lnTo>
                  <a:pt x="7206" y="115384"/>
                </a:lnTo>
                <a:lnTo>
                  <a:pt x="7206" y="111147"/>
                </a:lnTo>
                <a:lnTo>
                  <a:pt x="4203" y="108145"/>
                </a:lnTo>
                <a:lnTo>
                  <a:pt x="6605" y="108145"/>
                </a:lnTo>
                <a:close/>
                <a:moveTo>
                  <a:pt x="9441" y="114249"/>
                </a:moveTo>
                <a:lnTo>
                  <a:pt x="12710" y="114249"/>
                </a:lnTo>
                <a:lnTo>
                  <a:pt x="14978" y="116551"/>
                </a:lnTo>
                <a:lnTo>
                  <a:pt x="14978" y="118919"/>
                </a:lnTo>
                <a:lnTo>
                  <a:pt x="12009" y="115951"/>
                </a:lnTo>
                <a:lnTo>
                  <a:pt x="7773" y="115951"/>
                </a:lnTo>
                <a:close/>
                <a:moveTo>
                  <a:pt x="15778" y="116551"/>
                </a:moveTo>
                <a:lnTo>
                  <a:pt x="18080" y="114249"/>
                </a:lnTo>
                <a:lnTo>
                  <a:pt x="21316" y="114249"/>
                </a:lnTo>
                <a:lnTo>
                  <a:pt x="22984" y="115951"/>
                </a:lnTo>
                <a:lnTo>
                  <a:pt x="18947" y="115951"/>
                </a:lnTo>
                <a:lnTo>
                  <a:pt x="18647" y="116051"/>
                </a:lnTo>
                <a:lnTo>
                  <a:pt x="15778" y="118919"/>
                </a:lnTo>
                <a:close/>
                <a:moveTo>
                  <a:pt x="21883" y="113716"/>
                </a:moveTo>
                <a:lnTo>
                  <a:pt x="21883" y="110447"/>
                </a:lnTo>
                <a:lnTo>
                  <a:pt x="24184" y="108178"/>
                </a:lnTo>
                <a:lnTo>
                  <a:pt x="26553" y="108178"/>
                </a:lnTo>
                <a:lnTo>
                  <a:pt x="23551" y="111147"/>
                </a:lnTo>
                <a:lnTo>
                  <a:pt x="23551" y="115384"/>
                </a:lnTo>
                <a:close/>
                <a:moveTo>
                  <a:pt x="35026" y="108178"/>
                </a:moveTo>
                <a:lnTo>
                  <a:pt x="37394" y="108178"/>
                </a:lnTo>
                <a:lnTo>
                  <a:pt x="39696" y="110447"/>
                </a:lnTo>
                <a:lnTo>
                  <a:pt x="39696" y="113716"/>
                </a:lnTo>
                <a:lnTo>
                  <a:pt x="37994" y="115384"/>
                </a:lnTo>
                <a:lnTo>
                  <a:pt x="37994" y="111147"/>
                </a:lnTo>
                <a:close/>
                <a:moveTo>
                  <a:pt x="40229" y="114249"/>
                </a:moveTo>
                <a:lnTo>
                  <a:pt x="43498" y="114249"/>
                </a:lnTo>
                <a:lnTo>
                  <a:pt x="45767" y="116551"/>
                </a:lnTo>
                <a:lnTo>
                  <a:pt x="45767" y="118919"/>
                </a:lnTo>
                <a:lnTo>
                  <a:pt x="42898" y="116051"/>
                </a:lnTo>
                <a:lnTo>
                  <a:pt x="42631" y="115951"/>
                </a:lnTo>
                <a:lnTo>
                  <a:pt x="38561" y="115951"/>
                </a:lnTo>
                <a:close/>
                <a:moveTo>
                  <a:pt x="46567" y="116551"/>
                </a:moveTo>
                <a:lnTo>
                  <a:pt x="48869" y="114249"/>
                </a:lnTo>
                <a:lnTo>
                  <a:pt x="52104" y="114249"/>
                </a:lnTo>
                <a:lnTo>
                  <a:pt x="53806" y="115951"/>
                </a:lnTo>
                <a:lnTo>
                  <a:pt x="49569" y="115951"/>
                </a:lnTo>
                <a:lnTo>
                  <a:pt x="46567" y="118919"/>
                </a:lnTo>
                <a:close/>
                <a:moveTo>
                  <a:pt x="52671" y="113716"/>
                </a:moveTo>
                <a:lnTo>
                  <a:pt x="52671" y="110447"/>
                </a:lnTo>
                <a:lnTo>
                  <a:pt x="54973" y="108178"/>
                </a:lnTo>
                <a:lnTo>
                  <a:pt x="57341" y="108178"/>
                </a:lnTo>
                <a:lnTo>
                  <a:pt x="54339" y="111147"/>
                </a:lnTo>
                <a:lnTo>
                  <a:pt x="54339" y="115384"/>
                </a:lnTo>
                <a:close/>
                <a:moveTo>
                  <a:pt x="65814" y="108178"/>
                </a:moveTo>
                <a:lnTo>
                  <a:pt x="68183" y="108178"/>
                </a:lnTo>
                <a:lnTo>
                  <a:pt x="70484" y="110447"/>
                </a:lnTo>
                <a:lnTo>
                  <a:pt x="70484" y="113716"/>
                </a:lnTo>
                <a:lnTo>
                  <a:pt x="68783" y="115384"/>
                </a:lnTo>
                <a:lnTo>
                  <a:pt x="68783" y="111147"/>
                </a:lnTo>
                <a:close/>
                <a:moveTo>
                  <a:pt x="71018" y="114249"/>
                </a:moveTo>
                <a:lnTo>
                  <a:pt x="74287" y="114249"/>
                </a:lnTo>
                <a:lnTo>
                  <a:pt x="76555" y="116551"/>
                </a:lnTo>
                <a:lnTo>
                  <a:pt x="76555" y="118919"/>
                </a:lnTo>
                <a:lnTo>
                  <a:pt x="73586" y="115951"/>
                </a:lnTo>
                <a:lnTo>
                  <a:pt x="69350" y="115951"/>
                </a:lnTo>
                <a:close/>
                <a:moveTo>
                  <a:pt x="77356" y="116551"/>
                </a:moveTo>
                <a:lnTo>
                  <a:pt x="79657" y="114249"/>
                </a:lnTo>
                <a:lnTo>
                  <a:pt x="82893" y="114249"/>
                </a:lnTo>
                <a:lnTo>
                  <a:pt x="84594" y="115951"/>
                </a:lnTo>
                <a:lnTo>
                  <a:pt x="80525" y="115951"/>
                </a:lnTo>
                <a:lnTo>
                  <a:pt x="80224" y="116051"/>
                </a:lnTo>
                <a:lnTo>
                  <a:pt x="77356" y="118919"/>
                </a:lnTo>
                <a:lnTo>
                  <a:pt x="77356" y="116551"/>
                </a:lnTo>
                <a:close/>
                <a:moveTo>
                  <a:pt x="83460" y="113716"/>
                </a:moveTo>
                <a:lnTo>
                  <a:pt x="83460" y="110447"/>
                </a:lnTo>
                <a:lnTo>
                  <a:pt x="85762" y="108178"/>
                </a:lnTo>
                <a:lnTo>
                  <a:pt x="88130" y="108178"/>
                </a:lnTo>
                <a:lnTo>
                  <a:pt x="85128" y="111147"/>
                </a:lnTo>
                <a:lnTo>
                  <a:pt x="85128" y="115384"/>
                </a:lnTo>
                <a:close/>
                <a:moveTo>
                  <a:pt x="96603" y="108178"/>
                </a:moveTo>
                <a:lnTo>
                  <a:pt x="98971" y="108178"/>
                </a:lnTo>
                <a:lnTo>
                  <a:pt x="101273" y="110447"/>
                </a:lnTo>
                <a:lnTo>
                  <a:pt x="101273" y="113716"/>
                </a:lnTo>
                <a:lnTo>
                  <a:pt x="99605" y="115384"/>
                </a:lnTo>
                <a:lnTo>
                  <a:pt x="99605" y="111147"/>
                </a:lnTo>
                <a:close/>
                <a:moveTo>
                  <a:pt x="101840" y="114249"/>
                </a:moveTo>
                <a:lnTo>
                  <a:pt x="105076" y="114249"/>
                </a:lnTo>
                <a:lnTo>
                  <a:pt x="107377" y="116551"/>
                </a:lnTo>
                <a:lnTo>
                  <a:pt x="107377" y="118919"/>
                </a:lnTo>
                <a:lnTo>
                  <a:pt x="104508" y="116051"/>
                </a:lnTo>
                <a:lnTo>
                  <a:pt x="104208" y="115951"/>
                </a:lnTo>
                <a:lnTo>
                  <a:pt x="100139" y="115951"/>
                </a:lnTo>
                <a:close/>
                <a:moveTo>
                  <a:pt x="108144" y="116551"/>
                </a:moveTo>
                <a:lnTo>
                  <a:pt x="110446" y="114249"/>
                </a:lnTo>
                <a:lnTo>
                  <a:pt x="113682" y="114249"/>
                </a:lnTo>
                <a:lnTo>
                  <a:pt x="115383" y="115951"/>
                </a:lnTo>
                <a:lnTo>
                  <a:pt x="111147" y="115951"/>
                </a:lnTo>
                <a:lnTo>
                  <a:pt x="108144" y="118919"/>
                </a:lnTo>
                <a:close/>
                <a:moveTo>
                  <a:pt x="114249" y="113716"/>
                </a:moveTo>
                <a:lnTo>
                  <a:pt x="114249" y="110447"/>
                </a:lnTo>
                <a:lnTo>
                  <a:pt x="116550" y="108178"/>
                </a:lnTo>
                <a:lnTo>
                  <a:pt x="118919" y="108178"/>
                </a:lnTo>
                <a:lnTo>
                  <a:pt x="115917" y="111147"/>
                </a:lnTo>
                <a:lnTo>
                  <a:pt x="115917" y="115384"/>
                </a:lnTo>
                <a:close/>
                <a:moveTo>
                  <a:pt x="127391" y="108178"/>
                </a:moveTo>
                <a:lnTo>
                  <a:pt x="129760" y="108178"/>
                </a:lnTo>
                <a:lnTo>
                  <a:pt x="132061" y="110447"/>
                </a:lnTo>
                <a:lnTo>
                  <a:pt x="132061" y="113716"/>
                </a:lnTo>
                <a:lnTo>
                  <a:pt x="130394" y="115384"/>
                </a:lnTo>
                <a:lnTo>
                  <a:pt x="130394" y="111147"/>
                </a:lnTo>
                <a:close/>
                <a:moveTo>
                  <a:pt x="132629" y="114249"/>
                </a:moveTo>
                <a:lnTo>
                  <a:pt x="135864" y="114249"/>
                </a:lnTo>
                <a:lnTo>
                  <a:pt x="138166" y="116551"/>
                </a:lnTo>
                <a:lnTo>
                  <a:pt x="138166" y="118919"/>
                </a:lnTo>
                <a:lnTo>
                  <a:pt x="135164" y="115951"/>
                </a:lnTo>
                <a:lnTo>
                  <a:pt x="130927" y="115951"/>
                </a:lnTo>
                <a:close/>
                <a:moveTo>
                  <a:pt x="138933" y="116551"/>
                </a:moveTo>
                <a:lnTo>
                  <a:pt x="141235" y="114249"/>
                </a:lnTo>
                <a:lnTo>
                  <a:pt x="144504" y="114249"/>
                </a:lnTo>
                <a:lnTo>
                  <a:pt x="146172" y="115951"/>
                </a:lnTo>
                <a:lnTo>
                  <a:pt x="142102" y="115951"/>
                </a:lnTo>
                <a:lnTo>
                  <a:pt x="141835" y="116051"/>
                </a:lnTo>
                <a:lnTo>
                  <a:pt x="138933" y="118919"/>
                </a:lnTo>
                <a:close/>
                <a:moveTo>
                  <a:pt x="145037" y="113716"/>
                </a:moveTo>
                <a:lnTo>
                  <a:pt x="145037" y="110447"/>
                </a:lnTo>
                <a:lnTo>
                  <a:pt x="147339" y="108178"/>
                </a:lnTo>
                <a:lnTo>
                  <a:pt x="149707" y="108178"/>
                </a:lnTo>
                <a:lnTo>
                  <a:pt x="146705" y="111147"/>
                </a:lnTo>
                <a:lnTo>
                  <a:pt x="146705" y="115384"/>
                </a:lnTo>
                <a:close/>
                <a:moveTo>
                  <a:pt x="158180" y="108178"/>
                </a:moveTo>
                <a:lnTo>
                  <a:pt x="160548" y="108178"/>
                </a:lnTo>
                <a:lnTo>
                  <a:pt x="162850" y="110447"/>
                </a:lnTo>
                <a:lnTo>
                  <a:pt x="162850" y="113716"/>
                </a:lnTo>
                <a:lnTo>
                  <a:pt x="161182" y="115384"/>
                </a:lnTo>
                <a:lnTo>
                  <a:pt x="161182" y="111147"/>
                </a:lnTo>
                <a:close/>
                <a:moveTo>
                  <a:pt x="163417" y="114249"/>
                </a:moveTo>
                <a:lnTo>
                  <a:pt x="166653" y="114249"/>
                </a:lnTo>
                <a:lnTo>
                  <a:pt x="168954" y="116551"/>
                </a:lnTo>
                <a:lnTo>
                  <a:pt x="168954" y="118919"/>
                </a:lnTo>
                <a:lnTo>
                  <a:pt x="166086" y="116051"/>
                </a:lnTo>
                <a:lnTo>
                  <a:pt x="165786" y="115951"/>
                </a:lnTo>
                <a:lnTo>
                  <a:pt x="161716" y="115951"/>
                </a:lnTo>
                <a:close/>
                <a:moveTo>
                  <a:pt x="169755" y="116551"/>
                </a:moveTo>
                <a:lnTo>
                  <a:pt x="172023" y="114249"/>
                </a:lnTo>
                <a:lnTo>
                  <a:pt x="175292" y="114249"/>
                </a:lnTo>
                <a:lnTo>
                  <a:pt x="176960" y="115951"/>
                </a:lnTo>
                <a:lnTo>
                  <a:pt x="172724" y="115951"/>
                </a:lnTo>
                <a:lnTo>
                  <a:pt x="169722" y="118919"/>
                </a:lnTo>
                <a:lnTo>
                  <a:pt x="169722" y="116551"/>
                </a:lnTo>
                <a:close/>
                <a:moveTo>
                  <a:pt x="175826" y="113716"/>
                </a:moveTo>
                <a:lnTo>
                  <a:pt x="175826" y="110447"/>
                </a:lnTo>
                <a:lnTo>
                  <a:pt x="178128" y="108178"/>
                </a:lnTo>
                <a:lnTo>
                  <a:pt x="180496" y="108178"/>
                </a:lnTo>
                <a:lnTo>
                  <a:pt x="177527" y="111147"/>
                </a:lnTo>
                <a:lnTo>
                  <a:pt x="177527" y="115384"/>
                </a:lnTo>
                <a:close/>
                <a:moveTo>
                  <a:pt x="188969" y="108178"/>
                </a:moveTo>
                <a:lnTo>
                  <a:pt x="191337" y="108178"/>
                </a:lnTo>
                <a:lnTo>
                  <a:pt x="193639" y="110447"/>
                </a:lnTo>
                <a:lnTo>
                  <a:pt x="193639" y="113716"/>
                </a:lnTo>
                <a:lnTo>
                  <a:pt x="191971" y="115384"/>
                </a:lnTo>
                <a:lnTo>
                  <a:pt x="191971" y="111147"/>
                </a:lnTo>
                <a:close/>
                <a:moveTo>
                  <a:pt x="194206" y="114249"/>
                </a:moveTo>
                <a:lnTo>
                  <a:pt x="197441" y="114249"/>
                </a:lnTo>
                <a:lnTo>
                  <a:pt x="199743" y="116551"/>
                </a:lnTo>
                <a:lnTo>
                  <a:pt x="199743" y="118919"/>
                </a:lnTo>
                <a:lnTo>
                  <a:pt x="196741" y="115951"/>
                </a:lnTo>
                <a:lnTo>
                  <a:pt x="192538" y="115951"/>
                </a:lnTo>
                <a:close/>
                <a:moveTo>
                  <a:pt x="200544" y="116551"/>
                </a:moveTo>
                <a:lnTo>
                  <a:pt x="202812" y="114249"/>
                </a:lnTo>
                <a:lnTo>
                  <a:pt x="206081" y="114249"/>
                </a:lnTo>
                <a:lnTo>
                  <a:pt x="207749" y="115951"/>
                </a:lnTo>
                <a:lnTo>
                  <a:pt x="203679" y="115951"/>
                </a:lnTo>
                <a:lnTo>
                  <a:pt x="203412" y="116051"/>
                </a:lnTo>
                <a:lnTo>
                  <a:pt x="200544" y="118919"/>
                </a:lnTo>
                <a:close/>
                <a:moveTo>
                  <a:pt x="206648" y="113716"/>
                </a:moveTo>
                <a:lnTo>
                  <a:pt x="206648" y="110447"/>
                </a:lnTo>
                <a:lnTo>
                  <a:pt x="208916" y="108178"/>
                </a:lnTo>
                <a:lnTo>
                  <a:pt x="211285" y="108178"/>
                </a:lnTo>
                <a:lnTo>
                  <a:pt x="208316" y="111147"/>
                </a:lnTo>
                <a:lnTo>
                  <a:pt x="208316" y="115384"/>
                </a:lnTo>
                <a:close/>
                <a:moveTo>
                  <a:pt x="219757" y="108178"/>
                </a:moveTo>
                <a:lnTo>
                  <a:pt x="222126" y="108178"/>
                </a:lnTo>
                <a:lnTo>
                  <a:pt x="224427" y="110447"/>
                </a:lnTo>
                <a:lnTo>
                  <a:pt x="224427" y="113716"/>
                </a:lnTo>
                <a:lnTo>
                  <a:pt x="222760" y="115384"/>
                </a:lnTo>
                <a:lnTo>
                  <a:pt x="222760" y="111147"/>
                </a:lnTo>
                <a:close/>
                <a:moveTo>
                  <a:pt x="224995" y="114249"/>
                </a:moveTo>
                <a:lnTo>
                  <a:pt x="228230" y="114249"/>
                </a:lnTo>
                <a:lnTo>
                  <a:pt x="230532" y="116551"/>
                </a:lnTo>
                <a:lnTo>
                  <a:pt x="230532" y="118919"/>
                </a:lnTo>
                <a:lnTo>
                  <a:pt x="227663" y="116051"/>
                </a:lnTo>
                <a:lnTo>
                  <a:pt x="227396" y="115951"/>
                </a:lnTo>
                <a:lnTo>
                  <a:pt x="223327" y="115951"/>
                </a:lnTo>
                <a:close/>
                <a:moveTo>
                  <a:pt x="231332" y="116551"/>
                </a:moveTo>
                <a:lnTo>
                  <a:pt x="233601" y="114249"/>
                </a:lnTo>
                <a:lnTo>
                  <a:pt x="236870" y="114249"/>
                </a:lnTo>
                <a:lnTo>
                  <a:pt x="238538" y="115951"/>
                </a:lnTo>
                <a:lnTo>
                  <a:pt x="234301" y="115951"/>
                </a:lnTo>
                <a:lnTo>
                  <a:pt x="231332" y="118919"/>
                </a:lnTo>
                <a:close/>
                <a:moveTo>
                  <a:pt x="236870" y="101273"/>
                </a:moveTo>
                <a:lnTo>
                  <a:pt x="233601" y="101273"/>
                </a:lnTo>
                <a:lnTo>
                  <a:pt x="231332" y="98972"/>
                </a:lnTo>
                <a:lnTo>
                  <a:pt x="231332" y="96603"/>
                </a:lnTo>
                <a:lnTo>
                  <a:pt x="234301" y="99606"/>
                </a:lnTo>
                <a:lnTo>
                  <a:pt x="238538" y="99606"/>
                </a:lnTo>
                <a:close/>
                <a:moveTo>
                  <a:pt x="231332" y="89265"/>
                </a:moveTo>
                <a:lnTo>
                  <a:pt x="234635" y="85929"/>
                </a:lnTo>
                <a:lnTo>
                  <a:pt x="239338" y="85929"/>
                </a:lnTo>
                <a:lnTo>
                  <a:pt x="240873" y="87464"/>
                </a:lnTo>
                <a:lnTo>
                  <a:pt x="235269" y="87464"/>
                </a:lnTo>
                <a:lnTo>
                  <a:pt x="231332" y="91400"/>
                </a:lnTo>
                <a:lnTo>
                  <a:pt x="231332" y="89265"/>
                </a:lnTo>
                <a:close/>
                <a:moveTo>
                  <a:pt x="239105" y="80525"/>
                </a:moveTo>
                <a:lnTo>
                  <a:pt x="239105" y="84595"/>
                </a:lnTo>
                <a:lnTo>
                  <a:pt x="237437" y="82927"/>
                </a:lnTo>
                <a:lnTo>
                  <a:pt x="237437" y="79658"/>
                </a:lnTo>
                <a:lnTo>
                  <a:pt x="239705" y="77356"/>
                </a:lnTo>
                <a:lnTo>
                  <a:pt x="242073" y="77356"/>
                </a:lnTo>
                <a:lnTo>
                  <a:pt x="239205" y="80225"/>
                </a:lnTo>
                <a:close/>
                <a:moveTo>
                  <a:pt x="239705" y="76589"/>
                </a:moveTo>
                <a:lnTo>
                  <a:pt x="237437" y="74287"/>
                </a:lnTo>
                <a:lnTo>
                  <a:pt x="237437" y="71052"/>
                </a:lnTo>
                <a:lnTo>
                  <a:pt x="239105" y="69351"/>
                </a:lnTo>
                <a:lnTo>
                  <a:pt x="239105" y="73587"/>
                </a:lnTo>
                <a:lnTo>
                  <a:pt x="242073" y="76589"/>
                </a:lnTo>
                <a:lnTo>
                  <a:pt x="239705" y="76589"/>
                </a:lnTo>
                <a:close/>
                <a:moveTo>
                  <a:pt x="236870" y="70485"/>
                </a:moveTo>
                <a:lnTo>
                  <a:pt x="233601" y="70485"/>
                </a:lnTo>
                <a:lnTo>
                  <a:pt x="231332" y="68183"/>
                </a:lnTo>
                <a:lnTo>
                  <a:pt x="231332" y="65815"/>
                </a:lnTo>
                <a:lnTo>
                  <a:pt x="234301" y="68817"/>
                </a:lnTo>
                <a:lnTo>
                  <a:pt x="238538" y="68817"/>
                </a:lnTo>
                <a:close/>
                <a:moveTo>
                  <a:pt x="231332" y="58476"/>
                </a:moveTo>
                <a:lnTo>
                  <a:pt x="234635" y="55140"/>
                </a:lnTo>
                <a:lnTo>
                  <a:pt x="239338" y="55140"/>
                </a:lnTo>
                <a:lnTo>
                  <a:pt x="240873" y="56675"/>
                </a:lnTo>
                <a:lnTo>
                  <a:pt x="235269" y="56675"/>
                </a:lnTo>
                <a:lnTo>
                  <a:pt x="231332" y="60611"/>
                </a:lnTo>
                <a:lnTo>
                  <a:pt x="231332" y="58476"/>
                </a:lnTo>
                <a:close/>
                <a:moveTo>
                  <a:pt x="239105" y="53806"/>
                </a:moveTo>
                <a:lnTo>
                  <a:pt x="237437" y="52105"/>
                </a:lnTo>
                <a:lnTo>
                  <a:pt x="237437" y="48869"/>
                </a:lnTo>
                <a:lnTo>
                  <a:pt x="239705" y="46568"/>
                </a:lnTo>
                <a:lnTo>
                  <a:pt x="242073" y="46568"/>
                </a:lnTo>
                <a:lnTo>
                  <a:pt x="239105" y="49570"/>
                </a:lnTo>
                <a:lnTo>
                  <a:pt x="239105" y="53806"/>
                </a:lnTo>
                <a:close/>
                <a:moveTo>
                  <a:pt x="236870" y="39696"/>
                </a:moveTo>
                <a:lnTo>
                  <a:pt x="233601" y="39696"/>
                </a:lnTo>
                <a:lnTo>
                  <a:pt x="231332" y="37394"/>
                </a:lnTo>
                <a:lnTo>
                  <a:pt x="231332" y="35026"/>
                </a:lnTo>
                <a:lnTo>
                  <a:pt x="234301" y="38028"/>
                </a:lnTo>
                <a:lnTo>
                  <a:pt x="238538" y="38028"/>
                </a:lnTo>
                <a:close/>
                <a:moveTo>
                  <a:pt x="231332" y="27654"/>
                </a:moveTo>
                <a:lnTo>
                  <a:pt x="234635" y="24352"/>
                </a:lnTo>
                <a:lnTo>
                  <a:pt x="239338" y="24352"/>
                </a:lnTo>
                <a:lnTo>
                  <a:pt x="240873" y="25886"/>
                </a:lnTo>
                <a:lnTo>
                  <a:pt x="235269" y="25886"/>
                </a:lnTo>
                <a:lnTo>
                  <a:pt x="231332" y="29822"/>
                </a:lnTo>
                <a:lnTo>
                  <a:pt x="231332" y="27654"/>
                </a:lnTo>
                <a:close/>
                <a:moveTo>
                  <a:pt x="239105" y="18948"/>
                </a:moveTo>
                <a:lnTo>
                  <a:pt x="239105" y="23017"/>
                </a:lnTo>
                <a:lnTo>
                  <a:pt x="237437" y="21316"/>
                </a:lnTo>
                <a:lnTo>
                  <a:pt x="237437" y="18081"/>
                </a:lnTo>
                <a:lnTo>
                  <a:pt x="239705" y="15779"/>
                </a:lnTo>
                <a:lnTo>
                  <a:pt x="242073" y="15779"/>
                </a:lnTo>
                <a:lnTo>
                  <a:pt x="239205" y="18648"/>
                </a:lnTo>
                <a:close/>
                <a:moveTo>
                  <a:pt x="239705" y="15012"/>
                </a:moveTo>
                <a:lnTo>
                  <a:pt x="237437" y="12710"/>
                </a:lnTo>
                <a:lnTo>
                  <a:pt x="237437" y="9441"/>
                </a:lnTo>
                <a:lnTo>
                  <a:pt x="239105" y="7773"/>
                </a:lnTo>
                <a:lnTo>
                  <a:pt x="239105" y="12010"/>
                </a:lnTo>
                <a:lnTo>
                  <a:pt x="242073" y="15012"/>
                </a:lnTo>
                <a:close/>
                <a:moveTo>
                  <a:pt x="236870" y="8907"/>
                </a:moveTo>
                <a:lnTo>
                  <a:pt x="233601" y="8907"/>
                </a:lnTo>
                <a:lnTo>
                  <a:pt x="231332" y="6606"/>
                </a:lnTo>
                <a:lnTo>
                  <a:pt x="231332" y="4237"/>
                </a:lnTo>
                <a:lnTo>
                  <a:pt x="234301" y="7206"/>
                </a:lnTo>
                <a:lnTo>
                  <a:pt x="238538" y="7206"/>
                </a:lnTo>
                <a:close/>
                <a:moveTo>
                  <a:pt x="230532" y="3103"/>
                </a:moveTo>
                <a:lnTo>
                  <a:pt x="227229" y="6439"/>
                </a:lnTo>
                <a:lnTo>
                  <a:pt x="222526" y="6439"/>
                </a:lnTo>
                <a:lnTo>
                  <a:pt x="220992" y="4904"/>
                </a:lnTo>
                <a:lnTo>
                  <a:pt x="226596" y="4904"/>
                </a:lnTo>
                <a:lnTo>
                  <a:pt x="230532" y="935"/>
                </a:lnTo>
                <a:close/>
                <a:moveTo>
                  <a:pt x="219657" y="10709"/>
                </a:moveTo>
                <a:lnTo>
                  <a:pt x="215921" y="14445"/>
                </a:lnTo>
                <a:lnTo>
                  <a:pt x="215921" y="6672"/>
                </a:lnTo>
                <a:lnTo>
                  <a:pt x="217623" y="5004"/>
                </a:lnTo>
                <a:lnTo>
                  <a:pt x="219657" y="5004"/>
                </a:lnTo>
                <a:lnTo>
                  <a:pt x="219657" y="10709"/>
                </a:lnTo>
                <a:close/>
                <a:moveTo>
                  <a:pt x="215121" y="14445"/>
                </a:moveTo>
                <a:lnTo>
                  <a:pt x="211418" y="10709"/>
                </a:lnTo>
                <a:lnTo>
                  <a:pt x="211418" y="5004"/>
                </a:lnTo>
                <a:lnTo>
                  <a:pt x="213453" y="5004"/>
                </a:lnTo>
                <a:lnTo>
                  <a:pt x="215121" y="6672"/>
                </a:lnTo>
                <a:lnTo>
                  <a:pt x="215121" y="14445"/>
                </a:lnTo>
                <a:close/>
                <a:moveTo>
                  <a:pt x="208549" y="6439"/>
                </a:moveTo>
                <a:lnTo>
                  <a:pt x="203846" y="6439"/>
                </a:lnTo>
                <a:lnTo>
                  <a:pt x="200544" y="3103"/>
                </a:lnTo>
                <a:lnTo>
                  <a:pt x="200544" y="935"/>
                </a:lnTo>
                <a:lnTo>
                  <a:pt x="204480" y="4904"/>
                </a:lnTo>
                <a:lnTo>
                  <a:pt x="210084" y="4904"/>
                </a:lnTo>
                <a:close/>
                <a:moveTo>
                  <a:pt x="199743" y="3103"/>
                </a:moveTo>
                <a:lnTo>
                  <a:pt x="196441" y="6439"/>
                </a:lnTo>
                <a:lnTo>
                  <a:pt x="191737" y="6439"/>
                </a:lnTo>
                <a:lnTo>
                  <a:pt x="190203" y="4904"/>
                </a:lnTo>
                <a:lnTo>
                  <a:pt x="195807" y="4904"/>
                </a:lnTo>
                <a:lnTo>
                  <a:pt x="199743" y="935"/>
                </a:lnTo>
                <a:close/>
                <a:moveTo>
                  <a:pt x="188869" y="10709"/>
                </a:moveTo>
                <a:lnTo>
                  <a:pt x="185133" y="14445"/>
                </a:lnTo>
                <a:lnTo>
                  <a:pt x="185133" y="6672"/>
                </a:lnTo>
                <a:lnTo>
                  <a:pt x="186801" y="5004"/>
                </a:lnTo>
                <a:lnTo>
                  <a:pt x="188835" y="5004"/>
                </a:lnTo>
                <a:lnTo>
                  <a:pt x="188835" y="10709"/>
                </a:lnTo>
                <a:close/>
                <a:moveTo>
                  <a:pt x="184332" y="14445"/>
                </a:moveTo>
                <a:lnTo>
                  <a:pt x="180629" y="10709"/>
                </a:lnTo>
                <a:lnTo>
                  <a:pt x="180629" y="5004"/>
                </a:lnTo>
                <a:lnTo>
                  <a:pt x="182664" y="5004"/>
                </a:lnTo>
                <a:lnTo>
                  <a:pt x="184332" y="6672"/>
                </a:lnTo>
                <a:lnTo>
                  <a:pt x="184332" y="14445"/>
                </a:lnTo>
                <a:close/>
                <a:moveTo>
                  <a:pt x="177761" y="6439"/>
                </a:moveTo>
                <a:lnTo>
                  <a:pt x="173057" y="6439"/>
                </a:lnTo>
                <a:lnTo>
                  <a:pt x="169755" y="3103"/>
                </a:lnTo>
                <a:lnTo>
                  <a:pt x="169755" y="935"/>
                </a:lnTo>
                <a:lnTo>
                  <a:pt x="173691" y="4904"/>
                </a:lnTo>
                <a:lnTo>
                  <a:pt x="179262" y="4904"/>
                </a:lnTo>
                <a:close/>
                <a:moveTo>
                  <a:pt x="168954" y="3103"/>
                </a:moveTo>
                <a:lnTo>
                  <a:pt x="165619" y="6439"/>
                </a:lnTo>
                <a:lnTo>
                  <a:pt x="160949" y="6439"/>
                </a:lnTo>
                <a:lnTo>
                  <a:pt x="159414" y="4904"/>
                </a:lnTo>
                <a:lnTo>
                  <a:pt x="164985" y="4904"/>
                </a:lnTo>
                <a:lnTo>
                  <a:pt x="168954" y="935"/>
                </a:lnTo>
                <a:close/>
                <a:moveTo>
                  <a:pt x="158047" y="10709"/>
                </a:moveTo>
                <a:lnTo>
                  <a:pt x="154344" y="14445"/>
                </a:lnTo>
                <a:lnTo>
                  <a:pt x="154344" y="6672"/>
                </a:lnTo>
                <a:lnTo>
                  <a:pt x="156012" y="5004"/>
                </a:lnTo>
                <a:lnTo>
                  <a:pt x="158047" y="5004"/>
                </a:lnTo>
                <a:lnTo>
                  <a:pt x="158047" y="10709"/>
                </a:lnTo>
                <a:close/>
                <a:moveTo>
                  <a:pt x="153543" y="14445"/>
                </a:moveTo>
                <a:lnTo>
                  <a:pt x="149841" y="10709"/>
                </a:lnTo>
                <a:lnTo>
                  <a:pt x="149841" y="5004"/>
                </a:lnTo>
                <a:lnTo>
                  <a:pt x="151876" y="5004"/>
                </a:lnTo>
                <a:lnTo>
                  <a:pt x="153543" y="6672"/>
                </a:lnTo>
                <a:lnTo>
                  <a:pt x="153543" y="14445"/>
                </a:lnTo>
                <a:close/>
                <a:moveTo>
                  <a:pt x="146939" y="6439"/>
                </a:moveTo>
                <a:lnTo>
                  <a:pt x="142269" y="6439"/>
                </a:lnTo>
                <a:lnTo>
                  <a:pt x="138933" y="3103"/>
                </a:lnTo>
                <a:lnTo>
                  <a:pt x="138933" y="935"/>
                </a:lnTo>
                <a:lnTo>
                  <a:pt x="142903" y="4904"/>
                </a:lnTo>
                <a:lnTo>
                  <a:pt x="148473" y="4904"/>
                </a:lnTo>
                <a:close/>
                <a:moveTo>
                  <a:pt x="138166" y="3103"/>
                </a:moveTo>
                <a:lnTo>
                  <a:pt x="134830" y="6439"/>
                </a:lnTo>
                <a:lnTo>
                  <a:pt x="130160" y="6439"/>
                </a:lnTo>
                <a:lnTo>
                  <a:pt x="128626" y="4904"/>
                </a:lnTo>
                <a:lnTo>
                  <a:pt x="134196" y="4904"/>
                </a:lnTo>
                <a:lnTo>
                  <a:pt x="138166" y="935"/>
                </a:lnTo>
                <a:close/>
                <a:moveTo>
                  <a:pt x="127258" y="10709"/>
                </a:moveTo>
                <a:lnTo>
                  <a:pt x="123555" y="14445"/>
                </a:lnTo>
                <a:lnTo>
                  <a:pt x="123555" y="6672"/>
                </a:lnTo>
                <a:lnTo>
                  <a:pt x="125223" y="5004"/>
                </a:lnTo>
                <a:lnTo>
                  <a:pt x="127258" y="5004"/>
                </a:lnTo>
                <a:close/>
                <a:moveTo>
                  <a:pt x="122755" y="14445"/>
                </a:moveTo>
                <a:lnTo>
                  <a:pt x="119052" y="10709"/>
                </a:lnTo>
                <a:lnTo>
                  <a:pt x="119052" y="5004"/>
                </a:lnTo>
                <a:lnTo>
                  <a:pt x="121087" y="5004"/>
                </a:lnTo>
                <a:lnTo>
                  <a:pt x="122755" y="6672"/>
                </a:lnTo>
                <a:close/>
                <a:moveTo>
                  <a:pt x="116150" y="6439"/>
                </a:moveTo>
                <a:lnTo>
                  <a:pt x="111480" y="6439"/>
                </a:lnTo>
                <a:lnTo>
                  <a:pt x="108144" y="3103"/>
                </a:lnTo>
                <a:lnTo>
                  <a:pt x="108144" y="935"/>
                </a:lnTo>
                <a:lnTo>
                  <a:pt x="112114" y="4904"/>
                </a:lnTo>
                <a:lnTo>
                  <a:pt x="117685" y="4904"/>
                </a:lnTo>
                <a:close/>
                <a:moveTo>
                  <a:pt x="107377" y="3103"/>
                </a:moveTo>
                <a:lnTo>
                  <a:pt x="104041" y="6439"/>
                </a:lnTo>
                <a:lnTo>
                  <a:pt x="99371" y="6439"/>
                </a:lnTo>
                <a:lnTo>
                  <a:pt x="97837" y="4904"/>
                </a:lnTo>
                <a:lnTo>
                  <a:pt x="103408" y="4904"/>
                </a:lnTo>
                <a:lnTo>
                  <a:pt x="107377" y="935"/>
                </a:lnTo>
                <a:lnTo>
                  <a:pt x="107377" y="3103"/>
                </a:lnTo>
                <a:close/>
                <a:moveTo>
                  <a:pt x="96469" y="10709"/>
                </a:moveTo>
                <a:lnTo>
                  <a:pt x="92767" y="14445"/>
                </a:lnTo>
                <a:lnTo>
                  <a:pt x="92767" y="6672"/>
                </a:lnTo>
                <a:lnTo>
                  <a:pt x="94435" y="5004"/>
                </a:lnTo>
                <a:lnTo>
                  <a:pt x="96469" y="5004"/>
                </a:lnTo>
                <a:close/>
                <a:moveTo>
                  <a:pt x="91966" y="14445"/>
                </a:moveTo>
                <a:lnTo>
                  <a:pt x="88264" y="10709"/>
                </a:lnTo>
                <a:lnTo>
                  <a:pt x="88264" y="5004"/>
                </a:lnTo>
                <a:lnTo>
                  <a:pt x="90298" y="5004"/>
                </a:lnTo>
                <a:lnTo>
                  <a:pt x="91966" y="6672"/>
                </a:lnTo>
                <a:close/>
                <a:moveTo>
                  <a:pt x="85361" y="6439"/>
                </a:moveTo>
                <a:lnTo>
                  <a:pt x="80691" y="6439"/>
                </a:lnTo>
                <a:lnTo>
                  <a:pt x="77356" y="3103"/>
                </a:lnTo>
                <a:lnTo>
                  <a:pt x="77356" y="935"/>
                </a:lnTo>
                <a:lnTo>
                  <a:pt x="81325" y="4904"/>
                </a:lnTo>
                <a:lnTo>
                  <a:pt x="86896" y="4904"/>
                </a:lnTo>
                <a:close/>
                <a:moveTo>
                  <a:pt x="76589" y="3103"/>
                </a:moveTo>
                <a:lnTo>
                  <a:pt x="73253" y="6439"/>
                </a:lnTo>
                <a:lnTo>
                  <a:pt x="68583" y="6439"/>
                </a:lnTo>
                <a:lnTo>
                  <a:pt x="67048" y="4904"/>
                </a:lnTo>
                <a:lnTo>
                  <a:pt x="72619" y="4904"/>
                </a:lnTo>
                <a:lnTo>
                  <a:pt x="76589" y="935"/>
                </a:lnTo>
                <a:close/>
                <a:moveTo>
                  <a:pt x="65681" y="10709"/>
                </a:moveTo>
                <a:lnTo>
                  <a:pt x="61978" y="14445"/>
                </a:lnTo>
                <a:lnTo>
                  <a:pt x="61978" y="6672"/>
                </a:lnTo>
                <a:lnTo>
                  <a:pt x="63646" y="5004"/>
                </a:lnTo>
                <a:lnTo>
                  <a:pt x="65681" y="5004"/>
                </a:lnTo>
                <a:close/>
                <a:moveTo>
                  <a:pt x="61178" y="14445"/>
                </a:moveTo>
                <a:lnTo>
                  <a:pt x="57475" y="10709"/>
                </a:lnTo>
                <a:lnTo>
                  <a:pt x="57475" y="5004"/>
                </a:lnTo>
                <a:lnTo>
                  <a:pt x="59510" y="5004"/>
                </a:lnTo>
                <a:lnTo>
                  <a:pt x="61178" y="6672"/>
                </a:lnTo>
                <a:close/>
                <a:moveTo>
                  <a:pt x="54573" y="6439"/>
                </a:moveTo>
                <a:lnTo>
                  <a:pt x="49903" y="6439"/>
                </a:lnTo>
                <a:lnTo>
                  <a:pt x="46567" y="3103"/>
                </a:lnTo>
                <a:lnTo>
                  <a:pt x="46567" y="935"/>
                </a:lnTo>
                <a:lnTo>
                  <a:pt x="50537" y="4904"/>
                </a:lnTo>
                <a:lnTo>
                  <a:pt x="56107" y="4904"/>
                </a:lnTo>
                <a:close/>
                <a:moveTo>
                  <a:pt x="45767" y="3103"/>
                </a:moveTo>
                <a:lnTo>
                  <a:pt x="42464" y="6439"/>
                </a:lnTo>
                <a:lnTo>
                  <a:pt x="37761" y="6439"/>
                </a:lnTo>
                <a:lnTo>
                  <a:pt x="36226" y="4904"/>
                </a:lnTo>
                <a:lnTo>
                  <a:pt x="41830" y="4904"/>
                </a:lnTo>
                <a:lnTo>
                  <a:pt x="45767" y="935"/>
                </a:lnTo>
                <a:lnTo>
                  <a:pt x="45767" y="3103"/>
                </a:lnTo>
                <a:close/>
                <a:moveTo>
                  <a:pt x="34892" y="10709"/>
                </a:moveTo>
                <a:lnTo>
                  <a:pt x="31189" y="14445"/>
                </a:lnTo>
                <a:lnTo>
                  <a:pt x="31189" y="6672"/>
                </a:lnTo>
                <a:lnTo>
                  <a:pt x="32857" y="5004"/>
                </a:lnTo>
                <a:lnTo>
                  <a:pt x="34892" y="5004"/>
                </a:lnTo>
                <a:close/>
                <a:moveTo>
                  <a:pt x="30389" y="14445"/>
                </a:moveTo>
                <a:lnTo>
                  <a:pt x="26653" y="10709"/>
                </a:lnTo>
                <a:lnTo>
                  <a:pt x="26653" y="5004"/>
                </a:lnTo>
                <a:lnTo>
                  <a:pt x="28721" y="5004"/>
                </a:lnTo>
                <a:lnTo>
                  <a:pt x="30389" y="6672"/>
                </a:lnTo>
                <a:lnTo>
                  <a:pt x="30389" y="14445"/>
                </a:lnTo>
                <a:close/>
                <a:moveTo>
                  <a:pt x="23784" y="6439"/>
                </a:moveTo>
                <a:lnTo>
                  <a:pt x="19081" y="6439"/>
                </a:lnTo>
                <a:lnTo>
                  <a:pt x="15778" y="3103"/>
                </a:lnTo>
                <a:lnTo>
                  <a:pt x="15778" y="935"/>
                </a:lnTo>
                <a:lnTo>
                  <a:pt x="19715" y="4904"/>
                </a:lnTo>
                <a:lnTo>
                  <a:pt x="25319" y="4904"/>
                </a:lnTo>
                <a:close/>
                <a:moveTo>
                  <a:pt x="14978" y="3103"/>
                </a:moveTo>
                <a:lnTo>
                  <a:pt x="11675" y="6439"/>
                </a:lnTo>
                <a:lnTo>
                  <a:pt x="6972" y="6439"/>
                </a:lnTo>
                <a:lnTo>
                  <a:pt x="5438" y="4904"/>
                </a:lnTo>
                <a:lnTo>
                  <a:pt x="11042" y="4904"/>
                </a:lnTo>
                <a:lnTo>
                  <a:pt x="14978" y="935"/>
                </a:lnTo>
                <a:lnTo>
                  <a:pt x="14978" y="3103"/>
                </a:lnTo>
                <a:close/>
                <a:moveTo>
                  <a:pt x="4904" y="5471"/>
                </a:moveTo>
                <a:lnTo>
                  <a:pt x="6405" y="6973"/>
                </a:lnTo>
                <a:lnTo>
                  <a:pt x="6405" y="11676"/>
                </a:lnTo>
                <a:lnTo>
                  <a:pt x="3103" y="15012"/>
                </a:lnTo>
                <a:lnTo>
                  <a:pt x="934" y="15012"/>
                </a:lnTo>
                <a:lnTo>
                  <a:pt x="4904" y="11042"/>
                </a:lnTo>
                <a:close/>
                <a:moveTo>
                  <a:pt x="3103" y="15779"/>
                </a:moveTo>
                <a:lnTo>
                  <a:pt x="6438" y="19115"/>
                </a:lnTo>
                <a:lnTo>
                  <a:pt x="6438" y="23785"/>
                </a:lnTo>
                <a:lnTo>
                  <a:pt x="4904" y="25319"/>
                </a:lnTo>
                <a:lnTo>
                  <a:pt x="4904" y="19748"/>
                </a:lnTo>
                <a:lnTo>
                  <a:pt x="934" y="15779"/>
                </a:lnTo>
                <a:lnTo>
                  <a:pt x="3103" y="15779"/>
                </a:lnTo>
                <a:close/>
                <a:moveTo>
                  <a:pt x="5004" y="26687"/>
                </a:moveTo>
                <a:lnTo>
                  <a:pt x="10708" y="26687"/>
                </a:lnTo>
                <a:lnTo>
                  <a:pt x="14444" y="30389"/>
                </a:lnTo>
                <a:lnTo>
                  <a:pt x="6672" y="30389"/>
                </a:lnTo>
                <a:lnTo>
                  <a:pt x="5004" y="28721"/>
                </a:lnTo>
                <a:close/>
                <a:moveTo>
                  <a:pt x="14444" y="31190"/>
                </a:moveTo>
                <a:lnTo>
                  <a:pt x="10708" y="34893"/>
                </a:lnTo>
                <a:lnTo>
                  <a:pt x="5004" y="34893"/>
                </a:lnTo>
                <a:lnTo>
                  <a:pt x="5004" y="32858"/>
                </a:lnTo>
                <a:lnTo>
                  <a:pt x="6672" y="31190"/>
                </a:lnTo>
                <a:close/>
                <a:moveTo>
                  <a:pt x="4904" y="36260"/>
                </a:moveTo>
                <a:lnTo>
                  <a:pt x="6405" y="37795"/>
                </a:lnTo>
                <a:lnTo>
                  <a:pt x="6405" y="42465"/>
                </a:lnTo>
                <a:lnTo>
                  <a:pt x="3103" y="45800"/>
                </a:lnTo>
                <a:lnTo>
                  <a:pt x="934" y="45800"/>
                </a:lnTo>
                <a:lnTo>
                  <a:pt x="4904" y="41831"/>
                </a:lnTo>
                <a:close/>
                <a:moveTo>
                  <a:pt x="3103" y="46568"/>
                </a:moveTo>
                <a:lnTo>
                  <a:pt x="6438" y="49903"/>
                </a:lnTo>
                <a:lnTo>
                  <a:pt x="6438" y="54573"/>
                </a:lnTo>
                <a:lnTo>
                  <a:pt x="4904" y="56108"/>
                </a:lnTo>
                <a:lnTo>
                  <a:pt x="4904" y="50537"/>
                </a:lnTo>
                <a:lnTo>
                  <a:pt x="934" y="46568"/>
                </a:lnTo>
                <a:close/>
                <a:moveTo>
                  <a:pt x="5004" y="57475"/>
                </a:moveTo>
                <a:lnTo>
                  <a:pt x="10708" y="57475"/>
                </a:lnTo>
                <a:lnTo>
                  <a:pt x="14444" y="61178"/>
                </a:lnTo>
                <a:lnTo>
                  <a:pt x="6672" y="61178"/>
                </a:lnTo>
                <a:lnTo>
                  <a:pt x="5004" y="59510"/>
                </a:lnTo>
                <a:close/>
                <a:moveTo>
                  <a:pt x="14444" y="61979"/>
                </a:moveTo>
                <a:lnTo>
                  <a:pt x="10708" y="65681"/>
                </a:lnTo>
                <a:lnTo>
                  <a:pt x="5004" y="65681"/>
                </a:lnTo>
                <a:lnTo>
                  <a:pt x="5004" y="63646"/>
                </a:lnTo>
                <a:lnTo>
                  <a:pt x="6672" y="61979"/>
                </a:lnTo>
                <a:close/>
                <a:moveTo>
                  <a:pt x="4904" y="67049"/>
                </a:moveTo>
                <a:lnTo>
                  <a:pt x="6405" y="68583"/>
                </a:lnTo>
                <a:lnTo>
                  <a:pt x="6405" y="73253"/>
                </a:lnTo>
                <a:lnTo>
                  <a:pt x="3103" y="76589"/>
                </a:lnTo>
                <a:lnTo>
                  <a:pt x="934" y="76589"/>
                </a:lnTo>
                <a:lnTo>
                  <a:pt x="4904" y="72620"/>
                </a:lnTo>
                <a:close/>
                <a:moveTo>
                  <a:pt x="3103" y="77356"/>
                </a:moveTo>
                <a:lnTo>
                  <a:pt x="6438" y="80692"/>
                </a:lnTo>
                <a:lnTo>
                  <a:pt x="6438" y="85362"/>
                </a:lnTo>
                <a:lnTo>
                  <a:pt x="4904" y="86896"/>
                </a:lnTo>
                <a:lnTo>
                  <a:pt x="4904" y="81326"/>
                </a:lnTo>
                <a:lnTo>
                  <a:pt x="934" y="77356"/>
                </a:lnTo>
                <a:lnTo>
                  <a:pt x="3103" y="77356"/>
                </a:lnTo>
                <a:close/>
                <a:moveTo>
                  <a:pt x="5004" y="88264"/>
                </a:moveTo>
                <a:lnTo>
                  <a:pt x="10708" y="88264"/>
                </a:lnTo>
                <a:lnTo>
                  <a:pt x="14444" y="91967"/>
                </a:lnTo>
                <a:lnTo>
                  <a:pt x="6672" y="91967"/>
                </a:lnTo>
                <a:lnTo>
                  <a:pt x="5004" y="90299"/>
                </a:lnTo>
                <a:close/>
                <a:moveTo>
                  <a:pt x="14444" y="92767"/>
                </a:moveTo>
                <a:lnTo>
                  <a:pt x="10708" y="96470"/>
                </a:lnTo>
                <a:lnTo>
                  <a:pt x="5004" y="96470"/>
                </a:lnTo>
                <a:lnTo>
                  <a:pt x="5004" y="94435"/>
                </a:lnTo>
                <a:lnTo>
                  <a:pt x="6672" y="92767"/>
                </a:lnTo>
                <a:close/>
                <a:moveTo>
                  <a:pt x="4904" y="97838"/>
                </a:moveTo>
                <a:lnTo>
                  <a:pt x="6405" y="99372"/>
                </a:lnTo>
                <a:lnTo>
                  <a:pt x="6405" y="104042"/>
                </a:lnTo>
                <a:lnTo>
                  <a:pt x="3103" y="107378"/>
                </a:lnTo>
                <a:lnTo>
                  <a:pt x="934" y="107378"/>
                </a:lnTo>
                <a:lnTo>
                  <a:pt x="4904" y="103408"/>
                </a:lnTo>
                <a:close/>
                <a:moveTo>
                  <a:pt x="3103" y="108178"/>
                </a:moveTo>
                <a:lnTo>
                  <a:pt x="6438" y="111481"/>
                </a:lnTo>
                <a:lnTo>
                  <a:pt x="6438" y="116151"/>
                </a:lnTo>
                <a:lnTo>
                  <a:pt x="4904" y="117685"/>
                </a:lnTo>
                <a:lnTo>
                  <a:pt x="4904" y="112114"/>
                </a:lnTo>
                <a:lnTo>
                  <a:pt x="934" y="108178"/>
                </a:lnTo>
                <a:close/>
                <a:moveTo>
                  <a:pt x="6972" y="116718"/>
                </a:moveTo>
                <a:lnTo>
                  <a:pt x="11675" y="116718"/>
                </a:lnTo>
                <a:lnTo>
                  <a:pt x="14978" y="120054"/>
                </a:lnTo>
                <a:lnTo>
                  <a:pt x="14978" y="122222"/>
                </a:lnTo>
                <a:lnTo>
                  <a:pt x="11042" y="118252"/>
                </a:lnTo>
                <a:lnTo>
                  <a:pt x="5438" y="118252"/>
                </a:lnTo>
                <a:close/>
                <a:moveTo>
                  <a:pt x="15778" y="120054"/>
                </a:moveTo>
                <a:lnTo>
                  <a:pt x="19081" y="116718"/>
                </a:lnTo>
                <a:lnTo>
                  <a:pt x="23784" y="116718"/>
                </a:lnTo>
                <a:lnTo>
                  <a:pt x="25319" y="118252"/>
                </a:lnTo>
                <a:lnTo>
                  <a:pt x="19748" y="118252"/>
                </a:lnTo>
                <a:lnTo>
                  <a:pt x="15778" y="122222"/>
                </a:lnTo>
                <a:lnTo>
                  <a:pt x="15778" y="120054"/>
                </a:lnTo>
                <a:close/>
                <a:moveTo>
                  <a:pt x="26653" y="112448"/>
                </a:moveTo>
                <a:lnTo>
                  <a:pt x="30389" y="108712"/>
                </a:lnTo>
                <a:lnTo>
                  <a:pt x="30389" y="116484"/>
                </a:lnTo>
                <a:lnTo>
                  <a:pt x="28688" y="118152"/>
                </a:lnTo>
                <a:lnTo>
                  <a:pt x="26653" y="118152"/>
                </a:lnTo>
                <a:lnTo>
                  <a:pt x="26653" y="112448"/>
                </a:lnTo>
                <a:close/>
                <a:moveTo>
                  <a:pt x="31189" y="108712"/>
                </a:moveTo>
                <a:lnTo>
                  <a:pt x="34892" y="112448"/>
                </a:lnTo>
                <a:lnTo>
                  <a:pt x="34892" y="118152"/>
                </a:lnTo>
                <a:lnTo>
                  <a:pt x="32857" y="118152"/>
                </a:lnTo>
                <a:lnTo>
                  <a:pt x="31189" y="116484"/>
                </a:lnTo>
                <a:close/>
                <a:moveTo>
                  <a:pt x="37761" y="116718"/>
                </a:moveTo>
                <a:lnTo>
                  <a:pt x="42464" y="116718"/>
                </a:lnTo>
                <a:lnTo>
                  <a:pt x="45767" y="120054"/>
                </a:lnTo>
                <a:lnTo>
                  <a:pt x="45767" y="122222"/>
                </a:lnTo>
                <a:lnTo>
                  <a:pt x="41830" y="118252"/>
                </a:lnTo>
                <a:lnTo>
                  <a:pt x="36226" y="118252"/>
                </a:lnTo>
                <a:close/>
                <a:moveTo>
                  <a:pt x="46567" y="120054"/>
                </a:moveTo>
                <a:lnTo>
                  <a:pt x="49903" y="116718"/>
                </a:lnTo>
                <a:lnTo>
                  <a:pt x="54573" y="116718"/>
                </a:lnTo>
                <a:lnTo>
                  <a:pt x="56107" y="118252"/>
                </a:lnTo>
                <a:lnTo>
                  <a:pt x="50537" y="118252"/>
                </a:lnTo>
                <a:lnTo>
                  <a:pt x="46567" y="122222"/>
                </a:lnTo>
                <a:close/>
                <a:moveTo>
                  <a:pt x="57475" y="112448"/>
                </a:moveTo>
                <a:lnTo>
                  <a:pt x="61178" y="108712"/>
                </a:lnTo>
                <a:lnTo>
                  <a:pt x="61178" y="116484"/>
                </a:lnTo>
                <a:lnTo>
                  <a:pt x="59510" y="118152"/>
                </a:lnTo>
                <a:lnTo>
                  <a:pt x="57475" y="118152"/>
                </a:lnTo>
                <a:close/>
                <a:moveTo>
                  <a:pt x="61978" y="108712"/>
                </a:moveTo>
                <a:lnTo>
                  <a:pt x="65681" y="112448"/>
                </a:lnTo>
                <a:lnTo>
                  <a:pt x="65681" y="118152"/>
                </a:lnTo>
                <a:lnTo>
                  <a:pt x="63646" y="118152"/>
                </a:lnTo>
                <a:lnTo>
                  <a:pt x="61978" y="116484"/>
                </a:lnTo>
                <a:close/>
                <a:moveTo>
                  <a:pt x="68583" y="116718"/>
                </a:moveTo>
                <a:lnTo>
                  <a:pt x="73253" y="116718"/>
                </a:lnTo>
                <a:lnTo>
                  <a:pt x="76555" y="120054"/>
                </a:lnTo>
                <a:lnTo>
                  <a:pt x="76555" y="122222"/>
                </a:lnTo>
                <a:lnTo>
                  <a:pt x="72619" y="118252"/>
                </a:lnTo>
                <a:lnTo>
                  <a:pt x="67048" y="118252"/>
                </a:lnTo>
                <a:close/>
                <a:moveTo>
                  <a:pt x="77356" y="120054"/>
                </a:moveTo>
                <a:lnTo>
                  <a:pt x="80691" y="116718"/>
                </a:lnTo>
                <a:lnTo>
                  <a:pt x="85361" y="116718"/>
                </a:lnTo>
                <a:lnTo>
                  <a:pt x="86896" y="118252"/>
                </a:lnTo>
                <a:lnTo>
                  <a:pt x="81325" y="118252"/>
                </a:lnTo>
                <a:lnTo>
                  <a:pt x="77356" y="122222"/>
                </a:lnTo>
                <a:lnTo>
                  <a:pt x="77356" y="120054"/>
                </a:lnTo>
                <a:close/>
                <a:moveTo>
                  <a:pt x="88264" y="112448"/>
                </a:moveTo>
                <a:lnTo>
                  <a:pt x="91966" y="108712"/>
                </a:lnTo>
                <a:lnTo>
                  <a:pt x="91966" y="116484"/>
                </a:lnTo>
                <a:lnTo>
                  <a:pt x="90298" y="118152"/>
                </a:lnTo>
                <a:lnTo>
                  <a:pt x="88264" y="118152"/>
                </a:lnTo>
                <a:close/>
                <a:moveTo>
                  <a:pt x="92767" y="108712"/>
                </a:moveTo>
                <a:lnTo>
                  <a:pt x="96469" y="112448"/>
                </a:lnTo>
                <a:lnTo>
                  <a:pt x="96469" y="118152"/>
                </a:lnTo>
                <a:lnTo>
                  <a:pt x="94435" y="118152"/>
                </a:lnTo>
                <a:lnTo>
                  <a:pt x="92767" y="116484"/>
                </a:lnTo>
                <a:close/>
                <a:moveTo>
                  <a:pt x="99371" y="116718"/>
                </a:moveTo>
                <a:lnTo>
                  <a:pt x="104041" y="116718"/>
                </a:lnTo>
                <a:lnTo>
                  <a:pt x="107377" y="120054"/>
                </a:lnTo>
                <a:lnTo>
                  <a:pt x="107377" y="122222"/>
                </a:lnTo>
                <a:lnTo>
                  <a:pt x="103408" y="118252"/>
                </a:lnTo>
                <a:lnTo>
                  <a:pt x="97837" y="118252"/>
                </a:lnTo>
                <a:close/>
                <a:moveTo>
                  <a:pt x="108144" y="120054"/>
                </a:moveTo>
                <a:lnTo>
                  <a:pt x="111480" y="116718"/>
                </a:lnTo>
                <a:lnTo>
                  <a:pt x="116150" y="116718"/>
                </a:lnTo>
                <a:lnTo>
                  <a:pt x="117685" y="118252"/>
                </a:lnTo>
                <a:lnTo>
                  <a:pt x="112114" y="118252"/>
                </a:lnTo>
                <a:lnTo>
                  <a:pt x="108144" y="122222"/>
                </a:lnTo>
                <a:lnTo>
                  <a:pt x="108144" y="120054"/>
                </a:lnTo>
                <a:close/>
                <a:moveTo>
                  <a:pt x="119052" y="112448"/>
                </a:moveTo>
                <a:lnTo>
                  <a:pt x="122755" y="108712"/>
                </a:lnTo>
                <a:lnTo>
                  <a:pt x="122755" y="116484"/>
                </a:lnTo>
                <a:lnTo>
                  <a:pt x="121087" y="118152"/>
                </a:lnTo>
                <a:lnTo>
                  <a:pt x="119052" y="118152"/>
                </a:lnTo>
                <a:close/>
                <a:moveTo>
                  <a:pt x="123555" y="108712"/>
                </a:moveTo>
                <a:lnTo>
                  <a:pt x="127258" y="112448"/>
                </a:lnTo>
                <a:lnTo>
                  <a:pt x="127258" y="118152"/>
                </a:lnTo>
                <a:lnTo>
                  <a:pt x="125223" y="118152"/>
                </a:lnTo>
                <a:lnTo>
                  <a:pt x="123555" y="116484"/>
                </a:lnTo>
                <a:lnTo>
                  <a:pt x="123555" y="108712"/>
                </a:lnTo>
                <a:close/>
                <a:moveTo>
                  <a:pt x="130160" y="116718"/>
                </a:moveTo>
                <a:lnTo>
                  <a:pt x="134830" y="116718"/>
                </a:lnTo>
                <a:lnTo>
                  <a:pt x="138166" y="120054"/>
                </a:lnTo>
                <a:lnTo>
                  <a:pt x="138166" y="122222"/>
                </a:lnTo>
                <a:lnTo>
                  <a:pt x="134196" y="118252"/>
                </a:lnTo>
                <a:lnTo>
                  <a:pt x="128626" y="118252"/>
                </a:lnTo>
                <a:close/>
                <a:moveTo>
                  <a:pt x="138933" y="120054"/>
                </a:moveTo>
                <a:lnTo>
                  <a:pt x="142269" y="116718"/>
                </a:lnTo>
                <a:lnTo>
                  <a:pt x="146939" y="116718"/>
                </a:lnTo>
                <a:lnTo>
                  <a:pt x="148473" y="118252"/>
                </a:lnTo>
                <a:lnTo>
                  <a:pt x="142903" y="118252"/>
                </a:lnTo>
                <a:lnTo>
                  <a:pt x="138933" y="122222"/>
                </a:lnTo>
                <a:close/>
                <a:moveTo>
                  <a:pt x="149841" y="112448"/>
                </a:moveTo>
                <a:lnTo>
                  <a:pt x="153543" y="108712"/>
                </a:lnTo>
                <a:lnTo>
                  <a:pt x="153543" y="116484"/>
                </a:lnTo>
                <a:lnTo>
                  <a:pt x="151876" y="118152"/>
                </a:lnTo>
                <a:lnTo>
                  <a:pt x="149841" y="118152"/>
                </a:lnTo>
                <a:lnTo>
                  <a:pt x="149841" y="112448"/>
                </a:lnTo>
                <a:close/>
                <a:moveTo>
                  <a:pt x="154344" y="108712"/>
                </a:moveTo>
                <a:lnTo>
                  <a:pt x="158047" y="112448"/>
                </a:lnTo>
                <a:lnTo>
                  <a:pt x="158047" y="118152"/>
                </a:lnTo>
                <a:lnTo>
                  <a:pt x="156012" y="118152"/>
                </a:lnTo>
                <a:lnTo>
                  <a:pt x="154344" y="116484"/>
                </a:lnTo>
                <a:lnTo>
                  <a:pt x="154344" y="108712"/>
                </a:lnTo>
                <a:close/>
                <a:moveTo>
                  <a:pt x="160949" y="116718"/>
                </a:moveTo>
                <a:lnTo>
                  <a:pt x="165619" y="116718"/>
                </a:lnTo>
                <a:lnTo>
                  <a:pt x="168954" y="120054"/>
                </a:lnTo>
                <a:lnTo>
                  <a:pt x="168954" y="122222"/>
                </a:lnTo>
                <a:lnTo>
                  <a:pt x="164985" y="118252"/>
                </a:lnTo>
                <a:lnTo>
                  <a:pt x="159414" y="118252"/>
                </a:lnTo>
                <a:close/>
                <a:moveTo>
                  <a:pt x="169755" y="120054"/>
                </a:moveTo>
                <a:lnTo>
                  <a:pt x="173057" y="116718"/>
                </a:lnTo>
                <a:lnTo>
                  <a:pt x="177761" y="116718"/>
                </a:lnTo>
                <a:lnTo>
                  <a:pt x="179262" y="118252"/>
                </a:lnTo>
                <a:lnTo>
                  <a:pt x="173691" y="118252"/>
                </a:lnTo>
                <a:lnTo>
                  <a:pt x="169755" y="122222"/>
                </a:lnTo>
                <a:close/>
                <a:moveTo>
                  <a:pt x="180629" y="112448"/>
                </a:moveTo>
                <a:lnTo>
                  <a:pt x="184332" y="108712"/>
                </a:lnTo>
                <a:lnTo>
                  <a:pt x="184332" y="116484"/>
                </a:lnTo>
                <a:lnTo>
                  <a:pt x="182664" y="118152"/>
                </a:lnTo>
                <a:lnTo>
                  <a:pt x="180629" y="118152"/>
                </a:lnTo>
                <a:lnTo>
                  <a:pt x="180629" y="112448"/>
                </a:lnTo>
                <a:close/>
                <a:moveTo>
                  <a:pt x="185133" y="108712"/>
                </a:moveTo>
                <a:lnTo>
                  <a:pt x="188869" y="112448"/>
                </a:lnTo>
                <a:lnTo>
                  <a:pt x="188869" y="118152"/>
                </a:lnTo>
                <a:lnTo>
                  <a:pt x="186801" y="118152"/>
                </a:lnTo>
                <a:lnTo>
                  <a:pt x="185133" y="116484"/>
                </a:lnTo>
                <a:lnTo>
                  <a:pt x="185133" y="108712"/>
                </a:lnTo>
                <a:close/>
                <a:moveTo>
                  <a:pt x="191737" y="116718"/>
                </a:moveTo>
                <a:lnTo>
                  <a:pt x="196441" y="116718"/>
                </a:lnTo>
                <a:lnTo>
                  <a:pt x="199743" y="120054"/>
                </a:lnTo>
                <a:lnTo>
                  <a:pt x="199743" y="122222"/>
                </a:lnTo>
                <a:lnTo>
                  <a:pt x="195807" y="118252"/>
                </a:lnTo>
                <a:lnTo>
                  <a:pt x="190203" y="118252"/>
                </a:lnTo>
                <a:close/>
                <a:moveTo>
                  <a:pt x="200544" y="120054"/>
                </a:moveTo>
                <a:lnTo>
                  <a:pt x="203846" y="116718"/>
                </a:lnTo>
                <a:lnTo>
                  <a:pt x="208549" y="116718"/>
                </a:lnTo>
                <a:lnTo>
                  <a:pt x="210084" y="118252"/>
                </a:lnTo>
                <a:lnTo>
                  <a:pt x="204480" y="118252"/>
                </a:lnTo>
                <a:lnTo>
                  <a:pt x="200544" y="122222"/>
                </a:lnTo>
                <a:close/>
                <a:moveTo>
                  <a:pt x="211418" y="112448"/>
                </a:moveTo>
                <a:lnTo>
                  <a:pt x="215154" y="108712"/>
                </a:lnTo>
                <a:lnTo>
                  <a:pt x="215154" y="116484"/>
                </a:lnTo>
                <a:lnTo>
                  <a:pt x="213453" y="118152"/>
                </a:lnTo>
                <a:lnTo>
                  <a:pt x="211418" y="118152"/>
                </a:lnTo>
                <a:lnTo>
                  <a:pt x="211418" y="112448"/>
                </a:lnTo>
                <a:close/>
                <a:moveTo>
                  <a:pt x="215921" y="108712"/>
                </a:moveTo>
                <a:lnTo>
                  <a:pt x="219657" y="112448"/>
                </a:lnTo>
                <a:lnTo>
                  <a:pt x="219657" y="118152"/>
                </a:lnTo>
                <a:lnTo>
                  <a:pt x="217623" y="118152"/>
                </a:lnTo>
                <a:lnTo>
                  <a:pt x="215921" y="116484"/>
                </a:lnTo>
                <a:lnTo>
                  <a:pt x="215921" y="108712"/>
                </a:lnTo>
                <a:close/>
                <a:moveTo>
                  <a:pt x="222526" y="116718"/>
                </a:moveTo>
                <a:lnTo>
                  <a:pt x="227229" y="116718"/>
                </a:lnTo>
                <a:lnTo>
                  <a:pt x="230532" y="120054"/>
                </a:lnTo>
                <a:lnTo>
                  <a:pt x="230532" y="122222"/>
                </a:lnTo>
                <a:lnTo>
                  <a:pt x="226596" y="118252"/>
                </a:lnTo>
                <a:lnTo>
                  <a:pt x="220992" y="118252"/>
                </a:lnTo>
                <a:close/>
                <a:moveTo>
                  <a:pt x="231332" y="120054"/>
                </a:moveTo>
                <a:lnTo>
                  <a:pt x="234635" y="116718"/>
                </a:lnTo>
                <a:lnTo>
                  <a:pt x="239338" y="116718"/>
                </a:lnTo>
                <a:lnTo>
                  <a:pt x="240873" y="118252"/>
                </a:lnTo>
                <a:lnTo>
                  <a:pt x="235269" y="118252"/>
                </a:lnTo>
                <a:lnTo>
                  <a:pt x="231332" y="122222"/>
                </a:lnTo>
                <a:lnTo>
                  <a:pt x="231332" y="120054"/>
                </a:lnTo>
                <a:close/>
                <a:moveTo>
                  <a:pt x="241406" y="117685"/>
                </a:moveTo>
                <a:lnTo>
                  <a:pt x="239905" y="116184"/>
                </a:lnTo>
                <a:lnTo>
                  <a:pt x="239905" y="111481"/>
                </a:lnTo>
                <a:lnTo>
                  <a:pt x="243208" y="108178"/>
                </a:lnTo>
                <a:lnTo>
                  <a:pt x="245376" y="108178"/>
                </a:lnTo>
                <a:lnTo>
                  <a:pt x="241406" y="112114"/>
                </a:lnTo>
                <a:lnTo>
                  <a:pt x="241406" y="117685"/>
                </a:lnTo>
                <a:close/>
                <a:moveTo>
                  <a:pt x="243208" y="107378"/>
                </a:moveTo>
                <a:lnTo>
                  <a:pt x="239872" y="104042"/>
                </a:lnTo>
                <a:lnTo>
                  <a:pt x="239872" y="99372"/>
                </a:lnTo>
                <a:lnTo>
                  <a:pt x="241406" y="97838"/>
                </a:lnTo>
                <a:lnTo>
                  <a:pt x="241406" y="103408"/>
                </a:lnTo>
                <a:lnTo>
                  <a:pt x="245376" y="107378"/>
                </a:lnTo>
                <a:lnTo>
                  <a:pt x="243208" y="107378"/>
                </a:lnTo>
                <a:close/>
                <a:moveTo>
                  <a:pt x="241306" y="96470"/>
                </a:moveTo>
                <a:lnTo>
                  <a:pt x="235602" y="96470"/>
                </a:lnTo>
                <a:lnTo>
                  <a:pt x="231866" y="92767"/>
                </a:lnTo>
                <a:lnTo>
                  <a:pt x="239638" y="92767"/>
                </a:lnTo>
                <a:lnTo>
                  <a:pt x="241306" y="94435"/>
                </a:lnTo>
                <a:lnTo>
                  <a:pt x="241306" y="96470"/>
                </a:lnTo>
                <a:close/>
                <a:moveTo>
                  <a:pt x="231866" y="91967"/>
                </a:moveTo>
                <a:lnTo>
                  <a:pt x="235602" y="88264"/>
                </a:lnTo>
                <a:lnTo>
                  <a:pt x="241306" y="88264"/>
                </a:lnTo>
                <a:lnTo>
                  <a:pt x="241306" y="90299"/>
                </a:lnTo>
                <a:lnTo>
                  <a:pt x="239638" y="91967"/>
                </a:lnTo>
                <a:close/>
                <a:moveTo>
                  <a:pt x="241406" y="86896"/>
                </a:moveTo>
                <a:lnTo>
                  <a:pt x="239905" y="85362"/>
                </a:lnTo>
                <a:lnTo>
                  <a:pt x="239905" y="80692"/>
                </a:lnTo>
                <a:lnTo>
                  <a:pt x="243208" y="77356"/>
                </a:lnTo>
                <a:lnTo>
                  <a:pt x="245376" y="77356"/>
                </a:lnTo>
                <a:lnTo>
                  <a:pt x="241406" y="81326"/>
                </a:lnTo>
                <a:lnTo>
                  <a:pt x="241406" y="86896"/>
                </a:lnTo>
                <a:close/>
                <a:moveTo>
                  <a:pt x="243208" y="76589"/>
                </a:moveTo>
                <a:lnTo>
                  <a:pt x="239872" y="73253"/>
                </a:lnTo>
                <a:lnTo>
                  <a:pt x="239872" y="68583"/>
                </a:lnTo>
                <a:lnTo>
                  <a:pt x="241406" y="67049"/>
                </a:lnTo>
                <a:lnTo>
                  <a:pt x="241406" y="72620"/>
                </a:lnTo>
                <a:lnTo>
                  <a:pt x="245376" y="76589"/>
                </a:lnTo>
                <a:lnTo>
                  <a:pt x="243208" y="76589"/>
                </a:lnTo>
                <a:close/>
                <a:moveTo>
                  <a:pt x="241306" y="65681"/>
                </a:moveTo>
                <a:lnTo>
                  <a:pt x="235602" y="65681"/>
                </a:lnTo>
                <a:lnTo>
                  <a:pt x="231866" y="61979"/>
                </a:lnTo>
                <a:lnTo>
                  <a:pt x="239638" y="61979"/>
                </a:lnTo>
                <a:lnTo>
                  <a:pt x="241306" y="63646"/>
                </a:lnTo>
                <a:lnTo>
                  <a:pt x="241306" y="65681"/>
                </a:lnTo>
                <a:close/>
                <a:moveTo>
                  <a:pt x="231866" y="61178"/>
                </a:moveTo>
                <a:lnTo>
                  <a:pt x="235602" y="57475"/>
                </a:lnTo>
                <a:lnTo>
                  <a:pt x="241306" y="57475"/>
                </a:lnTo>
                <a:lnTo>
                  <a:pt x="241306" y="59510"/>
                </a:lnTo>
                <a:lnTo>
                  <a:pt x="239638" y="61178"/>
                </a:lnTo>
                <a:close/>
                <a:moveTo>
                  <a:pt x="241406" y="56108"/>
                </a:moveTo>
                <a:lnTo>
                  <a:pt x="239905" y="54573"/>
                </a:lnTo>
                <a:lnTo>
                  <a:pt x="239905" y="49903"/>
                </a:lnTo>
                <a:lnTo>
                  <a:pt x="243208" y="46568"/>
                </a:lnTo>
                <a:lnTo>
                  <a:pt x="245376" y="46568"/>
                </a:lnTo>
                <a:lnTo>
                  <a:pt x="241406" y="50537"/>
                </a:lnTo>
                <a:lnTo>
                  <a:pt x="241406" y="56108"/>
                </a:lnTo>
                <a:close/>
                <a:moveTo>
                  <a:pt x="243208" y="45800"/>
                </a:moveTo>
                <a:lnTo>
                  <a:pt x="239872" y="42465"/>
                </a:lnTo>
                <a:lnTo>
                  <a:pt x="239872" y="37795"/>
                </a:lnTo>
                <a:lnTo>
                  <a:pt x="241406" y="36260"/>
                </a:lnTo>
                <a:lnTo>
                  <a:pt x="241406" y="41831"/>
                </a:lnTo>
                <a:lnTo>
                  <a:pt x="245376" y="45800"/>
                </a:lnTo>
                <a:close/>
                <a:moveTo>
                  <a:pt x="241306" y="34893"/>
                </a:moveTo>
                <a:lnTo>
                  <a:pt x="235602" y="34893"/>
                </a:lnTo>
                <a:lnTo>
                  <a:pt x="231866" y="31190"/>
                </a:lnTo>
                <a:lnTo>
                  <a:pt x="239638" y="31190"/>
                </a:lnTo>
                <a:lnTo>
                  <a:pt x="241306" y="32858"/>
                </a:lnTo>
                <a:lnTo>
                  <a:pt x="241306" y="34893"/>
                </a:lnTo>
                <a:close/>
                <a:moveTo>
                  <a:pt x="231866" y="30389"/>
                </a:moveTo>
                <a:lnTo>
                  <a:pt x="235602" y="26653"/>
                </a:lnTo>
                <a:lnTo>
                  <a:pt x="241306" y="26653"/>
                </a:lnTo>
                <a:lnTo>
                  <a:pt x="241306" y="28721"/>
                </a:lnTo>
                <a:lnTo>
                  <a:pt x="239638" y="30389"/>
                </a:lnTo>
                <a:close/>
                <a:moveTo>
                  <a:pt x="241406" y="25319"/>
                </a:moveTo>
                <a:lnTo>
                  <a:pt x="239905" y="23785"/>
                </a:lnTo>
                <a:lnTo>
                  <a:pt x="239905" y="19115"/>
                </a:lnTo>
                <a:lnTo>
                  <a:pt x="243208" y="15779"/>
                </a:lnTo>
                <a:lnTo>
                  <a:pt x="245376" y="15779"/>
                </a:lnTo>
                <a:lnTo>
                  <a:pt x="241406" y="19748"/>
                </a:lnTo>
                <a:lnTo>
                  <a:pt x="241406" y="25319"/>
                </a:lnTo>
                <a:close/>
                <a:moveTo>
                  <a:pt x="243208" y="15012"/>
                </a:moveTo>
                <a:lnTo>
                  <a:pt x="239872" y="11676"/>
                </a:lnTo>
                <a:lnTo>
                  <a:pt x="239872" y="6973"/>
                </a:lnTo>
                <a:lnTo>
                  <a:pt x="241406" y="5471"/>
                </a:lnTo>
                <a:lnTo>
                  <a:pt x="241406" y="11042"/>
                </a:lnTo>
                <a:lnTo>
                  <a:pt x="245376" y="15012"/>
                </a:lnTo>
                <a:lnTo>
                  <a:pt x="243208" y="15012"/>
                </a:lnTo>
                <a:close/>
                <a:moveTo>
                  <a:pt x="239638" y="401"/>
                </a:moveTo>
                <a:lnTo>
                  <a:pt x="241306" y="2069"/>
                </a:lnTo>
                <a:lnTo>
                  <a:pt x="241306" y="4104"/>
                </a:lnTo>
                <a:lnTo>
                  <a:pt x="235602" y="4104"/>
                </a:lnTo>
                <a:lnTo>
                  <a:pt x="231866" y="401"/>
                </a:lnTo>
                <a:close/>
                <a:moveTo>
                  <a:pt x="229965" y="401"/>
                </a:moveTo>
                <a:lnTo>
                  <a:pt x="226262" y="4104"/>
                </a:lnTo>
                <a:lnTo>
                  <a:pt x="220558" y="4104"/>
                </a:lnTo>
                <a:lnTo>
                  <a:pt x="220558" y="2069"/>
                </a:lnTo>
                <a:lnTo>
                  <a:pt x="222226" y="401"/>
                </a:lnTo>
                <a:close/>
                <a:moveTo>
                  <a:pt x="219290" y="401"/>
                </a:moveTo>
                <a:lnTo>
                  <a:pt x="221092" y="401"/>
                </a:lnTo>
                <a:lnTo>
                  <a:pt x="219757" y="1735"/>
                </a:lnTo>
                <a:lnTo>
                  <a:pt x="219757" y="3804"/>
                </a:lnTo>
                <a:lnTo>
                  <a:pt x="218457" y="2503"/>
                </a:lnTo>
                <a:lnTo>
                  <a:pt x="218457" y="1202"/>
                </a:lnTo>
                <a:close/>
                <a:moveTo>
                  <a:pt x="216755" y="2936"/>
                </a:moveTo>
                <a:lnTo>
                  <a:pt x="218056" y="2936"/>
                </a:lnTo>
                <a:lnTo>
                  <a:pt x="219324" y="4204"/>
                </a:lnTo>
                <a:lnTo>
                  <a:pt x="217456" y="4204"/>
                </a:lnTo>
                <a:lnTo>
                  <a:pt x="217156" y="4337"/>
                </a:lnTo>
                <a:lnTo>
                  <a:pt x="215921" y="5572"/>
                </a:lnTo>
                <a:lnTo>
                  <a:pt x="215921" y="3770"/>
                </a:lnTo>
                <a:close/>
                <a:moveTo>
                  <a:pt x="214320" y="2936"/>
                </a:moveTo>
                <a:lnTo>
                  <a:pt x="215154" y="3737"/>
                </a:lnTo>
                <a:lnTo>
                  <a:pt x="215154" y="5572"/>
                </a:lnTo>
                <a:lnTo>
                  <a:pt x="213887" y="4337"/>
                </a:lnTo>
                <a:lnTo>
                  <a:pt x="213620" y="4204"/>
                </a:lnTo>
                <a:lnTo>
                  <a:pt x="211718" y="4204"/>
                </a:lnTo>
                <a:lnTo>
                  <a:pt x="213019" y="2936"/>
                </a:lnTo>
                <a:lnTo>
                  <a:pt x="214320" y="2936"/>
                </a:lnTo>
                <a:close/>
                <a:moveTo>
                  <a:pt x="211785" y="401"/>
                </a:moveTo>
                <a:lnTo>
                  <a:pt x="212586" y="1202"/>
                </a:lnTo>
                <a:lnTo>
                  <a:pt x="212586" y="2503"/>
                </a:lnTo>
                <a:lnTo>
                  <a:pt x="211318" y="3804"/>
                </a:lnTo>
                <a:lnTo>
                  <a:pt x="211318" y="1735"/>
                </a:lnTo>
                <a:lnTo>
                  <a:pt x="209950" y="401"/>
                </a:lnTo>
                <a:lnTo>
                  <a:pt x="211785" y="401"/>
                </a:lnTo>
                <a:close/>
                <a:moveTo>
                  <a:pt x="208850" y="401"/>
                </a:moveTo>
                <a:lnTo>
                  <a:pt x="210518" y="2069"/>
                </a:lnTo>
                <a:lnTo>
                  <a:pt x="210518" y="4104"/>
                </a:lnTo>
                <a:lnTo>
                  <a:pt x="204813" y="4104"/>
                </a:lnTo>
                <a:lnTo>
                  <a:pt x="201077" y="401"/>
                </a:lnTo>
                <a:close/>
                <a:moveTo>
                  <a:pt x="199176" y="401"/>
                </a:moveTo>
                <a:lnTo>
                  <a:pt x="195473" y="4104"/>
                </a:lnTo>
                <a:lnTo>
                  <a:pt x="189736" y="4104"/>
                </a:lnTo>
                <a:lnTo>
                  <a:pt x="189736" y="2069"/>
                </a:lnTo>
                <a:lnTo>
                  <a:pt x="191437" y="401"/>
                </a:lnTo>
                <a:close/>
                <a:moveTo>
                  <a:pt x="188502" y="401"/>
                </a:moveTo>
                <a:lnTo>
                  <a:pt x="190303" y="401"/>
                </a:lnTo>
                <a:lnTo>
                  <a:pt x="188969" y="1735"/>
                </a:lnTo>
                <a:lnTo>
                  <a:pt x="188969" y="3804"/>
                </a:lnTo>
                <a:lnTo>
                  <a:pt x="187668" y="2503"/>
                </a:lnTo>
                <a:lnTo>
                  <a:pt x="187668" y="1202"/>
                </a:lnTo>
                <a:close/>
                <a:moveTo>
                  <a:pt x="185967" y="2936"/>
                </a:moveTo>
                <a:lnTo>
                  <a:pt x="187268" y="2936"/>
                </a:lnTo>
                <a:lnTo>
                  <a:pt x="188535" y="4204"/>
                </a:lnTo>
                <a:lnTo>
                  <a:pt x="186667" y="4204"/>
                </a:lnTo>
                <a:lnTo>
                  <a:pt x="186367" y="4337"/>
                </a:lnTo>
                <a:lnTo>
                  <a:pt x="185133" y="5572"/>
                </a:lnTo>
                <a:lnTo>
                  <a:pt x="185133" y="3770"/>
                </a:lnTo>
                <a:close/>
                <a:moveTo>
                  <a:pt x="183532" y="2936"/>
                </a:moveTo>
                <a:lnTo>
                  <a:pt x="184332" y="3737"/>
                </a:lnTo>
                <a:lnTo>
                  <a:pt x="184332" y="5572"/>
                </a:lnTo>
                <a:lnTo>
                  <a:pt x="183098" y="4337"/>
                </a:lnTo>
                <a:lnTo>
                  <a:pt x="182831" y="4204"/>
                </a:lnTo>
                <a:lnTo>
                  <a:pt x="180930" y="4204"/>
                </a:lnTo>
                <a:lnTo>
                  <a:pt x="182231" y="2936"/>
                </a:lnTo>
                <a:lnTo>
                  <a:pt x="183532" y="2936"/>
                </a:lnTo>
                <a:close/>
                <a:moveTo>
                  <a:pt x="180996" y="401"/>
                </a:moveTo>
                <a:lnTo>
                  <a:pt x="181797" y="1202"/>
                </a:lnTo>
                <a:lnTo>
                  <a:pt x="181797" y="2503"/>
                </a:lnTo>
                <a:lnTo>
                  <a:pt x="180529" y="3804"/>
                </a:lnTo>
                <a:lnTo>
                  <a:pt x="180529" y="1735"/>
                </a:lnTo>
                <a:lnTo>
                  <a:pt x="179162" y="401"/>
                </a:lnTo>
                <a:lnTo>
                  <a:pt x="180996" y="401"/>
                </a:lnTo>
                <a:close/>
                <a:moveTo>
                  <a:pt x="178061" y="401"/>
                </a:moveTo>
                <a:lnTo>
                  <a:pt x="179729" y="2069"/>
                </a:lnTo>
                <a:lnTo>
                  <a:pt x="179729" y="4104"/>
                </a:lnTo>
                <a:lnTo>
                  <a:pt x="174025" y="4104"/>
                </a:lnTo>
                <a:lnTo>
                  <a:pt x="170289" y="401"/>
                </a:lnTo>
                <a:close/>
                <a:moveTo>
                  <a:pt x="168387" y="401"/>
                </a:moveTo>
                <a:lnTo>
                  <a:pt x="164685" y="4104"/>
                </a:lnTo>
                <a:lnTo>
                  <a:pt x="158947" y="4104"/>
                </a:lnTo>
                <a:lnTo>
                  <a:pt x="158947" y="2069"/>
                </a:lnTo>
                <a:lnTo>
                  <a:pt x="160649" y="401"/>
                </a:lnTo>
                <a:close/>
                <a:moveTo>
                  <a:pt x="157713" y="401"/>
                </a:moveTo>
                <a:lnTo>
                  <a:pt x="159514" y="401"/>
                </a:lnTo>
                <a:lnTo>
                  <a:pt x="158180" y="1735"/>
                </a:lnTo>
                <a:lnTo>
                  <a:pt x="158180" y="3804"/>
                </a:lnTo>
                <a:lnTo>
                  <a:pt x="156879" y="2503"/>
                </a:lnTo>
                <a:lnTo>
                  <a:pt x="156879" y="1202"/>
                </a:lnTo>
                <a:close/>
                <a:moveTo>
                  <a:pt x="155178" y="2936"/>
                </a:moveTo>
                <a:lnTo>
                  <a:pt x="156479" y="2936"/>
                </a:lnTo>
                <a:lnTo>
                  <a:pt x="157746" y="4204"/>
                </a:lnTo>
                <a:lnTo>
                  <a:pt x="155845" y="4204"/>
                </a:lnTo>
                <a:lnTo>
                  <a:pt x="155578" y="4337"/>
                </a:lnTo>
                <a:lnTo>
                  <a:pt x="154344" y="5572"/>
                </a:lnTo>
                <a:lnTo>
                  <a:pt x="154344" y="3770"/>
                </a:lnTo>
                <a:close/>
                <a:moveTo>
                  <a:pt x="152743" y="2936"/>
                </a:moveTo>
                <a:lnTo>
                  <a:pt x="153543" y="3737"/>
                </a:lnTo>
                <a:lnTo>
                  <a:pt x="153543" y="5572"/>
                </a:lnTo>
                <a:lnTo>
                  <a:pt x="152309" y="4337"/>
                </a:lnTo>
                <a:lnTo>
                  <a:pt x="152042" y="4204"/>
                </a:lnTo>
                <a:lnTo>
                  <a:pt x="150141" y="4204"/>
                </a:lnTo>
                <a:lnTo>
                  <a:pt x="151442" y="2936"/>
                </a:lnTo>
                <a:lnTo>
                  <a:pt x="152743" y="2936"/>
                </a:lnTo>
                <a:close/>
                <a:moveTo>
                  <a:pt x="150174" y="401"/>
                </a:moveTo>
                <a:lnTo>
                  <a:pt x="151008" y="1202"/>
                </a:lnTo>
                <a:lnTo>
                  <a:pt x="151008" y="2503"/>
                </a:lnTo>
                <a:lnTo>
                  <a:pt x="149741" y="3804"/>
                </a:lnTo>
                <a:lnTo>
                  <a:pt x="149741" y="1735"/>
                </a:lnTo>
                <a:lnTo>
                  <a:pt x="148373" y="401"/>
                </a:lnTo>
                <a:lnTo>
                  <a:pt x="150174" y="401"/>
                </a:lnTo>
                <a:close/>
                <a:moveTo>
                  <a:pt x="147272" y="401"/>
                </a:moveTo>
                <a:lnTo>
                  <a:pt x="148940" y="2069"/>
                </a:lnTo>
                <a:lnTo>
                  <a:pt x="148940" y="4104"/>
                </a:lnTo>
                <a:lnTo>
                  <a:pt x="143236" y="4104"/>
                </a:lnTo>
                <a:lnTo>
                  <a:pt x="139500" y="401"/>
                </a:lnTo>
                <a:close/>
                <a:moveTo>
                  <a:pt x="137599" y="401"/>
                </a:moveTo>
                <a:lnTo>
                  <a:pt x="133863" y="4104"/>
                </a:lnTo>
                <a:lnTo>
                  <a:pt x="128159" y="4104"/>
                </a:lnTo>
                <a:lnTo>
                  <a:pt x="128159" y="2069"/>
                </a:lnTo>
                <a:lnTo>
                  <a:pt x="129860" y="401"/>
                </a:lnTo>
                <a:close/>
                <a:moveTo>
                  <a:pt x="126924" y="401"/>
                </a:moveTo>
                <a:lnTo>
                  <a:pt x="128726" y="401"/>
                </a:lnTo>
                <a:lnTo>
                  <a:pt x="127391" y="1735"/>
                </a:lnTo>
                <a:lnTo>
                  <a:pt x="127391" y="3804"/>
                </a:lnTo>
                <a:lnTo>
                  <a:pt x="126091" y="2503"/>
                </a:lnTo>
                <a:lnTo>
                  <a:pt x="126091" y="1202"/>
                </a:lnTo>
                <a:close/>
                <a:moveTo>
                  <a:pt x="124389" y="2936"/>
                </a:moveTo>
                <a:lnTo>
                  <a:pt x="125657" y="2936"/>
                </a:lnTo>
                <a:lnTo>
                  <a:pt x="126958" y="4204"/>
                </a:lnTo>
                <a:lnTo>
                  <a:pt x="125056" y="4204"/>
                </a:lnTo>
                <a:lnTo>
                  <a:pt x="124790" y="4337"/>
                </a:lnTo>
                <a:lnTo>
                  <a:pt x="123555" y="5572"/>
                </a:lnTo>
                <a:lnTo>
                  <a:pt x="123555" y="3770"/>
                </a:lnTo>
                <a:close/>
                <a:moveTo>
                  <a:pt x="121954" y="2936"/>
                </a:moveTo>
                <a:lnTo>
                  <a:pt x="122755" y="3737"/>
                </a:lnTo>
                <a:lnTo>
                  <a:pt x="122755" y="5572"/>
                </a:lnTo>
                <a:lnTo>
                  <a:pt x="121521" y="4337"/>
                </a:lnTo>
                <a:lnTo>
                  <a:pt x="121254" y="4204"/>
                </a:lnTo>
                <a:lnTo>
                  <a:pt x="119352" y="4204"/>
                </a:lnTo>
                <a:lnTo>
                  <a:pt x="120653" y="2936"/>
                </a:lnTo>
                <a:lnTo>
                  <a:pt x="121954" y="2936"/>
                </a:lnTo>
                <a:close/>
                <a:moveTo>
                  <a:pt x="119386" y="401"/>
                </a:moveTo>
                <a:lnTo>
                  <a:pt x="120220" y="1202"/>
                </a:lnTo>
                <a:lnTo>
                  <a:pt x="120220" y="2503"/>
                </a:lnTo>
                <a:lnTo>
                  <a:pt x="118952" y="3804"/>
                </a:lnTo>
                <a:lnTo>
                  <a:pt x="118952" y="1735"/>
                </a:lnTo>
                <a:lnTo>
                  <a:pt x="117584" y="401"/>
                </a:lnTo>
                <a:lnTo>
                  <a:pt x="119386" y="401"/>
                </a:lnTo>
                <a:close/>
                <a:moveTo>
                  <a:pt x="116450" y="401"/>
                </a:moveTo>
                <a:lnTo>
                  <a:pt x="118152" y="2069"/>
                </a:lnTo>
                <a:lnTo>
                  <a:pt x="118152" y="4104"/>
                </a:lnTo>
                <a:lnTo>
                  <a:pt x="112447" y="4104"/>
                </a:lnTo>
                <a:lnTo>
                  <a:pt x="108711" y="401"/>
                </a:lnTo>
                <a:close/>
                <a:moveTo>
                  <a:pt x="106810" y="401"/>
                </a:moveTo>
                <a:lnTo>
                  <a:pt x="103074" y="4104"/>
                </a:lnTo>
                <a:lnTo>
                  <a:pt x="97370" y="4104"/>
                </a:lnTo>
                <a:lnTo>
                  <a:pt x="97370" y="2069"/>
                </a:lnTo>
                <a:lnTo>
                  <a:pt x="99071" y="401"/>
                </a:lnTo>
                <a:close/>
                <a:moveTo>
                  <a:pt x="96136" y="401"/>
                </a:moveTo>
                <a:lnTo>
                  <a:pt x="97937" y="401"/>
                </a:lnTo>
                <a:lnTo>
                  <a:pt x="96569" y="1735"/>
                </a:lnTo>
                <a:lnTo>
                  <a:pt x="96569" y="3804"/>
                </a:lnTo>
                <a:lnTo>
                  <a:pt x="95302" y="2503"/>
                </a:lnTo>
                <a:lnTo>
                  <a:pt x="95302" y="1202"/>
                </a:lnTo>
                <a:close/>
                <a:moveTo>
                  <a:pt x="93567" y="2936"/>
                </a:moveTo>
                <a:lnTo>
                  <a:pt x="94868" y="2936"/>
                </a:lnTo>
                <a:lnTo>
                  <a:pt x="96169" y="4204"/>
                </a:lnTo>
                <a:lnTo>
                  <a:pt x="94268" y="4204"/>
                </a:lnTo>
                <a:lnTo>
                  <a:pt x="94001" y="4337"/>
                </a:lnTo>
                <a:lnTo>
                  <a:pt x="92767" y="5572"/>
                </a:lnTo>
                <a:lnTo>
                  <a:pt x="92767" y="3770"/>
                </a:lnTo>
                <a:close/>
                <a:moveTo>
                  <a:pt x="91166" y="2936"/>
                </a:moveTo>
                <a:lnTo>
                  <a:pt x="91966" y="3737"/>
                </a:lnTo>
                <a:lnTo>
                  <a:pt x="91966" y="5572"/>
                </a:lnTo>
                <a:lnTo>
                  <a:pt x="90732" y="4337"/>
                </a:lnTo>
                <a:lnTo>
                  <a:pt x="90465" y="4204"/>
                </a:lnTo>
                <a:lnTo>
                  <a:pt x="88564" y="4204"/>
                </a:lnTo>
                <a:lnTo>
                  <a:pt x="89865" y="2936"/>
                </a:lnTo>
                <a:lnTo>
                  <a:pt x="91166" y="2936"/>
                </a:lnTo>
                <a:close/>
                <a:moveTo>
                  <a:pt x="88597" y="401"/>
                </a:moveTo>
                <a:lnTo>
                  <a:pt x="89431" y="1202"/>
                </a:lnTo>
                <a:lnTo>
                  <a:pt x="89431" y="2503"/>
                </a:lnTo>
                <a:lnTo>
                  <a:pt x="88130" y="3804"/>
                </a:lnTo>
                <a:lnTo>
                  <a:pt x="88130" y="1735"/>
                </a:lnTo>
                <a:lnTo>
                  <a:pt x="86796" y="401"/>
                </a:lnTo>
                <a:lnTo>
                  <a:pt x="88597" y="401"/>
                </a:lnTo>
                <a:close/>
                <a:moveTo>
                  <a:pt x="85662" y="401"/>
                </a:moveTo>
                <a:lnTo>
                  <a:pt x="87363" y="2069"/>
                </a:lnTo>
                <a:lnTo>
                  <a:pt x="87363" y="4104"/>
                </a:lnTo>
                <a:lnTo>
                  <a:pt x="81659" y="4104"/>
                </a:lnTo>
                <a:lnTo>
                  <a:pt x="77923" y="401"/>
                </a:lnTo>
                <a:close/>
                <a:moveTo>
                  <a:pt x="76021" y="401"/>
                </a:moveTo>
                <a:lnTo>
                  <a:pt x="72285" y="4104"/>
                </a:lnTo>
                <a:lnTo>
                  <a:pt x="66581" y="4104"/>
                </a:lnTo>
                <a:lnTo>
                  <a:pt x="66581" y="2069"/>
                </a:lnTo>
                <a:lnTo>
                  <a:pt x="68249" y="401"/>
                </a:lnTo>
                <a:close/>
                <a:moveTo>
                  <a:pt x="65347" y="401"/>
                </a:moveTo>
                <a:lnTo>
                  <a:pt x="67148" y="401"/>
                </a:lnTo>
                <a:lnTo>
                  <a:pt x="65781" y="1735"/>
                </a:lnTo>
                <a:lnTo>
                  <a:pt x="65781" y="3804"/>
                </a:lnTo>
                <a:lnTo>
                  <a:pt x="64513" y="2503"/>
                </a:lnTo>
                <a:lnTo>
                  <a:pt x="64513" y="1202"/>
                </a:lnTo>
                <a:close/>
                <a:moveTo>
                  <a:pt x="62779" y="2936"/>
                </a:moveTo>
                <a:lnTo>
                  <a:pt x="64080" y="2936"/>
                </a:lnTo>
                <a:lnTo>
                  <a:pt x="65381" y="4204"/>
                </a:lnTo>
                <a:lnTo>
                  <a:pt x="63479" y="4204"/>
                </a:lnTo>
                <a:lnTo>
                  <a:pt x="63212" y="4337"/>
                </a:lnTo>
                <a:lnTo>
                  <a:pt x="61978" y="5572"/>
                </a:lnTo>
                <a:lnTo>
                  <a:pt x="61978" y="3770"/>
                </a:lnTo>
                <a:close/>
                <a:moveTo>
                  <a:pt x="60344" y="2936"/>
                </a:moveTo>
                <a:lnTo>
                  <a:pt x="61178" y="3737"/>
                </a:lnTo>
                <a:lnTo>
                  <a:pt x="61178" y="5572"/>
                </a:lnTo>
                <a:lnTo>
                  <a:pt x="59943" y="4337"/>
                </a:lnTo>
                <a:lnTo>
                  <a:pt x="59676" y="4204"/>
                </a:lnTo>
                <a:lnTo>
                  <a:pt x="57775" y="4204"/>
                </a:lnTo>
                <a:lnTo>
                  <a:pt x="59043" y="2936"/>
                </a:lnTo>
                <a:lnTo>
                  <a:pt x="60344" y="2936"/>
                </a:lnTo>
                <a:close/>
                <a:moveTo>
                  <a:pt x="57808" y="401"/>
                </a:moveTo>
                <a:lnTo>
                  <a:pt x="58642" y="1202"/>
                </a:lnTo>
                <a:lnTo>
                  <a:pt x="58642" y="2503"/>
                </a:lnTo>
                <a:lnTo>
                  <a:pt x="57341" y="3804"/>
                </a:lnTo>
                <a:lnTo>
                  <a:pt x="57341" y="1735"/>
                </a:lnTo>
                <a:lnTo>
                  <a:pt x="56007" y="401"/>
                </a:lnTo>
                <a:lnTo>
                  <a:pt x="57808" y="401"/>
                </a:lnTo>
                <a:close/>
                <a:moveTo>
                  <a:pt x="54873" y="401"/>
                </a:moveTo>
                <a:lnTo>
                  <a:pt x="56574" y="2069"/>
                </a:lnTo>
                <a:lnTo>
                  <a:pt x="56574" y="4104"/>
                </a:lnTo>
                <a:lnTo>
                  <a:pt x="50837" y="4104"/>
                </a:lnTo>
                <a:lnTo>
                  <a:pt x="47134" y="401"/>
                </a:lnTo>
                <a:close/>
                <a:moveTo>
                  <a:pt x="45233" y="401"/>
                </a:moveTo>
                <a:lnTo>
                  <a:pt x="41497" y="4104"/>
                </a:lnTo>
                <a:lnTo>
                  <a:pt x="35793" y="4104"/>
                </a:lnTo>
                <a:lnTo>
                  <a:pt x="35793" y="2069"/>
                </a:lnTo>
                <a:lnTo>
                  <a:pt x="37461" y="401"/>
                </a:lnTo>
                <a:close/>
                <a:moveTo>
                  <a:pt x="34525" y="401"/>
                </a:moveTo>
                <a:lnTo>
                  <a:pt x="36360" y="401"/>
                </a:lnTo>
                <a:lnTo>
                  <a:pt x="34992" y="1735"/>
                </a:lnTo>
                <a:lnTo>
                  <a:pt x="34992" y="3804"/>
                </a:lnTo>
                <a:lnTo>
                  <a:pt x="33725" y="2503"/>
                </a:lnTo>
                <a:lnTo>
                  <a:pt x="33725" y="1202"/>
                </a:lnTo>
                <a:close/>
                <a:moveTo>
                  <a:pt x="31990" y="2936"/>
                </a:moveTo>
                <a:lnTo>
                  <a:pt x="33291" y="2936"/>
                </a:lnTo>
                <a:lnTo>
                  <a:pt x="34592" y="4204"/>
                </a:lnTo>
                <a:lnTo>
                  <a:pt x="32691" y="4204"/>
                </a:lnTo>
                <a:lnTo>
                  <a:pt x="32424" y="4337"/>
                </a:lnTo>
                <a:lnTo>
                  <a:pt x="31189" y="5572"/>
                </a:lnTo>
                <a:lnTo>
                  <a:pt x="31189" y="3770"/>
                </a:lnTo>
                <a:close/>
                <a:moveTo>
                  <a:pt x="29555" y="2936"/>
                </a:moveTo>
                <a:lnTo>
                  <a:pt x="30389" y="3737"/>
                </a:lnTo>
                <a:lnTo>
                  <a:pt x="30389" y="5572"/>
                </a:lnTo>
                <a:lnTo>
                  <a:pt x="29155" y="4337"/>
                </a:lnTo>
                <a:lnTo>
                  <a:pt x="28854" y="4204"/>
                </a:lnTo>
                <a:lnTo>
                  <a:pt x="26986" y="4204"/>
                </a:lnTo>
                <a:lnTo>
                  <a:pt x="28254" y="2936"/>
                </a:lnTo>
                <a:lnTo>
                  <a:pt x="29555" y="2936"/>
                </a:lnTo>
                <a:close/>
                <a:moveTo>
                  <a:pt x="27020" y="401"/>
                </a:moveTo>
                <a:lnTo>
                  <a:pt x="27854" y="1202"/>
                </a:lnTo>
                <a:lnTo>
                  <a:pt x="27854" y="2503"/>
                </a:lnTo>
                <a:lnTo>
                  <a:pt x="26553" y="3804"/>
                </a:lnTo>
                <a:lnTo>
                  <a:pt x="26553" y="1735"/>
                </a:lnTo>
                <a:lnTo>
                  <a:pt x="25219" y="401"/>
                </a:lnTo>
                <a:lnTo>
                  <a:pt x="27020" y="401"/>
                </a:lnTo>
                <a:close/>
                <a:moveTo>
                  <a:pt x="24084" y="401"/>
                </a:moveTo>
                <a:lnTo>
                  <a:pt x="25786" y="2069"/>
                </a:lnTo>
                <a:lnTo>
                  <a:pt x="25786" y="4104"/>
                </a:lnTo>
                <a:lnTo>
                  <a:pt x="20048" y="4104"/>
                </a:lnTo>
                <a:lnTo>
                  <a:pt x="16346" y="401"/>
                </a:lnTo>
                <a:close/>
                <a:moveTo>
                  <a:pt x="14444" y="401"/>
                </a:moveTo>
                <a:lnTo>
                  <a:pt x="10708" y="4104"/>
                </a:lnTo>
                <a:lnTo>
                  <a:pt x="5004" y="4104"/>
                </a:lnTo>
                <a:lnTo>
                  <a:pt x="5004" y="2069"/>
                </a:lnTo>
                <a:lnTo>
                  <a:pt x="6672" y="401"/>
                </a:lnTo>
                <a:close/>
                <a:moveTo>
                  <a:pt x="3736" y="401"/>
                </a:moveTo>
                <a:lnTo>
                  <a:pt x="5571" y="401"/>
                </a:lnTo>
                <a:lnTo>
                  <a:pt x="4203" y="1735"/>
                </a:lnTo>
                <a:lnTo>
                  <a:pt x="4203" y="3804"/>
                </a:lnTo>
                <a:lnTo>
                  <a:pt x="2936" y="2503"/>
                </a:lnTo>
                <a:lnTo>
                  <a:pt x="2936" y="1202"/>
                </a:lnTo>
                <a:close/>
                <a:moveTo>
                  <a:pt x="367" y="3737"/>
                </a:moveTo>
                <a:lnTo>
                  <a:pt x="1201" y="2936"/>
                </a:lnTo>
                <a:lnTo>
                  <a:pt x="2502" y="2936"/>
                </a:lnTo>
                <a:lnTo>
                  <a:pt x="3803" y="4204"/>
                </a:lnTo>
                <a:lnTo>
                  <a:pt x="1902" y="4204"/>
                </a:lnTo>
                <a:lnTo>
                  <a:pt x="1635" y="4337"/>
                </a:lnTo>
                <a:lnTo>
                  <a:pt x="367" y="5572"/>
                </a:lnTo>
                <a:lnTo>
                  <a:pt x="367" y="3737"/>
                </a:lnTo>
                <a:close/>
                <a:moveTo>
                  <a:pt x="367" y="6672"/>
                </a:moveTo>
                <a:lnTo>
                  <a:pt x="2069" y="5004"/>
                </a:lnTo>
                <a:lnTo>
                  <a:pt x="4103" y="5004"/>
                </a:lnTo>
                <a:lnTo>
                  <a:pt x="4103" y="10709"/>
                </a:lnTo>
                <a:lnTo>
                  <a:pt x="367" y="14445"/>
                </a:lnTo>
                <a:close/>
                <a:moveTo>
                  <a:pt x="367" y="16346"/>
                </a:moveTo>
                <a:lnTo>
                  <a:pt x="4103" y="20082"/>
                </a:lnTo>
                <a:lnTo>
                  <a:pt x="4103" y="25786"/>
                </a:lnTo>
                <a:lnTo>
                  <a:pt x="2069" y="25786"/>
                </a:lnTo>
                <a:lnTo>
                  <a:pt x="367" y="24085"/>
                </a:lnTo>
                <a:close/>
                <a:moveTo>
                  <a:pt x="1201" y="27854"/>
                </a:moveTo>
                <a:lnTo>
                  <a:pt x="367" y="27020"/>
                </a:lnTo>
                <a:lnTo>
                  <a:pt x="367" y="25219"/>
                </a:lnTo>
                <a:lnTo>
                  <a:pt x="1635" y="26453"/>
                </a:lnTo>
                <a:lnTo>
                  <a:pt x="1902" y="26587"/>
                </a:lnTo>
                <a:lnTo>
                  <a:pt x="3803" y="26587"/>
                </a:lnTo>
                <a:lnTo>
                  <a:pt x="2502" y="27854"/>
                </a:lnTo>
                <a:lnTo>
                  <a:pt x="1201" y="27854"/>
                </a:lnTo>
                <a:close/>
                <a:moveTo>
                  <a:pt x="2936" y="29555"/>
                </a:moveTo>
                <a:lnTo>
                  <a:pt x="2936" y="28254"/>
                </a:lnTo>
                <a:lnTo>
                  <a:pt x="4203" y="26987"/>
                </a:lnTo>
                <a:lnTo>
                  <a:pt x="4203" y="29022"/>
                </a:lnTo>
                <a:lnTo>
                  <a:pt x="5571" y="30389"/>
                </a:lnTo>
                <a:lnTo>
                  <a:pt x="3736" y="30389"/>
                </a:lnTo>
                <a:close/>
                <a:moveTo>
                  <a:pt x="3736" y="31190"/>
                </a:moveTo>
                <a:lnTo>
                  <a:pt x="5571" y="31190"/>
                </a:lnTo>
                <a:lnTo>
                  <a:pt x="4203" y="32524"/>
                </a:lnTo>
                <a:lnTo>
                  <a:pt x="4203" y="34592"/>
                </a:lnTo>
                <a:lnTo>
                  <a:pt x="2936" y="33291"/>
                </a:lnTo>
                <a:lnTo>
                  <a:pt x="2936" y="31990"/>
                </a:lnTo>
                <a:close/>
                <a:moveTo>
                  <a:pt x="367" y="34559"/>
                </a:moveTo>
                <a:lnTo>
                  <a:pt x="1201" y="33725"/>
                </a:lnTo>
                <a:lnTo>
                  <a:pt x="2502" y="33725"/>
                </a:lnTo>
                <a:lnTo>
                  <a:pt x="3803" y="34993"/>
                </a:lnTo>
                <a:lnTo>
                  <a:pt x="1902" y="34993"/>
                </a:lnTo>
                <a:lnTo>
                  <a:pt x="1635" y="35126"/>
                </a:lnTo>
                <a:lnTo>
                  <a:pt x="367" y="36360"/>
                </a:lnTo>
                <a:lnTo>
                  <a:pt x="367" y="34559"/>
                </a:lnTo>
                <a:close/>
                <a:moveTo>
                  <a:pt x="367" y="37494"/>
                </a:moveTo>
                <a:lnTo>
                  <a:pt x="2069" y="35793"/>
                </a:lnTo>
                <a:lnTo>
                  <a:pt x="4103" y="35793"/>
                </a:lnTo>
                <a:lnTo>
                  <a:pt x="4103" y="41497"/>
                </a:lnTo>
                <a:lnTo>
                  <a:pt x="367" y="45233"/>
                </a:lnTo>
                <a:close/>
                <a:moveTo>
                  <a:pt x="367" y="47135"/>
                </a:moveTo>
                <a:lnTo>
                  <a:pt x="4103" y="50871"/>
                </a:lnTo>
                <a:lnTo>
                  <a:pt x="4103" y="56575"/>
                </a:lnTo>
                <a:lnTo>
                  <a:pt x="2069" y="56575"/>
                </a:lnTo>
                <a:lnTo>
                  <a:pt x="367" y="54874"/>
                </a:lnTo>
                <a:close/>
                <a:moveTo>
                  <a:pt x="1201" y="58643"/>
                </a:moveTo>
                <a:lnTo>
                  <a:pt x="367" y="57809"/>
                </a:lnTo>
                <a:lnTo>
                  <a:pt x="367" y="56008"/>
                </a:lnTo>
                <a:lnTo>
                  <a:pt x="1635" y="57242"/>
                </a:lnTo>
                <a:lnTo>
                  <a:pt x="1902" y="57375"/>
                </a:lnTo>
                <a:lnTo>
                  <a:pt x="3803" y="57375"/>
                </a:lnTo>
                <a:lnTo>
                  <a:pt x="2502" y="58643"/>
                </a:lnTo>
                <a:lnTo>
                  <a:pt x="1201" y="58643"/>
                </a:lnTo>
                <a:close/>
                <a:moveTo>
                  <a:pt x="2936" y="60377"/>
                </a:moveTo>
                <a:lnTo>
                  <a:pt x="2936" y="59077"/>
                </a:lnTo>
                <a:lnTo>
                  <a:pt x="4203" y="57776"/>
                </a:lnTo>
                <a:lnTo>
                  <a:pt x="4203" y="59844"/>
                </a:lnTo>
                <a:lnTo>
                  <a:pt x="5571" y="61178"/>
                </a:lnTo>
                <a:lnTo>
                  <a:pt x="3736" y="61178"/>
                </a:lnTo>
                <a:close/>
                <a:moveTo>
                  <a:pt x="3736" y="61979"/>
                </a:moveTo>
                <a:lnTo>
                  <a:pt x="5571" y="61979"/>
                </a:lnTo>
                <a:lnTo>
                  <a:pt x="4203" y="63313"/>
                </a:lnTo>
                <a:lnTo>
                  <a:pt x="4203" y="65381"/>
                </a:lnTo>
                <a:lnTo>
                  <a:pt x="2903" y="64080"/>
                </a:lnTo>
                <a:lnTo>
                  <a:pt x="2903" y="62779"/>
                </a:lnTo>
                <a:close/>
                <a:moveTo>
                  <a:pt x="367" y="65348"/>
                </a:moveTo>
                <a:lnTo>
                  <a:pt x="1201" y="64514"/>
                </a:lnTo>
                <a:lnTo>
                  <a:pt x="2502" y="64514"/>
                </a:lnTo>
                <a:lnTo>
                  <a:pt x="3803" y="65815"/>
                </a:lnTo>
                <a:lnTo>
                  <a:pt x="1902" y="65815"/>
                </a:lnTo>
                <a:lnTo>
                  <a:pt x="1635" y="65915"/>
                </a:lnTo>
                <a:lnTo>
                  <a:pt x="367" y="67149"/>
                </a:lnTo>
                <a:lnTo>
                  <a:pt x="367" y="65348"/>
                </a:lnTo>
                <a:close/>
                <a:moveTo>
                  <a:pt x="367" y="68283"/>
                </a:moveTo>
                <a:lnTo>
                  <a:pt x="2069" y="66582"/>
                </a:lnTo>
                <a:lnTo>
                  <a:pt x="4103" y="66582"/>
                </a:lnTo>
                <a:lnTo>
                  <a:pt x="4103" y="72286"/>
                </a:lnTo>
                <a:lnTo>
                  <a:pt x="367" y="76022"/>
                </a:lnTo>
                <a:close/>
                <a:moveTo>
                  <a:pt x="367" y="77923"/>
                </a:moveTo>
                <a:lnTo>
                  <a:pt x="4103" y="81659"/>
                </a:lnTo>
                <a:lnTo>
                  <a:pt x="4103" y="87363"/>
                </a:lnTo>
                <a:lnTo>
                  <a:pt x="2069" y="87363"/>
                </a:lnTo>
                <a:lnTo>
                  <a:pt x="367" y="85662"/>
                </a:lnTo>
                <a:close/>
                <a:moveTo>
                  <a:pt x="1201" y="89432"/>
                </a:moveTo>
                <a:lnTo>
                  <a:pt x="367" y="88598"/>
                </a:lnTo>
                <a:lnTo>
                  <a:pt x="367" y="86796"/>
                </a:lnTo>
                <a:lnTo>
                  <a:pt x="1635" y="88031"/>
                </a:lnTo>
                <a:lnTo>
                  <a:pt x="1902" y="88164"/>
                </a:lnTo>
                <a:lnTo>
                  <a:pt x="3803" y="88164"/>
                </a:lnTo>
                <a:lnTo>
                  <a:pt x="2502" y="89432"/>
                </a:lnTo>
                <a:lnTo>
                  <a:pt x="1201" y="89432"/>
                </a:lnTo>
                <a:close/>
                <a:moveTo>
                  <a:pt x="2936" y="91166"/>
                </a:moveTo>
                <a:lnTo>
                  <a:pt x="2936" y="89865"/>
                </a:lnTo>
                <a:lnTo>
                  <a:pt x="4203" y="88564"/>
                </a:lnTo>
                <a:lnTo>
                  <a:pt x="4203" y="90632"/>
                </a:lnTo>
                <a:lnTo>
                  <a:pt x="5571" y="91967"/>
                </a:lnTo>
                <a:lnTo>
                  <a:pt x="3736" y="91967"/>
                </a:lnTo>
                <a:close/>
                <a:moveTo>
                  <a:pt x="3736" y="92767"/>
                </a:moveTo>
                <a:lnTo>
                  <a:pt x="5571" y="92767"/>
                </a:lnTo>
                <a:lnTo>
                  <a:pt x="4203" y="94102"/>
                </a:lnTo>
                <a:lnTo>
                  <a:pt x="4203" y="96170"/>
                </a:lnTo>
                <a:lnTo>
                  <a:pt x="2936" y="94869"/>
                </a:lnTo>
                <a:lnTo>
                  <a:pt x="2936" y="93568"/>
                </a:lnTo>
                <a:close/>
                <a:moveTo>
                  <a:pt x="367" y="96136"/>
                </a:moveTo>
                <a:lnTo>
                  <a:pt x="1201" y="95302"/>
                </a:lnTo>
                <a:lnTo>
                  <a:pt x="2502" y="95302"/>
                </a:lnTo>
                <a:lnTo>
                  <a:pt x="3803" y="96603"/>
                </a:lnTo>
                <a:lnTo>
                  <a:pt x="1902" y="96603"/>
                </a:lnTo>
                <a:lnTo>
                  <a:pt x="1635" y="96703"/>
                </a:lnTo>
                <a:lnTo>
                  <a:pt x="367" y="97938"/>
                </a:lnTo>
                <a:lnTo>
                  <a:pt x="367" y="96136"/>
                </a:lnTo>
                <a:close/>
                <a:moveTo>
                  <a:pt x="367" y="99072"/>
                </a:moveTo>
                <a:lnTo>
                  <a:pt x="2069" y="97371"/>
                </a:lnTo>
                <a:lnTo>
                  <a:pt x="4103" y="97371"/>
                </a:lnTo>
                <a:lnTo>
                  <a:pt x="4103" y="103108"/>
                </a:lnTo>
                <a:lnTo>
                  <a:pt x="367" y="106811"/>
                </a:lnTo>
                <a:close/>
                <a:moveTo>
                  <a:pt x="367" y="108712"/>
                </a:moveTo>
                <a:lnTo>
                  <a:pt x="4103" y="112448"/>
                </a:lnTo>
                <a:lnTo>
                  <a:pt x="4103" y="118152"/>
                </a:lnTo>
                <a:lnTo>
                  <a:pt x="2069" y="118152"/>
                </a:lnTo>
                <a:lnTo>
                  <a:pt x="367" y="116484"/>
                </a:lnTo>
                <a:close/>
                <a:moveTo>
                  <a:pt x="1201" y="120220"/>
                </a:moveTo>
                <a:lnTo>
                  <a:pt x="367" y="119386"/>
                </a:lnTo>
                <a:lnTo>
                  <a:pt x="367" y="117585"/>
                </a:lnTo>
                <a:lnTo>
                  <a:pt x="1635" y="118819"/>
                </a:lnTo>
                <a:lnTo>
                  <a:pt x="1902" y="118953"/>
                </a:lnTo>
                <a:lnTo>
                  <a:pt x="3803" y="118953"/>
                </a:lnTo>
                <a:lnTo>
                  <a:pt x="2502" y="120220"/>
                </a:lnTo>
                <a:lnTo>
                  <a:pt x="1201" y="120220"/>
                </a:lnTo>
                <a:close/>
                <a:moveTo>
                  <a:pt x="3736" y="122755"/>
                </a:moveTo>
                <a:lnTo>
                  <a:pt x="2936" y="121955"/>
                </a:lnTo>
                <a:lnTo>
                  <a:pt x="2936" y="120654"/>
                </a:lnTo>
                <a:lnTo>
                  <a:pt x="4203" y="119353"/>
                </a:lnTo>
                <a:lnTo>
                  <a:pt x="4203" y="121421"/>
                </a:lnTo>
                <a:lnTo>
                  <a:pt x="5571" y="122755"/>
                </a:lnTo>
                <a:lnTo>
                  <a:pt x="3736" y="122755"/>
                </a:lnTo>
                <a:close/>
                <a:moveTo>
                  <a:pt x="6672" y="122755"/>
                </a:moveTo>
                <a:lnTo>
                  <a:pt x="5004" y="121088"/>
                </a:lnTo>
                <a:lnTo>
                  <a:pt x="5004" y="119053"/>
                </a:lnTo>
                <a:lnTo>
                  <a:pt x="10708" y="119053"/>
                </a:lnTo>
                <a:lnTo>
                  <a:pt x="14444" y="122755"/>
                </a:lnTo>
                <a:lnTo>
                  <a:pt x="6672" y="122755"/>
                </a:lnTo>
                <a:close/>
                <a:moveTo>
                  <a:pt x="16346" y="122755"/>
                </a:moveTo>
                <a:lnTo>
                  <a:pt x="20048" y="119053"/>
                </a:lnTo>
                <a:lnTo>
                  <a:pt x="25752" y="119053"/>
                </a:lnTo>
                <a:lnTo>
                  <a:pt x="25752" y="121088"/>
                </a:lnTo>
                <a:lnTo>
                  <a:pt x="24084" y="122755"/>
                </a:lnTo>
                <a:lnTo>
                  <a:pt x="16346" y="122755"/>
                </a:lnTo>
                <a:close/>
                <a:moveTo>
                  <a:pt x="27020" y="122755"/>
                </a:moveTo>
                <a:lnTo>
                  <a:pt x="25219" y="122755"/>
                </a:lnTo>
                <a:lnTo>
                  <a:pt x="26553" y="121421"/>
                </a:lnTo>
                <a:lnTo>
                  <a:pt x="26553" y="119353"/>
                </a:lnTo>
                <a:lnTo>
                  <a:pt x="27854" y="120654"/>
                </a:lnTo>
                <a:lnTo>
                  <a:pt x="27854" y="121955"/>
                </a:lnTo>
                <a:close/>
                <a:moveTo>
                  <a:pt x="29555" y="120220"/>
                </a:moveTo>
                <a:lnTo>
                  <a:pt x="28254" y="120220"/>
                </a:lnTo>
                <a:lnTo>
                  <a:pt x="26986" y="118953"/>
                </a:lnTo>
                <a:lnTo>
                  <a:pt x="28854" y="118953"/>
                </a:lnTo>
                <a:lnTo>
                  <a:pt x="29155" y="118819"/>
                </a:lnTo>
                <a:lnTo>
                  <a:pt x="30389" y="117585"/>
                </a:lnTo>
                <a:lnTo>
                  <a:pt x="30389" y="119386"/>
                </a:lnTo>
                <a:close/>
                <a:moveTo>
                  <a:pt x="31990" y="120220"/>
                </a:moveTo>
                <a:lnTo>
                  <a:pt x="31189" y="119386"/>
                </a:lnTo>
                <a:lnTo>
                  <a:pt x="31189" y="117585"/>
                </a:lnTo>
                <a:lnTo>
                  <a:pt x="32424" y="118819"/>
                </a:lnTo>
                <a:lnTo>
                  <a:pt x="32691" y="118953"/>
                </a:lnTo>
                <a:lnTo>
                  <a:pt x="34592" y="118953"/>
                </a:lnTo>
                <a:lnTo>
                  <a:pt x="33291" y="120220"/>
                </a:lnTo>
                <a:lnTo>
                  <a:pt x="31990" y="120220"/>
                </a:lnTo>
                <a:close/>
                <a:moveTo>
                  <a:pt x="34525" y="122755"/>
                </a:moveTo>
                <a:lnTo>
                  <a:pt x="33725" y="121955"/>
                </a:lnTo>
                <a:lnTo>
                  <a:pt x="33725" y="120654"/>
                </a:lnTo>
                <a:lnTo>
                  <a:pt x="34992" y="119353"/>
                </a:lnTo>
                <a:lnTo>
                  <a:pt x="34992" y="121421"/>
                </a:lnTo>
                <a:lnTo>
                  <a:pt x="36360" y="122755"/>
                </a:lnTo>
                <a:lnTo>
                  <a:pt x="34525" y="122755"/>
                </a:lnTo>
                <a:close/>
                <a:moveTo>
                  <a:pt x="37461" y="122755"/>
                </a:moveTo>
                <a:lnTo>
                  <a:pt x="35793" y="121088"/>
                </a:lnTo>
                <a:lnTo>
                  <a:pt x="35793" y="119053"/>
                </a:lnTo>
                <a:lnTo>
                  <a:pt x="41497" y="119053"/>
                </a:lnTo>
                <a:lnTo>
                  <a:pt x="45233" y="122755"/>
                </a:lnTo>
                <a:lnTo>
                  <a:pt x="37461" y="122755"/>
                </a:lnTo>
                <a:close/>
                <a:moveTo>
                  <a:pt x="47134" y="122755"/>
                </a:moveTo>
                <a:lnTo>
                  <a:pt x="50837" y="119053"/>
                </a:lnTo>
                <a:lnTo>
                  <a:pt x="56574" y="119053"/>
                </a:lnTo>
                <a:lnTo>
                  <a:pt x="56574" y="121088"/>
                </a:lnTo>
                <a:lnTo>
                  <a:pt x="54873" y="122755"/>
                </a:lnTo>
                <a:lnTo>
                  <a:pt x="47134" y="122755"/>
                </a:lnTo>
                <a:close/>
                <a:moveTo>
                  <a:pt x="57808" y="122755"/>
                </a:moveTo>
                <a:lnTo>
                  <a:pt x="56007" y="122755"/>
                </a:lnTo>
                <a:lnTo>
                  <a:pt x="57341" y="121421"/>
                </a:lnTo>
                <a:lnTo>
                  <a:pt x="57341" y="119353"/>
                </a:lnTo>
                <a:lnTo>
                  <a:pt x="58642" y="120654"/>
                </a:lnTo>
                <a:lnTo>
                  <a:pt x="58642" y="121955"/>
                </a:lnTo>
                <a:close/>
                <a:moveTo>
                  <a:pt x="60344" y="120220"/>
                </a:moveTo>
                <a:lnTo>
                  <a:pt x="59043" y="120220"/>
                </a:lnTo>
                <a:lnTo>
                  <a:pt x="57775" y="118953"/>
                </a:lnTo>
                <a:lnTo>
                  <a:pt x="59676" y="118953"/>
                </a:lnTo>
                <a:lnTo>
                  <a:pt x="59943" y="118819"/>
                </a:lnTo>
                <a:lnTo>
                  <a:pt x="61178" y="117585"/>
                </a:lnTo>
                <a:lnTo>
                  <a:pt x="61178" y="119386"/>
                </a:lnTo>
                <a:close/>
                <a:moveTo>
                  <a:pt x="62779" y="120220"/>
                </a:moveTo>
                <a:lnTo>
                  <a:pt x="61978" y="119386"/>
                </a:lnTo>
                <a:lnTo>
                  <a:pt x="61978" y="117585"/>
                </a:lnTo>
                <a:lnTo>
                  <a:pt x="63212" y="118819"/>
                </a:lnTo>
                <a:lnTo>
                  <a:pt x="63479" y="118953"/>
                </a:lnTo>
                <a:lnTo>
                  <a:pt x="65381" y="118953"/>
                </a:lnTo>
                <a:lnTo>
                  <a:pt x="64080" y="120220"/>
                </a:lnTo>
                <a:lnTo>
                  <a:pt x="62779" y="120220"/>
                </a:lnTo>
                <a:close/>
                <a:moveTo>
                  <a:pt x="65347" y="122755"/>
                </a:moveTo>
                <a:lnTo>
                  <a:pt x="64513" y="121955"/>
                </a:lnTo>
                <a:lnTo>
                  <a:pt x="64513" y="120654"/>
                </a:lnTo>
                <a:lnTo>
                  <a:pt x="65781" y="119353"/>
                </a:lnTo>
                <a:lnTo>
                  <a:pt x="65781" y="121421"/>
                </a:lnTo>
                <a:lnTo>
                  <a:pt x="67148" y="122755"/>
                </a:lnTo>
                <a:lnTo>
                  <a:pt x="65347" y="122755"/>
                </a:lnTo>
                <a:close/>
                <a:moveTo>
                  <a:pt x="68249" y="122755"/>
                </a:moveTo>
                <a:lnTo>
                  <a:pt x="66581" y="121088"/>
                </a:lnTo>
                <a:lnTo>
                  <a:pt x="66581" y="119053"/>
                </a:lnTo>
                <a:lnTo>
                  <a:pt x="72285" y="119053"/>
                </a:lnTo>
                <a:lnTo>
                  <a:pt x="76021" y="122755"/>
                </a:lnTo>
                <a:lnTo>
                  <a:pt x="68249" y="122755"/>
                </a:lnTo>
                <a:close/>
                <a:moveTo>
                  <a:pt x="77923" y="122755"/>
                </a:moveTo>
                <a:lnTo>
                  <a:pt x="81659" y="119053"/>
                </a:lnTo>
                <a:lnTo>
                  <a:pt x="87363" y="119053"/>
                </a:lnTo>
                <a:lnTo>
                  <a:pt x="87363" y="121088"/>
                </a:lnTo>
                <a:lnTo>
                  <a:pt x="85662" y="122755"/>
                </a:lnTo>
                <a:lnTo>
                  <a:pt x="77923" y="122755"/>
                </a:lnTo>
                <a:close/>
                <a:moveTo>
                  <a:pt x="88597" y="122755"/>
                </a:moveTo>
                <a:lnTo>
                  <a:pt x="86796" y="122755"/>
                </a:lnTo>
                <a:lnTo>
                  <a:pt x="88163" y="121421"/>
                </a:lnTo>
                <a:lnTo>
                  <a:pt x="88163" y="119353"/>
                </a:lnTo>
                <a:lnTo>
                  <a:pt x="89431" y="120654"/>
                </a:lnTo>
                <a:lnTo>
                  <a:pt x="89431" y="121955"/>
                </a:lnTo>
                <a:close/>
                <a:moveTo>
                  <a:pt x="91166" y="120220"/>
                </a:moveTo>
                <a:lnTo>
                  <a:pt x="89865" y="120220"/>
                </a:lnTo>
                <a:lnTo>
                  <a:pt x="88564" y="118953"/>
                </a:lnTo>
                <a:lnTo>
                  <a:pt x="90465" y="118953"/>
                </a:lnTo>
                <a:lnTo>
                  <a:pt x="90732" y="118819"/>
                </a:lnTo>
                <a:lnTo>
                  <a:pt x="91966" y="117585"/>
                </a:lnTo>
                <a:lnTo>
                  <a:pt x="91966" y="119386"/>
                </a:lnTo>
                <a:close/>
                <a:moveTo>
                  <a:pt x="93567" y="120220"/>
                </a:moveTo>
                <a:lnTo>
                  <a:pt x="92767" y="119386"/>
                </a:lnTo>
                <a:lnTo>
                  <a:pt x="92767" y="117585"/>
                </a:lnTo>
                <a:lnTo>
                  <a:pt x="94001" y="118819"/>
                </a:lnTo>
                <a:lnTo>
                  <a:pt x="94268" y="118953"/>
                </a:lnTo>
                <a:lnTo>
                  <a:pt x="96169" y="118953"/>
                </a:lnTo>
                <a:lnTo>
                  <a:pt x="94868" y="120220"/>
                </a:lnTo>
                <a:lnTo>
                  <a:pt x="93567" y="120220"/>
                </a:lnTo>
                <a:close/>
                <a:moveTo>
                  <a:pt x="96136" y="122755"/>
                </a:moveTo>
                <a:lnTo>
                  <a:pt x="95302" y="121955"/>
                </a:lnTo>
                <a:lnTo>
                  <a:pt x="95302" y="120654"/>
                </a:lnTo>
                <a:lnTo>
                  <a:pt x="96569" y="119353"/>
                </a:lnTo>
                <a:lnTo>
                  <a:pt x="96569" y="121421"/>
                </a:lnTo>
                <a:lnTo>
                  <a:pt x="97937" y="122755"/>
                </a:lnTo>
                <a:lnTo>
                  <a:pt x="96136" y="122755"/>
                </a:lnTo>
                <a:close/>
                <a:moveTo>
                  <a:pt x="99071" y="122755"/>
                </a:moveTo>
                <a:lnTo>
                  <a:pt x="97370" y="121088"/>
                </a:lnTo>
                <a:lnTo>
                  <a:pt x="97370" y="119053"/>
                </a:lnTo>
                <a:lnTo>
                  <a:pt x="103074" y="119053"/>
                </a:lnTo>
                <a:lnTo>
                  <a:pt x="106810" y="122755"/>
                </a:lnTo>
                <a:lnTo>
                  <a:pt x="99071" y="122755"/>
                </a:lnTo>
                <a:close/>
                <a:moveTo>
                  <a:pt x="108711" y="122755"/>
                </a:moveTo>
                <a:lnTo>
                  <a:pt x="112447" y="119053"/>
                </a:lnTo>
                <a:lnTo>
                  <a:pt x="118152" y="119053"/>
                </a:lnTo>
                <a:lnTo>
                  <a:pt x="118152" y="121088"/>
                </a:lnTo>
                <a:lnTo>
                  <a:pt x="116450" y="122755"/>
                </a:lnTo>
                <a:lnTo>
                  <a:pt x="108711" y="122755"/>
                </a:lnTo>
                <a:close/>
                <a:moveTo>
                  <a:pt x="119386" y="122755"/>
                </a:moveTo>
                <a:lnTo>
                  <a:pt x="117584" y="122755"/>
                </a:lnTo>
                <a:lnTo>
                  <a:pt x="118952" y="121421"/>
                </a:lnTo>
                <a:lnTo>
                  <a:pt x="118952" y="119353"/>
                </a:lnTo>
                <a:lnTo>
                  <a:pt x="120220" y="120654"/>
                </a:lnTo>
                <a:lnTo>
                  <a:pt x="120220" y="121955"/>
                </a:lnTo>
                <a:close/>
                <a:moveTo>
                  <a:pt x="121954" y="120220"/>
                </a:moveTo>
                <a:lnTo>
                  <a:pt x="120653" y="120220"/>
                </a:lnTo>
                <a:lnTo>
                  <a:pt x="119352" y="118953"/>
                </a:lnTo>
                <a:lnTo>
                  <a:pt x="121254" y="118953"/>
                </a:lnTo>
                <a:lnTo>
                  <a:pt x="121521" y="118819"/>
                </a:lnTo>
                <a:lnTo>
                  <a:pt x="122755" y="117585"/>
                </a:lnTo>
                <a:lnTo>
                  <a:pt x="122755" y="119386"/>
                </a:lnTo>
                <a:close/>
                <a:moveTo>
                  <a:pt x="124389" y="120220"/>
                </a:moveTo>
                <a:lnTo>
                  <a:pt x="123555" y="119386"/>
                </a:lnTo>
                <a:lnTo>
                  <a:pt x="123555" y="117585"/>
                </a:lnTo>
                <a:lnTo>
                  <a:pt x="124790" y="118819"/>
                </a:lnTo>
                <a:lnTo>
                  <a:pt x="125056" y="118953"/>
                </a:lnTo>
                <a:lnTo>
                  <a:pt x="126958" y="118953"/>
                </a:lnTo>
                <a:lnTo>
                  <a:pt x="125657" y="120220"/>
                </a:lnTo>
                <a:lnTo>
                  <a:pt x="124389" y="120220"/>
                </a:lnTo>
                <a:close/>
                <a:moveTo>
                  <a:pt x="126924" y="122755"/>
                </a:moveTo>
                <a:lnTo>
                  <a:pt x="126091" y="121955"/>
                </a:lnTo>
                <a:lnTo>
                  <a:pt x="126091" y="120654"/>
                </a:lnTo>
                <a:lnTo>
                  <a:pt x="127358" y="119353"/>
                </a:lnTo>
                <a:lnTo>
                  <a:pt x="127358" y="121421"/>
                </a:lnTo>
                <a:lnTo>
                  <a:pt x="128726" y="122755"/>
                </a:lnTo>
                <a:lnTo>
                  <a:pt x="126924" y="122755"/>
                </a:lnTo>
                <a:close/>
                <a:moveTo>
                  <a:pt x="129860" y="122755"/>
                </a:moveTo>
                <a:lnTo>
                  <a:pt x="128159" y="121088"/>
                </a:lnTo>
                <a:lnTo>
                  <a:pt x="128159" y="119053"/>
                </a:lnTo>
                <a:lnTo>
                  <a:pt x="133896" y="119053"/>
                </a:lnTo>
                <a:lnTo>
                  <a:pt x="137599" y="122755"/>
                </a:lnTo>
                <a:lnTo>
                  <a:pt x="129860" y="122755"/>
                </a:lnTo>
                <a:close/>
                <a:moveTo>
                  <a:pt x="139500" y="122755"/>
                </a:moveTo>
                <a:lnTo>
                  <a:pt x="143236" y="119053"/>
                </a:lnTo>
                <a:lnTo>
                  <a:pt x="148940" y="119053"/>
                </a:lnTo>
                <a:lnTo>
                  <a:pt x="148940" y="121088"/>
                </a:lnTo>
                <a:lnTo>
                  <a:pt x="147272" y="122755"/>
                </a:lnTo>
                <a:lnTo>
                  <a:pt x="139500" y="122755"/>
                </a:lnTo>
                <a:close/>
                <a:moveTo>
                  <a:pt x="150174" y="122755"/>
                </a:moveTo>
                <a:lnTo>
                  <a:pt x="148373" y="122755"/>
                </a:lnTo>
                <a:lnTo>
                  <a:pt x="149741" y="121421"/>
                </a:lnTo>
                <a:lnTo>
                  <a:pt x="149741" y="119353"/>
                </a:lnTo>
                <a:lnTo>
                  <a:pt x="151008" y="120654"/>
                </a:lnTo>
                <a:lnTo>
                  <a:pt x="151008" y="121955"/>
                </a:lnTo>
                <a:close/>
                <a:moveTo>
                  <a:pt x="152743" y="120220"/>
                </a:moveTo>
                <a:lnTo>
                  <a:pt x="151442" y="120220"/>
                </a:lnTo>
                <a:lnTo>
                  <a:pt x="150141" y="118953"/>
                </a:lnTo>
                <a:lnTo>
                  <a:pt x="152042" y="118953"/>
                </a:lnTo>
                <a:lnTo>
                  <a:pt x="152309" y="118819"/>
                </a:lnTo>
                <a:lnTo>
                  <a:pt x="153543" y="117585"/>
                </a:lnTo>
                <a:lnTo>
                  <a:pt x="153543" y="119386"/>
                </a:lnTo>
                <a:close/>
                <a:moveTo>
                  <a:pt x="155178" y="120220"/>
                </a:moveTo>
                <a:lnTo>
                  <a:pt x="154344" y="119386"/>
                </a:lnTo>
                <a:lnTo>
                  <a:pt x="154344" y="117585"/>
                </a:lnTo>
                <a:lnTo>
                  <a:pt x="155578" y="118819"/>
                </a:lnTo>
                <a:lnTo>
                  <a:pt x="155845" y="118953"/>
                </a:lnTo>
                <a:lnTo>
                  <a:pt x="157746" y="118953"/>
                </a:lnTo>
                <a:lnTo>
                  <a:pt x="156479" y="120220"/>
                </a:lnTo>
                <a:lnTo>
                  <a:pt x="155178" y="120220"/>
                </a:lnTo>
                <a:close/>
                <a:moveTo>
                  <a:pt x="157713" y="122755"/>
                </a:moveTo>
                <a:lnTo>
                  <a:pt x="156879" y="121955"/>
                </a:lnTo>
                <a:lnTo>
                  <a:pt x="156879" y="120654"/>
                </a:lnTo>
                <a:lnTo>
                  <a:pt x="158180" y="119353"/>
                </a:lnTo>
                <a:lnTo>
                  <a:pt x="158180" y="121421"/>
                </a:lnTo>
                <a:lnTo>
                  <a:pt x="159514" y="122755"/>
                </a:lnTo>
                <a:lnTo>
                  <a:pt x="157713" y="122755"/>
                </a:lnTo>
                <a:close/>
                <a:moveTo>
                  <a:pt x="160649" y="122755"/>
                </a:moveTo>
                <a:lnTo>
                  <a:pt x="158947" y="121088"/>
                </a:lnTo>
                <a:lnTo>
                  <a:pt x="158947" y="119053"/>
                </a:lnTo>
                <a:lnTo>
                  <a:pt x="164685" y="119053"/>
                </a:lnTo>
                <a:lnTo>
                  <a:pt x="168387" y="122755"/>
                </a:lnTo>
                <a:lnTo>
                  <a:pt x="160649" y="122755"/>
                </a:lnTo>
                <a:close/>
                <a:moveTo>
                  <a:pt x="170289" y="122755"/>
                </a:moveTo>
                <a:lnTo>
                  <a:pt x="174025" y="119053"/>
                </a:lnTo>
                <a:lnTo>
                  <a:pt x="179729" y="119053"/>
                </a:lnTo>
                <a:lnTo>
                  <a:pt x="179729" y="121088"/>
                </a:lnTo>
                <a:lnTo>
                  <a:pt x="178061" y="122755"/>
                </a:lnTo>
                <a:lnTo>
                  <a:pt x="170289" y="122755"/>
                </a:lnTo>
                <a:close/>
                <a:moveTo>
                  <a:pt x="180996" y="122755"/>
                </a:moveTo>
                <a:lnTo>
                  <a:pt x="179162" y="122755"/>
                </a:lnTo>
                <a:lnTo>
                  <a:pt x="180529" y="121421"/>
                </a:lnTo>
                <a:lnTo>
                  <a:pt x="180529" y="119353"/>
                </a:lnTo>
                <a:lnTo>
                  <a:pt x="181797" y="120654"/>
                </a:lnTo>
                <a:lnTo>
                  <a:pt x="181797" y="121955"/>
                </a:lnTo>
                <a:close/>
                <a:moveTo>
                  <a:pt x="183532" y="120220"/>
                </a:moveTo>
                <a:lnTo>
                  <a:pt x="182231" y="120220"/>
                </a:lnTo>
                <a:lnTo>
                  <a:pt x="180930" y="118953"/>
                </a:lnTo>
                <a:lnTo>
                  <a:pt x="182831" y="118953"/>
                </a:lnTo>
                <a:lnTo>
                  <a:pt x="183098" y="118819"/>
                </a:lnTo>
                <a:lnTo>
                  <a:pt x="184332" y="117585"/>
                </a:lnTo>
                <a:lnTo>
                  <a:pt x="184332" y="119386"/>
                </a:lnTo>
                <a:close/>
                <a:moveTo>
                  <a:pt x="185967" y="120220"/>
                </a:moveTo>
                <a:lnTo>
                  <a:pt x="185133" y="119386"/>
                </a:lnTo>
                <a:lnTo>
                  <a:pt x="185133" y="117585"/>
                </a:lnTo>
                <a:lnTo>
                  <a:pt x="186367" y="118819"/>
                </a:lnTo>
                <a:lnTo>
                  <a:pt x="186667" y="118953"/>
                </a:lnTo>
                <a:lnTo>
                  <a:pt x="188535" y="118953"/>
                </a:lnTo>
                <a:lnTo>
                  <a:pt x="187268" y="120220"/>
                </a:lnTo>
                <a:lnTo>
                  <a:pt x="185967" y="120220"/>
                </a:lnTo>
                <a:close/>
                <a:moveTo>
                  <a:pt x="188502" y="122755"/>
                </a:moveTo>
                <a:lnTo>
                  <a:pt x="187668" y="121955"/>
                </a:lnTo>
                <a:lnTo>
                  <a:pt x="187668" y="120654"/>
                </a:lnTo>
                <a:lnTo>
                  <a:pt x="188969" y="119353"/>
                </a:lnTo>
                <a:lnTo>
                  <a:pt x="188969" y="121421"/>
                </a:lnTo>
                <a:lnTo>
                  <a:pt x="190303" y="122755"/>
                </a:lnTo>
                <a:lnTo>
                  <a:pt x="188502" y="122755"/>
                </a:lnTo>
                <a:close/>
                <a:moveTo>
                  <a:pt x="191437" y="122755"/>
                </a:moveTo>
                <a:lnTo>
                  <a:pt x="189736" y="121088"/>
                </a:lnTo>
                <a:lnTo>
                  <a:pt x="189736" y="119053"/>
                </a:lnTo>
                <a:lnTo>
                  <a:pt x="195473" y="119053"/>
                </a:lnTo>
                <a:lnTo>
                  <a:pt x="199176" y="122755"/>
                </a:lnTo>
                <a:lnTo>
                  <a:pt x="191437" y="122755"/>
                </a:lnTo>
                <a:close/>
                <a:moveTo>
                  <a:pt x="201077" y="122755"/>
                </a:moveTo>
                <a:lnTo>
                  <a:pt x="204813" y="119053"/>
                </a:lnTo>
                <a:lnTo>
                  <a:pt x="210518" y="119053"/>
                </a:lnTo>
                <a:lnTo>
                  <a:pt x="210518" y="121088"/>
                </a:lnTo>
                <a:lnTo>
                  <a:pt x="208850" y="122755"/>
                </a:lnTo>
                <a:lnTo>
                  <a:pt x="201077" y="122755"/>
                </a:lnTo>
                <a:close/>
                <a:moveTo>
                  <a:pt x="211785" y="122755"/>
                </a:moveTo>
                <a:lnTo>
                  <a:pt x="209950" y="122755"/>
                </a:lnTo>
                <a:lnTo>
                  <a:pt x="211318" y="121421"/>
                </a:lnTo>
                <a:lnTo>
                  <a:pt x="211318" y="119353"/>
                </a:lnTo>
                <a:lnTo>
                  <a:pt x="212586" y="120654"/>
                </a:lnTo>
                <a:lnTo>
                  <a:pt x="212586" y="121955"/>
                </a:lnTo>
                <a:close/>
                <a:moveTo>
                  <a:pt x="214320" y="120220"/>
                </a:moveTo>
                <a:lnTo>
                  <a:pt x="213019" y="120220"/>
                </a:lnTo>
                <a:lnTo>
                  <a:pt x="211718" y="118953"/>
                </a:lnTo>
                <a:lnTo>
                  <a:pt x="213620" y="118953"/>
                </a:lnTo>
                <a:lnTo>
                  <a:pt x="213887" y="118819"/>
                </a:lnTo>
                <a:lnTo>
                  <a:pt x="215154" y="117585"/>
                </a:lnTo>
                <a:lnTo>
                  <a:pt x="215154" y="119386"/>
                </a:lnTo>
                <a:close/>
                <a:moveTo>
                  <a:pt x="216755" y="120220"/>
                </a:moveTo>
                <a:lnTo>
                  <a:pt x="215921" y="119386"/>
                </a:lnTo>
                <a:lnTo>
                  <a:pt x="215921" y="117585"/>
                </a:lnTo>
                <a:lnTo>
                  <a:pt x="217156" y="118819"/>
                </a:lnTo>
                <a:lnTo>
                  <a:pt x="217456" y="118953"/>
                </a:lnTo>
                <a:lnTo>
                  <a:pt x="219324" y="118953"/>
                </a:lnTo>
                <a:lnTo>
                  <a:pt x="218056" y="120220"/>
                </a:lnTo>
                <a:lnTo>
                  <a:pt x="216755" y="120220"/>
                </a:lnTo>
                <a:close/>
                <a:moveTo>
                  <a:pt x="219290" y="122755"/>
                </a:moveTo>
                <a:lnTo>
                  <a:pt x="218457" y="121955"/>
                </a:lnTo>
                <a:lnTo>
                  <a:pt x="218457" y="120654"/>
                </a:lnTo>
                <a:lnTo>
                  <a:pt x="219757" y="119353"/>
                </a:lnTo>
                <a:lnTo>
                  <a:pt x="219757" y="121421"/>
                </a:lnTo>
                <a:lnTo>
                  <a:pt x="221092" y="122755"/>
                </a:lnTo>
                <a:lnTo>
                  <a:pt x="219290" y="122755"/>
                </a:lnTo>
                <a:close/>
                <a:moveTo>
                  <a:pt x="222226" y="122755"/>
                </a:moveTo>
                <a:lnTo>
                  <a:pt x="220558" y="121088"/>
                </a:lnTo>
                <a:lnTo>
                  <a:pt x="220558" y="119053"/>
                </a:lnTo>
                <a:lnTo>
                  <a:pt x="226262" y="119053"/>
                </a:lnTo>
                <a:lnTo>
                  <a:pt x="229965" y="122755"/>
                </a:lnTo>
                <a:lnTo>
                  <a:pt x="222226" y="122755"/>
                </a:lnTo>
                <a:close/>
                <a:moveTo>
                  <a:pt x="231866" y="122755"/>
                </a:moveTo>
                <a:lnTo>
                  <a:pt x="235602" y="119053"/>
                </a:lnTo>
                <a:lnTo>
                  <a:pt x="241306" y="119053"/>
                </a:lnTo>
                <a:lnTo>
                  <a:pt x="241306" y="121088"/>
                </a:lnTo>
                <a:lnTo>
                  <a:pt x="239638" y="122755"/>
                </a:lnTo>
                <a:lnTo>
                  <a:pt x="231866" y="122755"/>
                </a:lnTo>
                <a:close/>
                <a:moveTo>
                  <a:pt x="242574" y="122755"/>
                </a:moveTo>
                <a:lnTo>
                  <a:pt x="240739" y="122755"/>
                </a:lnTo>
                <a:lnTo>
                  <a:pt x="242107" y="121421"/>
                </a:lnTo>
                <a:lnTo>
                  <a:pt x="242107" y="119353"/>
                </a:lnTo>
                <a:lnTo>
                  <a:pt x="243408" y="120654"/>
                </a:lnTo>
                <a:lnTo>
                  <a:pt x="243408" y="121955"/>
                </a:lnTo>
                <a:close/>
                <a:moveTo>
                  <a:pt x="245943" y="119420"/>
                </a:moveTo>
                <a:lnTo>
                  <a:pt x="245109" y="120220"/>
                </a:lnTo>
                <a:lnTo>
                  <a:pt x="243808" y="120220"/>
                </a:lnTo>
                <a:lnTo>
                  <a:pt x="242507" y="118953"/>
                </a:lnTo>
                <a:lnTo>
                  <a:pt x="244408" y="118953"/>
                </a:lnTo>
                <a:lnTo>
                  <a:pt x="244675" y="118819"/>
                </a:lnTo>
                <a:lnTo>
                  <a:pt x="245909" y="117585"/>
                </a:lnTo>
                <a:lnTo>
                  <a:pt x="245909" y="119420"/>
                </a:lnTo>
                <a:close/>
                <a:moveTo>
                  <a:pt x="245943" y="116484"/>
                </a:moveTo>
                <a:lnTo>
                  <a:pt x="244242" y="118152"/>
                </a:lnTo>
                <a:lnTo>
                  <a:pt x="242207" y="118152"/>
                </a:lnTo>
                <a:lnTo>
                  <a:pt x="242207" y="112448"/>
                </a:lnTo>
                <a:lnTo>
                  <a:pt x="245943" y="108712"/>
                </a:lnTo>
                <a:close/>
                <a:moveTo>
                  <a:pt x="245943" y="106811"/>
                </a:moveTo>
                <a:lnTo>
                  <a:pt x="242207" y="103108"/>
                </a:lnTo>
                <a:lnTo>
                  <a:pt x="242207" y="97371"/>
                </a:lnTo>
                <a:lnTo>
                  <a:pt x="244242" y="97371"/>
                </a:lnTo>
                <a:lnTo>
                  <a:pt x="245943" y="99072"/>
                </a:lnTo>
                <a:close/>
                <a:moveTo>
                  <a:pt x="245109" y="95302"/>
                </a:moveTo>
                <a:lnTo>
                  <a:pt x="245943" y="96136"/>
                </a:lnTo>
                <a:lnTo>
                  <a:pt x="245943" y="97938"/>
                </a:lnTo>
                <a:lnTo>
                  <a:pt x="244675" y="96703"/>
                </a:lnTo>
                <a:lnTo>
                  <a:pt x="244408" y="96603"/>
                </a:lnTo>
                <a:lnTo>
                  <a:pt x="242507" y="96603"/>
                </a:lnTo>
                <a:lnTo>
                  <a:pt x="243808" y="95302"/>
                </a:lnTo>
                <a:lnTo>
                  <a:pt x="245109" y="95302"/>
                </a:lnTo>
                <a:close/>
                <a:moveTo>
                  <a:pt x="243374" y="93601"/>
                </a:moveTo>
                <a:lnTo>
                  <a:pt x="243374" y="94902"/>
                </a:lnTo>
                <a:lnTo>
                  <a:pt x="242107" y="96170"/>
                </a:lnTo>
                <a:lnTo>
                  <a:pt x="242107" y="94135"/>
                </a:lnTo>
                <a:lnTo>
                  <a:pt x="240739" y="92767"/>
                </a:lnTo>
                <a:lnTo>
                  <a:pt x="242574" y="92767"/>
                </a:lnTo>
                <a:close/>
                <a:moveTo>
                  <a:pt x="242574" y="91967"/>
                </a:moveTo>
                <a:lnTo>
                  <a:pt x="240739" y="91967"/>
                </a:lnTo>
                <a:lnTo>
                  <a:pt x="242107" y="90632"/>
                </a:lnTo>
                <a:lnTo>
                  <a:pt x="242107" y="88564"/>
                </a:lnTo>
                <a:lnTo>
                  <a:pt x="243374" y="89865"/>
                </a:lnTo>
                <a:lnTo>
                  <a:pt x="243374" y="91166"/>
                </a:lnTo>
                <a:close/>
                <a:moveTo>
                  <a:pt x="245943" y="88598"/>
                </a:moveTo>
                <a:lnTo>
                  <a:pt x="245109" y="89432"/>
                </a:lnTo>
                <a:lnTo>
                  <a:pt x="243808" y="89432"/>
                </a:lnTo>
                <a:lnTo>
                  <a:pt x="242507" y="88164"/>
                </a:lnTo>
                <a:lnTo>
                  <a:pt x="244408" y="88164"/>
                </a:lnTo>
                <a:lnTo>
                  <a:pt x="244675" y="88031"/>
                </a:lnTo>
                <a:lnTo>
                  <a:pt x="245909" y="86796"/>
                </a:lnTo>
                <a:lnTo>
                  <a:pt x="245909" y="88598"/>
                </a:lnTo>
                <a:close/>
                <a:moveTo>
                  <a:pt x="245943" y="85696"/>
                </a:moveTo>
                <a:lnTo>
                  <a:pt x="244242" y="87363"/>
                </a:lnTo>
                <a:lnTo>
                  <a:pt x="242207" y="87363"/>
                </a:lnTo>
                <a:lnTo>
                  <a:pt x="242207" y="81659"/>
                </a:lnTo>
                <a:lnTo>
                  <a:pt x="245943" y="77923"/>
                </a:lnTo>
                <a:close/>
                <a:moveTo>
                  <a:pt x="245943" y="76022"/>
                </a:moveTo>
                <a:lnTo>
                  <a:pt x="242207" y="72286"/>
                </a:lnTo>
                <a:lnTo>
                  <a:pt x="242207" y="66582"/>
                </a:lnTo>
                <a:lnTo>
                  <a:pt x="244242" y="66582"/>
                </a:lnTo>
                <a:lnTo>
                  <a:pt x="245943" y="68283"/>
                </a:lnTo>
                <a:close/>
                <a:moveTo>
                  <a:pt x="245109" y="64514"/>
                </a:moveTo>
                <a:lnTo>
                  <a:pt x="245943" y="65348"/>
                </a:lnTo>
                <a:lnTo>
                  <a:pt x="245943" y="67149"/>
                </a:lnTo>
                <a:lnTo>
                  <a:pt x="244675" y="65915"/>
                </a:lnTo>
                <a:lnTo>
                  <a:pt x="244408" y="65781"/>
                </a:lnTo>
                <a:lnTo>
                  <a:pt x="242507" y="65781"/>
                </a:lnTo>
                <a:lnTo>
                  <a:pt x="243808" y="64514"/>
                </a:lnTo>
                <a:lnTo>
                  <a:pt x="245109" y="64514"/>
                </a:lnTo>
                <a:close/>
                <a:moveTo>
                  <a:pt x="243374" y="62779"/>
                </a:moveTo>
                <a:lnTo>
                  <a:pt x="243374" y="64080"/>
                </a:lnTo>
                <a:lnTo>
                  <a:pt x="242107" y="65381"/>
                </a:lnTo>
                <a:lnTo>
                  <a:pt x="242107" y="63313"/>
                </a:lnTo>
                <a:lnTo>
                  <a:pt x="240739" y="61979"/>
                </a:lnTo>
                <a:lnTo>
                  <a:pt x="242574" y="61979"/>
                </a:lnTo>
                <a:close/>
                <a:moveTo>
                  <a:pt x="242574" y="61178"/>
                </a:moveTo>
                <a:lnTo>
                  <a:pt x="240739" y="61178"/>
                </a:lnTo>
                <a:lnTo>
                  <a:pt x="242107" y="59844"/>
                </a:lnTo>
                <a:lnTo>
                  <a:pt x="242107" y="57776"/>
                </a:lnTo>
                <a:lnTo>
                  <a:pt x="243374" y="59077"/>
                </a:lnTo>
                <a:lnTo>
                  <a:pt x="243374" y="60377"/>
                </a:lnTo>
                <a:close/>
                <a:moveTo>
                  <a:pt x="245943" y="57809"/>
                </a:moveTo>
                <a:lnTo>
                  <a:pt x="245109" y="58643"/>
                </a:lnTo>
                <a:lnTo>
                  <a:pt x="243808" y="58643"/>
                </a:lnTo>
                <a:lnTo>
                  <a:pt x="242507" y="57375"/>
                </a:lnTo>
                <a:lnTo>
                  <a:pt x="244408" y="57375"/>
                </a:lnTo>
                <a:lnTo>
                  <a:pt x="244675" y="57242"/>
                </a:lnTo>
                <a:lnTo>
                  <a:pt x="245909" y="56008"/>
                </a:lnTo>
                <a:lnTo>
                  <a:pt x="245909" y="57809"/>
                </a:lnTo>
                <a:close/>
                <a:moveTo>
                  <a:pt x="245943" y="54874"/>
                </a:moveTo>
                <a:lnTo>
                  <a:pt x="244242" y="56575"/>
                </a:lnTo>
                <a:lnTo>
                  <a:pt x="242207" y="56575"/>
                </a:lnTo>
                <a:lnTo>
                  <a:pt x="242207" y="50871"/>
                </a:lnTo>
                <a:lnTo>
                  <a:pt x="245943" y="47135"/>
                </a:lnTo>
                <a:close/>
                <a:moveTo>
                  <a:pt x="245943" y="45233"/>
                </a:moveTo>
                <a:lnTo>
                  <a:pt x="242207" y="41497"/>
                </a:lnTo>
                <a:lnTo>
                  <a:pt x="242207" y="35793"/>
                </a:lnTo>
                <a:lnTo>
                  <a:pt x="244242" y="35793"/>
                </a:lnTo>
                <a:lnTo>
                  <a:pt x="245943" y="37461"/>
                </a:lnTo>
                <a:close/>
                <a:moveTo>
                  <a:pt x="245109" y="33725"/>
                </a:moveTo>
                <a:lnTo>
                  <a:pt x="245943" y="34559"/>
                </a:lnTo>
                <a:lnTo>
                  <a:pt x="245943" y="36360"/>
                </a:lnTo>
                <a:lnTo>
                  <a:pt x="244675" y="35126"/>
                </a:lnTo>
                <a:lnTo>
                  <a:pt x="244408" y="34993"/>
                </a:lnTo>
                <a:lnTo>
                  <a:pt x="242507" y="34993"/>
                </a:lnTo>
                <a:lnTo>
                  <a:pt x="243808" y="33725"/>
                </a:lnTo>
                <a:lnTo>
                  <a:pt x="245109" y="33725"/>
                </a:lnTo>
                <a:close/>
                <a:moveTo>
                  <a:pt x="243374" y="31990"/>
                </a:moveTo>
                <a:lnTo>
                  <a:pt x="243374" y="33291"/>
                </a:lnTo>
                <a:lnTo>
                  <a:pt x="242107" y="34592"/>
                </a:lnTo>
                <a:lnTo>
                  <a:pt x="242107" y="32524"/>
                </a:lnTo>
                <a:lnTo>
                  <a:pt x="240739" y="31190"/>
                </a:lnTo>
                <a:lnTo>
                  <a:pt x="242574" y="31190"/>
                </a:lnTo>
                <a:close/>
                <a:moveTo>
                  <a:pt x="242574" y="30389"/>
                </a:moveTo>
                <a:lnTo>
                  <a:pt x="240739" y="30389"/>
                </a:lnTo>
                <a:lnTo>
                  <a:pt x="242107" y="29055"/>
                </a:lnTo>
                <a:lnTo>
                  <a:pt x="242107" y="26987"/>
                </a:lnTo>
                <a:lnTo>
                  <a:pt x="243374" y="28254"/>
                </a:lnTo>
                <a:lnTo>
                  <a:pt x="243374" y="29555"/>
                </a:lnTo>
                <a:close/>
                <a:moveTo>
                  <a:pt x="245943" y="27020"/>
                </a:moveTo>
                <a:lnTo>
                  <a:pt x="245109" y="27854"/>
                </a:lnTo>
                <a:lnTo>
                  <a:pt x="243808" y="27854"/>
                </a:lnTo>
                <a:lnTo>
                  <a:pt x="242507" y="26553"/>
                </a:lnTo>
                <a:lnTo>
                  <a:pt x="244408" y="26553"/>
                </a:lnTo>
                <a:lnTo>
                  <a:pt x="244675" y="26453"/>
                </a:lnTo>
                <a:lnTo>
                  <a:pt x="245909" y="25219"/>
                </a:lnTo>
                <a:lnTo>
                  <a:pt x="245909" y="27020"/>
                </a:lnTo>
                <a:close/>
                <a:moveTo>
                  <a:pt x="245943" y="24085"/>
                </a:moveTo>
                <a:lnTo>
                  <a:pt x="244242" y="25786"/>
                </a:lnTo>
                <a:lnTo>
                  <a:pt x="242207" y="25786"/>
                </a:lnTo>
                <a:lnTo>
                  <a:pt x="242207" y="20049"/>
                </a:lnTo>
                <a:lnTo>
                  <a:pt x="245943" y="16346"/>
                </a:lnTo>
                <a:close/>
                <a:moveTo>
                  <a:pt x="245943" y="14445"/>
                </a:moveTo>
                <a:lnTo>
                  <a:pt x="242207" y="10709"/>
                </a:lnTo>
                <a:lnTo>
                  <a:pt x="242207" y="5004"/>
                </a:lnTo>
                <a:lnTo>
                  <a:pt x="244242" y="5004"/>
                </a:lnTo>
                <a:lnTo>
                  <a:pt x="245943" y="6672"/>
                </a:lnTo>
                <a:close/>
                <a:moveTo>
                  <a:pt x="245943" y="5572"/>
                </a:moveTo>
                <a:lnTo>
                  <a:pt x="244675" y="4337"/>
                </a:lnTo>
                <a:lnTo>
                  <a:pt x="244408" y="4204"/>
                </a:lnTo>
                <a:lnTo>
                  <a:pt x="242507" y="4204"/>
                </a:lnTo>
                <a:lnTo>
                  <a:pt x="243808" y="2936"/>
                </a:lnTo>
                <a:lnTo>
                  <a:pt x="245109" y="2936"/>
                </a:lnTo>
                <a:lnTo>
                  <a:pt x="245943" y="3737"/>
                </a:lnTo>
                <a:lnTo>
                  <a:pt x="245943" y="5572"/>
                </a:lnTo>
                <a:close/>
              </a:path>
            </a:pathLst>
          </a:custGeom>
          <a:solidFill>
            <a:srgbClr val="594129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416650" y="202820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5522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2997600" y="2788800"/>
            <a:ext cx="31488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1098938" y="0"/>
            <a:ext cx="1023880" cy="3931996"/>
            <a:chOff x="957525" y="0"/>
            <a:chExt cx="1023880" cy="3931996"/>
          </a:xfrm>
        </p:grpSpPr>
        <p:sp>
          <p:nvSpPr>
            <p:cNvPr id="28" name="Google Shape;28;p3"/>
            <p:cNvSpPr/>
            <p:nvPr/>
          </p:nvSpPr>
          <p:spPr>
            <a:xfrm>
              <a:off x="1458299" y="0"/>
              <a:ext cx="15825" cy="1711042"/>
            </a:xfrm>
            <a:custGeom>
              <a:avLst/>
              <a:gdLst/>
              <a:ahLst/>
              <a:cxnLst/>
              <a:rect l="l" t="t" r="r" b="b"/>
              <a:pathLst>
                <a:path w="434" h="32057" extrusionOk="0">
                  <a:moveTo>
                    <a:pt x="434" y="32057"/>
                  </a:moveTo>
                  <a:lnTo>
                    <a:pt x="434" y="31356"/>
                  </a:lnTo>
                  <a:lnTo>
                    <a:pt x="0" y="31356"/>
                  </a:lnTo>
                  <a:lnTo>
                    <a:pt x="0" y="32057"/>
                  </a:lnTo>
                  <a:close/>
                  <a:moveTo>
                    <a:pt x="434" y="30923"/>
                  </a:moveTo>
                  <a:lnTo>
                    <a:pt x="434" y="30056"/>
                  </a:lnTo>
                  <a:lnTo>
                    <a:pt x="0" y="30056"/>
                  </a:lnTo>
                  <a:lnTo>
                    <a:pt x="0" y="30923"/>
                  </a:lnTo>
                  <a:close/>
                  <a:moveTo>
                    <a:pt x="434" y="29622"/>
                  </a:moveTo>
                  <a:lnTo>
                    <a:pt x="434" y="28755"/>
                  </a:lnTo>
                  <a:lnTo>
                    <a:pt x="0" y="28755"/>
                  </a:lnTo>
                  <a:lnTo>
                    <a:pt x="0" y="29622"/>
                  </a:lnTo>
                  <a:close/>
                  <a:moveTo>
                    <a:pt x="434" y="28321"/>
                  </a:moveTo>
                  <a:lnTo>
                    <a:pt x="434" y="27454"/>
                  </a:lnTo>
                  <a:lnTo>
                    <a:pt x="0" y="27454"/>
                  </a:lnTo>
                  <a:lnTo>
                    <a:pt x="0" y="28321"/>
                  </a:lnTo>
                  <a:close/>
                  <a:moveTo>
                    <a:pt x="434" y="27020"/>
                  </a:moveTo>
                  <a:lnTo>
                    <a:pt x="434" y="26153"/>
                  </a:lnTo>
                  <a:lnTo>
                    <a:pt x="0" y="26153"/>
                  </a:lnTo>
                  <a:lnTo>
                    <a:pt x="0" y="27020"/>
                  </a:lnTo>
                  <a:close/>
                  <a:moveTo>
                    <a:pt x="434" y="25719"/>
                  </a:moveTo>
                  <a:lnTo>
                    <a:pt x="434" y="24818"/>
                  </a:lnTo>
                  <a:lnTo>
                    <a:pt x="0" y="24818"/>
                  </a:lnTo>
                  <a:lnTo>
                    <a:pt x="0" y="25719"/>
                  </a:lnTo>
                  <a:close/>
                  <a:moveTo>
                    <a:pt x="434" y="24385"/>
                  </a:moveTo>
                  <a:lnTo>
                    <a:pt x="434" y="23517"/>
                  </a:lnTo>
                  <a:lnTo>
                    <a:pt x="0" y="23517"/>
                  </a:lnTo>
                  <a:lnTo>
                    <a:pt x="0" y="24385"/>
                  </a:lnTo>
                  <a:close/>
                  <a:moveTo>
                    <a:pt x="434" y="23084"/>
                  </a:moveTo>
                  <a:lnTo>
                    <a:pt x="434" y="22217"/>
                  </a:lnTo>
                  <a:lnTo>
                    <a:pt x="0" y="22217"/>
                  </a:lnTo>
                  <a:lnTo>
                    <a:pt x="0" y="23084"/>
                  </a:lnTo>
                  <a:close/>
                  <a:moveTo>
                    <a:pt x="434" y="21783"/>
                  </a:moveTo>
                  <a:lnTo>
                    <a:pt x="434" y="20916"/>
                  </a:lnTo>
                  <a:lnTo>
                    <a:pt x="0" y="20916"/>
                  </a:lnTo>
                  <a:lnTo>
                    <a:pt x="0" y="21783"/>
                  </a:lnTo>
                  <a:close/>
                  <a:moveTo>
                    <a:pt x="434" y="20482"/>
                  </a:moveTo>
                  <a:lnTo>
                    <a:pt x="434" y="19615"/>
                  </a:lnTo>
                  <a:lnTo>
                    <a:pt x="0" y="19615"/>
                  </a:lnTo>
                  <a:lnTo>
                    <a:pt x="0" y="20482"/>
                  </a:lnTo>
                  <a:close/>
                  <a:moveTo>
                    <a:pt x="434" y="19181"/>
                  </a:moveTo>
                  <a:lnTo>
                    <a:pt x="434" y="18314"/>
                  </a:lnTo>
                  <a:lnTo>
                    <a:pt x="0" y="18314"/>
                  </a:lnTo>
                  <a:lnTo>
                    <a:pt x="0" y="19181"/>
                  </a:lnTo>
                  <a:close/>
                  <a:moveTo>
                    <a:pt x="434" y="17847"/>
                  </a:moveTo>
                  <a:lnTo>
                    <a:pt x="434" y="16979"/>
                  </a:lnTo>
                  <a:lnTo>
                    <a:pt x="0" y="16979"/>
                  </a:lnTo>
                  <a:lnTo>
                    <a:pt x="0" y="17847"/>
                  </a:lnTo>
                  <a:close/>
                  <a:moveTo>
                    <a:pt x="434" y="16546"/>
                  </a:moveTo>
                  <a:lnTo>
                    <a:pt x="434" y="15679"/>
                  </a:lnTo>
                  <a:lnTo>
                    <a:pt x="0" y="15679"/>
                  </a:lnTo>
                  <a:lnTo>
                    <a:pt x="0" y="16546"/>
                  </a:lnTo>
                  <a:close/>
                  <a:moveTo>
                    <a:pt x="434" y="15245"/>
                  </a:moveTo>
                  <a:lnTo>
                    <a:pt x="434" y="14378"/>
                  </a:lnTo>
                  <a:lnTo>
                    <a:pt x="0" y="14378"/>
                  </a:lnTo>
                  <a:lnTo>
                    <a:pt x="0" y="15245"/>
                  </a:lnTo>
                  <a:close/>
                  <a:moveTo>
                    <a:pt x="434" y="13944"/>
                  </a:moveTo>
                  <a:lnTo>
                    <a:pt x="434" y="13077"/>
                  </a:lnTo>
                  <a:lnTo>
                    <a:pt x="0" y="13077"/>
                  </a:lnTo>
                  <a:lnTo>
                    <a:pt x="0" y="13944"/>
                  </a:lnTo>
                  <a:close/>
                  <a:moveTo>
                    <a:pt x="434" y="12643"/>
                  </a:moveTo>
                  <a:lnTo>
                    <a:pt x="434" y="11776"/>
                  </a:lnTo>
                  <a:lnTo>
                    <a:pt x="0" y="11776"/>
                  </a:lnTo>
                  <a:lnTo>
                    <a:pt x="0" y="12643"/>
                  </a:lnTo>
                  <a:close/>
                  <a:moveTo>
                    <a:pt x="434" y="11342"/>
                  </a:moveTo>
                  <a:lnTo>
                    <a:pt x="434" y="10441"/>
                  </a:lnTo>
                  <a:lnTo>
                    <a:pt x="0" y="10441"/>
                  </a:lnTo>
                  <a:lnTo>
                    <a:pt x="0" y="11342"/>
                  </a:lnTo>
                  <a:close/>
                  <a:moveTo>
                    <a:pt x="434" y="10008"/>
                  </a:moveTo>
                  <a:lnTo>
                    <a:pt x="434" y="9141"/>
                  </a:lnTo>
                  <a:lnTo>
                    <a:pt x="0" y="9141"/>
                  </a:lnTo>
                  <a:lnTo>
                    <a:pt x="0" y="10008"/>
                  </a:lnTo>
                  <a:close/>
                  <a:moveTo>
                    <a:pt x="434" y="8707"/>
                  </a:moveTo>
                  <a:lnTo>
                    <a:pt x="434" y="7840"/>
                  </a:lnTo>
                  <a:lnTo>
                    <a:pt x="0" y="7840"/>
                  </a:lnTo>
                  <a:lnTo>
                    <a:pt x="0" y="8707"/>
                  </a:lnTo>
                  <a:close/>
                  <a:moveTo>
                    <a:pt x="434" y="7406"/>
                  </a:moveTo>
                  <a:lnTo>
                    <a:pt x="434" y="6539"/>
                  </a:lnTo>
                  <a:lnTo>
                    <a:pt x="0" y="6539"/>
                  </a:lnTo>
                  <a:lnTo>
                    <a:pt x="0" y="7406"/>
                  </a:lnTo>
                  <a:close/>
                  <a:moveTo>
                    <a:pt x="434" y="6105"/>
                  </a:moveTo>
                  <a:lnTo>
                    <a:pt x="434" y="5238"/>
                  </a:lnTo>
                  <a:lnTo>
                    <a:pt x="0" y="5238"/>
                  </a:lnTo>
                  <a:lnTo>
                    <a:pt x="0" y="6105"/>
                  </a:lnTo>
                  <a:close/>
                  <a:moveTo>
                    <a:pt x="434" y="4804"/>
                  </a:moveTo>
                  <a:lnTo>
                    <a:pt x="434" y="3937"/>
                  </a:lnTo>
                  <a:lnTo>
                    <a:pt x="0" y="3937"/>
                  </a:lnTo>
                  <a:lnTo>
                    <a:pt x="0" y="4804"/>
                  </a:lnTo>
                  <a:close/>
                  <a:moveTo>
                    <a:pt x="434" y="3503"/>
                  </a:moveTo>
                  <a:lnTo>
                    <a:pt x="434" y="2603"/>
                  </a:lnTo>
                  <a:lnTo>
                    <a:pt x="0" y="2603"/>
                  </a:lnTo>
                  <a:lnTo>
                    <a:pt x="0" y="3503"/>
                  </a:lnTo>
                  <a:close/>
                  <a:moveTo>
                    <a:pt x="434" y="2169"/>
                  </a:moveTo>
                  <a:lnTo>
                    <a:pt x="434" y="1302"/>
                  </a:lnTo>
                  <a:lnTo>
                    <a:pt x="0" y="1302"/>
                  </a:lnTo>
                  <a:lnTo>
                    <a:pt x="0" y="2169"/>
                  </a:lnTo>
                  <a:close/>
                  <a:moveTo>
                    <a:pt x="434" y="868"/>
                  </a:moveTo>
                  <a:lnTo>
                    <a:pt x="434" y="1"/>
                  </a:lnTo>
                  <a:lnTo>
                    <a:pt x="0" y="1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957525" y="1711079"/>
              <a:ext cx="1023880" cy="2220917"/>
            </a:xfrm>
            <a:custGeom>
              <a:avLst/>
              <a:gdLst/>
              <a:ahLst/>
              <a:cxnLst/>
              <a:rect l="l" t="t" r="r" b="b"/>
              <a:pathLst>
                <a:path w="19915" h="43198" extrusionOk="0">
                  <a:moveTo>
                    <a:pt x="1535" y="35125"/>
                  </a:moveTo>
                  <a:cubicBezTo>
                    <a:pt x="1568" y="36159"/>
                    <a:pt x="1968" y="37160"/>
                    <a:pt x="3103" y="37861"/>
                  </a:cubicBezTo>
                  <a:cubicBezTo>
                    <a:pt x="5704" y="39428"/>
                    <a:pt x="8240" y="39795"/>
                    <a:pt x="9407" y="40963"/>
                  </a:cubicBezTo>
                  <a:cubicBezTo>
                    <a:pt x="9007" y="41130"/>
                    <a:pt x="8707" y="41563"/>
                    <a:pt x="8707" y="42030"/>
                  </a:cubicBezTo>
                  <a:cubicBezTo>
                    <a:pt x="8707" y="42664"/>
                    <a:pt x="9240" y="43198"/>
                    <a:pt x="9941" y="43198"/>
                  </a:cubicBezTo>
                  <a:cubicBezTo>
                    <a:pt x="10608" y="43198"/>
                    <a:pt x="11142" y="42664"/>
                    <a:pt x="11142" y="42030"/>
                  </a:cubicBezTo>
                  <a:cubicBezTo>
                    <a:pt x="11142" y="41530"/>
                    <a:pt x="10841" y="41130"/>
                    <a:pt x="10441" y="40963"/>
                  </a:cubicBezTo>
                  <a:cubicBezTo>
                    <a:pt x="11609" y="39795"/>
                    <a:pt x="14144" y="39428"/>
                    <a:pt x="16746" y="37861"/>
                  </a:cubicBezTo>
                  <a:cubicBezTo>
                    <a:pt x="17880" y="37160"/>
                    <a:pt x="18280" y="36159"/>
                    <a:pt x="18347" y="35125"/>
                  </a:cubicBezTo>
                  <a:lnTo>
                    <a:pt x="18747" y="35125"/>
                  </a:lnTo>
                  <a:cubicBezTo>
                    <a:pt x="19147" y="35125"/>
                    <a:pt x="19481" y="34792"/>
                    <a:pt x="19481" y="34391"/>
                  </a:cubicBezTo>
                  <a:lnTo>
                    <a:pt x="19481" y="34391"/>
                  </a:lnTo>
                  <a:cubicBezTo>
                    <a:pt x="19481" y="33991"/>
                    <a:pt x="19147" y="33658"/>
                    <a:pt x="18747" y="33658"/>
                  </a:cubicBezTo>
                  <a:lnTo>
                    <a:pt x="18347" y="33658"/>
                  </a:lnTo>
                  <a:lnTo>
                    <a:pt x="18347" y="17146"/>
                  </a:lnTo>
                  <a:lnTo>
                    <a:pt x="18747" y="17146"/>
                  </a:lnTo>
                  <a:cubicBezTo>
                    <a:pt x="19147" y="17146"/>
                    <a:pt x="19481" y="16812"/>
                    <a:pt x="19481" y="16412"/>
                  </a:cubicBezTo>
                  <a:lnTo>
                    <a:pt x="19481" y="16412"/>
                  </a:lnTo>
                  <a:cubicBezTo>
                    <a:pt x="19481" y="16012"/>
                    <a:pt x="19147" y="15678"/>
                    <a:pt x="18747" y="15678"/>
                  </a:cubicBezTo>
                  <a:cubicBezTo>
                    <a:pt x="18981" y="15244"/>
                    <a:pt x="19915" y="13310"/>
                    <a:pt x="19748" y="11442"/>
                  </a:cubicBezTo>
                  <a:cubicBezTo>
                    <a:pt x="19414" y="7472"/>
                    <a:pt x="12476" y="6305"/>
                    <a:pt x="10308" y="2302"/>
                  </a:cubicBezTo>
                  <a:cubicBezTo>
                    <a:pt x="10775" y="2135"/>
                    <a:pt x="11142" y="1701"/>
                    <a:pt x="11142" y="1168"/>
                  </a:cubicBezTo>
                  <a:cubicBezTo>
                    <a:pt x="11142" y="534"/>
                    <a:pt x="10575" y="0"/>
                    <a:pt x="9907" y="0"/>
                  </a:cubicBezTo>
                  <a:cubicBezTo>
                    <a:pt x="9240" y="0"/>
                    <a:pt x="8707" y="534"/>
                    <a:pt x="8707" y="1168"/>
                  </a:cubicBezTo>
                  <a:cubicBezTo>
                    <a:pt x="8707" y="1701"/>
                    <a:pt x="9040" y="2135"/>
                    <a:pt x="9540" y="2302"/>
                  </a:cubicBezTo>
                  <a:cubicBezTo>
                    <a:pt x="7306" y="6405"/>
                    <a:pt x="234" y="7405"/>
                    <a:pt x="67" y="11675"/>
                  </a:cubicBezTo>
                  <a:cubicBezTo>
                    <a:pt x="0" y="13476"/>
                    <a:pt x="868" y="15244"/>
                    <a:pt x="1101" y="15678"/>
                  </a:cubicBezTo>
                  <a:cubicBezTo>
                    <a:pt x="667" y="15678"/>
                    <a:pt x="367" y="16012"/>
                    <a:pt x="367" y="16412"/>
                  </a:cubicBezTo>
                  <a:lnTo>
                    <a:pt x="367" y="16412"/>
                  </a:lnTo>
                  <a:cubicBezTo>
                    <a:pt x="367" y="16812"/>
                    <a:pt x="701" y="17146"/>
                    <a:pt x="1101" y="17146"/>
                  </a:cubicBezTo>
                  <a:lnTo>
                    <a:pt x="1501" y="17146"/>
                  </a:lnTo>
                  <a:lnTo>
                    <a:pt x="1501" y="33658"/>
                  </a:lnTo>
                  <a:lnTo>
                    <a:pt x="1101" y="33658"/>
                  </a:lnTo>
                  <a:cubicBezTo>
                    <a:pt x="667" y="33658"/>
                    <a:pt x="367" y="33991"/>
                    <a:pt x="367" y="34391"/>
                  </a:cubicBezTo>
                  <a:lnTo>
                    <a:pt x="367" y="34391"/>
                  </a:lnTo>
                  <a:cubicBezTo>
                    <a:pt x="367" y="34792"/>
                    <a:pt x="701" y="35125"/>
                    <a:pt x="1101" y="35125"/>
                  </a:cubicBezTo>
                  <a:close/>
                  <a:moveTo>
                    <a:pt x="2836" y="17813"/>
                  </a:moveTo>
                  <a:cubicBezTo>
                    <a:pt x="3002" y="19080"/>
                    <a:pt x="4337" y="19881"/>
                    <a:pt x="5271" y="20481"/>
                  </a:cubicBezTo>
                  <a:cubicBezTo>
                    <a:pt x="5771" y="20848"/>
                    <a:pt x="5871" y="21382"/>
                    <a:pt x="5804" y="21882"/>
                  </a:cubicBezTo>
                  <a:cubicBezTo>
                    <a:pt x="5838" y="22016"/>
                    <a:pt x="5838" y="22116"/>
                    <a:pt x="5838" y="22249"/>
                  </a:cubicBezTo>
                  <a:lnTo>
                    <a:pt x="5838" y="22249"/>
                  </a:lnTo>
                  <a:lnTo>
                    <a:pt x="5838" y="33658"/>
                  </a:lnTo>
                  <a:lnTo>
                    <a:pt x="2802" y="33658"/>
                  </a:lnTo>
                  <a:lnTo>
                    <a:pt x="2802" y="17813"/>
                  </a:lnTo>
                  <a:close/>
                  <a:moveTo>
                    <a:pt x="17046" y="17813"/>
                  </a:moveTo>
                  <a:lnTo>
                    <a:pt x="17046" y="33658"/>
                  </a:lnTo>
                  <a:lnTo>
                    <a:pt x="14044" y="33658"/>
                  </a:lnTo>
                  <a:lnTo>
                    <a:pt x="14044" y="22216"/>
                  </a:lnTo>
                  <a:lnTo>
                    <a:pt x="14044" y="22216"/>
                  </a:lnTo>
                  <a:cubicBezTo>
                    <a:pt x="14044" y="22116"/>
                    <a:pt x="14044" y="22016"/>
                    <a:pt x="14044" y="21882"/>
                  </a:cubicBezTo>
                  <a:cubicBezTo>
                    <a:pt x="13977" y="21382"/>
                    <a:pt x="14077" y="20848"/>
                    <a:pt x="14577" y="20481"/>
                  </a:cubicBezTo>
                  <a:cubicBezTo>
                    <a:pt x="15511" y="19881"/>
                    <a:pt x="16846" y="19080"/>
                    <a:pt x="17046" y="17813"/>
                  </a:cubicBezTo>
                  <a:close/>
                  <a:moveTo>
                    <a:pt x="7105" y="22216"/>
                  </a:moveTo>
                  <a:lnTo>
                    <a:pt x="7105" y="22216"/>
                  </a:lnTo>
                  <a:cubicBezTo>
                    <a:pt x="7105" y="22083"/>
                    <a:pt x="7105" y="21849"/>
                    <a:pt x="7139" y="21649"/>
                  </a:cubicBezTo>
                  <a:cubicBezTo>
                    <a:pt x="7139" y="21215"/>
                    <a:pt x="7272" y="20782"/>
                    <a:pt x="7672" y="20481"/>
                  </a:cubicBezTo>
                  <a:cubicBezTo>
                    <a:pt x="8573" y="19848"/>
                    <a:pt x="9741" y="19147"/>
                    <a:pt x="9941" y="17813"/>
                  </a:cubicBezTo>
                  <a:cubicBezTo>
                    <a:pt x="10108" y="19080"/>
                    <a:pt x="11375" y="19881"/>
                    <a:pt x="12209" y="20481"/>
                  </a:cubicBezTo>
                  <a:cubicBezTo>
                    <a:pt x="12709" y="20848"/>
                    <a:pt x="12809" y="21382"/>
                    <a:pt x="12743" y="21882"/>
                  </a:cubicBezTo>
                  <a:cubicBezTo>
                    <a:pt x="12743" y="22016"/>
                    <a:pt x="12743" y="22116"/>
                    <a:pt x="12743" y="22216"/>
                  </a:cubicBezTo>
                  <a:lnTo>
                    <a:pt x="12743" y="22216"/>
                  </a:lnTo>
                  <a:lnTo>
                    <a:pt x="12743" y="33658"/>
                  </a:lnTo>
                  <a:lnTo>
                    <a:pt x="7105" y="3365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7318115" y="-12376"/>
            <a:ext cx="726947" cy="2746967"/>
            <a:chOff x="7024302" y="-12376"/>
            <a:chExt cx="726947" cy="2746967"/>
          </a:xfrm>
        </p:grpSpPr>
        <p:sp>
          <p:nvSpPr>
            <p:cNvPr id="31" name="Google Shape;31;p3"/>
            <p:cNvSpPr/>
            <p:nvPr/>
          </p:nvSpPr>
          <p:spPr>
            <a:xfrm>
              <a:off x="7024302" y="1157756"/>
              <a:ext cx="726947" cy="1576835"/>
            </a:xfrm>
            <a:custGeom>
              <a:avLst/>
              <a:gdLst/>
              <a:ahLst/>
              <a:cxnLst/>
              <a:rect l="l" t="t" r="r" b="b"/>
              <a:pathLst>
                <a:path w="19915" h="43198" extrusionOk="0">
                  <a:moveTo>
                    <a:pt x="1535" y="35125"/>
                  </a:moveTo>
                  <a:cubicBezTo>
                    <a:pt x="1568" y="36159"/>
                    <a:pt x="1968" y="37160"/>
                    <a:pt x="3103" y="37861"/>
                  </a:cubicBezTo>
                  <a:cubicBezTo>
                    <a:pt x="5704" y="39428"/>
                    <a:pt x="8240" y="39795"/>
                    <a:pt x="9407" y="40963"/>
                  </a:cubicBezTo>
                  <a:cubicBezTo>
                    <a:pt x="9007" y="41130"/>
                    <a:pt x="8707" y="41563"/>
                    <a:pt x="8707" y="42030"/>
                  </a:cubicBezTo>
                  <a:cubicBezTo>
                    <a:pt x="8707" y="42664"/>
                    <a:pt x="9240" y="43198"/>
                    <a:pt x="9941" y="43198"/>
                  </a:cubicBezTo>
                  <a:cubicBezTo>
                    <a:pt x="10608" y="43198"/>
                    <a:pt x="11142" y="42664"/>
                    <a:pt x="11142" y="42030"/>
                  </a:cubicBezTo>
                  <a:cubicBezTo>
                    <a:pt x="11142" y="41530"/>
                    <a:pt x="10841" y="41130"/>
                    <a:pt x="10441" y="40963"/>
                  </a:cubicBezTo>
                  <a:cubicBezTo>
                    <a:pt x="11609" y="39795"/>
                    <a:pt x="14144" y="39428"/>
                    <a:pt x="16746" y="37861"/>
                  </a:cubicBezTo>
                  <a:cubicBezTo>
                    <a:pt x="17880" y="37160"/>
                    <a:pt x="18280" y="36159"/>
                    <a:pt x="18347" y="35125"/>
                  </a:cubicBezTo>
                  <a:lnTo>
                    <a:pt x="18747" y="35125"/>
                  </a:lnTo>
                  <a:cubicBezTo>
                    <a:pt x="19147" y="35125"/>
                    <a:pt x="19481" y="34792"/>
                    <a:pt x="19481" y="34391"/>
                  </a:cubicBezTo>
                  <a:lnTo>
                    <a:pt x="19481" y="34391"/>
                  </a:lnTo>
                  <a:cubicBezTo>
                    <a:pt x="19481" y="33991"/>
                    <a:pt x="19147" y="33658"/>
                    <a:pt x="18747" y="33658"/>
                  </a:cubicBezTo>
                  <a:lnTo>
                    <a:pt x="18347" y="33658"/>
                  </a:lnTo>
                  <a:lnTo>
                    <a:pt x="18347" y="17146"/>
                  </a:lnTo>
                  <a:lnTo>
                    <a:pt x="18747" y="17146"/>
                  </a:lnTo>
                  <a:cubicBezTo>
                    <a:pt x="19147" y="17146"/>
                    <a:pt x="19481" y="16812"/>
                    <a:pt x="19481" y="16412"/>
                  </a:cubicBezTo>
                  <a:lnTo>
                    <a:pt x="19481" y="16412"/>
                  </a:lnTo>
                  <a:cubicBezTo>
                    <a:pt x="19481" y="16012"/>
                    <a:pt x="19147" y="15678"/>
                    <a:pt x="18747" y="15678"/>
                  </a:cubicBezTo>
                  <a:cubicBezTo>
                    <a:pt x="18981" y="15244"/>
                    <a:pt x="19915" y="13310"/>
                    <a:pt x="19748" y="11442"/>
                  </a:cubicBezTo>
                  <a:cubicBezTo>
                    <a:pt x="19414" y="7472"/>
                    <a:pt x="12476" y="6305"/>
                    <a:pt x="10308" y="2302"/>
                  </a:cubicBezTo>
                  <a:cubicBezTo>
                    <a:pt x="10775" y="2135"/>
                    <a:pt x="11142" y="1701"/>
                    <a:pt x="11142" y="1168"/>
                  </a:cubicBezTo>
                  <a:cubicBezTo>
                    <a:pt x="11142" y="534"/>
                    <a:pt x="10575" y="0"/>
                    <a:pt x="9907" y="0"/>
                  </a:cubicBezTo>
                  <a:cubicBezTo>
                    <a:pt x="9240" y="0"/>
                    <a:pt x="8707" y="534"/>
                    <a:pt x="8707" y="1168"/>
                  </a:cubicBezTo>
                  <a:cubicBezTo>
                    <a:pt x="8707" y="1701"/>
                    <a:pt x="9040" y="2135"/>
                    <a:pt x="9540" y="2302"/>
                  </a:cubicBezTo>
                  <a:cubicBezTo>
                    <a:pt x="7306" y="6405"/>
                    <a:pt x="234" y="7405"/>
                    <a:pt x="67" y="11675"/>
                  </a:cubicBezTo>
                  <a:cubicBezTo>
                    <a:pt x="0" y="13476"/>
                    <a:pt x="868" y="15244"/>
                    <a:pt x="1101" y="15678"/>
                  </a:cubicBezTo>
                  <a:cubicBezTo>
                    <a:pt x="667" y="15678"/>
                    <a:pt x="367" y="16012"/>
                    <a:pt x="367" y="16412"/>
                  </a:cubicBezTo>
                  <a:lnTo>
                    <a:pt x="367" y="16412"/>
                  </a:lnTo>
                  <a:cubicBezTo>
                    <a:pt x="367" y="16812"/>
                    <a:pt x="701" y="17146"/>
                    <a:pt x="1101" y="17146"/>
                  </a:cubicBezTo>
                  <a:lnTo>
                    <a:pt x="1501" y="17146"/>
                  </a:lnTo>
                  <a:lnTo>
                    <a:pt x="1501" y="33658"/>
                  </a:lnTo>
                  <a:lnTo>
                    <a:pt x="1101" y="33658"/>
                  </a:lnTo>
                  <a:cubicBezTo>
                    <a:pt x="667" y="33658"/>
                    <a:pt x="367" y="33991"/>
                    <a:pt x="367" y="34391"/>
                  </a:cubicBezTo>
                  <a:lnTo>
                    <a:pt x="367" y="34391"/>
                  </a:lnTo>
                  <a:cubicBezTo>
                    <a:pt x="367" y="34792"/>
                    <a:pt x="701" y="35125"/>
                    <a:pt x="1101" y="35125"/>
                  </a:cubicBezTo>
                  <a:close/>
                  <a:moveTo>
                    <a:pt x="2836" y="17813"/>
                  </a:moveTo>
                  <a:cubicBezTo>
                    <a:pt x="3002" y="19080"/>
                    <a:pt x="4337" y="19881"/>
                    <a:pt x="5271" y="20481"/>
                  </a:cubicBezTo>
                  <a:cubicBezTo>
                    <a:pt x="5771" y="20848"/>
                    <a:pt x="5871" y="21382"/>
                    <a:pt x="5804" y="21882"/>
                  </a:cubicBezTo>
                  <a:cubicBezTo>
                    <a:pt x="5838" y="22016"/>
                    <a:pt x="5838" y="22116"/>
                    <a:pt x="5838" y="22249"/>
                  </a:cubicBezTo>
                  <a:lnTo>
                    <a:pt x="5838" y="22249"/>
                  </a:lnTo>
                  <a:lnTo>
                    <a:pt x="5838" y="33658"/>
                  </a:lnTo>
                  <a:lnTo>
                    <a:pt x="2802" y="33658"/>
                  </a:lnTo>
                  <a:lnTo>
                    <a:pt x="2802" y="17813"/>
                  </a:lnTo>
                  <a:close/>
                  <a:moveTo>
                    <a:pt x="17046" y="17813"/>
                  </a:moveTo>
                  <a:lnTo>
                    <a:pt x="17046" y="33658"/>
                  </a:lnTo>
                  <a:lnTo>
                    <a:pt x="14044" y="33658"/>
                  </a:lnTo>
                  <a:lnTo>
                    <a:pt x="14044" y="22216"/>
                  </a:lnTo>
                  <a:lnTo>
                    <a:pt x="14044" y="22216"/>
                  </a:lnTo>
                  <a:cubicBezTo>
                    <a:pt x="14044" y="22116"/>
                    <a:pt x="14044" y="22016"/>
                    <a:pt x="14044" y="21882"/>
                  </a:cubicBezTo>
                  <a:cubicBezTo>
                    <a:pt x="13977" y="21382"/>
                    <a:pt x="14077" y="20848"/>
                    <a:pt x="14577" y="20481"/>
                  </a:cubicBezTo>
                  <a:cubicBezTo>
                    <a:pt x="15511" y="19881"/>
                    <a:pt x="16846" y="19080"/>
                    <a:pt x="17046" y="17813"/>
                  </a:cubicBezTo>
                  <a:close/>
                  <a:moveTo>
                    <a:pt x="7105" y="22216"/>
                  </a:moveTo>
                  <a:lnTo>
                    <a:pt x="7105" y="22216"/>
                  </a:lnTo>
                  <a:cubicBezTo>
                    <a:pt x="7105" y="22083"/>
                    <a:pt x="7105" y="21849"/>
                    <a:pt x="7139" y="21649"/>
                  </a:cubicBezTo>
                  <a:cubicBezTo>
                    <a:pt x="7139" y="21215"/>
                    <a:pt x="7272" y="20782"/>
                    <a:pt x="7672" y="20481"/>
                  </a:cubicBezTo>
                  <a:cubicBezTo>
                    <a:pt x="8573" y="19848"/>
                    <a:pt x="9741" y="19147"/>
                    <a:pt x="9941" y="17813"/>
                  </a:cubicBezTo>
                  <a:cubicBezTo>
                    <a:pt x="10108" y="19080"/>
                    <a:pt x="11375" y="19881"/>
                    <a:pt x="12209" y="20481"/>
                  </a:cubicBezTo>
                  <a:cubicBezTo>
                    <a:pt x="12709" y="20848"/>
                    <a:pt x="12809" y="21382"/>
                    <a:pt x="12743" y="21882"/>
                  </a:cubicBezTo>
                  <a:cubicBezTo>
                    <a:pt x="12743" y="22016"/>
                    <a:pt x="12743" y="22116"/>
                    <a:pt x="12743" y="22216"/>
                  </a:cubicBezTo>
                  <a:lnTo>
                    <a:pt x="12743" y="22216"/>
                  </a:lnTo>
                  <a:lnTo>
                    <a:pt x="12743" y="33658"/>
                  </a:lnTo>
                  <a:lnTo>
                    <a:pt x="7105" y="3365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379839" y="-12376"/>
              <a:ext cx="15842" cy="1170161"/>
            </a:xfrm>
            <a:custGeom>
              <a:avLst/>
              <a:gdLst/>
              <a:ahLst/>
              <a:cxnLst/>
              <a:rect l="l" t="t" r="r" b="b"/>
              <a:pathLst>
                <a:path w="434" h="32057" extrusionOk="0">
                  <a:moveTo>
                    <a:pt x="434" y="32057"/>
                  </a:moveTo>
                  <a:lnTo>
                    <a:pt x="434" y="31356"/>
                  </a:lnTo>
                  <a:lnTo>
                    <a:pt x="0" y="31356"/>
                  </a:lnTo>
                  <a:lnTo>
                    <a:pt x="0" y="32057"/>
                  </a:lnTo>
                  <a:close/>
                  <a:moveTo>
                    <a:pt x="434" y="30923"/>
                  </a:moveTo>
                  <a:lnTo>
                    <a:pt x="434" y="30056"/>
                  </a:lnTo>
                  <a:lnTo>
                    <a:pt x="0" y="30056"/>
                  </a:lnTo>
                  <a:lnTo>
                    <a:pt x="0" y="30923"/>
                  </a:lnTo>
                  <a:close/>
                  <a:moveTo>
                    <a:pt x="434" y="29622"/>
                  </a:moveTo>
                  <a:lnTo>
                    <a:pt x="434" y="28755"/>
                  </a:lnTo>
                  <a:lnTo>
                    <a:pt x="0" y="28755"/>
                  </a:lnTo>
                  <a:lnTo>
                    <a:pt x="0" y="29622"/>
                  </a:lnTo>
                  <a:close/>
                  <a:moveTo>
                    <a:pt x="434" y="28321"/>
                  </a:moveTo>
                  <a:lnTo>
                    <a:pt x="434" y="27454"/>
                  </a:lnTo>
                  <a:lnTo>
                    <a:pt x="0" y="27454"/>
                  </a:lnTo>
                  <a:lnTo>
                    <a:pt x="0" y="28321"/>
                  </a:lnTo>
                  <a:close/>
                  <a:moveTo>
                    <a:pt x="434" y="27020"/>
                  </a:moveTo>
                  <a:lnTo>
                    <a:pt x="434" y="26153"/>
                  </a:lnTo>
                  <a:lnTo>
                    <a:pt x="0" y="26153"/>
                  </a:lnTo>
                  <a:lnTo>
                    <a:pt x="0" y="27020"/>
                  </a:lnTo>
                  <a:close/>
                  <a:moveTo>
                    <a:pt x="434" y="25719"/>
                  </a:moveTo>
                  <a:lnTo>
                    <a:pt x="434" y="24818"/>
                  </a:lnTo>
                  <a:lnTo>
                    <a:pt x="0" y="24818"/>
                  </a:lnTo>
                  <a:lnTo>
                    <a:pt x="0" y="25719"/>
                  </a:lnTo>
                  <a:close/>
                  <a:moveTo>
                    <a:pt x="434" y="24385"/>
                  </a:moveTo>
                  <a:lnTo>
                    <a:pt x="434" y="23517"/>
                  </a:lnTo>
                  <a:lnTo>
                    <a:pt x="0" y="23517"/>
                  </a:lnTo>
                  <a:lnTo>
                    <a:pt x="0" y="24385"/>
                  </a:lnTo>
                  <a:close/>
                  <a:moveTo>
                    <a:pt x="434" y="23084"/>
                  </a:moveTo>
                  <a:lnTo>
                    <a:pt x="434" y="22217"/>
                  </a:lnTo>
                  <a:lnTo>
                    <a:pt x="0" y="22217"/>
                  </a:lnTo>
                  <a:lnTo>
                    <a:pt x="0" y="23084"/>
                  </a:lnTo>
                  <a:close/>
                  <a:moveTo>
                    <a:pt x="434" y="21783"/>
                  </a:moveTo>
                  <a:lnTo>
                    <a:pt x="434" y="20916"/>
                  </a:lnTo>
                  <a:lnTo>
                    <a:pt x="0" y="20916"/>
                  </a:lnTo>
                  <a:lnTo>
                    <a:pt x="0" y="21783"/>
                  </a:lnTo>
                  <a:close/>
                  <a:moveTo>
                    <a:pt x="434" y="20482"/>
                  </a:moveTo>
                  <a:lnTo>
                    <a:pt x="434" y="19615"/>
                  </a:lnTo>
                  <a:lnTo>
                    <a:pt x="0" y="19615"/>
                  </a:lnTo>
                  <a:lnTo>
                    <a:pt x="0" y="20482"/>
                  </a:lnTo>
                  <a:close/>
                  <a:moveTo>
                    <a:pt x="434" y="19181"/>
                  </a:moveTo>
                  <a:lnTo>
                    <a:pt x="434" y="18314"/>
                  </a:lnTo>
                  <a:lnTo>
                    <a:pt x="0" y="18314"/>
                  </a:lnTo>
                  <a:lnTo>
                    <a:pt x="0" y="19181"/>
                  </a:lnTo>
                  <a:close/>
                  <a:moveTo>
                    <a:pt x="434" y="17847"/>
                  </a:moveTo>
                  <a:lnTo>
                    <a:pt x="434" y="16979"/>
                  </a:lnTo>
                  <a:lnTo>
                    <a:pt x="0" y="16979"/>
                  </a:lnTo>
                  <a:lnTo>
                    <a:pt x="0" y="17847"/>
                  </a:lnTo>
                  <a:close/>
                  <a:moveTo>
                    <a:pt x="434" y="16546"/>
                  </a:moveTo>
                  <a:lnTo>
                    <a:pt x="434" y="15679"/>
                  </a:lnTo>
                  <a:lnTo>
                    <a:pt x="0" y="15679"/>
                  </a:lnTo>
                  <a:lnTo>
                    <a:pt x="0" y="16546"/>
                  </a:lnTo>
                  <a:close/>
                  <a:moveTo>
                    <a:pt x="434" y="15245"/>
                  </a:moveTo>
                  <a:lnTo>
                    <a:pt x="434" y="14378"/>
                  </a:lnTo>
                  <a:lnTo>
                    <a:pt x="0" y="14378"/>
                  </a:lnTo>
                  <a:lnTo>
                    <a:pt x="0" y="15245"/>
                  </a:lnTo>
                  <a:close/>
                  <a:moveTo>
                    <a:pt x="434" y="13944"/>
                  </a:moveTo>
                  <a:lnTo>
                    <a:pt x="434" y="13077"/>
                  </a:lnTo>
                  <a:lnTo>
                    <a:pt x="0" y="13077"/>
                  </a:lnTo>
                  <a:lnTo>
                    <a:pt x="0" y="13944"/>
                  </a:lnTo>
                  <a:close/>
                  <a:moveTo>
                    <a:pt x="434" y="12643"/>
                  </a:moveTo>
                  <a:lnTo>
                    <a:pt x="434" y="11776"/>
                  </a:lnTo>
                  <a:lnTo>
                    <a:pt x="0" y="11776"/>
                  </a:lnTo>
                  <a:lnTo>
                    <a:pt x="0" y="12643"/>
                  </a:lnTo>
                  <a:close/>
                  <a:moveTo>
                    <a:pt x="434" y="11342"/>
                  </a:moveTo>
                  <a:lnTo>
                    <a:pt x="434" y="10441"/>
                  </a:lnTo>
                  <a:lnTo>
                    <a:pt x="0" y="10441"/>
                  </a:lnTo>
                  <a:lnTo>
                    <a:pt x="0" y="11342"/>
                  </a:lnTo>
                  <a:close/>
                  <a:moveTo>
                    <a:pt x="434" y="10008"/>
                  </a:moveTo>
                  <a:lnTo>
                    <a:pt x="434" y="9141"/>
                  </a:lnTo>
                  <a:lnTo>
                    <a:pt x="0" y="9141"/>
                  </a:lnTo>
                  <a:lnTo>
                    <a:pt x="0" y="10008"/>
                  </a:lnTo>
                  <a:close/>
                  <a:moveTo>
                    <a:pt x="434" y="8707"/>
                  </a:moveTo>
                  <a:lnTo>
                    <a:pt x="434" y="7840"/>
                  </a:lnTo>
                  <a:lnTo>
                    <a:pt x="0" y="7840"/>
                  </a:lnTo>
                  <a:lnTo>
                    <a:pt x="0" y="8707"/>
                  </a:lnTo>
                  <a:close/>
                  <a:moveTo>
                    <a:pt x="434" y="7406"/>
                  </a:moveTo>
                  <a:lnTo>
                    <a:pt x="434" y="6539"/>
                  </a:lnTo>
                  <a:lnTo>
                    <a:pt x="0" y="6539"/>
                  </a:lnTo>
                  <a:lnTo>
                    <a:pt x="0" y="7406"/>
                  </a:lnTo>
                  <a:close/>
                  <a:moveTo>
                    <a:pt x="434" y="6105"/>
                  </a:moveTo>
                  <a:lnTo>
                    <a:pt x="434" y="5238"/>
                  </a:lnTo>
                  <a:lnTo>
                    <a:pt x="0" y="5238"/>
                  </a:lnTo>
                  <a:lnTo>
                    <a:pt x="0" y="6105"/>
                  </a:lnTo>
                  <a:close/>
                  <a:moveTo>
                    <a:pt x="434" y="4804"/>
                  </a:moveTo>
                  <a:lnTo>
                    <a:pt x="434" y="3937"/>
                  </a:lnTo>
                  <a:lnTo>
                    <a:pt x="0" y="3937"/>
                  </a:lnTo>
                  <a:lnTo>
                    <a:pt x="0" y="4804"/>
                  </a:lnTo>
                  <a:close/>
                  <a:moveTo>
                    <a:pt x="434" y="3503"/>
                  </a:moveTo>
                  <a:lnTo>
                    <a:pt x="434" y="2603"/>
                  </a:lnTo>
                  <a:lnTo>
                    <a:pt x="0" y="2603"/>
                  </a:lnTo>
                  <a:lnTo>
                    <a:pt x="0" y="3503"/>
                  </a:lnTo>
                  <a:close/>
                  <a:moveTo>
                    <a:pt x="434" y="2169"/>
                  </a:moveTo>
                  <a:lnTo>
                    <a:pt x="434" y="1302"/>
                  </a:lnTo>
                  <a:lnTo>
                    <a:pt x="0" y="1302"/>
                  </a:lnTo>
                  <a:lnTo>
                    <a:pt x="0" y="2169"/>
                  </a:lnTo>
                  <a:close/>
                  <a:moveTo>
                    <a:pt x="434" y="868"/>
                  </a:moveTo>
                  <a:lnTo>
                    <a:pt x="434" y="1"/>
                  </a:lnTo>
                  <a:lnTo>
                    <a:pt x="0" y="1"/>
                  </a:lnTo>
                  <a:lnTo>
                    <a:pt x="0" y="8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>
            <a:off x="1" y="-1"/>
            <a:ext cx="1304277" cy="1306311"/>
            <a:chOff x="7839776" y="-1"/>
            <a:chExt cx="1304277" cy="1306311"/>
          </a:xfrm>
        </p:grpSpPr>
        <p:sp>
          <p:nvSpPr>
            <p:cNvPr id="34" name="Google Shape;34;p3"/>
            <p:cNvSpPr/>
            <p:nvPr/>
          </p:nvSpPr>
          <p:spPr>
            <a:xfrm>
              <a:off x="849192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83977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491926" y="6531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>
            <a:off x="7839776" y="3837199"/>
            <a:ext cx="1304277" cy="1306311"/>
            <a:chOff x="1" y="3837199"/>
            <a:chExt cx="1304277" cy="1306311"/>
          </a:xfrm>
        </p:grpSpPr>
        <p:sp>
          <p:nvSpPr>
            <p:cNvPr id="38" name="Google Shape;38;p3"/>
            <p:cNvSpPr/>
            <p:nvPr/>
          </p:nvSpPr>
          <p:spPr>
            <a:xfrm rot="10800000">
              <a:off x="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>
              <a:off x="65215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1" y="383719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0" y="0"/>
            <a:ext cx="9144259" cy="5143463"/>
          </a:xfrm>
          <a:custGeom>
            <a:avLst/>
            <a:gdLst/>
            <a:ahLst/>
            <a:cxnLst/>
            <a:rect l="l" t="t" r="r" b="b"/>
            <a:pathLst>
              <a:path w="246310" h="123123" extrusionOk="0">
                <a:moveTo>
                  <a:pt x="245442" y="2136"/>
                </a:moveTo>
                <a:lnTo>
                  <a:pt x="244175" y="2136"/>
                </a:lnTo>
                <a:lnTo>
                  <a:pt x="244175" y="1035"/>
                </a:lnTo>
                <a:lnTo>
                  <a:pt x="244075" y="768"/>
                </a:lnTo>
                <a:lnTo>
                  <a:pt x="243274" y="1"/>
                </a:lnTo>
                <a:lnTo>
                  <a:pt x="243141" y="1"/>
                </a:lnTo>
                <a:lnTo>
                  <a:pt x="242173" y="1"/>
                </a:lnTo>
                <a:lnTo>
                  <a:pt x="240372" y="1"/>
                </a:lnTo>
                <a:lnTo>
                  <a:pt x="239238" y="1"/>
                </a:lnTo>
                <a:lnTo>
                  <a:pt x="231499" y="1"/>
                </a:lnTo>
                <a:lnTo>
                  <a:pt x="231332" y="1"/>
                </a:lnTo>
                <a:lnTo>
                  <a:pt x="230532" y="1"/>
                </a:lnTo>
                <a:lnTo>
                  <a:pt x="230365" y="1"/>
                </a:lnTo>
                <a:lnTo>
                  <a:pt x="222626" y="1"/>
                </a:lnTo>
                <a:lnTo>
                  <a:pt x="222626" y="1"/>
                </a:lnTo>
                <a:lnTo>
                  <a:pt x="221492" y="1"/>
                </a:lnTo>
                <a:lnTo>
                  <a:pt x="219691" y="1"/>
                </a:lnTo>
                <a:lnTo>
                  <a:pt x="218723" y="1"/>
                </a:lnTo>
                <a:lnTo>
                  <a:pt x="218557" y="1"/>
                </a:lnTo>
                <a:lnTo>
                  <a:pt x="217789" y="768"/>
                </a:lnTo>
                <a:lnTo>
                  <a:pt x="217689" y="1035"/>
                </a:lnTo>
                <a:lnTo>
                  <a:pt x="217689" y="2136"/>
                </a:lnTo>
                <a:lnTo>
                  <a:pt x="216422" y="2136"/>
                </a:lnTo>
                <a:lnTo>
                  <a:pt x="215521" y="3036"/>
                </a:lnTo>
                <a:lnTo>
                  <a:pt x="214654" y="2136"/>
                </a:lnTo>
                <a:lnTo>
                  <a:pt x="213386" y="2136"/>
                </a:lnTo>
                <a:lnTo>
                  <a:pt x="213386" y="1035"/>
                </a:lnTo>
                <a:lnTo>
                  <a:pt x="213286" y="768"/>
                </a:lnTo>
                <a:lnTo>
                  <a:pt x="212519" y="1"/>
                </a:lnTo>
                <a:lnTo>
                  <a:pt x="212352" y="1"/>
                </a:lnTo>
                <a:lnTo>
                  <a:pt x="211385" y="1"/>
                </a:lnTo>
                <a:lnTo>
                  <a:pt x="209584" y="1"/>
                </a:lnTo>
                <a:lnTo>
                  <a:pt x="208449" y="1"/>
                </a:lnTo>
                <a:lnTo>
                  <a:pt x="200710" y="1"/>
                </a:lnTo>
                <a:lnTo>
                  <a:pt x="200544" y="1"/>
                </a:lnTo>
                <a:lnTo>
                  <a:pt x="199743" y="1"/>
                </a:lnTo>
                <a:lnTo>
                  <a:pt x="199576" y="1"/>
                </a:lnTo>
                <a:lnTo>
                  <a:pt x="191837" y="1"/>
                </a:lnTo>
                <a:lnTo>
                  <a:pt x="190703" y="1"/>
                </a:lnTo>
                <a:lnTo>
                  <a:pt x="188902" y="1"/>
                </a:lnTo>
                <a:lnTo>
                  <a:pt x="187935" y="1"/>
                </a:lnTo>
                <a:lnTo>
                  <a:pt x="187801" y="1"/>
                </a:lnTo>
                <a:lnTo>
                  <a:pt x="187001" y="768"/>
                </a:lnTo>
                <a:lnTo>
                  <a:pt x="186901" y="1035"/>
                </a:lnTo>
                <a:lnTo>
                  <a:pt x="186901" y="2136"/>
                </a:lnTo>
                <a:lnTo>
                  <a:pt x="185633" y="2136"/>
                </a:lnTo>
                <a:lnTo>
                  <a:pt x="184766" y="3036"/>
                </a:lnTo>
                <a:lnTo>
                  <a:pt x="183865" y="2136"/>
                </a:lnTo>
                <a:lnTo>
                  <a:pt x="182598" y="2136"/>
                </a:lnTo>
                <a:lnTo>
                  <a:pt x="182598" y="1035"/>
                </a:lnTo>
                <a:lnTo>
                  <a:pt x="182497" y="768"/>
                </a:lnTo>
                <a:lnTo>
                  <a:pt x="181730" y="1"/>
                </a:lnTo>
                <a:lnTo>
                  <a:pt x="181563" y="1"/>
                </a:lnTo>
                <a:lnTo>
                  <a:pt x="180596" y="1"/>
                </a:lnTo>
                <a:lnTo>
                  <a:pt x="178795" y="1"/>
                </a:lnTo>
                <a:lnTo>
                  <a:pt x="177661" y="1"/>
                </a:lnTo>
                <a:lnTo>
                  <a:pt x="169922" y="1"/>
                </a:lnTo>
                <a:lnTo>
                  <a:pt x="169755" y="1"/>
                </a:lnTo>
                <a:lnTo>
                  <a:pt x="168954" y="1"/>
                </a:lnTo>
                <a:lnTo>
                  <a:pt x="168788" y="1"/>
                </a:lnTo>
                <a:lnTo>
                  <a:pt x="161049" y="1"/>
                </a:lnTo>
                <a:lnTo>
                  <a:pt x="159948" y="1"/>
                </a:lnTo>
                <a:lnTo>
                  <a:pt x="158113" y="1"/>
                </a:lnTo>
                <a:lnTo>
                  <a:pt x="157179" y="1"/>
                </a:lnTo>
                <a:lnTo>
                  <a:pt x="157013" y="1"/>
                </a:lnTo>
                <a:lnTo>
                  <a:pt x="156245" y="768"/>
                </a:lnTo>
                <a:lnTo>
                  <a:pt x="156112" y="1035"/>
                </a:lnTo>
                <a:lnTo>
                  <a:pt x="156112" y="2136"/>
                </a:lnTo>
                <a:lnTo>
                  <a:pt x="154844" y="2136"/>
                </a:lnTo>
                <a:lnTo>
                  <a:pt x="153944" y="3036"/>
                </a:lnTo>
                <a:lnTo>
                  <a:pt x="153076" y="2136"/>
                </a:lnTo>
                <a:lnTo>
                  <a:pt x="151809" y="2136"/>
                </a:lnTo>
                <a:lnTo>
                  <a:pt x="151809" y="1035"/>
                </a:lnTo>
                <a:lnTo>
                  <a:pt x="151675" y="768"/>
                </a:lnTo>
                <a:lnTo>
                  <a:pt x="150908" y="1"/>
                </a:lnTo>
                <a:lnTo>
                  <a:pt x="150741" y="1"/>
                </a:lnTo>
                <a:lnTo>
                  <a:pt x="149807" y="1"/>
                </a:lnTo>
                <a:lnTo>
                  <a:pt x="147973" y="1"/>
                </a:lnTo>
                <a:lnTo>
                  <a:pt x="146872" y="1"/>
                </a:lnTo>
                <a:lnTo>
                  <a:pt x="139133" y="1"/>
                </a:lnTo>
                <a:lnTo>
                  <a:pt x="138966" y="1"/>
                </a:lnTo>
                <a:lnTo>
                  <a:pt x="138166" y="1"/>
                </a:lnTo>
                <a:lnTo>
                  <a:pt x="137999" y="1"/>
                </a:lnTo>
                <a:lnTo>
                  <a:pt x="130260" y="1"/>
                </a:lnTo>
                <a:lnTo>
                  <a:pt x="129126" y="1"/>
                </a:lnTo>
                <a:lnTo>
                  <a:pt x="127325" y="1"/>
                </a:lnTo>
                <a:lnTo>
                  <a:pt x="126357" y="1"/>
                </a:lnTo>
                <a:lnTo>
                  <a:pt x="126191" y="1"/>
                </a:lnTo>
                <a:lnTo>
                  <a:pt x="125423" y="768"/>
                </a:lnTo>
                <a:lnTo>
                  <a:pt x="125323" y="1035"/>
                </a:lnTo>
                <a:lnTo>
                  <a:pt x="125323" y="2136"/>
                </a:lnTo>
                <a:lnTo>
                  <a:pt x="124056" y="2136"/>
                </a:lnTo>
                <a:lnTo>
                  <a:pt x="123155" y="3036"/>
                </a:lnTo>
                <a:lnTo>
                  <a:pt x="122254" y="2136"/>
                </a:lnTo>
                <a:lnTo>
                  <a:pt x="121020" y="2136"/>
                </a:lnTo>
                <a:lnTo>
                  <a:pt x="121020" y="1035"/>
                </a:lnTo>
                <a:lnTo>
                  <a:pt x="120887" y="768"/>
                </a:lnTo>
                <a:lnTo>
                  <a:pt x="120120" y="1"/>
                </a:lnTo>
                <a:lnTo>
                  <a:pt x="119953" y="1"/>
                </a:lnTo>
                <a:lnTo>
                  <a:pt x="119019" y="1"/>
                </a:lnTo>
                <a:lnTo>
                  <a:pt x="117184" y="1"/>
                </a:lnTo>
                <a:lnTo>
                  <a:pt x="116083" y="1"/>
                </a:lnTo>
                <a:lnTo>
                  <a:pt x="108311" y="1"/>
                </a:lnTo>
                <a:lnTo>
                  <a:pt x="108144" y="1"/>
                </a:lnTo>
                <a:lnTo>
                  <a:pt x="107377" y="1"/>
                </a:lnTo>
                <a:lnTo>
                  <a:pt x="107210" y="1"/>
                </a:lnTo>
                <a:lnTo>
                  <a:pt x="99472" y="1"/>
                </a:lnTo>
                <a:lnTo>
                  <a:pt x="98337" y="1"/>
                </a:lnTo>
                <a:lnTo>
                  <a:pt x="96536" y="1"/>
                </a:lnTo>
                <a:lnTo>
                  <a:pt x="95569" y="1"/>
                </a:lnTo>
                <a:lnTo>
                  <a:pt x="95402" y="1"/>
                </a:lnTo>
                <a:lnTo>
                  <a:pt x="94635" y="768"/>
                </a:lnTo>
                <a:lnTo>
                  <a:pt x="94535" y="1035"/>
                </a:lnTo>
                <a:lnTo>
                  <a:pt x="94535" y="2136"/>
                </a:lnTo>
                <a:lnTo>
                  <a:pt x="93267" y="2136"/>
                </a:lnTo>
                <a:lnTo>
                  <a:pt x="92366" y="3036"/>
                </a:lnTo>
                <a:lnTo>
                  <a:pt x="91499" y="2136"/>
                </a:lnTo>
                <a:lnTo>
                  <a:pt x="90232" y="2136"/>
                </a:lnTo>
                <a:lnTo>
                  <a:pt x="90232" y="1035"/>
                </a:lnTo>
                <a:lnTo>
                  <a:pt x="90098" y="768"/>
                </a:lnTo>
                <a:lnTo>
                  <a:pt x="89331" y="1"/>
                </a:lnTo>
                <a:lnTo>
                  <a:pt x="89164" y="1"/>
                </a:lnTo>
                <a:lnTo>
                  <a:pt x="88197" y="1"/>
                </a:lnTo>
                <a:lnTo>
                  <a:pt x="86396" y="1"/>
                </a:lnTo>
                <a:lnTo>
                  <a:pt x="85295" y="1"/>
                </a:lnTo>
                <a:lnTo>
                  <a:pt x="77523" y="1"/>
                </a:lnTo>
                <a:lnTo>
                  <a:pt x="77356" y="1"/>
                </a:lnTo>
                <a:lnTo>
                  <a:pt x="76589" y="1"/>
                </a:lnTo>
                <a:lnTo>
                  <a:pt x="76422" y="1"/>
                </a:lnTo>
                <a:lnTo>
                  <a:pt x="68650" y="1"/>
                </a:lnTo>
                <a:lnTo>
                  <a:pt x="67549" y="1"/>
                </a:lnTo>
                <a:lnTo>
                  <a:pt x="65714" y="1"/>
                </a:lnTo>
                <a:lnTo>
                  <a:pt x="64780" y="1"/>
                </a:lnTo>
                <a:lnTo>
                  <a:pt x="64613" y="1"/>
                </a:lnTo>
                <a:lnTo>
                  <a:pt x="63846" y="768"/>
                </a:lnTo>
                <a:lnTo>
                  <a:pt x="63713" y="1035"/>
                </a:lnTo>
                <a:lnTo>
                  <a:pt x="63713" y="2136"/>
                </a:lnTo>
                <a:lnTo>
                  <a:pt x="62478" y="2136"/>
                </a:lnTo>
                <a:lnTo>
                  <a:pt x="61578" y="3036"/>
                </a:lnTo>
                <a:lnTo>
                  <a:pt x="60677" y="2136"/>
                </a:lnTo>
                <a:lnTo>
                  <a:pt x="59443" y="2136"/>
                </a:lnTo>
                <a:lnTo>
                  <a:pt x="59443" y="1035"/>
                </a:lnTo>
                <a:lnTo>
                  <a:pt x="59310" y="768"/>
                </a:lnTo>
                <a:lnTo>
                  <a:pt x="58542" y="1"/>
                </a:lnTo>
                <a:lnTo>
                  <a:pt x="58376" y="1"/>
                </a:lnTo>
                <a:lnTo>
                  <a:pt x="57408" y="1"/>
                </a:lnTo>
                <a:lnTo>
                  <a:pt x="55607" y="1"/>
                </a:lnTo>
                <a:lnTo>
                  <a:pt x="54506" y="1"/>
                </a:lnTo>
                <a:lnTo>
                  <a:pt x="46734" y="1"/>
                </a:lnTo>
                <a:lnTo>
                  <a:pt x="46567" y="1"/>
                </a:lnTo>
                <a:lnTo>
                  <a:pt x="45767" y="1"/>
                </a:lnTo>
                <a:lnTo>
                  <a:pt x="45600" y="1"/>
                </a:lnTo>
                <a:lnTo>
                  <a:pt x="37861" y="1"/>
                </a:lnTo>
                <a:lnTo>
                  <a:pt x="36760" y="1"/>
                </a:lnTo>
                <a:lnTo>
                  <a:pt x="34925" y="1"/>
                </a:lnTo>
                <a:lnTo>
                  <a:pt x="33991" y="1"/>
                </a:lnTo>
                <a:lnTo>
                  <a:pt x="33825" y="1"/>
                </a:lnTo>
                <a:lnTo>
                  <a:pt x="33057" y="768"/>
                </a:lnTo>
                <a:lnTo>
                  <a:pt x="32924" y="1035"/>
                </a:lnTo>
                <a:lnTo>
                  <a:pt x="32924" y="2136"/>
                </a:lnTo>
                <a:lnTo>
                  <a:pt x="31690" y="2136"/>
                </a:lnTo>
                <a:lnTo>
                  <a:pt x="30789" y="3036"/>
                </a:lnTo>
                <a:lnTo>
                  <a:pt x="29889" y="2136"/>
                </a:lnTo>
                <a:lnTo>
                  <a:pt x="28654" y="2136"/>
                </a:lnTo>
                <a:lnTo>
                  <a:pt x="28654" y="1035"/>
                </a:lnTo>
                <a:lnTo>
                  <a:pt x="28521" y="768"/>
                </a:lnTo>
                <a:lnTo>
                  <a:pt x="27754" y="1"/>
                </a:lnTo>
                <a:lnTo>
                  <a:pt x="27587" y="1"/>
                </a:lnTo>
                <a:lnTo>
                  <a:pt x="26620" y="1"/>
                </a:lnTo>
                <a:lnTo>
                  <a:pt x="24818" y="1"/>
                </a:lnTo>
                <a:lnTo>
                  <a:pt x="23684" y="1"/>
                </a:lnTo>
                <a:lnTo>
                  <a:pt x="23684" y="1"/>
                </a:lnTo>
                <a:lnTo>
                  <a:pt x="15945" y="1"/>
                </a:lnTo>
                <a:lnTo>
                  <a:pt x="15778" y="1"/>
                </a:lnTo>
                <a:lnTo>
                  <a:pt x="14978" y="1"/>
                </a:lnTo>
                <a:lnTo>
                  <a:pt x="14811" y="1"/>
                </a:lnTo>
                <a:lnTo>
                  <a:pt x="7072" y="1"/>
                </a:lnTo>
                <a:lnTo>
                  <a:pt x="5938" y="1"/>
                </a:lnTo>
                <a:lnTo>
                  <a:pt x="4137" y="1"/>
                </a:lnTo>
                <a:lnTo>
                  <a:pt x="3169" y="1"/>
                </a:lnTo>
                <a:lnTo>
                  <a:pt x="3036" y="1"/>
                </a:lnTo>
                <a:lnTo>
                  <a:pt x="2235" y="768"/>
                </a:lnTo>
                <a:lnTo>
                  <a:pt x="2135" y="1035"/>
                </a:lnTo>
                <a:lnTo>
                  <a:pt x="2135" y="2136"/>
                </a:lnTo>
                <a:lnTo>
                  <a:pt x="868" y="2136"/>
                </a:lnTo>
                <a:lnTo>
                  <a:pt x="0" y="3036"/>
                </a:lnTo>
                <a:lnTo>
                  <a:pt x="0" y="3203"/>
                </a:lnTo>
                <a:lnTo>
                  <a:pt x="0" y="4137"/>
                </a:lnTo>
                <a:lnTo>
                  <a:pt x="0" y="5972"/>
                </a:lnTo>
                <a:lnTo>
                  <a:pt x="0" y="7073"/>
                </a:lnTo>
                <a:lnTo>
                  <a:pt x="0" y="14845"/>
                </a:lnTo>
                <a:lnTo>
                  <a:pt x="0" y="14978"/>
                </a:lnTo>
                <a:lnTo>
                  <a:pt x="0" y="15779"/>
                </a:lnTo>
                <a:lnTo>
                  <a:pt x="0" y="15946"/>
                </a:lnTo>
                <a:lnTo>
                  <a:pt x="0" y="23685"/>
                </a:lnTo>
                <a:lnTo>
                  <a:pt x="0" y="24819"/>
                </a:lnTo>
                <a:lnTo>
                  <a:pt x="0" y="26620"/>
                </a:lnTo>
                <a:lnTo>
                  <a:pt x="0" y="27587"/>
                </a:lnTo>
                <a:lnTo>
                  <a:pt x="0" y="27754"/>
                </a:lnTo>
                <a:lnTo>
                  <a:pt x="868" y="28621"/>
                </a:lnTo>
                <a:lnTo>
                  <a:pt x="2135" y="28621"/>
                </a:lnTo>
                <a:lnTo>
                  <a:pt x="2135" y="29722"/>
                </a:lnTo>
                <a:lnTo>
                  <a:pt x="2235" y="30022"/>
                </a:lnTo>
                <a:lnTo>
                  <a:pt x="3036" y="30790"/>
                </a:lnTo>
                <a:lnTo>
                  <a:pt x="2235" y="31557"/>
                </a:lnTo>
                <a:lnTo>
                  <a:pt x="2135" y="31824"/>
                </a:lnTo>
                <a:lnTo>
                  <a:pt x="2135" y="32924"/>
                </a:lnTo>
                <a:lnTo>
                  <a:pt x="868" y="32924"/>
                </a:lnTo>
                <a:lnTo>
                  <a:pt x="0" y="33825"/>
                </a:lnTo>
                <a:lnTo>
                  <a:pt x="0" y="33959"/>
                </a:lnTo>
                <a:lnTo>
                  <a:pt x="0" y="34926"/>
                </a:lnTo>
                <a:lnTo>
                  <a:pt x="0" y="36727"/>
                </a:lnTo>
                <a:lnTo>
                  <a:pt x="0" y="37861"/>
                </a:lnTo>
                <a:lnTo>
                  <a:pt x="0" y="45600"/>
                </a:lnTo>
                <a:lnTo>
                  <a:pt x="0" y="45767"/>
                </a:lnTo>
                <a:lnTo>
                  <a:pt x="0" y="46568"/>
                </a:lnTo>
                <a:lnTo>
                  <a:pt x="0" y="46734"/>
                </a:lnTo>
                <a:lnTo>
                  <a:pt x="0" y="54473"/>
                </a:lnTo>
                <a:lnTo>
                  <a:pt x="0" y="55607"/>
                </a:lnTo>
                <a:lnTo>
                  <a:pt x="0" y="57409"/>
                </a:lnTo>
                <a:lnTo>
                  <a:pt x="0" y="58376"/>
                </a:lnTo>
                <a:lnTo>
                  <a:pt x="0" y="58509"/>
                </a:lnTo>
                <a:lnTo>
                  <a:pt x="868" y="59410"/>
                </a:lnTo>
                <a:lnTo>
                  <a:pt x="2135" y="59410"/>
                </a:lnTo>
                <a:lnTo>
                  <a:pt x="2135" y="60511"/>
                </a:lnTo>
                <a:lnTo>
                  <a:pt x="2235" y="60778"/>
                </a:lnTo>
                <a:lnTo>
                  <a:pt x="3036" y="61545"/>
                </a:lnTo>
                <a:lnTo>
                  <a:pt x="2235" y="62312"/>
                </a:lnTo>
                <a:lnTo>
                  <a:pt x="2135" y="62612"/>
                </a:lnTo>
                <a:lnTo>
                  <a:pt x="2135" y="63713"/>
                </a:lnTo>
                <a:lnTo>
                  <a:pt x="868" y="63713"/>
                </a:lnTo>
                <a:lnTo>
                  <a:pt x="0" y="64580"/>
                </a:lnTo>
                <a:lnTo>
                  <a:pt x="0" y="64747"/>
                </a:lnTo>
                <a:lnTo>
                  <a:pt x="0" y="65715"/>
                </a:lnTo>
                <a:lnTo>
                  <a:pt x="0" y="67516"/>
                </a:lnTo>
                <a:lnTo>
                  <a:pt x="0" y="68650"/>
                </a:lnTo>
                <a:lnTo>
                  <a:pt x="0" y="76389"/>
                </a:lnTo>
                <a:lnTo>
                  <a:pt x="0" y="76556"/>
                </a:lnTo>
                <a:lnTo>
                  <a:pt x="0" y="77356"/>
                </a:lnTo>
                <a:lnTo>
                  <a:pt x="0" y="77490"/>
                </a:lnTo>
                <a:lnTo>
                  <a:pt x="0" y="85262"/>
                </a:lnTo>
                <a:lnTo>
                  <a:pt x="0" y="86363"/>
                </a:lnTo>
                <a:lnTo>
                  <a:pt x="0" y="88197"/>
                </a:lnTo>
                <a:lnTo>
                  <a:pt x="0" y="89131"/>
                </a:lnTo>
                <a:lnTo>
                  <a:pt x="0" y="89298"/>
                </a:lnTo>
                <a:lnTo>
                  <a:pt x="868" y="90199"/>
                </a:lnTo>
                <a:lnTo>
                  <a:pt x="2135" y="90199"/>
                </a:lnTo>
                <a:lnTo>
                  <a:pt x="2135" y="91266"/>
                </a:lnTo>
                <a:lnTo>
                  <a:pt x="2235" y="91566"/>
                </a:lnTo>
                <a:lnTo>
                  <a:pt x="3036" y="92334"/>
                </a:lnTo>
                <a:lnTo>
                  <a:pt x="2235" y="93101"/>
                </a:lnTo>
                <a:lnTo>
                  <a:pt x="2135" y="93368"/>
                </a:lnTo>
                <a:lnTo>
                  <a:pt x="2135" y="94469"/>
                </a:lnTo>
                <a:lnTo>
                  <a:pt x="868" y="94469"/>
                </a:lnTo>
                <a:lnTo>
                  <a:pt x="0" y="95369"/>
                </a:lnTo>
                <a:lnTo>
                  <a:pt x="0" y="95536"/>
                </a:lnTo>
                <a:lnTo>
                  <a:pt x="0" y="96470"/>
                </a:lnTo>
                <a:lnTo>
                  <a:pt x="0" y="98305"/>
                </a:lnTo>
                <a:lnTo>
                  <a:pt x="0" y="99405"/>
                </a:lnTo>
                <a:lnTo>
                  <a:pt x="0" y="107178"/>
                </a:lnTo>
                <a:lnTo>
                  <a:pt x="0" y="107311"/>
                </a:lnTo>
                <a:lnTo>
                  <a:pt x="0" y="108112"/>
                </a:lnTo>
                <a:lnTo>
                  <a:pt x="0" y="108278"/>
                </a:lnTo>
                <a:lnTo>
                  <a:pt x="0" y="116017"/>
                </a:lnTo>
                <a:lnTo>
                  <a:pt x="0" y="117151"/>
                </a:lnTo>
                <a:lnTo>
                  <a:pt x="0" y="118953"/>
                </a:lnTo>
                <a:lnTo>
                  <a:pt x="0" y="119920"/>
                </a:lnTo>
                <a:lnTo>
                  <a:pt x="0" y="120087"/>
                </a:lnTo>
                <a:lnTo>
                  <a:pt x="868" y="120954"/>
                </a:lnTo>
                <a:lnTo>
                  <a:pt x="2135" y="120954"/>
                </a:lnTo>
                <a:lnTo>
                  <a:pt x="2135" y="122055"/>
                </a:lnTo>
                <a:lnTo>
                  <a:pt x="2235" y="122355"/>
                </a:lnTo>
                <a:lnTo>
                  <a:pt x="3036" y="123122"/>
                </a:lnTo>
                <a:lnTo>
                  <a:pt x="3169" y="123122"/>
                </a:lnTo>
                <a:lnTo>
                  <a:pt x="4137" y="123122"/>
                </a:lnTo>
                <a:lnTo>
                  <a:pt x="5938" y="123122"/>
                </a:lnTo>
                <a:lnTo>
                  <a:pt x="7072" y="123122"/>
                </a:lnTo>
                <a:lnTo>
                  <a:pt x="14811" y="123122"/>
                </a:lnTo>
                <a:lnTo>
                  <a:pt x="14978" y="123122"/>
                </a:lnTo>
                <a:lnTo>
                  <a:pt x="15778" y="123122"/>
                </a:lnTo>
                <a:lnTo>
                  <a:pt x="15945" y="123122"/>
                </a:lnTo>
                <a:lnTo>
                  <a:pt x="23684" y="123122"/>
                </a:lnTo>
                <a:lnTo>
                  <a:pt x="23684" y="123122"/>
                </a:lnTo>
                <a:lnTo>
                  <a:pt x="24818" y="123122"/>
                </a:lnTo>
                <a:lnTo>
                  <a:pt x="26620" y="123122"/>
                </a:lnTo>
                <a:lnTo>
                  <a:pt x="27587" y="123122"/>
                </a:lnTo>
                <a:lnTo>
                  <a:pt x="27754" y="123122"/>
                </a:lnTo>
                <a:lnTo>
                  <a:pt x="28521" y="122355"/>
                </a:lnTo>
                <a:lnTo>
                  <a:pt x="28621" y="122055"/>
                </a:lnTo>
                <a:lnTo>
                  <a:pt x="28621" y="120954"/>
                </a:lnTo>
                <a:lnTo>
                  <a:pt x="29889" y="120954"/>
                </a:lnTo>
                <a:lnTo>
                  <a:pt x="30789" y="120087"/>
                </a:lnTo>
                <a:lnTo>
                  <a:pt x="31656" y="120954"/>
                </a:lnTo>
                <a:lnTo>
                  <a:pt x="32924" y="120954"/>
                </a:lnTo>
                <a:lnTo>
                  <a:pt x="32924" y="122055"/>
                </a:lnTo>
                <a:lnTo>
                  <a:pt x="33024" y="122355"/>
                </a:lnTo>
                <a:lnTo>
                  <a:pt x="33825" y="123122"/>
                </a:lnTo>
                <a:lnTo>
                  <a:pt x="33958" y="123122"/>
                </a:lnTo>
                <a:lnTo>
                  <a:pt x="34925" y="123122"/>
                </a:lnTo>
                <a:lnTo>
                  <a:pt x="36727" y="123122"/>
                </a:lnTo>
                <a:lnTo>
                  <a:pt x="37861" y="123122"/>
                </a:lnTo>
                <a:lnTo>
                  <a:pt x="45600" y="123122"/>
                </a:lnTo>
                <a:lnTo>
                  <a:pt x="45767" y="123122"/>
                </a:lnTo>
                <a:lnTo>
                  <a:pt x="46567" y="123122"/>
                </a:lnTo>
                <a:lnTo>
                  <a:pt x="46734" y="123122"/>
                </a:lnTo>
                <a:lnTo>
                  <a:pt x="54473" y="123122"/>
                </a:lnTo>
                <a:lnTo>
                  <a:pt x="55607" y="123122"/>
                </a:lnTo>
                <a:lnTo>
                  <a:pt x="57408" y="123122"/>
                </a:lnTo>
                <a:lnTo>
                  <a:pt x="58376" y="123122"/>
                </a:lnTo>
                <a:lnTo>
                  <a:pt x="58542" y="123122"/>
                </a:lnTo>
                <a:lnTo>
                  <a:pt x="59310" y="122355"/>
                </a:lnTo>
                <a:lnTo>
                  <a:pt x="59410" y="122055"/>
                </a:lnTo>
                <a:lnTo>
                  <a:pt x="59410" y="120954"/>
                </a:lnTo>
                <a:lnTo>
                  <a:pt x="60677" y="120954"/>
                </a:lnTo>
                <a:lnTo>
                  <a:pt x="61578" y="120087"/>
                </a:lnTo>
                <a:lnTo>
                  <a:pt x="62445" y="120954"/>
                </a:lnTo>
                <a:lnTo>
                  <a:pt x="63713" y="120954"/>
                </a:lnTo>
                <a:lnTo>
                  <a:pt x="63713" y="122055"/>
                </a:lnTo>
                <a:lnTo>
                  <a:pt x="63813" y="122355"/>
                </a:lnTo>
                <a:lnTo>
                  <a:pt x="64613" y="123122"/>
                </a:lnTo>
                <a:lnTo>
                  <a:pt x="64747" y="123122"/>
                </a:lnTo>
                <a:lnTo>
                  <a:pt x="65714" y="123122"/>
                </a:lnTo>
                <a:lnTo>
                  <a:pt x="67515" y="123122"/>
                </a:lnTo>
                <a:lnTo>
                  <a:pt x="68650" y="123122"/>
                </a:lnTo>
                <a:lnTo>
                  <a:pt x="76388" y="123122"/>
                </a:lnTo>
                <a:lnTo>
                  <a:pt x="76555" y="123122"/>
                </a:lnTo>
                <a:lnTo>
                  <a:pt x="77356" y="123122"/>
                </a:lnTo>
                <a:lnTo>
                  <a:pt x="77523" y="123122"/>
                </a:lnTo>
                <a:lnTo>
                  <a:pt x="85261" y="123122"/>
                </a:lnTo>
                <a:lnTo>
                  <a:pt x="86362" y="123122"/>
                </a:lnTo>
                <a:lnTo>
                  <a:pt x="88197" y="123122"/>
                </a:lnTo>
                <a:lnTo>
                  <a:pt x="89131" y="123122"/>
                </a:lnTo>
                <a:lnTo>
                  <a:pt x="89298" y="123122"/>
                </a:lnTo>
                <a:lnTo>
                  <a:pt x="90065" y="122355"/>
                </a:lnTo>
                <a:lnTo>
                  <a:pt x="90198" y="122055"/>
                </a:lnTo>
                <a:lnTo>
                  <a:pt x="90198" y="120954"/>
                </a:lnTo>
                <a:lnTo>
                  <a:pt x="91466" y="120954"/>
                </a:lnTo>
                <a:lnTo>
                  <a:pt x="92333" y="120087"/>
                </a:lnTo>
                <a:lnTo>
                  <a:pt x="93234" y="120954"/>
                </a:lnTo>
                <a:lnTo>
                  <a:pt x="94501" y="120954"/>
                </a:lnTo>
                <a:lnTo>
                  <a:pt x="94501" y="122055"/>
                </a:lnTo>
                <a:lnTo>
                  <a:pt x="94601" y="122355"/>
                </a:lnTo>
                <a:lnTo>
                  <a:pt x="95369" y="123122"/>
                </a:lnTo>
                <a:lnTo>
                  <a:pt x="95535" y="123122"/>
                </a:lnTo>
                <a:lnTo>
                  <a:pt x="96503" y="123122"/>
                </a:lnTo>
                <a:lnTo>
                  <a:pt x="98304" y="123122"/>
                </a:lnTo>
                <a:lnTo>
                  <a:pt x="99438" y="123122"/>
                </a:lnTo>
                <a:lnTo>
                  <a:pt x="107177" y="123122"/>
                </a:lnTo>
                <a:lnTo>
                  <a:pt x="107344" y="123122"/>
                </a:lnTo>
                <a:lnTo>
                  <a:pt x="108111" y="123122"/>
                </a:lnTo>
                <a:lnTo>
                  <a:pt x="108278" y="123122"/>
                </a:lnTo>
                <a:lnTo>
                  <a:pt x="116050" y="123122"/>
                </a:lnTo>
                <a:lnTo>
                  <a:pt x="117151" y="123122"/>
                </a:lnTo>
                <a:lnTo>
                  <a:pt x="118985" y="123122"/>
                </a:lnTo>
                <a:lnTo>
                  <a:pt x="119919" y="123122"/>
                </a:lnTo>
                <a:lnTo>
                  <a:pt x="120086" y="123122"/>
                </a:lnTo>
                <a:lnTo>
                  <a:pt x="120853" y="122355"/>
                </a:lnTo>
                <a:lnTo>
                  <a:pt x="120987" y="122055"/>
                </a:lnTo>
                <a:lnTo>
                  <a:pt x="120987" y="120954"/>
                </a:lnTo>
                <a:lnTo>
                  <a:pt x="122221" y="120954"/>
                </a:lnTo>
                <a:lnTo>
                  <a:pt x="123122" y="120087"/>
                </a:lnTo>
                <a:lnTo>
                  <a:pt x="124022" y="120954"/>
                </a:lnTo>
                <a:lnTo>
                  <a:pt x="125257" y="120954"/>
                </a:lnTo>
                <a:lnTo>
                  <a:pt x="125257" y="122055"/>
                </a:lnTo>
                <a:lnTo>
                  <a:pt x="125390" y="122355"/>
                </a:lnTo>
                <a:lnTo>
                  <a:pt x="126157" y="123122"/>
                </a:lnTo>
                <a:lnTo>
                  <a:pt x="126324" y="123122"/>
                </a:lnTo>
                <a:lnTo>
                  <a:pt x="127291" y="123122"/>
                </a:lnTo>
                <a:lnTo>
                  <a:pt x="129093" y="123122"/>
                </a:lnTo>
                <a:lnTo>
                  <a:pt x="130193" y="123122"/>
                </a:lnTo>
                <a:lnTo>
                  <a:pt x="137966" y="123122"/>
                </a:lnTo>
                <a:lnTo>
                  <a:pt x="138132" y="123122"/>
                </a:lnTo>
                <a:lnTo>
                  <a:pt x="138900" y="123122"/>
                </a:lnTo>
                <a:lnTo>
                  <a:pt x="139066" y="123122"/>
                </a:lnTo>
                <a:lnTo>
                  <a:pt x="146839" y="123122"/>
                </a:lnTo>
                <a:lnTo>
                  <a:pt x="147939" y="123122"/>
                </a:lnTo>
                <a:lnTo>
                  <a:pt x="149741" y="123122"/>
                </a:lnTo>
                <a:lnTo>
                  <a:pt x="150708" y="123122"/>
                </a:lnTo>
                <a:lnTo>
                  <a:pt x="150875" y="123122"/>
                </a:lnTo>
                <a:lnTo>
                  <a:pt x="151642" y="122355"/>
                </a:lnTo>
                <a:lnTo>
                  <a:pt x="151776" y="122055"/>
                </a:lnTo>
                <a:lnTo>
                  <a:pt x="151776" y="120954"/>
                </a:lnTo>
                <a:lnTo>
                  <a:pt x="153010" y="120954"/>
                </a:lnTo>
                <a:lnTo>
                  <a:pt x="153910" y="120087"/>
                </a:lnTo>
                <a:lnTo>
                  <a:pt x="154778" y="120954"/>
                </a:lnTo>
                <a:lnTo>
                  <a:pt x="156112" y="120954"/>
                </a:lnTo>
                <a:lnTo>
                  <a:pt x="156112" y="122055"/>
                </a:lnTo>
                <a:lnTo>
                  <a:pt x="156212" y="122355"/>
                </a:lnTo>
                <a:lnTo>
                  <a:pt x="156979" y="123122"/>
                </a:lnTo>
                <a:lnTo>
                  <a:pt x="157146" y="123122"/>
                </a:lnTo>
                <a:lnTo>
                  <a:pt x="158113" y="123122"/>
                </a:lnTo>
                <a:lnTo>
                  <a:pt x="159915" y="123122"/>
                </a:lnTo>
                <a:lnTo>
                  <a:pt x="161049" y="123122"/>
                </a:lnTo>
                <a:lnTo>
                  <a:pt x="168788" y="123122"/>
                </a:lnTo>
                <a:lnTo>
                  <a:pt x="168954" y="123122"/>
                </a:lnTo>
                <a:lnTo>
                  <a:pt x="169722" y="123122"/>
                </a:lnTo>
                <a:lnTo>
                  <a:pt x="169888" y="123122"/>
                </a:lnTo>
                <a:lnTo>
                  <a:pt x="177661" y="123122"/>
                </a:lnTo>
                <a:lnTo>
                  <a:pt x="178761" y="123122"/>
                </a:lnTo>
                <a:lnTo>
                  <a:pt x="180596" y="123122"/>
                </a:lnTo>
                <a:lnTo>
                  <a:pt x="181530" y="123122"/>
                </a:lnTo>
                <a:lnTo>
                  <a:pt x="181697" y="123122"/>
                </a:lnTo>
                <a:lnTo>
                  <a:pt x="182464" y="122355"/>
                </a:lnTo>
                <a:lnTo>
                  <a:pt x="182598" y="122055"/>
                </a:lnTo>
                <a:lnTo>
                  <a:pt x="182598" y="120954"/>
                </a:lnTo>
                <a:lnTo>
                  <a:pt x="183832" y="120954"/>
                </a:lnTo>
                <a:lnTo>
                  <a:pt x="184732" y="120087"/>
                </a:lnTo>
                <a:lnTo>
                  <a:pt x="185633" y="120954"/>
                </a:lnTo>
                <a:lnTo>
                  <a:pt x="186867" y="120954"/>
                </a:lnTo>
                <a:lnTo>
                  <a:pt x="186867" y="122055"/>
                </a:lnTo>
                <a:lnTo>
                  <a:pt x="187001" y="122355"/>
                </a:lnTo>
                <a:lnTo>
                  <a:pt x="187768" y="123122"/>
                </a:lnTo>
                <a:lnTo>
                  <a:pt x="187935" y="123122"/>
                </a:lnTo>
                <a:lnTo>
                  <a:pt x="188869" y="123122"/>
                </a:lnTo>
                <a:lnTo>
                  <a:pt x="190703" y="123122"/>
                </a:lnTo>
                <a:lnTo>
                  <a:pt x="191804" y="123122"/>
                </a:lnTo>
                <a:lnTo>
                  <a:pt x="199576" y="123122"/>
                </a:lnTo>
                <a:lnTo>
                  <a:pt x="199743" y="123122"/>
                </a:lnTo>
                <a:lnTo>
                  <a:pt x="200510" y="123122"/>
                </a:lnTo>
                <a:lnTo>
                  <a:pt x="200677" y="123122"/>
                </a:lnTo>
                <a:lnTo>
                  <a:pt x="208449" y="123122"/>
                </a:lnTo>
                <a:lnTo>
                  <a:pt x="209550" y="123122"/>
                </a:lnTo>
                <a:lnTo>
                  <a:pt x="211351" y="123122"/>
                </a:lnTo>
                <a:lnTo>
                  <a:pt x="212319" y="123122"/>
                </a:lnTo>
                <a:lnTo>
                  <a:pt x="212486" y="123122"/>
                </a:lnTo>
                <a:lnTo>
                  <a:pt x="213253" y="122355"/>
                </a:lnTo>
                <a:lnTo>
                  <a:pt x="213386" y="122055"/>
                </a:lnTo>
                <a:lnTo>
                  <a:pt x="213386" y="120954"/>
                </a:lnTo>
                <a:lnTo>
                  <a:pt x="214620" y="120954"/>
                </a:lnTo>
                <a:lnTo>
                  <a:pt x="215521" y="120087"/>
                </a:lnTo>
                <a:lnTo>
                  <a:pt x="216388" y="120954"/>
                </a:lnTo>
                <a:lnTo>
                  <a:pt x="217656" y="120954"/>
                </a:lnTo>
                <a:lnTo>
                  <a:pt x="217656" y="122055"/>
                </a:lnTo>
                <a:lnTo>
                  <a:pt x="217789" y="122355"/>
                </a:lnTo>
                <a:lnTo>
                  <a:pt x="218557" y="123122"/>
                </a:lnTo>
                <a:lnTo>
                  <a:pt x="218723" y="123122"/>
                </a:lnTo>
                <a:lnTo>
                  <a:pt x="219657" y="123122"/>
                </a:lnTo>
                <a:lnTo>
                  <a:pt x="221492" y="123122"/>
                </a:lnTo>
                <a:lnTo>
                  <a:pt x="222593" y="123122"/>
                </a:lnTo>
                <a:lnTo>
                  <a:pt x="222593" y="123122"/>
                </a:lnTo>
                <a:lnTo>
                  <a:pt x="230365" y="123122"/>
                </a:lnTo>
                <a:lnTo>
                  <a:pt x="230498" y="123122"/>
                </a:lnTo>
                <a:lnTo>
                  <a:pt x="231299" y="123122"/>
                </a:lnTo>
                <a:lnTo>
                  <a:pt x="231466" y="123122"/>
                </a:lnTo>
                <a:lnTo>
                  <a:pt x="239205" y="123122"/>
                </a:lnTo>
                <a:lnTo>
                  <a:pt x="240339" y="123122"/>
                </a:lnTo>
                <a:lnTo>
                  <a:pt x="242140" y="123122"/>
                </a:lnTo>
                <a:lnTo>
                  <a:pt x="243107" y="123122"/>
                </a:lnTo>
                <a:lnTo>
                  <a:pt x="243274" y="123122"/>
                </a:lnTo>
                <a:lnTo>
                  <a:pt x="244041" y="122355"/>
                </a:lnTo>
                <a:lnTo>
                  <a:pt x="244142" y="122055"/>
                </a:lnTo>
                <a:lnTo>
                  <a:pt x="244142" y="120954"/>
                </a:lnTo>
                <a:lnTo>
                  <a:pt x="245409" y="120954"/>
                </a:lnTo>
                <a:lnTo>
                  <a:pt x="246310" y="120087"/>
                </a:lnTo>
                <a:lnTo>
                  <a:pt x="246310" y="119920"/>
                </a:lnTo>
                <a:lnTo>
                  <a:pt x="246310" y="118953"/>
                </a:lnTo>
                <a:lnTo>
                  <a:pt x="246310" y="117151"/>
                </a:lnTo>
                <a:lnTo>
                  <a:pt x="246310" y="116017"/>
                </a:lnTo>
                <a:lnTo>
                  <a:pt x="246310" y="108278"/>
                </a:lnTo>
                <a:lnTo>
                  <a:pt x="246310" y="108112"/>
                </a:lnTo>
                <a:lnTo>
                  <a:pt x="246310" y="107311"/>
                </a:lnTo>
                <a:lnTo>
                  <a:pt x="246310" y="107178"/>
                </a:lnTo>
                <a:lnTo>
                  <a:pt x="246310" y="99405"/>
                </a:lnTo>
                <a:lnTo>
                  <a:pt x="246310" y="98305"/>
                </a:lnTo>
                <a:lnTo>
                  <a:pt x="246310" y="96470"/>
                </a:lnTo>
                <a:lnTo>
                  <a:pt x="246310" y="95536"/>
                </a:lnTo>
                <a:lnTo>
                  <a:pt x="246310" y="95369"/>
                </a:lnTo>
                <a:lnTo>
                  <a:pt x="245409" y="94469"/>
                </a:lnTo>
                <a:lnTo>
                  <a:pt x="244142" y="94469"/>
                </a:lnTo>
                <a:lnTo>
                  <a:pt x="244142" y="93368"/>
                </a:lnTo>
                <a:lnTo>
                  <a:pt x="244041" y="93101"/>
                </a:lnTo>
                <a:lnTo>
                  <a:pt x="243274" y="92334"/>
                </a:lnTo>
                <a:lnTo>
                  <a:pt x="244041" y="91566"/>
                </a:lnTo>
                <a:lnTo>
                  <a:pt x="244142" y="91266"/>
                </a:lnTo>
                <a:lnTo>
                  <a:pt x="244142" y="90199"/>
                </a:lnTo>
                <a:lnTo>
                  <a:pt x="245409" y="90199"/>
                </a:lnTo>
                <a:lnTo>
                  <a:pt x="246310" y="89298"/>
                </a:lnTo>
                <a:lnTo>
                  <a:pt x="246310" y="89131"/>
                </a:lnTo>
                <a:lnTo>
                  <a:pt x="246310" y="88197"/>
                </a:lnTo>
                <a:lnTo>
                  <a:pt x="246310" y="86363"/>
                </a:lnTo>
                <a:lnTo>
                  <a:pt x="246310" y="85262"/>
                </a:lnTo>
                <a:lnTo>
                  <a:pt x="246310" y="77490"/>
                </a:lnTo>
                <a:lnTo>
                  <a:pt x="246310" y="77323"/>
                </a:lnTo>
                <a:lnTo>
                  <a:pt x="246310" y="76556"/>
                </a:lnTo>
                <a:lnTo>
                  <a:pt x="246310" y="76389"/>
                </a:lnTo>
                <a:lnTo>
                  <a:pt x="246310" y="68617"/>
                </a:lnTo>
                <a:lnTo>
                  <a:pt x="246310" y="67516"/>
                </a:lnTo>
                <a:lnTo>
                  <a:pt x="246310" y="65715"/>
                </a:lnTo>
                <a:lnTo>
                  <a:pt x="246310" y="64747"/>
                </a:lnTo>
                <a:lnTo>
                  <a:pt x="246310" y="64580"/>
                </a:lnTo>
                <a:lnTo>
                  <a:pt x="245409" y="63713"/>
                </a:lnTo>
                <a:lnTo>
                  <a:pt x="244142" y="63713"/>
                </a:lnTo>
                <a:lnTo>
                  <a:pt x="244142" y="62612"/>
                </a:lnTo>
                <a:lnTo>
                  <a:pt x="244041" y="62312"/>
                </a:lnTo>
                <a:lnTo>
                  <a:pt x="243274" y="61545"/>
                </a:lnTo>
                <a:lnTo>
                  <a:pt x="244041" y="60778"/>
                </a:lnTo>
                <a:lnTo>
                  <a:pt x="244142" y="60511"/>
                </a:lnTo>
                <a:lnTo>
                  <a:pt x="244142" y="59410"/>
                </a:lnTo>
                <a:lnTo>
                  <a:pt x="245409" y="59410"/>
                </a:lnTo>
                <a:lnTo>
                  <a:pt x="246310" y="58509"/>
                </a:lnTo>
                <a:lnTo>
                  <a:pt x="246310" y="58376"/>
                </a:lnTo>
                <a:lnTo>
                  <a:pt x="246310" y="57409"/>
                </a:lnTo>
                <a:lnTo>
                  <a:pt x="246310" y="55607"/>
                </a:lnTo>
                <a:lnTo>
                  <a:pt x="246310" y="54473"/>
                </a:lnTo>
                <a:lnTo>
                  <a:pt x="246310" y="46734"/>
                </a:lnTo>
                <a:lnTo>
                  <a:pt x="246310" y="46568"/>
                </a:lnTo>
                <a:lnTo>
                  <a:pt x="246310" y="45800"/>
                </a:lnTo>
                <a:lnTo>
                  <a:pt x="246310" y="45634"/>
                </a:lnTo>
                <a:lnTo>
                  <a:pt x="246310" y="37861"/>
                </a:lnTo>
                <a:lnTo>
                  <a:pt x="246310" y="36761"/>
                </a:lnTo>
                <a:lnTo>
                  <a:pt x="246310" y="34926"/>
                </a:lnTo>
                <a:lnTo>
                  <a:pt x="246310" y="33992"/>
                </a:lnTo>
                <a:lnTo>
                  <a:pt x="246310" y="33825"/>
                </a:lnTo>
                <a:lnTo>
                  <a:pt x="245409" y="32924"/>
                </a:lnTo>
                <a:lnTo>
                  <a:pt x="244142" y="32924"/>
                </a:lnTo>
                <a:lnTo>
                  <a:pt x="244142" y="31824"/>
                </a:lnTo>
                <a:lnTo>
                  <a:pt x="244041" y="31557"/>
                </a:lnTo>
                <a:lnTo>
                  <a:pt x="243274" y="30790"/>
                </a:lnTo>
                <a:lnTo>
                  <a:pt x="244041" y="30022"/>
                </a:lnTo>
                <a:lnTo>
                  <a:pt x="244142" y="29722"/>
                </a:lnTo>
                <a:lnTo>
                  <a:pt x="244142" y="28655"/>
                </a:lnTo>
                <a:lnTo>
                  <a:pt x="245409" y="28655"/>
                </a:lnTo>
                <a:lnTo>
                  <a:pt x="246310" y="27754"/>
                </a:lnTo>
                <a:lnTo>
                  <a:pt x="246310" y="27587"/>
                </a:lnTo>
                <a:lnTo>
                  <a:pt x="246310" y="26620"/>
                </a:lnTo>
                <a:lnTo>
                  <a:pt x="246310" y="24819"/>
                </a:lnTo>
                <a:lnTo>
                  <a:pt x="246310" y="23718"/>
                </a:lnTo>
                <a:lnTo>
                  <a:pt x="246310" y="15946"/>
                </a:lnTo>
                <a:lnTo>
                  <a:pt x="246310" y="15779"/>
                </a:lnTo>
                <a:lnTo>
                  <a:pt x="246310" y="15012"/>
                </a:lnTo>
                <a:lnTo>
                  <a:pt x="246310" y="14845"/>
                </a:lnTo>
                <a:lnTo>
                  <a:pt x="246310" y="7073"/>
                </a:lnTo>
                <a:lnTo>
                  <a:pt x="246310" y="5972"/>
                </a:lnTo>
                <a:lnTo>
                  <a:pt x="246310" y="4137"/>
                </a:lnTo>
                <a:lnTo>
                  <a:pt x="246310" y="3203"/>
                </a:lnTo>
                <a:lnTo>
                  <a:pt x="246310" y="3036"/>
                </a:lnTo>
                <a:close/>
                <a:moveTo>
                  <a:pt x="242574" y="401"/>
                </a:moveTo>
                <a:lnTo>
                  <a:pt x="243374" y="1202"/>
                </a:lnTo>
                <a:lnTo>
                  <a:pt x="243374" y="2503"/>
                </a:lnTo>
                <a:lnTo>
                  <a:pt x="242107" y="3804"/>
                </a:lnTo>
                <a:lnTo>
                  <a:pt x="242107" y="1735"/>
                </a:lnTo>
                <a:lnTo>
                  <a:pt x="240739" y="401"/>
                </a:lnTo>
                <a:lnTo>
                  <a:pt x="242574" y="401"/>
                </a:lnTo>
                <a:close/>
                <a:moveTo>
                  <a:pt x="239338" y="6439"/>
                </a:moveTo>
                <a:lnTo>
                  <a:pt x="234635" y="6439"/>
                </a:lnTo>
                <a:lnTo>
                  <a:pt x="231332" y="3103"/>
                </a:lnTo>
                <a:lnTo>
                  <a:pt x="231332" y="935"/>
                </a:lnTo>
                <a:lnTo>
                  <a:pt x="235269" y="4904"/>
                </a:lnTo>
                <a:lnTo>
                  <a:pt x="240873" y="4904"/>
                </a:lnTo>
                <a:close/>
                <a:moveTo>
                  <a:pt x="239338" y="37228"/>
                </a:moveTo>
                <a:lnTo>
                  <a:pt x="234635" y="37228"/>
                </a:lnTo>
                <a:lnTo>
                  <a:pt x="231332" y="33892"/>
                </a:lnTo>
                <a:lnTo>
                  <a:pt x="231332" y="31757"/>
                </a:lnTo>
                <a:lnTo>
                  <a:pt x="235269" y="35693"/>
                </a:lnTo>
                <a:lnTo>
                  <a:pt x="240873" y="35693"/>
                </a:lnTo>
                <a:close/>
                <a:moveTo>
                  <a:pt x="239205" y="42932"/>
                </a:moveTo>
                <a:lnTo>
                  <a:pt x="242073" y="45800"/>
                </a:lnTo>
                <a:lnTo>
                  <a:pt x="239705" y="45800"/>
                </a:lnTo>
                <a:lnTo>
                  <a:pt x="237437" y="43499"/>
                </a:lnTo>
                <a:lnTo>
                  <a:pt x="237437" y="40230"/>
                </a:lnTo>
                <a:lnTo>
                  <a:pt x="239105" y="38562"/>
                </a:lnTo>
                <a:lnTo>
                  <a:pt x="239105" y="42631"/>
                </a:lnTo>
                <a:close/>
                <a:moveTo>
                  <a:pt x="239338" y="68016"/>
                </a:moveTo>
                <a:lnTo>
                  <a:pt x="234635" y="68016"/>
                </a:lnTo>
                <a:lnTo>
                  <a:pt x="231332" y="64714"/>
                </a:lnTo>
                <a:lnTo>
                  <a:pt x="231332" y="62546"/>
                </a:lnTo>
                <a:lnTo>
                  <a:pt x="235269" y="66482"/>
                </a:lnTo>
                <a:lnTo>
                  <a:pt x="240873" y="66482"/>
                </a:lnTo>
                <a:close/>
                <a:moveTo>
                  <a:pt x="239338" y="98805"/>
                </a:moveTo>
                <a:lnTo>
                  <a:pt x="234635" y="98805"/>
                </a:lnTo>
                <a:lnTo>
                  <a:pt x="231332" y="95503"/>
                </a:lnTo>
                <a:lnTo>
                  <a:pt x="231332" y="93334"/>
                </a:lnTo>
                <a:lnTo>
                  <a:pt x="235269" y="97271"/>
                </a:lnTo>
                <a:lnTo>
                  <a:pt x="240873" y="97271"/>
                </a:lnTo>
                <a:close/>
                <a:moveTo>
                  <a:pt x="239205" y="104509"/>
                </a:moveTo>
                <a:lnTo>
                  <a:pt x="242073" y="107378"/>
                </a:lnTo>
                <a:lnTo>
                  <a:pt x="239705" y="107378"/>
                </a:lnTo>
                <a:lnTo>
                  <a:pt x="237437" y="105076"/>
                </a:lnTo>
                <a:lnTo>
                  <a:pt x="237437" y="101840"/>
                </a:lnTo>
                <a:lnTo>
                  <a:pt x="239105" y="100139"/>
                </a:lnTo>
                <a:lnTo>
                  <a:pt x="239105" y="104209"/>
                </a:lnTo>
                <a:close/>
                <a:moveTo>
                  <a:pt x="239105" y="115384"/>
                </a:moveTo>
                <a:lnTo>
                  <a:pt x="237437" y="113716"/>
                </a:lnTo>
                <a:lnTo>
                  <a:pt x="237437" y="110447"/>
                </a:lnTo>
                <a:lnTo>
                  <a:pt x="239705" y="108145"/>
                </a:lnTo>
                <a:lnTo>
                  <a:pt x="242073" y="108145"/>
                </a:lnTo>
                <a:lnTo>
                  <a:pt x="239105" y="111147"/>
                </a:lnTo>
                <a:lnTo>
                  <a:pt x="239105" y="115384"/>
                </a:lnTo>
                <a:close/>
                <a:moveTo>
                  <a:pt x="220425" y="117685"/>
                </a:moveTo>
                <a:lnTo>
                  <a:pt x="220425" y="112114"/>
                </a:lnTo>
                <a:lnTo>
                  <a:pt x="216488" y="108178"/>
                </a:lnTo>
                <a:lnTo>
                  <a:pt x="218657" y="108178"/>
                </a:lnTo>
                <a:lnTo>
                  <a:pt x="221959" y="111481"/>
                </a:lnTo>
                <a:lnTo>
                  <a:pt x="221959" y="116151"/>
                </a:lnTo>
                <a:close/>
                <a:moveTo>
                  <a:pt x="210618" y="117685"/>
                </a:moveTo>
                <a:lnTo>
                  <a:pt x="209083" y="116184"/>
                </a:lnTo>
                <a:lnTo>
                  <a:pt x="209083" y="111481"/>
                </a:lnTo>
                <a:lnTo>
                  <a:pt x="212419" y="108178"/>
                </a:lnTo>
                <a:lnTo>
                  <a:pt x="214587" y="108178"/>
                </a:lnTo>
                <a:lnTo>
                  <a:pt x="210618" y="112114"/>
                </a:lnTo>
                <a:lnTo>
                  <a:pt x="210618" y="117685"/>
                </a:lnTo>
                <a:close/>
                <a:moveTo>
                  <a:pt x="189636" y="117685"/>
                </a:moveTo>
                <a:lnTo>
                  <a:pt x="189636" y="112114"/>
                </a:lnTo>
                <a:lnTo>
                  <a:pt x="185700" y="108178"/>
                </a:lnTo>
                <a:lnTo>
                  <a:pt x="187868" y="108178"/>
                </a:lnTo>
                <a:lnTo>
                  <a:pt x="191170" y="111481"/>
                </a:lnTo>
                <a:lnTo>
                  <a:pt x="191170" y="116151"/>
                </a:lnTo>
                <a:close/>
                <a:moveTo>
                  <a:pt x="179829" y="117685"/>
                </a:moveTo>
                <a:lnTo>
                  <a:pt x="178294" y="116184"/>
                </a:lnTo>
                <a:lnTo>
                  <a:pt x="178294" y="111481"/>
                </a:lnTo>
                <a:lnTo>
                  <a:pt x="181630" y="108178"/>
                </a:lnTo>
                <a:lnTo>
                  <a:pt x="183798" y="108178"/>
                </a:lnTo>
                <a:lnTo>
                  <a:pt x="179829" y="112114"/>
                </a:lnTo>
                <a:lnTo>
                  <a:pt x="179829" y="117685"/>
                </a:lnTo>
                <a:close/>
                <a:moveTo>
                  <a:pt x="158847" y="117685"/>
                </a:moveTo>
                <a:lnTo>
                  <a:pt x="158847" y="112114"/>
                </a:lnTo>
                <a:lnTo>
                  <a:pt x="154911" y="108178"/>
                </a:lnTo>
                <a:lnTo>
                  <a:pt x="157079" y="108178"/>
                </a:lnTo>
                <a:lnTo>
                  <a:pt x="160382" y="111481"/>
                </a:lnTo>
                <a:lnTo>
                  <a:pt x="160382" y="116151"/>
                </a:lnTo>
                <a:close/>
                <a:moveTo>
                  <a:pt x="149040" y="117685"/>
                </a:moveTo>
                <a:lnTo>
                  <a:pt x="147506" y="116184"/>
                </a:lnTo>
                <a:lnTo>
                  <a:pt x="147506" y="111481"/>
                </a:lnTo>
                <a:lnTo>
                  <a:pt x="150842" y="108178"/>
                </a:lnTo>
                <a:lnTo>
                  <a:pt x="152976" y="108178"/>
                </a:lnTo>
                <a:lnTo>
                  <a:pt x="149040" y="112114"/>
                </a:lnTo>
                <a:lnTo>
                  <a:pt x="149040" y="117685"/>
                </a:lnTo>
                <a:close/>
                <a:moveTo>
                  <a:pt x="128059" y="117685"/>
                </a:moveTo>
                <a:lnTo>
                  <a:pt x="128059" y="112114"/>
                </a:lnTo>
                <a:lnTo>
                  <a:pt x="124122" y="108178"/>
                </a:lnTo>
                <a:lnTo>
                  <a:pt x="126291" y="108178"/>
                </a:lnTo>
                <a:lnTo>
                  <a:pt x="129593" y="111481"/>
                </a:lnTo>
                <a:lnTo>
                  <a:pt x="129593" y="116151"/>
                </a:lnTo>
                <a:close/>
                <a:moveTo>
                  <a:pt x="118252" y="117685"/>
                </a:moveTo>
                <a:lnTo>
                  <a:pt x="116717" y="116184"/>
                </a:lnTo>
                <a:lnTo>
                  <a:pt x="116717" y="111481"/>
                </a:lnTo>
                <a:lnTo>
                  <a:pt x="120053" y="108178"/>
                </a:lnTo>
                <a:lnTo>
                  <a:pt x="122188" y="108178"/>
                </a:lnTo>
                <a:lnTo>
                  <a:pt x="118252" y="112114"/>
                </a:lnTo>
                <a:close/>
                <a:moveTo>
                  <a:pt x="97270" y="117685"/>
                </a:moveTo>
                <a:lnTo>
                  <a:pt x="97270" y="112114"/>
                </a:lnTo>
                <a:lnTo>
                  <a:pt x="93334" y="108178"/>
                </a:lnTo>
                <a:lnTo>
                  <a:pt x="95469" y="108178"/>
                </a:lnTo>
                <a:lnTo>
                  <a:pt x="98804" y="111481"/>
                </a:lnTo>
                <a:lnTo>
                  <a:pt x="98804" y="116151"/>
                </a:lnTo>
                <a:close/>
                <a:moveTo>
                  <a:pt x="87463" y="117685"/>
                </a:moveTo>
                <a:lnTo>
                  <a:pt x="85929" y="116184"/>
                </a:lnTo>
                <a:lnTo>
                  <a:pt x="85929" y="111481"/>
                </a:lnTo>
                <a:lnTo>
                  <a:pt x="89231" y="108178"/>
                </a:lnTo>
                <a:lnTo>
                  <a:pt x="91399" y="108178"/>
                </a:lnTo>
                <a:lnTo>
                  <a:pt x="87463" y="112114"/>
                </a:lnTo>
                <a:close/>
                <a:moveTo>
                  <a:pt x="66481" y="117685"/>
                </a:moveTo>
                <a:lnTo>
                  <a:pt x="66481" y="112114"/>
                </a:lnTo>
                <a:lnTo>
                  <a:pt x="62545" y="108178"/>
                </a:lnTo>
                <a:lnTo>
                  <a:pt x="64680" y="108178"/>
                </a:lnTo>
                <a:lnTo>
                  <a:pt x="68016" y="111481"/>
                </a:lnTo>
                <a:lnTo>
                  <a:pt x="68016" y="116151"/>
                </a:lnTo>
                <a:close/>
                <a:moveTo>
                  <a:pt x="56674" y="117685"/>
                </a:moveTo>
                <a:lnTo>
                  <a:pt x="55140" y="116184"/>
                </a:lnTo>
                <a:lnTo>
                  <a:pt x="55140" y="111481"/>
                </a:lnTo>
                <a:lnTo>
                  <a:pt x="58442" y="108178"/>
                </a:lnTo>
                <a:lnTo>
                  <a:pt x="60610" y="108178"/>
                </a:lnTo>
                <a:lnTo>
                  <a:pt x="56674" y="112114"/>
                </a:lnTo>
                <a:close/>
                <a:moveTo>
                  <a:pt x="35693" y="117685"/>
                </a:moveTo>
                <a:lnTo>
                  <a:pt x="35693" y="112114"/>
                </a:lnTo>
                <a:lnTo>
                  <a:pt x="31723" y="108178"/>
                </a:lnTo>
                <a:lnTo>
                  <a:pt x="33891" y="108178"/>
                </a:lnTo>
                <a:lnTo>
                  <a:pt x="37227" y="111481"/>
                </a:lnTo>
                <a:lnTo>
                  <a:pt x="37227" y="116151"/>
                </a:lnTo>
                <a:close/>
                <a:moveTo>
                  <a:pt x="25886" y="117685"/>
                </a:moveTo>
                <a:lnTo>
                  <a:pt x="24351" y="116184"/>
                </a:lnTo>
                <a:lnTo>
                  <a:pt x="24351" y="111481"/>
                </a:lnTo>
                <a:lnTo>
                  <a:pt x="27654" y="108178"/>
                </a:lnTo>
                <a:lnTo>
                  <a:pt x="29822" y="108178"/>
                </a:lnTo>
                <a:lnTo>
                  <a:pt x="25886" y="112114"/>
                </a:lnTo>
                <a:lnTo>
                  <a:pt x="25886" y="117685"/>
                </a:lnTo>
                <a:close/>
                <a:moveTo>
                  <a:pt x="6972" y="85929"/>
                </a:moveTo>
                <a:lnTo>
                  <a:pt x="11675" y="85929"/>
                </a:lnTo>
                <a:lnTo>
                  <a:pt x="14978" y="89265"/>
                </a:lnTo>
                <a:lnTo>
                  <a:pt x="14978" y="91400"/>
                </a:lnTo>
                <a:lnTo>
                  <a:pt x="11042" y="87464"/>
                </a:lnTo>
                <a:lnTo>
                  <a:pt x="5438" y="87464"/>
                </a:lnTo>
                <a:close/>
                <a:moveTo>
                  <a:pt x="7106" y="80258"/>
                </a:moveTo>
                <a:lnTo>
                  <a:pt x="4237" y="77356"/>
                </a:lnTo>
                <a:lnTo>
                  <a:pt x="6605" y="77356"/>
                </a:lnTo>
                <a:lnTo>
                  <a:pt x="8873" y="79658"/>
                </a:lnTo>
                <a:lnTo>
                  <a:pt x="8873" y="82927"/>
                </a:lnTo>
                <a:lnTo>
                  <a:pt x="7206" y="84595"/>
                </a:lnTo>
                <a:lnTo>
                  <a:pt x="7206" y="80525"/>
                </a:lnTo>
                <a:close/>
                <a:moveTo>
                  <a:pt x="6972" y="55140"/>
                </a:moveTo>
                <a:lnTo>
                  <a:pt x="11675" y="55140"/>
                </a:lnTo>
                <a:lnTo>
                  <a:pt x="14978" y="58443"/>
                </a:lnTo>
                <a:lnTo>
                  <a:pt x="14978" y="60611"/>
                </a:lnTo>
                <a:lnTo>
                  <a:pt x="11042" y="56675"/>
                </a:lnTo>
                <a:lnTo>
                  <a:pt x="5438" y="56675"/>
                </a:lnTo>
                <a:close/>
                <a:moveTo>
                  <a:pt x="6972" y="24352"/>
                </a:moveTo>
                <a:lnTo>
                  <a:pt x="11675" y="24352"/>
                </a:lnTo>
                <a:lnTo>
                  <a:pt x="14978" y="27654"/>
                </a:lnTo>
                <a:lnTo>
                  <a:pt x="14978" y="29822"/>
                </a:lnTo>
                <a:lnTo>
                  <a:pt x="11042" y="25886"/>
                </a:lnTo>
                <a:lnTo>
                  <a:pt x="5438" y="25886"/>
                </a:lnTo>
                <a:close/>
                <a:moveTo>
                  <a:pt x="7106" y="18648"/>
                </a:moveTo>
                <a:lnTo>
                  <a:pt x="4237" y="15779"/>
                </a:lnTo>
                <a:lnTo>
                  <a:pt x="6605" y="15779"/>
                </a:lnTo>
                <a:lnTo>
                  <a:pt x="8873" y="18081"/>
                </a:lnTo>
                <a:lnTo>
                  <a:pt x="8873" y="21316"/>
                </a:lnTo>
                <a:lnTo>
                  <a:pt x="7206" y="23017"/>
                </a:lnTo>
                <a:lnTo>
                  <a:pt x="7206" y="18948"/>
                </a:lnTo>
                <a:close/>
                <a:moveTo>
                  <a:pt x="7206" y="7773"/>
                </a:moveTo>
                <a:lnTo>
                  <a:pt x="8873" y="9441"/>
                </a:lnTo>
                <a:lnTo>
                  <a:pt x="8873" y="12710"/>
                </a:lnTo>
                <a:lnTo>
                  <a:pt x="6605" y="15012"/>
                </a:lnTo>
                <a:lnTo>
                  <a:pt x="4237" y="15012"/>
                </a:lnTo>
                <a:lnTo>
                  <a:pt x="7206" y="12010"/>
                </a:lnTo>
                <a:lnTo>
                  <a:pt x="7206" y="7773"/>
                </a:lnTo>
                <a:close/>
                <a:moveTo>
                  <a:pt x="25886" y="5471"/>
                </a:moveTo>
                <a:lnTo>
                  <a:pt x="25886" y="11042"/>
                </a:lnTo>
                <a:lnTo>
                  <a:pt x="29822" y="15012"/>
                </a:lnTo>
                <a:lnTo>
                  <a:pt x="27654" y="15012"/>
                </a:lnTo>
                <a:lnTo>
                  <a:pt x="24351" y="11676"/>
                </a:lnTo>
                <a:lnTo>
                  <a:pt x="24351" y="6973"/>
                </a:lnTo>
                <a:close/>
                <a:moveTo>
                  <a:pt x="35693" y="5471"/>
                </a:moveTo>
                <a:lnTo>
                  <a:pt x="37227" y="6973"/>
                </a:lnTo>
                <a:lnTo>
                  <a:pt x="37227" y="11676"/>
                </a:lnTo>
                <a:lnTo>
                  <a:pt x="33891" y="15012"/>
                </a:lnTo>
                <a:lnTo>
                  <a:pt x="31723" y="15012"/>
                </a:lnTo>
                <a:lnTo>
                  <a:pt x="35693" y="11042"/>
                </a:lnTo>
                <a:lnTo>
                  <a:pt x="35693" y="5471"/>
                </a:lnTo>
                <a:close/>
                <a:moveTo>
                  <a:pt x="56674" y="5471"/>
                </a:moveTo>
                <a:lnTo>
                  <a:pt x="56674" y="11042"/>
                </a:lnTo>
                <a:lnTo>
                  <a:pt x="60610" y="15012"/>
                </a:lnTo>
                <a:lnTo>
                  <a:pt x="58442" y="15012"/>
                </a:lnTo>
                <a:lnTo>
                  <a:pt x="55140" y="11676"/>
                </a:lnTo>
                <a:lnTo>
                  <a:pt x="55140" y="6973"/>
                </a:lnTo>
                <a:close/>
                <a:moveTo>
                  <a:pt x="66481" y="5471"/>
                </a:moveTo>
                <a:lnTo>
                  <a:pt x="68016" y="6973"/>
                </a:lnTo>
                <a:lnTo>
                  <a:pt x="68016" y="11676"/>
                </a:lnTo>
                <a:lnTo>
                  <a:pt x="64680" y="15012"/>
                </a:lnTo>
                <a:lnTo>
                  <a:pt x="62512" y="15012"/>
                </a:lnTo>
                <a:lnTo>
                  <a:pt x="66481" y="11042"/>
                </a:lnTo>
                <a:lnTo>
                  <a:pt x="66481" y="5471"/>
                </a:lnTo>
                <a:close/>
                <a:moveTo>
                  <a:pt x="87463" y="5471"/>
                </a:moveTo>
                <a:lnTo>
                  <a:pt x="87463" y="11042"/>
                </a:lnTo>
                <a:lnTo>
                  <a:pt x="91399" y="15012"/>
                </a:lnTo>
                <a:lnTo>
                  <a:pt x="89231" y="15012"/>
                </a:lnTo>
                <a:lnTo>
                  <a:pt x="85929" y="11676"/>
                </a:lnTo>
                <a:lnTo>
                  <a:pt x="85929" y="6973"/>
                </a:lnTo>
                <a:close/>
                <a:moveTo>
                  <a:pt x="97270" y="5471"/>
                </a:moveTo>
                <a:lnTo>
                  <a:pt x="98804" y="6973"/>
                </a:lnTo>
                <a:lnTo>
                  <a:pt x="98804" y="11676"/>
                </a:lnTo>
                <a:lnTo>
                  <a:pt x="95502" y="15012"/>
                </a:lnTo>
                <a:lnTo>
                  <a:pt x="93334" y="15012"/>
                </a:lnTo>
                <a:lnTo>
                  <a:pt x="97270" y="11042"/>
                </a:lnTo>
                <a:lnTo>
                  <a:pt x="97270" y="5471"/>
                </a:lnTo>
                <a:close/>
                <a:moveTo>
                  <a:pt x="118252" y="5471"/>
                </a:moveTo>
                <a:lnTo>
                  <a:pt x="118252" y="11042"/>
                </a:lnTo>
                <a:lnTo>
                  <a:pt x="122188" y="15012"/>
                </a:lnTo>
                <a:lnTo>
                  <a:pt x="120053" y="15012"/>
                </a:lnTo>
                <a:lnTo>
                  <a:pt x="116717" y="11676"/>
                </a:lnTo>
                <a:lnTo>
                  <a:pt x="116717" y="6973"/>
                </a:lnTo>
                <a:close/>
                <a:moveTo>
                  <a:pt x="128059" y="5471"/>
                </a:moveTo>
                <a:lnTo>
                  <a:pt x="129593" y="6973"/>
                </a:lnTo>
                <a:lnTo>
                  <a:pt x="129593" y="11676"/>
                </a:lnTo>
                <a:lnTo>
                  <a:pt x="126291" y="15012"/>
                </a:lnTo>
                <a:lnTo>
                  <a:pt x="124122" y="15012"/>
                </a:lnTo>
                <a:lnTo>
                  <a:pt x="128059" y="11042"/>
                </a:lnTo>
                <a:lnTo>
                  <a:pt x="128059" y="5471"/>
                </a:lnTo>
                <a:close/>
                <a:moveTo>
                  <a:pt x="149040" y="5471"/>
                </a:moveTo>
                <a:lnTo>
                  <a:pt x="149040" y="11042"/>
                </a:lnTo>
                <a:lnTo>
                  <a:pt x="153010" y="15012"/>
                </a:lnTo>
                <a:lnTo>
                  <a:pt x="150842" y="15012"/>
                </a:lnTo>
                <a:lnTo>
                  <a:pt x="147506" y="11676"/>
                </a:lnTo>
                <a:lnTo>
                  <a:pt x="147506" y="6973"/>
                </a:lnTo>
                <a:close/>
                <a:moveTo>
                  <a:pt x="158847" y="5471"/>
                </a:moveTo>
                <a:lnTo>
                  <a:pt x="160382" y="6973"/>
                </a:lnTo>
                <a:lnTo>
                  <a:pt x="160382" y="11676"/>
                </a:lnTo>
                <a:lnTo>
                  <a:pt x="157079" y="15012"/>
                </a:lnTo>
                <a:lnTo>
                  <a:pt x="154911" y="15012"/>
                </a:lnTo>
                <a:lnTo>
                  <a:pt x="158847" y="11042"/>
                </a:lnTo>
                <a:close/>
                <a:moveTo>
                  <a:pt x="179829" y="5471"/>
                </a:moveTo>
                <a:lnTo>
                  <a:pt x="179829" y="11042"/>
                </a:lnTo>
                <a:lnTo>
                  <a:pt x="183798" y="15012"/>
                </a:lnTo>
                <a:lnTo>
                  <a:pt x="181630" y="15012"/>
                </a:lnTo>
                <a:lnTo>
                  <a:pt x="178294" y="11676"/>
                </a:lnTo>
                <a:lnTo>
                  <a:pt x="178294" y="6973"/>
                </a:lnTo>
                <a:close/>
                <a:moveTo>
                  <a:pt x="189636" y="5471"/>
                </a:moveTo>
                <a:lnTo>
                  <a:pt x="191170" y="6973"/>
                </a:lnTo>
                <a:lnTo>
                  <a:pt x="191170" y="11676"/>
                </a:lnTo>
                <a:lnTo>
                  <a:pt x="187868" y="15012"/>
                </a:lnTo>
                <a:lnTo>
                  <a:pt x="185700" y="15012"/>
                </a:lnTo>
                <a:lnTo>
                  <a:pt x="189636" y="11042"/>
                </a:lnTo>
                <a:lnTo>
                  <a:pt x="189636" y="5471"/>
                </a:lnTo>
                <a:close/>
                <a:moveTo>
                  <a:pt x="210618" y="5471"/>
                </a:moveTo>
                <a:lnTo>
                  <a:pt x="210618" y="11042"/>
                </a:lnTo>
                <a:lnTo>
                  <a:pt x="214587" y="15012"/>
                </a:lnTo>
                <a:lnTo>
                  <a:pt x="212419" y="15012"/>
                </a:lnTo>
                <a:lnTo>
                  <a:pt x="209083" y="11676"/>
                </a:lnTo>
                <a:lnTo>
                  <a:pt x="209083" y="6973"/>
                </a:lnTo>
                <a:close/>
                <a:moveTo>
                  <a:pt x="220425" y="5471"/>
                </a:moveTo>
                <a:lnTo>
                  <a:pt x="221959" y="6973"/>
                </a:lnTo>
                <a:lnTo>
                  <a:pt x="221959" y="11676"/>
                </a:lnTo>
                <a:lnTo>
                  <a:pt x="218657" y="15012"/>
                </a:lnTo>
                <a:lnTo>
                  <a:pt x="216488" y="15012"/>
                </a:lnTo>
                <a:lnTo>
                  <a:pt x="220425" y="11042"/>
                </a:lnTo>
                <a:lnTo>
                  <a:pt x="220425" y="5471"/>
                </a:lnTo>
                <a:close/>
                <a:moveTo>
                  <a:pt x="236636" y="112915"/>
                </a:moveTo>
                <a:lnTo>
                  <a:pt x="235302" y="111581"/>
                </a:lnTo>
                <a:lnTo>
                  <a:pt x="235302" y="109579"/>
                </a:lnTo>
                <a:lnTo>
                  <a:pt x="236736" y="108145"/>
                </a:lnTo>
                <a:lnTo>
                  <a:pt x="238604" y="108145"/>
                </a:lnTo>
                <a:lnTo>
                  <a:pt x="236636" y="110113"/>
                </a:lnTo>
                <a:close/>
                <a:moveTo>
                  <a:pt x="219757" y="107378"/>
                </a:moveTo>
                <a:lnTo>
                  <a:pt x="222760" y="104376"/>
                </a:lnTo>
                <a:lnTo>
                  <a:pt x="222760" y="100139"/>
                </a:lnTo>
                <a:lnTo>
                  <a:pt x="224427" y="101840"/>
                </a:lnTo>
                <a:lnTo>
                  <a:pt x="224427" y="105076"/>
                </a:lnTo>
                <a:lnTo>
                  <a:pt x="222159" y="107378"/>
                </a:lnTo>
                <a:close/>
                <a:moveTo>
                  <a:pt x="216488" y="107378"/>
                </a:moveTo>
                <a:lnTo>
                  <a:pt x="220425" y="103408"/>
                </a:lnTo>
                <a:lnTo>
                  <a:pt x="220425" y="97838"/>
                </a:lnTo>
                <a:lnTo>
                  <a:pt x="221959" y="99372"/>
                </a:lnTo>
                <a:lnTo>
                  <a:pt x="221959" y="104042"/>
                </a:lnTo>
                <a:lnTo>
                  <a:pt x="218657" y="107378"/>
                </a:lnTo>
                <a:lnTo>
                  <a:pt x="216488" y="107378"/>
                </a:lnTo>
                <a:close/>
                <a:moveTo>
                  <a:pt x="212419" y="107378"/>
                </a:moveTo>
                <a:lnTo>
                  <a:pt x="209083" y="104042"/>
                </a:lnTo>
                <a:lnTo>
                  <a:pt x="209083" y="99372"/>
                </a:lnTo>
                <a:lnTo>
                  <a:pt x="210618" y="97838"/>
                </a:lnTo>
                <a:lnTo>
                  <a:pt x="210618" y="103408"/>
                </a:lnTo>
                <a:lnTo>
                  <a:pt x="214587" y="107378"/>
                </a:lnTo>
                <a:lnTo>
                  <a:pt x="212419" y="107378"/>
                </a:lnTo>
                <a:close/>
                <a:moveTo>
                  <a:pt x="208916" y="107378"/>
                </a:moveTo>
                <a:lnTo>
                  <a:pt x="206648" y="105076"/>
                </a:lnTo>
                <a:lnTo>
                  <a:pt x="206648" y="101840"/>
                </a:lnTo>
                <a:lnTo>
                  <a:pt x="208316" y="100139"/>
                </a:lnTo>
                <a:lnTo>
                  <a:pt x="208316" y="104376"/>
                </a:lnTo>
                <a:lnTo>
                  <a:pt x="211285" y="107378"/>
                </a:lnTo>
                <a:lnTo>
                  <a:pt x="208916" y="107378"/>
                </a:lnTo>
                <a:close/>
                <a:moveTo>
                  <a:pt x="205848" y="112915"/>
                </a:moveTo>
                <a:lnTo>
                  <a:pt x="204513" y="111581"/>
                </a:lnTo>
                <a:lnTo>
                  <a:pt x="204513" y="109579"/>
                </a:lnTo>
                <a:lnTo>
                  <a:pt x="205948" y="108145"/>
                </a:lnTo>
                <a:lnTo>
                  <a:pt x="207816" y="108145"/>
                </a:lnTo>
                <a:lnTo>
                  <a:pt x="205848" y="110113"/>
                </a:lnTo>
                <a:close/>
                <a:moveTo>
                  <a:pt x="188969" y="107378"/>
                </a:moveTo>
                <a:lnTo>
                  <a:pt x="191837" y="104509"/>
                </a:lnTo>
                <a:lnTo>
                  <a:pt x="191971" y="104209"/>
                </a:lnTo>
                <a:lnTo>
                  <a:pt x="191971" y="100139"/>
                </a:lnTo>
                <a:lnTo>
                  <a:pt x="193639" y="101840"/>
                </a:lnTo>
                <a:lnTo>
                  <a:pt x="193639" y="105076"/>
                </a:lnTo>
                <a:lnTo>
                  <a:pt x="191337" y="107378"/>
                </a:lnTo>
                <a:lnTo>
                  <a:pt x="188969" y="107378"/>
                </a:lnTo>
                <a:close/>
                <a:moveTo>
                  <a:pt x="185700" y="107378"/>
                </a:moveTo>
                <a:lnTo>
                  <a:pt x="189636" y="103408"/>
                </a:lnTo>
                <a:lnTo>
                  <a:pt x="189636" y="97838"/>
                </a:lnTo>
                <a:lnTo>
                  <a:pt x="191170" y="99372"/>
                </a:lnTo>
                <a:lnTo>
                  <a:pt x="191170" y="104042"/>
                </a:lnTo>
                <a:lnTo>
                  <a:pt x="187868" y="107378"/>
                </a:lnTo>
                <a:lnTo>
                  <a:pt x="185700" y="107378"/>
                </a:lnTo>
                <a:close/>
                <a:moveTo>
                  <a:pt x="181630" y="107378"/>
                </a:moveTo>
                <a:lnTo>
                  <a:pt x="178294" y="104042"/>
                </a:lnTo>
                <a:lnTo>
                  <a:pt x="178294" y="99372"/>
                </a:lnTo>
                <a:lnTo>
                  <a:pt x="179829" y="97838"/>
                </a:lnTo>
                <a:lnTo>
                  <a:pt x="179829" y="103408"/>
                </a:lnTo>
                <a:lnTo>
                  <a:pt x="183798" y="107378"/>
                </a:lnTo>
                <a:lnTo>
                  <a:pt x="181630" y="107378"/>
                </a:lnTo>
                <a:close/>
                <a:moveTo>
                  <a:pt x="178128" y="107378"/>
                </a:moveTo>
                <a:lnTo>
                  <a:pt x="175826" y="105076"/>
                </a:lnTo>
                <a:lnTo>
                  <a:pt x="175826" y="101840"/>
                </a:lnTo>
                <a:lnTo>
                  <a:pt x="177527" y="100139"/>
                </a:lnTo>
                <a:lnTo>
                  <a:pt x="177527" y="104209"/>
                </a:lnTo>
                <a:lnTo>
                  <a:pt x="177627" y="104509"/>
                </a:lnTo>
                <a:lnTo>
                  <a:pt x="180496" y="107378"/>
                </a:lnTo>
                <a:lnTo>
                  <a:pt x="178128" y="107378"/>
                </a:lnTo>
                <a:close/>
                <a:moveTo>
                  <a:pt x="175059" y="112915"/>
                </a:moveTo>
                <a:lnTo>
                  <a:pt x="173725" y="111581"/>
                </a:lnTo>
                <a:lnTo>
                  <a:pt x="173725" y="109579"/>
                </a:lnTo>
                <a:lnTo>
                  <a:pt x="175159" y="108145"/>
                </a:lnTo>
                <a:lnTo>
                  <a:pt x="177027" y="108145"/>
                </a:lnTo>
                <a:lnTo>
                  <a:pt x="175059" y="110113"/>
                </a:lnTo>
                <a:close/>
                <a:moveTo>
                  <a:pt x="158180" y="107378"/>
                </a:moveTo>
                <a:lnTo>
                  <a:pt x="161182" y="104376"/>
                </a:lnTo>
                <a:lnTo>
                  <a:pt x="161182" y="100139"/>
                </a:lnTo>
                <a:lnTo>
                  <a:pt x="162850" y="101840"/>
                </a:lnTo>
                <a:lnTo>
                  <a:pt x="162850" y="105076"/>
                </a:lnTo>
                <a:lnTo>
                  <a:pt x="160548" y="107378"/>
                </a:lnTo>
                <a:close/>
                <a:moveTo>
                  <a:pt x="154911" y="107378"/>
                </a:moveTo>
                <a:lnTo>
                  <a:pt x="158847" y="103408"/>
                </a:lnTo>
                <a:lnTo>
                  <a:pt x="158847" y="97838"/>
                </a:lnTo>
                <a:lnTo>
                  <a:pt x="160382" y="99372"/>
                </a:lnTo>
                <a:lnTo>
                  <a:pt x="160382" y="104042"/>
                </a:lnTo>
                <a:lnTo>
                  <a:pt x="157079" y="107378"/>
                </a:lnTo>
                <a:lnTo>
                  <a:pt x="154911" y="107378"/>
                </a:lnTo>
                <a:close/>
                <a:moveTo>
                  <a:pt x="150842" y="107378"/>
                </a:moveTo>
                <a:lnTo>
                  <a:pt x="147506" y="104042"/>
                </a:lnTo>
                <a:lnTo>
                  <a:pt x="147506" y="99372"/>
                </a:lnTo>
                <a:lnTo>
                  <a:pt x="149040" y="97838"/>
                </a:lnTo>
                <a:lnTo>
                  <a:pt x="149040" y="103408"/>
                </a:lnTo>
                <a:lnTo>
                  <a:pt x="153010" y="107378"/>
                </a:lnTo>
                <a:lnTo>
                  <a:pt x="150842" y="107378"/>
                </a:lnTo>
                <a:close/>
                <a:moveTo>
                  <a:pt x="147339" y="107378"/>
                </a:moveTo>
                <a:lnTo>
                  <a:pt x="145037" y="105076"/>
                </a:lnTo>
                <a:lnTo>
                  <a:pt x="145037" y="101840"/>
                </a:lnTo>
                <a:lnTo>
                  <a:pt x="146739" y="100139"/>
                </a:lnTo>
                <a:lnTo>
                  <a:pt x="146739" y="104376"/>
                </a:lnTo>
                <a:lnTo>
                  <a:pt x="149707" y="107378"/>
                </a:lnTo>
                <a:lnTo>
                  <a:pt x="147339" y="107378"/>
                </a:lnTo>
                <a:close/>
                <a:moveTo>
                  <a:pt x="144270" y="112915"/>
                </a:moveTo>
                <a:lnTo>
                  <a:pt x="142936" y="111581"/>
                </a:lnTo>
                <a:lnTo>
                  <a:pt x="142936" y="109579"/>
                </a:lnTo>
                <a:lnTo>
                  <a:pt x="144370" y="108145"/>
                </a:lnTo>
                <a:lnTo>
                  <a:pt x="146238" y="108145"/>
                </a:lnTo>
                <a:lnTo>
                  <a:pt x="144270" y="110113"/>
                </a:lnTo>
                <a:close/>
                <a:moveTo>
                  <a:pt x="127391" y="107378"/>
                </a:moveTo>
                <a:lnTo>
                  <a:pt x="130260" y="104509"/>
                </a:lnTo>
                <a:lnTo>
                  <a:pt x="130394" y="104209"/>
                </a:lnTo>
                <a:lnTo>
                  <a:pt x="130394" y="100139"/>
                </a:lnTo>
                <a:lnTo>
                  <a:pt x="132061" y="101840"/>
                </a:lnTo>
                <a:lnTo>
                  <a:pt x="132061" y="105076"/>
                </a:lnTo>
                <a:lnTo>
                  <a:pt x="129760" y="107378"/>
                </a:lnTo>
                <a:lnTo>
                  <a:pt x="127391" y="107378"/>
                </a:lnTo>
                <a:close/>
                <a:moveTo>
                  <a:pt x="124122" y="107378"/>
                </a:moveTo>
                <a:lnTo>
                  <a:pt x="128059" y="103408"/>
                </a:lnTo>
                <a:lnTo>
                  <a:pt x="128059" y="97838"/>
                </a:lnTo>
                <a:lnTo>
                  <a:pt x="129593" y="99372"/>
                </a:lnTo>
                <a:lnTo>
                  <a:pt x="129593" y="104042"/>
                </a:lnTo>
                <a:lnTo>
                  <a:pt x="126291" y="107378"/>
                </a:lnTo>
                <a:lnTo>
                  <a:pt x="124122" y="107378"/>
                </a:lnTo>
                <a:close/>
                <a:moveTo>
                  <a:pt x="120053" y="107378"/>
                </a:moveTo>
                <a:lnTo>
                  <a:pt x="116717" y="104042"/>
                </a:lnTo>
                <a:lnTo>
                  <a:pt x="116717" y="99372"/>
                </a:lnTo>
                <a:lnTo>
                  <a:pt x="118252" y="97838"/>
                </a:lnTo>
                <a:lnTo>
                  <a:pt x="118252" y="103408"/>
                </a:lnTo>
                <a:lnTo>
                  <a:pt x="122188" y="107378"/>
                </a:lnTo>
                <a:lnTo>
                  <a:pt x="120053" y="107378"/>
                </a:lnTo>
                <a:close/>
                <a:moveTo>
                  <a:pt x="116550" y="107378"/>
                </a:moveTo>
                <a:lnTo>
                  <a:pt x="114249" y="105076"/>
                </a:lnTo>
                <a:lnTo>
                  <a:pt x="114249" y="101840"/>
                </a:lnTo>
                <a:lnTo>
                  <a:pt x="115950" y="100139"/>
                </a:lnTo>
                <a:lnTo>
                  <a:pt x="115950" y="104209"/>
                </a:lnTo>
                <a:lnTo>
                  <a:pt x="116050" y="104509"/>
                </a:lnTo>
                <a:lnTo>
                  <a:pt x="118919" y="107378"/>
                </a:lnTo>
                <a:lnTo>
                  <a:pt x="116550" y="107378"/>
                </a:lnTo>
                <a:close/>
                <a:moveTo>
                  <a:pt x="113482" y="112915"/>
                </a:moveTo>
                <a:lnTo>
                  <a:pt x="112147" y="111581"/>
                </a:lnTo>
                <a:lnTo>
                  <a:pt x="112147" y="109579"/>
                </a:lnTo>
                <a:lnTo>
                  <a:pt x="113582" y="108145"/>
                </a:lnTo>
                <a:lnTo>
                  <a:pt x="115450" y="108145"/>
                </a:lnTo>
                <a:lnTo>
                  <a:pt x="113482" y="110113"/>
                </a:lnTo>
                <a:close/>
                <a:moveTo>
                  <a:pt x="96603" y="107378"/>
                </a:moveTo>
                <a:lnTo>
                  <a:pt x="99605" y="104376"/>
                </a:lnTo>
                <a:lnTo>
                  <a:pt x="99605" y="100139"/>
                </a:lnTo>
                <a:lnTo>
                  <a:pt x="101273" y="101840"/>
                </a:lnTo>
                <a:lnTo>
                  <a:pt x="101273" y="105076"/>
                </a:lnTo>
                <a:lnTo>
                  <a:pt x="98971" y="107378"/>
                </a:lnTo>
                <a:close/>
                <a:moveTo>
                  <a:pt x="93334" y="107378"/>
                </a:moveTo>
                <a:lnTo>
                  <a:pt x="97270" y="103408"/>
                </a:lnTo>
                <a:lnTo>
                  <a:pt x="97270" y="97838"/>
                </a:lnTo>
                <a:lnTo>
                  <a:pt x="98804" y="99372"/>
                </a:lnTo>
                <a:lnTo>
                  <a:pt x="98804" y="104042"/>
                </a:lnTo>
                <a:lnTo>
                  <a:pt x="95469" y="107378"/>
                </a:lnTo>
                <a:lnTo>
                  <a:pt x="93334" y="107378"/>
                </a:lnTo>
                <a:close/>
                <a:moveTo>
                  <a:pt x="89231" y="107378"/>
                </a:moveTo>
                <a:lnTo>
                  <a:pt x="85929" y="104042"/>
                </a:lnTo>
                <a:lnTo>
                  <a:pt x="85929" y="99372"/>
                </a:lnTo>
                <a:lnTo>
                  <a:pt x="87463" y="97838"/>
                </a:lnTo>
                <a:lnTo>
                  <a:pt x="87463" y="103408"/>
                </a:lnTo>
                <a:lnTo>
                  <a:pt x="91399" y="107378"/>
                </a:lnTo>
                <a:lnTo>
                  <a:pt x="89231" y="107378"/>
                </a:lnTo>
                <a:close/>
                <a:moveTo>
                  <a:pt x="85762" y="107378"/>
                </a:moveTo>
                <a:lnTo>
                  <a:pt x="83460" y="105076"/>
                </a:lnTo>
                <a:lnTo>
                  <a:pt x="83460" y="101840"/>
                </a:lnTo>
                <a:lnTo>
                  <a:pt x="85128" y="100139"/>
                </a:lnTo>
                <a:lnTo>
                  <a:pt x="85128" y="104376"/>
                </a:lnTo>
                <a:lnTo>
                  <a:pt x="88130" y="107378"/>
                </a:lnTo>
                <a:lnTo>
                  <a:pt x="85762" y="107378"/>
                </a:lnTo>
                <a:close/>
                <a:moveTo>
                  <a:pt x="82660" y="112915"/>
                </a:moveTo>
                <a:lnTo>
                  <a:pt x="81359" y="111581"/>
                </a:lnTo>
                <a:lnTo>
                  <a:pt x="81359" y="109579"/>
                </a:lnTo>
                <a:lnTo>
                  <a:pt x="82793" y="108145"/>
                </a:lnTo>
                <a:lnTo>
                  <a:pt x="84628" y="108145"/>
                </a:lnTo>
                <a:lnTo>
                  <a:pt x="82660" y="110113"/>
                </a:lnTo>
                <a:close/>
                <a:moveTo>
                  <a:pt x="65814" y="107378"/>
                </a:moveTo>
                <a:lnTo>
                  <a:pt x="68683" y="104509"/>
                </a:lnTo>
                <a:lnTo>
                  <a:pt x="68816" y="104209"/>
                </a:lnTo>
                <a:lnTo>
                  <a:pt x="68816" y="100139"/>
                </a:lnTo>
                <a:lnTo>
                  <a:pt x="70484" y="101840"/>
                </a:lnTo>
                <a:lnTo>
                  <a:pt x="70484" y="105076"/>
                </a:lnTo>
                <a:lnTo>
                  <a:pt x="68183" y="107378"/>
                </a:lnTo>
                <a:lnTo>
                  <a:pt x="65814" y="107378"/>
                </a:lnTo>
                <a:close/>
                <a:moveTo>
                  <a:pt x="62512" y="107378"/>
                </a:moveTo>
                <a:lnTo>
                  <a:pt x="66481" y="103408"/>
                </a:lnTo>
                <a:lnTo>
                  <a:pt x="66481" y="97838"/>
                </a:lnTo>
                <a:lnTo>
                  <a:pt x="68016" y="99372"/>
                </a:lnTo>
                <a:lnTo>
                  <a:pt x="68016" y="104042"/>
                </a:lnTo>
                <a:lnTo>
                  <a:pt x="64680" y="107378"/>
                </a:lnTo>
                <a:lnTo>
                  <a:pt x="62512" y="107378"/>
                </a:lnTo>
                <a:close/>
                <a:moveTo>
                  <a:pt x="58442" y="107378"/>
                </a:moveTo>
                <a:lnTo>
                  <a:pt x="55140" y="104042"/>
                </a:lnTo>
                <a:lnTo>
                  <a:pt x="55140" y="99372"/>
                </a:lnTo>
                <a:lnTo>
                  <a:pt x="56674" y="97838"/>
                </a:lnTo>
                <a:lnTo>
                  <a:pt x="56674" y="103408"/>
                </a:lnTo>
                <a:lnTo>
                  <a:pt x="60610" y="107378"/>
                </a:lnTo>
                <a:lnTo>
                  <a:pt x="58442" y="107378"/>
                </a:lnTo>
                <a:close/>
                <a:moveTo>
                  <a:pt x="54973" y="107378"/>
                </a:moveTo>
                <a:lnTo>
                  <a:pt x="52671" y="105076"/>
                </a:lnTo>
                <a:lnTo>
                  <a:pt x="52671" y="101840"/>
                </a:lnTo>
                <a:lnTo>
                  <a:pt x="54339" y="100139"/>
                </a:lnTo>
                <a:lnTo>
                  <a:pt x="54339" y="104209"/>
                </a:lnTo>
                <a:lnTo>
                  <a:pt x="54473" y="104509"/>
                </a:lnTo>
                <a:lnTo>
                  <a:pt x="57341" y="107378"/>
                </a:lnTo>
                <a:lnTo>
                  <a:pt x="54973" y="107378"/>
                </a:lnTo>
                <a:close/>
                <a:moveTo>
                  <a:pt x="51871" y="112915"/>
                </a:moveTo>
                <a:lnTo>
                  <a:pt x="50570" y="111581"/>
                </a:lnTo>
                <a:lnTo>
                  <a:pt x="50570" y="109579"/>
                </a:lnTo>
                <a:lnTo>
                  <a:pt x="51971" y="108145"/>
                </a:lnTo>
                <a:lnTo>
                  <a:pt x="53839" y="108145"/>
                </a:lnTo>
                <a:lnTo>
                  <a:pt x="51871" y="110113"/>
                </a:lnTo>
                <a:close/>
                <a:moveTo>
                  <a:pt x="35026" y="107378"/>
                </a:moveTo>
                <a:lnTo>
                  <a:pt x="37994" y="104376"/>
                </a:lnTo>
                <a:lnTo>
                  <a:pt x="37994" y="100139"/>
                </a:lnTo>
                <a:lnTo>
                  <a:pt x="39696" y="101840"/>
                </a:lnTo>
                <a:lnTo>
                  <a:pt x="39696" y="105076"/>
                </a:lnTo>
                <a:lnTo>
                  <a:pt x="37394" y="107378"/>
                </a:lnTo>
                <a:close/>
                <a:moveTo>
                  <a:pt x="31723" y="107378"/>
                </a:moveTo>
                <a:lnTo>
                  <a:pt x="35693" y="103408"/>
                </a:lnTo>
                <a:lnTo>
                  <a:pt x="35693" y="97838"/>
                </a:lnTo>
                <a:lnTo>
                  <a:pt x="37227" y="99372"/>
                </a:lnTo>
                <a:lnTo>
                  <a:pt x="37227" y="104042"/>
                </a:lnTo>
                <a:lnTo>
                  <a:pt x="33891" y="107378"/>
                </a:lnTo>
                <a:lnTo>
                  <a:pt x="31723" y="107378"/>
                </a:lnTo>
                <a:close/>
                <a:moveTo>
                  <a:pt x="27654" y="107378"/>
                </a:moveTo>
                <a:lnTo>
                  <a:pt x="24351" y="104042"/>
                </a:lnTo>
                <a:lnTo>
                  <a:pt x="24351" y="99372"/>
                </a:lnTo>
                <a:lnTo>
                  <a:pt x="25886" y="97838"/>
                </a:lnTo>
                <a:lnTo>
                  <a:pt x="25886" y="103408"/>
                </a:lnTo>
                <a:lnTo>
                  <a:pt x="29822" y="107378"/>
                </a:lnTo>
                <a:lnTo>
                  <a:pt x="27654" y="107378"/>
                </a:lnTo>
                <a:close/>
                <a:moveTo>
                  <a:pt x="24184" y="107378"/>
                </a:moveTo>
                <a:lnTo>
                  <a:pt x="21883" y="105076"/>
                </a:lnTo>
                <a:lnTo>
                  <a:pt x="21883" y="101840"/>
                </a:lnTo>
                <a:lnTo>
                  <a:pt x="23551" y="100139"/>
                </a:lnTo>
                <a:lnTo>
                  <a:pt x="23551" y="104376"/>
                </a:lnTo>
                <a:lnTo>
                  <a:pt x="26553" y="107378"/>
                </a:lnTo>
                <a:lnTo>
                  <a:pt x="24184" y="107378"/>
                </a:lnTo>
                <a:close/>
                <a:moveTo>
                  <a:pt x="21082" y="112915"/>
                </a:moveTo>
                <a:lnTo>
                  <a:pt x="19781" y="111581"/>
                </a:lnTo>
                <a:lnTo>
                  <a:pt x="19781" y="109579"/>
                </a:lnTo>
                <a:lnTo>
                  <a:pt x="21182" y="108145"/>
                </a:lnTo>
                <a:lnTo>
                  <a:pt x="23050" y="108145"/>
                </a:lnTo>
                <a:lnTo>
                  <a:pt x="21082" y="110113"/>
                </a:lnTo>
                <a:close/>
                <a:moveTo>
                  <a:pt x="9674" y="10242"/>
                </a:moveTo>
                <a:lnTo>
                  <a:pt x="11008" y="11576"/>
                </a:lnTo>
                <a:lnTo>
                  <a:pt x="11008" y="13577"/>
                </a:lnTo>
                <a:lnTo>
                  <a:pt x="9574" y="15012"/>
                </a:lnTo>
                <a:lnTo>
                  <a:pt x="7706" y="15012"/>
                </a:lnTo>
                <a:lnTo>
                  <a:pt x="9674" y="13044"/>
                </a:lnTo>
                <a:close/>
                <a:moveTo>
                  <a:pt x="26553" y="15779"/>
                </a:moveTo>
                <a:lnTo>
                  <a:pt x="23551" y="18781"/>
                </a:lnTo>
                <a:lnTo>
                  <a:pt x="23551" y="23017"/>
                </a:lnTo>
                <a:lnTo>
                  <a:pt x="21883" y="21316"/>
                </a:lnTo>
                <a:lnTo>
                  <a:pt x="21883" y="18081"/>
                </a:lnTo>
                <a:lnTo>
                  <a:pt x="24184" y="15779"/>
                </a:lnTo>
                <a:lnTo>
                  <a:pt x="26553" y="15779"/>
                </a:lnTo>
                <a:close/>
                <a:moveTo>
                  <a:pt x="29822" y="15779"/>
                </a:moveTo>
                <a:lnTo>
                  <a:pt x="25886" y="19748"/>
                </a:lnTo>
                <a:lnTo>
                  <a:pt x="25886" y="25319"/>
                </a:lnTo>
                <a:lnTo>
                  <a:pt x="24351" y="23785"/>
                </a:lnTo>
                <a:lnTo>
                  <a:pt x="24351" y="19115"/>
                </a:lnTo>
                <a:lnTo>
                  <a:pt x="27654" y="15779"/>
                </a:lnTo>
                <a:lnTo>
                  <a:pt x="29822" y="15779"/>
                </a:lnTo>
                <a:close/>
                <a:moveTo>
                  <a:pt x="33891" y="15779"/>
                </a:moveTo>
                <a:lnTo>
                  <a:pt x="37227" y="19115"/>
                </a:lnTo>
                <a:lnTo>
                  <a:pt x="37227" y="23785"/>
                </a:lnTo>
                <a:lnTo>
                  <a:pt x="35693" y="25319"/>
                </a:lnTo>
                <a:lnTo>
                  <a:pt x="35693" y="19748"/>
                </a:lnTo>
                <a:lnTo>
                  <a:pt x="31723" y="15779"/>
                </a:lnTo>
                <a:lnTo>
                  <a:pt x="33891" y="15779"/>
                </a:lnTo>
                <a:close/>
                <a:moveTo>
                  <a:pt x="37394" y="15779"/>
                </a:moveTo>
                <a:lnTo>
                  <a:pt x="39696" y="18081"/>
                </a:lnTo>
                <a:lnTo>
                  <a:pt x="39696" y="21316"/>
                </a:lnTo>
                <a:lnTo>
                  <a:pt x="37994" y="23017"/>
                </a:lnTo>
                <a:lnTo>
                  <a:pt x="37994" y="18781"/>
                </a:lnTo>
                <a:lnTo>
                  <a:pt x="35026" y="15779"/>
                </a:lnTo>
                <a:lnTo>
                  <a:pt x="37394" y="15779"/>
                </a:lnTo>
                <a:close/>
                <a:moveTo>
                  <a:pt x="40463" y="10242"/>
                </a:moveTo>
                <a:lnTo>
                  <a:pt x="41797" y="11576"/>
                </a:lnTo>
                <a:lnTo>
                  <a:pt x="41797" y="13577"/>
                </a:lnTo>
                <a:lnTo>
                  <a:pt x="40363" y="15012"/>
                </a:lnTo>
                <a:lnTo>
                  <a:pt x="38495" y="15012"/>
                </a:lnTo>
                <a:lnTo>
                  <a:pt x="40463" y="13044"/>
                </a:lnTo>
                <a:close/>
                <a:moveTo>
                  <a:pt x="57341" y="15779"/>
                </a:moveTo>
                <a:lnTo>
                  <a:pt x="54473" y="18648"/>
                </a:lnTo>
                <a:lnTo>
                  <a:pt x="54339" y="18948"/>
                </a:lnTo>
                <a:lnTo>
                  <a:pt x="54339" y="23017"/>
                </a:lnTo>
                <a:lnTo>
                  <a:pt x="52671" y="21316"/>
                </a:lnTo>
                <a:lnTo>
                  <a:pt x="52671" y="18081"/>
                </a:lnTo>
                <a:lnTo>
                  <a:pt x="54973" y="15779"/>
                </a:lnTo>
                <a:lnTo>
                  <a:pt x="57341" y="15779"/>
                </a:lnTo>
                <a:close/>
                <a:moveTo>
                  <a:pt x="60610" y="15779"/>
                </a:moveTo>
                <a:lnTo>
                  <a:pt x="56674" y="19748"/>
                </a:lnTo>
                <a:lnTo>
                  <a:pt x="56674" y="25319"/>
                </a:lnTo>
                <a:lnTo>
                  <a:pt x="55140" y="23785"/>
                </a:lnTo>
                <a:lnTo>
                  <a:pt x="55140" y="19115"/>
                </a:lnTo>
                <a:lnTo>
                  <a:pt x="58442" y="15779"/>
                </a:lnTo>
                <a:lnTo>
                  <a:pt x="60610" y="15779"/>
                </a:lnTo>
                <a:close/>
                <a:moveTo>
                  <a:pt x="64680" y="15779"/>
                </a:moveTo>
                <a:lnTo>
                  <a:pt x="68016" y="19115"/>
                </a:lnTo>
                <a:lnTo>
                  <a:pt x="68016" y="23785"/>
                </a:lnTo>
                <a:lnTo>
                  <a:pt x="66481" y="25319"/>
                </a:lnTo>
                <a:lnTo>
                  <a:pt x="66481" y="19748"/>
                </a:lnTo>
                <a:lnTo>
                  <a:pt x="62545" y="15779"/>
                </a:lnTo>
                <a:lnTo>
                  <a:pt x="64680" y="15779"/>
                </a:lnTo>
                <a:close/>
                <a:moveTo>
                  <a:pt x="68183" y="15779"/>
                </a:moveTo>
                <a:lnTo>
                  <a:pt x="70484" y="18081"/>
                </a:lnTo>
                <a:lnTo>
                  <a:pt x="70484" y="21316"/>
                </a:lnTo>
                <a:lnTo>
                  <a:pt x="68783" y="23017"/>
                </a:lnTo>
                <a:lnTo>
                  <a:pt x="68783" y="18948"/>
                </a:lnTo>
                <a:lnTo>
                  <a:pt x="68683" y="18648"/>
                </a:lnTo>
                <a:lnTo>
                  <a:pt x="65814" y="15779"/>
                </a:lnTo>
                <a:lnTo>
                  <a:pt x="68183" y="15779"/>
                </a:lnTo>
                <a:close/>
                <a:moveTo>
                  <a:pt x="71251" y="10242"/>
                </a:moveTo>
                <a:lnTo>
                  <a:pt x="72586" y="11576"/>
                </a:lnTo>
                <a:lnTo>
                  <a:pt x="72586" y="13577"/>
                </a:lnTo>
                <a:lnTo>
                  <a:pt x="71151" y="15012"/>
                </a:lnTo>
                <a:lnTo>
                  <a:pt x="69283" y="15012"/>
                </a:lnTo>
                <a:lnTo>
                  <a:pt x="71251" y="13044"/>
                </a:lnTo>
                <a:lnTo>
                  <a:pt x="71251" y="10242"/>
                </a:lnTo>
                <a:close/>
                <a:moveTo>
                  <a:pt x="88130" y="15779"/>
                </a:moveTo>
                <a:lnTo>
                  <a:pt x="85128" y="18781"/>
                </a:lnTo>
                <a:lnTo>
                  <a:pt x="85128" y="23017"/>
                </a:lnTo>
                <a:lnTo>
                  <a:pt x="83460" y="21316"/>
                </a:lnTo>
                <a:lnTo>
                  <a:pt x="83460" y="18081"/>
                </a:lnTo>
                <a:lnTo>
                  <a:pt x="85762" y="15779"/>
                </a:lnTo>
                <a:lnTo>
                  <a:pt x="88130" y="15779"/>
                </a:lnTo>
                <a:close/>
                <a:moveTo>
                  <a:pt x="91399" y="15779"/>
                </a:moveTo>
                <a:lnTo>
                  <a:pt x="87463" y="19748"/>
                </a:lnTo>
                <a:lnTo>
                  <a:pt x="87463" y="25319"/>
                </a:lnTo>
                <a:lnTo>
                  <a:pt x="85929" y="23785"/>
                </a:lnTo>
                <a:lnTo>
                  <a:pt x="85929" y="19115"/>
                </a:lnTo>
                <a:lnTo>
                  <a:pt x="89231" y="15779"/>
                </a:lnTo>
                <a:lnTo>
                  <a:pt x="91399" y="15779"/>
                </a:lnTo>
                <a:close/>
                <a:moveTo>
                  <a:pt x="95469" y="15779"/>
                </a:moveTo>
                <a:lnTo>
                  <a:pt x="98804" y="19115"/>
                </a:lnTo>
                <a:lnTo>
                  <a:pt x="98804" y="23785"/>
                </a:lnTo>
                <a:lnTo>
                  <a:pt x="97270" y="25319"/>
                </a:lnTo>
                <a:lnTo>
                  <a:pt x="97270" y="19748"/>
                </a:lnTo>
                <a:lnTo>
                  <a:pt x="93334" y="15779"/>
                </a:lnTo>
                <a:lnTo>
                  <a:pt x="95469" y="15779"/>
                </a:lnTo>
                <a:close/>
                <a:moveTo>
                  <a:pt x="98971" y="15779"/>
                </a:moveTo>
                <a:lnTo>
                  <a:pt x="101273" y="18081"/>
                </a:lnTo>
                <a:lnTo>
                  <a:pt x="101273" y="21316"/>
                </a:lnTo>
                <a:lnTo>
                  <a:pt x="99572" y="23017"/>
                </a:lnTo>
                <a:lnTo>
                  <a:pt x="99572" y="18781"/>
                </a:lnTo>
                <a:lnTo>
                  <a:pt x="96603" y="15779"/>
                </a:lnTo>
                <a:lnTo>
                  <a:pt x="98971" y="15779"/>
                </a:lnTo>
                <a:close/>
                <a:moveTo>
                  <a:pt x="102040" y="10242"/>
                </a:moveTo>
                <a:lnTo>
                  <a:pt x="103374" y="11576"/>
                </a:lnTo>
                <a:lnTo>
                  <a:pt x="103374" y="13577"/>
                </a:lnTo>
                <a:lnTo>
                  <a:pt x="101940" y="15012"/>
                </a:lnTo>
                <a:lnTo>
                  <a:pt x="100072" y="15012"/>
                </a:lnTo>
                <a:lnTo>
                  <a:pt x="102040" y="13044"/>
                </a:lnTo>
                <a:close/>
                <a:moveTo>
                  <a:pt x="118919" y="15779"/>
                </a:moveTo>
                <a:lnTo>
                  <a:pt x="116050" y="18648"/>
                </a:lnTo>
                <a:lnTo>
                  <a:pt x="115917" y="18948"/>
                </a:lnTo>
                <a:lnTo>
                  <a:pt x="115917" y="23017"/>
                </a:lnTo>
                <a:lnTo>
                  <a:pt x="114249" y="21316"/>
                </a:lnTo>
                <a:lnTo>
                  <a:pt x="114249" y="18081"/>
                </a:lnTo>
                <a:lnTo>
                  <a:pt x="116550" y="15779"/>
                </a:lnTo>
                <a:lnTo>
                  <a:pt x="118919" y="15779"/>
                </a:lnTo>
                <a:close/>
                <a:moveTo>
                  <a:pt x="122188" y="15779"/>
                </a:moveTo>
                <a:lnTo>
                  <a:pt x="118252" y="19748"/>
                </a:lnTo>
                <a:lnTo>
                  <a:pt x="118252" y="25319"/>
                </a:lnTo>
                <a:lnTo>
                  <a:pt x="116717" y="23785"/>
                </a:lnTo>
                <a:lnTo>
                  <a:pt x="116717" y="19115"/>
                </a:lnTo>
                <a:lnTo>
                  <a:pt x="120053" y="15779"/>
                </a:lnTo>
                <a:lnTo>
                  <a:pt x="122188" y="15779"/>
                </a:lnTo>
                <a:close/>
                <a:moveTo>
                  <a:pt x="126291" y="15779"/>
                </a:moveTo>
                <a:lnTo>
                  <a:pt x="129593" y="19115"/>
                </a:lnTo>
                <a:lnTo>
                  <a:pt x="129593" y="23785"/>
                </a:lnTo>
                <a:lnTo>
                  <a:pt x="128059" y="25319"/>
                </a:lnTo>
                <a:lnTo>
                  <a:pt x="128059" y="19748"/>
                </a:lnTo>
                <a:lnTo>
                  <a:pt x="124122" y="15779"/>
                </a:lnTo>
                <a:lnTo>
                  <a:pt x="126291" y="15779"/>
                </a:lnTo>
                <a:close/>
                <a:moveTo>
                  <a:pt x="129760" y="15779"/>
                </a:moveTo>
                <a:lnTo>
                  <a:pt x="132061" y="18081"/>
                </a:lnTo>
                <a:lnTo>
                  <a:pt x="132061" y="21316"/>
                </a:lnTo>
                <a:lnTo>
                  <a:pt x="130394" y="23017"/>
                </a:lnTo>
                <a:lnTo>
                  <a:pt x="130394" y="18948"/>
                </a:lnTo>
                <a:lnTo>
                  <a:pt x="130260" y="18648"/>
                </a:lnTo>
                <a:lnTo>
                  <a:pt x="127391" y="15779"/>
                </a:lnTo>
                <a:lnTo>
                  <a:pt x="129760" y="15779"/>
                </a:lnTo>
                <a:close/>
                <a:moveTo>
                  <a:pt x="132862" y="10242"/>
                </a:moveTo>
                <a:lnTo>
                  <a:pt x="134163" y="11576"/>
                </a:lnTo>
                <a:lnTo>
                  <a:pt x="134163" y="13577"/>
                </a:lnTo>
                <a:lnTo>
                  <a:pt x="132729" y="15012"/>
                </a:lnTo>
                <a:lnTo>
                  <a:pt x="130894" y="15012"/>
                </a:lnTo>
                <a:lnTo>
                  <a:pt x="132862" y="13044"/>
                </a:lnTo>
                <a:close/>
                <a:moveTo>
                  <a:pt x="149707" y="15779"/>
                </a:moveTo>
                <a:lnTo>
                  <a:pt x="146739" y="18781"/>
                </a:lnTo>
                <a:lnTo>
                  <a:pt x="146739" y="23017"/>
                </a:lnTo>
                <a:lnTo>
                  <a:pt x="145037" y="21316"/>
                </a:lnTo>
                <a:lnTo>
                  <a:pt x="145037" y="18081"/>
                </a:lnTo>
                <a:lnTo>
                  <a:pt x="147339" y="15779"/>
                </a:lnTo>
                <a:lnTo>
                  <a:pt x="149707" y="15779"/>
                </a:lnTo>
                <a:close/>
                <a:moveTo>
                  <a:pt x="153010" y="15779"/>
                </a:moveTo>
                <a:lnTo>
                  <a:pt x="149040" y="19748"/>
                </a:lnTo>
                <a:lnTo>
                  <a:pt x="149040" y="25319"/>
                </a:lnTo>
                <a:lnTo>
                  <a:pt x="147506" y="23785"/>
                </a:lnTo>
                <a:lnTo>
                  <a:pt x="147506" y="19115"/>
                </a:lnTo>
                <a:lnTo>
                  <a:pt x="150842" y="15779"/>
                </a:lnTo>
                <a:lnTo>
                  <a:pt x="153010" y="15779"/>
                </a:lnTo>
                <a:close/>
                <a:moveTo>
                  <a:pt x="157079" y="15779"/>
                </a:moveTo>
                <a:lnTo>
                  <a:pt x="160382" y="19115"/>
                </a:lnTo>
                <a:lnTo>
                  <a:pt x="160382" y="23785"/>
                </a:lnTo>
                <a:lnTo>
                  <a:pt x="158847" y="25319"/>
                </a:lnTo>
                <a:lnTo>
                  <a:pt x="158847" y="19748"/>
                </a:lnTo>
                <a:lnTo>
                  <a:pt x="154911" y="15779"/>
                </a:lnTo>
                <a:lnTo>
                  <a:pt x="157079" y="15779"/>
                </a:lnTo>
                <a:close/>
                <a:moveTo>
                  <a:pt x="160548" y="15779"/>
                </a:moveTo>
                <a:lnTo>
                  <a:pt x="162850" y="18081"/>
                </a:lnTo>
                <a:lnTo>
                  <a:pt x="162850" y="21316"/>
                </a:lnTo>
                <a:lnTo>
                  <a:pt x="161182" y="23017"/>
                </a:lnTo>
                <a:lnTo>
                  <a:pt x="161182" y="18781"/>
                </a:lnTo>
                <a:lnTo>
                  <a:pt x="158180" y="15779"/>
                </a:lnTo>
                <a:lnTo>
                  <a:pt x="160548" y="15779"/>
                </a:lnTo>
                <a:close/>
                <a:moveTo>
                  <a:pt x="163651" y="10242"/>
                </a:moveTo>
                <a:lnTo>
                  <a:pt x="164952" y="11576"/>
                </a:lnTo>
                <a:lnTo>
                  <a:pt x="164952" y="13577"/>
                </a:lnTo>
                <a:lnTo>
                  <a:pt x="163551" y="15012"/>
                </a:lnTo>
                <a:lnTo>
                  <a:pt x="161683" y="15012"/>
                </a:lnTo>
                <a:lnTo>
                  <a:pt x="163651" y="13044"/>
                </a:lnTo>
                <a:close/>
                <a:moveTo>
                  <a:pt x="180496" y="15779"/>
                </a:moveTo>
                <a:lnTo>
                  <a:pt x="177627" y="18648"/>
                </a:lnTo>
                <a:lnTo>
                  <a:pt x="177527" y="18948"/>
                </a:lnTo>
                <a:lnTo>
                  <a:pt x="177527" y="23017"/>
                </a:lnTo>
                <a:lnTo>
                  <a:pt x="175826" y="21316"/>
                </a:lnTo>
                <a:lnTo>
                  <a:pt x="175826" y="18081"/>
                </a:lnTo>
                <a:lnTo>
                  <a:pt x="178128" y="15779"/>
                </a:lnTo>
                <a:lnTo>
                  <a:pt x="180496" y="15779"/>
                </a:lnTo>
                <a:close/>
                <a:moveTo>
                  <a:pt x="183798" y="15779"/>
                </a:moveTo>
                <a:lnTo>
                  <a:pt x="179829" y="19748"/>
                </a:lnTo>
                <a:lnTo>
                  <a:pt x="179829" y="25319"/>
                </a:lnTo>
                <a:lnTo>
                  <a:pt x="178294" y="23785"/>
                </a:lnTo>
                <a:lnTo>
                  <a:pt x="178294" y="19115"/>
                </a:lnTo>
                <a:lnTo>
                  <a:pt x="181630" y="15779"/>
                </a:lnTo>
                <a:lnTo>
                  <a:pt x="183798" y="15779"/>
                </a:lnTo>
                <a:close/>
                <a:moveTo>
                  <a:pt x="187868" y="15779"/>
                </a:moveTo>
                <a:lnTo>
                  <a:pt x="191170" y="19115"/>
                </a:lnTo>
                <a:lnTo>
                  <a:pt x="191170" y="23785"/>
                </a:lnTo>
                <a:lnTo>
                  <a:pt x="189636" y="25319"/>
                </a:lnTo>
                <a:lnTo>
                  <a:pt x="189636" y="19748"/>
                </a:lnTo>
                <a:lnTo>
                  <a:pt x="185700" y="15779"/>
                </a:lnTo>
                <a:lnTo>
                  <a:pt x="187868" y="15779"/>
                </a:lnTo>
                <a:close/>
                <a:moveTo>
                  <a:pt x="191337" y="15779"/>
                </a:moveTo>
                <a:lnTo>
                  <a:pt x="193639" y="18081"/>
                </a:lnTo>
                <a:lnTo>
                  <a:pt x="193639" y="21316"/>
                </a:lnTo>
                <a:lnTo>
                  <a:pt x="191971" y="23017"/>
                </a:lnTo>
                <a:lnTo>
                  <a:pt x="191971" y="18948"/>
                </a:lnTo>
                <a:lnTo>
                  <a:pt x="191837" y="18648"/>
                </a:lnTo>
                <a:lnTo>
                  <a:pt x="188969" y="15779"/>
                </a:lnTo>
                <a:lnTo>
                  <a:pt x="191337" y="15779"/>
                </a:lnTo>
                <a:close/>
                <a:moveTo>
                  <a:pt x="194439" y="10242"/>
                </a:moveTo>
                <a:lnTo>
                  <a:pt x="195740" y="11576"/>
                </a:lnTo>
                <a:lnTo>
                  <a:pt x="195740" y="13577"/>
                </a:lnTo>
                <a:lnTo>
                  <a:pt x="194339" y="15012"/>
                </a:lnTo>
                <a:lnTo>
                  <a:pt x="192471" y="15012"/>
                </a:lnTo>
                <a:lnTo>
                  <a:pt x="194439" y="13044"/>
                </a:lnTo>
                <a:close/>
                <a:moveTo>
                  <a:pt x="211285" y="15779"/>
                </a:moveTo>
                <a:lnTo>
                  <a:pt x="208316" y="18781"/>
                </a:lnTo>
                <a:lnTo>
                  <a:pt x="208316" y="23017"/>
                </a:lnTo>
                <a:lnTo>
                  <a:pt x="206615" y="21316"/>
                </a:lnTo>
                <a:lnTo>
                  <a:pt x="206615" y="18081"/>
                </a:lnTo>
                <a:lnTo>
                  <a:pt x="208916" y="15779"/>
                </a:lnTo>
                <a:lnTo>
                  <a:pt x="211285" y="15779"/>
                </a:lnTo>
                <a:close/>
                <a:moveTo>
                  <a:pt x="214587" y="15779"/>
                </a:moveTo>
                <a:lnTo>
                  <a:pt x="210618" y="19748"/>
                </a:lnTo>
                <a:lnTo>
                  <a:pt x="210618" y="25319"/>
                </a:lnTo>
                <a:lnTo>
                  <a:pt x="209083" y="23785"/>
                </a:lnTo>
                <a:lnTo>
                  <a:pt x="209083" y="19115"/>
                </a:lnTo>
                <a:lnTo>
                  <a:pt x="212419" y="15779"/>
                </a:lnTo>
                <a:lnTo>
                  <a:pt x="214587" y="15779"/>
                </a:lnTo>
                <a:close/>
                <a:moveTo>
                  <a:pt x="218657" y="15779"/>
                </a:moveTo>
                <a:lnTo>
                  <a:pt x="221959" y="19115"/>
                </a:lnTo>
                <a:lnTo>
                  <a:pt x="221959" y="23785"/>
                </a:lnTo>
                <a:lnTo>
                  <a:pt x="220425" y="25319"/>
                </a:lnTo>
                <a:lnTo>
                  <a:pt x="220425" y="19748"/>
                </a:lnTo>
                <a:lnTo>
                  <a:pt x="216488" y="15779"/>
                </a:lnTo>
                <a:lnTo>
                  <a:pt x="218657" y="15779"/>
                </a:lnTo>
                <a:close/>
                <a:moveTo>
                  <a:pt x="222126" y="15779"/>
                </a:moveTo>
                <a:lnTo>
                  <a:pt x="224427" y="18081"/>
                </a:lnTo>
                <a:lnTo>
                  <a:pt x="224427" y="21316"/>
                </a:lnTo>
                <a:lnTo>
                  <a:pt x="222760" y="23017"/>
                </a:lnTo>
                <a:lnTo>
                  <a:pt x="222760" y="18781"/>
                </a:lnTo>
                <a:lnTo>
                  <a:pt x="219757" y="15779"/>
                </a:lnTo>
                <a:lnTo>
                  <a:pt x="222126" y="15779"/>
                </a:lnTo>
                <a:close/>
                <a:moveTo>
                  <a:pt x="225228" y="10242"/>
                </a:moveTo>
                <a:lnTo>
                  <a:pt x="226529" y="11576"/>
                </a:lnTo>
                <a:lnTo>
                  <a:pt x="226529" y="13577"/>
                </a:lnTo>
                <a:lnTo>
                  <a:pt x="225128" y="15012"/>
                </a:lnTo>
                <a:lnTo>
                  <a:pt x="223260" y="15012"/>
                </a:lnTo>
                <a:lnTo>
                  <a:pt x="225228" y="13044"/>
                </a:lnTo>
                <a:close/>
                <a:moveTo>
                  <a:pt x="234635" y="14011"/>
                </a:moveTo>
                <a:lnTo>
                  <a:pt x="235635" y="15012"/>
                </a:lnTo>
                <a:lnTo>
                  <a:pt x="231866" y="15012"/>
                </a:lnTo>
                <a:lnTo>
                  <a:pt x="234535" y="12343"/>
                </a:lnTo>
                <a:lnTo>
                  <a:pt x="234535" y="13744"/>
                </a:lnTo>
                <a:close/>
                <a:moveTo>
                  <a:pt x="234635" y="75588"/>
                </a:moveTo>
                <a:lnTo>
                  <a:pt x="235635" y="76589"/>
                </a:lnTo>
                <a:lnTo>
                  <a:pt x="231866" y="76589"/>
                </a:lnTo>
                <a:lnTo>
                  <a:pt x="234535" y="73920"/>
                </a:lnTo>
                <a:lnTo>
                  <a:pt x="234535" y="75321"/>
                </a:lnTo>
                <a:close/>
                <a:moveTo>
                  <a:pt x="234535" y="109413"/>
                </a:moveTo>
                <a:lnTo>
                  <a:pt x="234535" y="110814"/>
                </a:lnTo>
                <a:lnTo>
                  <a:pt x="231899" y="108178"/>
                </a:lnTo>
                <a:lnTo>
                  <a:pt x="235635" y="108178"/>
                </a:lnTo>
                <a:lnTo>
                  <a:pt x="234635" y="109146"/>
                </a:lnTo>
                <a:close/>
                <a:moveTo>
                  <a:pt x="227229" y="109146"/>
                </a:moveTo>
                <a:lnTo>
                  <a:pt x="226229" y="108178"/>
                </a:lnTo>
                <a:lnTo>
                  <a:pt x="229965" y="108178"/>
                </a:lnTo>
                <a:lnTo>
                  <a:pt x="227330" y="110814"/>
                </a:lnTo>
                <a:lnTo>
                  <a:pt x="227330" y="109413"/>
                </a:lnTo>
                <a:close/>
                <a:moveTo>
                  <a:pt x="227330" y="104743"/>
                </a:moveTo>
                <a:lnTo>
                  <a:pt x="229965" y="107378"/>
                </a:lnTo>
                <a:lnTo>
                  <a:pt x="226229" y="107378"/>
                </a:lnTo>
                <a:lnTo>
                  <a:pt x="227330" y="106277"/>
                </a:lnTo>
                <a:lnTo>
                  <a:pt x="227330" y="104743"/>
                </a:lnTo>
                <a:close/>
                <a:moveTo>
                  <a:pt x="227897" y="104175"/>
                </a:moveTo>
                <a:lnTo>
                  <a:pt x="229264" y="104175"/>
                </a:lnTo>
                <a:lnTo>
                  <a:pt x="229431" y="104175"/>
                </a:lnTo>
                <a:lnTo>
                  <a:pt x="230532" y="103075"/>
                </a:lnTo>
                <a:lnTo>
                  <a:pt x="230532" y="106811"/>
                </a:lnTo>
                <a:close/>
                <a:moveTo>
                  <a:pt x="230532" y="108712"/>
                </a:moveTo>
                <a:lnTo>
                  <a:pt x="230532" y="112448"/>
                </a:lnTo>
                <a:lnTo>
                  <a:pt x="229431" y="111381"/>
                </a:lnTo>
                <a:lnTo>
                  <a:pt x="227897" y="111381"/>
                </a:lnTo>
                <a:close/>
                <a:moveTo>
                  <a:pt x="231332" y="108712"/>
                </a:moveTo>
                <a:lnTo>
                  <a:pt x="233968" y="111381"/>
                </a:lnTo>
                <a:lnTo>
                  <a:pt x="232567" y="111381"/>
                </a:lnTo>
                <a:lnTo>
                  <a:pt x="232300" y="111481"/>
                </a:lnTo>
                <a:lnTo>
                  <a:pt x="231332" y="112448"/>
                </a:lnTo>
                <a:lnTo>
                  <a:pt x="231332" y="108712"/>
                </a:lnTo>
                <a:close/>
                <a:moveTo>
                  <a:pt x="231866" y="107378"/>
                </a:moveTo>
                <a:lnTo>
                  <a:pt x="234535" y="104743"/>
                </a:lnTo>
                <a:lnTo>
                  <a:pt x="234535" y="106277"/>
                </a:lnTo>
                <a:lnTo>
                  <a:pt x="235635" y="107378"/>
                </a:lnTo>
                <a:close/>
                <a:moveTo>
                  <a:pt x="231332" y="106811"/>
                </a:moveTo>
                <a:lnTo>
                  <a:pt x="231332" y="103075"/>
                </a:lnTo>
                <a:lnTo>
                  <a:pt x="232300" y="104042"/>
                </a:lnTo>
                <a:lnTo>
                  <a:pt x="232567" y="104175"/>
                </a:lnTo>
                <a:lnTo>
                  <a:pt x="233968" y="104175"/>
                </a:lnTo>
                <a:close/>
                <a:moveTo>
                  <a:pt x="230532" y="101941"/>
                </a:moveTo>
                <a:lnTo>
                  <a:pt x="229097" y="103375"/>
                </a:lnTo>
                <a:lnTo>
                  <a:pt x="227096" y="103375"/>
                </a:lnTo>
                <a:lnTo>
                  <a:pt x="225762" y="102074"/>
                </a:lnTo>
                <a:lnTo>
                  <a:pt x="228397" y="102074"/>
                </a:lnTo>
                <a:lnTo>
                  <a:pt x="228564" y="102074"/>
                </a:lnTo>
                <a:lnTo>
                  <a:pt x="230532" y="100106"/>
                </a:lnTo>
                <a:lnTo>
                  <a:pt x="230532" y="101941"/>
                </a:lnTo>
                <a:close/>
                <a:moveTo>
                  <a:pt x="228230" y="101273"/>
                </a:moveTo>
                <a:lnTo>
                  <a:pt x="224995" y="101273"/>
                </a:lnTo>
                <a:lnTo>
                  <a:pt x="223327" y="99606"/>
                </a:lnTo>
                <a:lnTo>
                  <a:pt x="227363" y="99606"/>
                </a:lnTo>
                <a:lnTo>
                  <a:pt x="227530" y="99606"/>
                </a:lnTo>
                <a:lnTo>
                  <a:pt x="230532" y="96603"/>
                </a:lnTo>
                <a:lnTo>
                  <a:pt x="230532" y="98972"/>
                </a:lnTo>
                <a:close/>
                <a:moveTo>
                  <a:pt x="227229" y="98805"/>
                </a:moveTo>
                <a:lnTo>
                  <a:pt x="222526" y="98805"/>
                </a:lnTo>
                <a:lnTo>
                  <a:pt x="220992" y="97271"/>
                </a:lnTo>
                <a:lnTo>
                  <a:pt x="226429" y="97271"/>
                </a:lnTo>
                <a:lnTo>
                  <a:pt x="226596" y="97271"/>
                </a:lnTo>
                <a:lnTo>
                  <a:pt x="230532" y="93334"/>
                </a:lnTo>
                <a:lnTo>
                  <a:pt x="230532" y="95503"/>
                </a:lnTo>
                <a:close/>
                <a:moveTo>
                  <a:pt x="203746" y="109413"/>
                </a:moveTo>
                <a:lnTo>
                  <a:pt x="203746" y="110814"/>
                </a:lnTo>
                <a:lnTo>
                  <a:pt x="201077" y="108178"/>
                </a:lnTo>
                <a:lnTo>
                  <a:pt x="204847" y="108178"/>
                </a:lnTo>
                <a:lnTo>
                  <a:pt x="203846" y="109146"/>
                </a:lnTo>
                <a:close/>
                <a:moveTo>
                  <a:pt x="196407" y="109146"/>
                </a:moveTo>
                <a:lnTo>
                  <a:pt x="195440" y="108178"/>
                </a:lnTo>
                <a:lnTo>
                  <a:pt x="199176" y="108178"/>
                </a:lnTo>
                <a:lnTo>
                  <a:pt x="196541" y="110814"/>
                </a:lnTo>
                <a:lnTo>
                  <a:pt x="196541" y="109413"/>
                </a:lnTo>
                <a:close/>
                <a:moveTo>
                  <a:pt x="192538" y="99606"/>
                </a:moveTo>
                <a:lnTo>
                  <a:pt x="196741" y="99606"/>
                </a:lnTo>
                <a:lnTo>
                  <a:pt x="199743" y="96603"/>
                </a:lnTo>
                <a:lnTo>
                  <a:pt x="199743" y="98972"/>
                </a:lnTo>
                <a:lnTo>
                  <a:pt x="197441" y="101273"/>
                </a:lnTo>
                <a:lnTo>
                  <a:pt x="194206" y="101273"/>
                </a:lnTo>
                <a:close/>
                <a:moveTo>
                  <a:pt x="190203" y="97271"/>
                </a:moveTo>
                <a:lnTo>
                  <a:pt x="195807" y="97271"/>
                </a:lnTo>
                <a:lnTo>
                  <a:pt x="199743" y="93334"/>
                </a:lnTo>
                <a:lnTo>
                  <a:pt x="199743" y="95503"/>
                </a:lnTo>
                <a:lnTo>
                  <a:pt x="196441" y="98805"/>
                </a:lnTo>
                <a:lnTo>
                  <a:pt x="191737" y="98805"/>
                </a:lnTo>
                <a:close/>
                <a:moveTo>
                  <a:pt x="177761" y="98805"/>
                </a:moveTo>
                <a:lnTo>
                  <a:pt x="173057" y="98805"/>
                </a:lnTo>
                <a:lnTo>
                  <a:pt x="169755" y="95503"/>
                </a:lnTo>
                <a:lnTo>
                  <a:pt x="169755" y="93334"/>
                </a:lnTo>
                <a:lnTo>
                  <a:pt x="173691" y="97271"/>
                </a:lnTo>
                <a:lnTo>
                  <a:pt x="179262" y="97271"/>
                </a:lnTo>
                <a:close/>
                <a:moveTo>
                  <a:pt x="175292" y="101273"/>
                </a:moveTo>
                <a:lnTo>
                  <a:pt x="172023" y="101273"/>
                </a:lnTo>
                <a:lnTo>
                  <a:pt x="169755" y="98972"/>
                </a:lnTo>
                <a:lnTo>
                  <a:pt x="169755" y="96603"/>
                </a:lnTo>
                <a:lnTo>
                  <a:pt x="172724" y="99606"/>
                </a:lnTo>
                <a:lnTo>
                  <a:pt x="176960" y="99606"/>
                </a:lnTo>
                <a:close/>
                <a:moveTo>
                  <a:pt x="173191" y="103375"/>
                </a:moveTo>
                <a:lnTo>
                  <a:pt x="171156" y="103375"/>
                </a:lnTo>
                <a:lnTo>
                  <a:pt x="169755" y="101941"/>
                </a:lnTo>
                <a:lnTo>
                  <a:pt x="169755" y="100106"/>
                </a:lnTo>
                <a:lnTo>
                  <a:pt x="171723" y="102074"/>
                </a:lnTo>
                <a:lnTo>
                  <a:pt x="174492" y="102074"/>
                </a:lnTo>
                <a:close/>
                <a:moveTo>
                  <a:pt x="172957" y="109413"/>
                </a:moveTo>
                <a:lnTo>
                  <a:pt x="172957" y="110814"/>
                </a:lnTo>
                <a:lnTo>
                  <a:pt x="170289" y="108178"/>
                </a:lnTo>
                <a:lnTo>
                  <a:pt x="174025" y="108178"/>
                </a:lnTo>
                <a:lnTo>
                  <a:pt x="173057" y="109146"/>
                </a:lnTo>
                <a:close/>
                <a:moveTo>
                  <a:pt x="165619" y="109146"/>
                </a:moveTo>
                <a:lnTo>
                  <a:pt x="164651" y="108178"/>
                </a:lnTo>
                <a:lnTo>
                  <a:pt x="168387" y="108178"/>
                </a:lnTo>
                <a:lnTo>
                  <a:pt x="165752" y="110814"/>
                </a:lnTo>
                <a:lnTo>
                  <a:pt x="165752" y="109413"/>
                </a:lnTo>
                <a:close/>
                <a:moveTo>
                  <a:pt x="161749" y="99606"/>
                </a:moveTo>
                <a:lnTo>
                  <a:pt x="165786" y="99606"/>
                </a:lnTo>
                <a:lnTo>
                  <a:pt x="165952" y="99606"/>
                </a:lnTo>
                <a:lnTo>
                  <a:pt x="168954" y="96603"/>
                </a:lnTo>
                <a:lnTo>
                  <a:pt x="168954" y="98972"/>
                </a:lnTo>
                <a:lnTo>
                  <a:pt x="166653" y="101273"/>
                </a:lnTo>
                <a:lnTo>
                  <a:pt x="163417" y="101273"/>
                </a:lnTo>
                <a:close/>
                <a:moveTo>
                  <a:pt x="159414" y="97271"/>
                </a:moveTo>
                <a:lnTo>
                  <a:pt x="164852" y="97271"/>
                </a:lnTo>
                <a:lnTo>
                  <a:pt x="164985" y="97271"/>
                </a:lnTo>
                <a:lnTo>
                  <a:pt x="168954" y="93334"/>
                </a:lnTo>
                <a:lnTo>
                  <a:pt x="168954" y="95503"/>
                </a:lnTo>
                <a:lnTo>
                  <a:pt x="165619" y="98805"/>
                </a:lnTo>
                <a:lnTo>
                  <a:pt x="160949" y="98805"/>
                </a:lnTo>
                <a:close/>
                <a:moveTo>
                  <a:pt x="142135" y="109413"/>
                </a:moveTo>
                <a:lnTo>
                  <a:pt x="142135" y="110814"/>
                </a:lnTo>
                <a:lnTo>
                  <a:pt x="139500" y="108178"/>
                </a:lnTo>
                <a:lnTo>
                  <a:pt x="143236" y="108178"/>
                </a:lnTo>
                <a:lnTo>
                  <a:pt x="142269" y="109146"/>
                </a:lnTo>
                <a:close/>
                <a:moveTo>
                  <a:pt x="134830" y="109146"/>
                </a:moveTo>
                <a:lnTo>
                  <a:pt x="133863" y="108178"/>
                </a:lnTo>
                <a:lnTo>
                  <a:pt x="137599" y="108178"/>
                </a:lnTo>
                <a:lnTo>
                  <a:pt x="134964" y="110814"/>
                </a:lnTo>
                <a:lnTo>
                  <a:pt x="134964" y="109413"/>
                </a:lnTo>
                <a:close/>
                <a:moveTo>
                  <a:pt x="130927" y="99606"/>
                </a:moveTo>
                <a:lnTo>
                  <a:pt x="135164" y="99606"/>
                </a:lnTo>
                <a:lnTo>
                  <a:pt x="138166" y="96603"/>
                </a:lnTo>
                <a:lnTo>
                  <a:pt x="138166" y="98972"/>
                </a:lnTo>
                <a:lnTo>
                  <a:pt x="135864" y="101273"/>
                </a:lnTo>
                <a:lnTo>
                  <a:pt x="132629" y="101273"/>
                </a:lnTo>
                <a:close/>
                <a:moveTo>
                  <a:pt x="128626" y="97271"/>
                </a:moveTo>
                <a:lnTo>
                  <a:pt x="134196" y="97271"/>
                </a:lnTo>
                <a:lnTo>
                  <a:pt x="138166" y="93334"/>
                </a:lnTo>
                <a:lnTo>
                  <a:pt x="138166" y="95503"/>
                </a:lnTo>
                <a:lnTo>
                  <a:pt x="134830" y="98805"/>
                </a:lnTo>
                <a:lnTo>
                  <a:pt x="130160" y="98805"/>
                </a:lnTo>
                <a:close/>
                <a:moveTo>
                  <a:pt x="116150" y="98805"/>
                </a:moveTo>
                <a:lnTo>
                  <a:pt x="111480" y="98805"/>
                </a:lnTo>
                <a:lnTo>
                  <a:pt x="108144" y="95503"/>
                </a:lnTo>
                <a:lnTo>
                  <a:pt x="108144" y="93334"/>
                </a:lnTo>
                <a:lnTo>
                  <a:pt x="112114" y="97271"/>
                </a:lnTo>
                <a:lnTo>
                  <a:pt x="117685" y="97271"/>
                </a:lnTo>
                <a:close/>
                <a:moveTo>
                  <a:pt x="113682" y="101273"/>
                </a:moveTo>
                <a:lnTo>
                  <a:pt x="110446" y="101273"/>
                </a:lnTo>
                <a:lnTo>
                  <a:pt x="108144" y="98972"/>
                </a:lnTo>
                <a:lnTo>
                  <a:pt x="108144" y="96603"/>
                </a:lnTo>
                <a:lnTo>
                  <a:pt x="111147" y="99606"/>
                </a:lnTo>
                <a:lnTo>
                  <a:pt x="115383" y="99606"/>
                </a:lnTo>
                <a:close/>
                <a:moveTo>
                  <a:pt x="111580" y="103375"/>
                </a:moveTo>
                <a:lnTo>
                  <a:pt x="109579" y="103375"/>
                </a:lnTo>
                <a:lnTo>
                  <a:pt x="108144" y="101941"/>
                </a:lnTo>
                <a:lnTo>
                  <a:pt x="108144" y="100106"/>
                </a:lnTo>
                <a:lnTo>
                  <a:pt x="110112" y="102074"/>
                </a:lnTo>
                <a:lnTo>
                  <a:pt x="112914" y="102074"/>
                </a:lnTo>
                <a:close/>
                <a:moveTo>
                  <a:pt x="111347" y="109413"/>
                </a:moveTo>
                <a:lnTo>
                  <a:pt x="111347" y="110814"/>
                </a:lnTo>
                <a:lnTo>
                  <a:pt x="108711" y="108178"/>
                </a:lnTo>
                <a:lnTo>
                  <a:pt x="112447" y="108178"/>
                </a:lnTo>
                <a:lnTo>
                  <a:pt x="111480" y="109146"/>
                </a:lnTo>
                <a:close/>
                <a:moveTo>
                  <a:pt x="104041" y="109146"/>
                </a:moveTo>
                <a:lnTo>
                  <a:pt x="103074" y="108178"/>
                </a:lnTo>
                <a:lnTo>
                  <a:pt x="106810" y="108178"/>
                </a:lnTo>
                <a:lnTo>
                  <a:pt x="104175" y="110814"/>
                </a:lnTo>
                <a:lnTo>
                  <a:pt x="104175" y="109413"/>
                </a:lnTo>
                <a:close/>
                <a:moveTo>
                  <a:pt x="100139" y="99606"/>
                </a:moveTo>
                <a:lnTo>
                  <a:pt x="104208" y="99606"/>
                </a:lnTo>
                <a:lnTo>
                  <a:pt x="104375" y="99606"/>
                </a:lnTo>
                <a:lnTo>
                  <a:pt x="107377" y="96603"/>
                </a:lnTo>
                <a:lnTo>
                  <a:pt x="107377" y="98972"/>
                </a:lnTo>
                <a:lnTo>
                  <a:pt x="105076" y="101273"/>
                </a:lnTo>
                <a:lnTo>
                  <a:pt x="101807" y="101273"/>
                </a:lnTo>
                <a:close/>
                <a:moveTo>
                  <a:pt x="97837" y="97271"/>
                </a:moveTo>
                <a:lnTo>
                  <a:pt x="103241" y="97271"/>
                </a:lnTo>
                <a:lnTo>
                  <a:pt x="103408" y="97271"/>
                </a:lnTo>
                <a:lnTo>
                  <a:pt x="107344" y="93334"/>
                </a:lnTo>
                <a:lnTo>
                  <a:pt x="107344" y="95503"/>
                </a:lnTo>
                <a:lnTo>
                  <a:pt x="104041" y="98805"/>
                </a:lnTo>
                <a:lnTo>
                  <a:pt x="99371" y="98805"/>
                </a:lnTo>
                <a:close/>
                <a:moveTo>
                  <a:pt x="80558" y="109413"/>
                </a:moveTo>
                <a:lnTo>
                  <a:pt x="80558" y="110814"/>
                </a:lnTo>
                <a:lnTo>
                  <a:pt x="77923" y="108178"/>
                </a:lnTo>
                <a:lnTo>
                  <a:pt x="81659" y="108178"/>
                </a:lnTo>
                <a:lnTo>
                  <a:pt x="80691" y="109146"/>
                </a:lnTo>
                <a:close/>
                <a:moveTo>
                  <a:pt x="73253" y="109146"/>
                </a:moveTo>
                <a:lnTo>
                  <a:pt x="72285" y="108178"/>
                </a:lnTo>
                <a:lnTo>
                  <a:pt x="76021" y="108178"/>
                </a:lnTo>
                <a:lnTo>
                  <a:pt x="73386" y="110814"/>
                </a:lnTo>
                <a:lnTo>
                  <a:pt x="73386" y="109413"/>
                </a:lnTo>
                <a:close/>
                <a:moveTo>
                  <a:pt x="69350" y="99606"/>
                </a:moveTo>
                <a:lnTo>
                  <a:pt x="73586" y="99606"/>
                </a:lnTo>
                <a:lnTo>
                  <a:pt x="76589" y="96603"/>
                </a:lnTo>
                <a:lnTo>
                  <a:pt x="76589" y="98972"/>
                </a:lnTo>
                <a:lnTo>
                  <a:pt x="74287" y="101273"/>
                </a:lnTo>
                <a:lnTo>
                  <a:pt x="71018" y="101273"/>
                </a:lnTo>
                <a:close/>
                <a:moveTo>
                  <a:pt x="67048" y="97271"/>
                </a:moveTo>
                <a:lnTo>
                  <a:pt x="72619" y="97271"/>
                </a:lnTo>
                <a:lnTo>
                  <a:pt x="76589" y="93334"/>
                </a:lnTo>
                <a:lnTo>
                  <a:pt x="76589" y="95503"/>
                </a:lnTo>
                <a:lnTo>
                  <a:pt x="73253" y="98805"/>
                </a:lnTo>
                <a:lnTo>
                  <a:pt x="68583" y="98805"/>
                </a:lnTo>
                <a:close/>
                <a:moveTo>
                  <a:pt x="54573" y="98805"/>
                </a:moveTo>
                <a:lnTo>
                  <a:pt x="49903" y="98805"/>
                </a:lnTo>
                <a:lnTo>
                  <a:pt x="46567" y="95503"/>
                </a:lnTo>
                <a:lnTo>
                  <a:pt x="46567" y="93334"/>
                </a:lnTo>
                <a:lnTo>
                  <a:pt x="50537" y="97271"/>
                </a:lnTo>
                <a:lnTo>
                  <a:pt x="56107" y="97271"/>
                </a:lnTo>
                <a:close/>
                <a:moveTo>
                  <a:pt x="52104" y="101273"/>
                </a:moveTo>
                <a:lnTo>
                  <a:pt x="48869" y="101273"/>
                </a:lnTo>
                <a:lnTo>
                  <a:pt x="46567" y="98972"/>
                </a:lnTo>
                <a:lnTo>
                  <a:pt x="46567" y="96603"/>
                </a:lnTo>
                <a:lnTo>
                  <a:pt x="49569" y="99606"/>
                </a:lnTo>
                <a:lnTo>
                  <a:pt x="53806" y="99606"/>
                </a:lnTo>
                <a:close/>
                <a:moveTo>
                  <a:pt x="50003" y="103375"/>
                </a:moveTo>
                <a:lnTo>
                  <a:pt x="48001" y="103375"/>
                </a:lnTo>
                <a:lnTo>
                  <a:pt x="46567" y="101941"/>
                </a:lnTo>
                <a:lnTo>
                  <a:pt x="46567" y="100106"/>
                </a:lnTo>
                <a:lnTo>
                  <a:pt x="48535" y="102074"/>
                </a:lnTo>
                <a:lnTo>
                  <a:pt x="51337" y="102074"/>
                </a:lnTo>
                <a:close/>
                <a:moveTo>
                  <a:pt x="49769" y="109413"/>
                </a:moveTo>
                <a:lnTo>
                  <a:pt x="49769" y="110814"/>
                </a:lnTo>
                <a:lnTo>
                  <a:pt x="47134" y="108178"/>
                </a:lnTo>
                <a:lnTo>
                  <a:pt x="50870" y="108178"/>
                </a:lnTo>
                <a:lnTo>
                  <a:pt x="49903" y="109146"/>
                </a:lnTo>
                <a:close/>
                <a:moveTo>
                  <a:pt x="42464" y="109146"/>
                </a:moveTo>
                <a:lnTo>
                  <a:pt x="41497" y="108178"/>
                </a:lnTo>
                <a:lnTo>
                  <a:pt x="45233" y="108178"/>
                </a:lnTo>
                <a:lnTo>
                  <a:pt x="42564" y="110814"/>
                </a:lnTo>
                <a:lnTo>
                  <a:pt x="42564" y="109413"/>
                </a:lnTo>
                <a:close/>
                <a:moveTo>
                  <a:pt x="38561" y="99606"/>
                </a:moveTo>
                <a:lnTo>
                  <a:pt x="42631" y="99606"/>
                </a:lnTo>
                <a:lnTo>
                  <a:pt x="42798" y="99606"/>
                </a:lnTo>
                <a:lnTo>
                  <a:pt x="45800" y="96603"/>
                </a:lnTo>
                <a:lnTo>
                  <a:pt x="45800" y="98972"/>
                </a:lnTo>
                <a:lnTo>
                  <a:pt x="43498" y="101273"/>
                </a:lnTo>
                <a:lnTo>
                  <a:pt x="40229" y="101273"/>
                </a:lnTo>
                <a:close/>
                <a:moveTo>
                  <a:pt x="36260" y="97271"/>
                </a:moveTo>
                <a:lnTo>
                  <a:pt x="41664" y="97271"/>
                </a:lnTo>
                <a:lnTo>
                  <a:pt x="41830" y="97271"/>
                </a:lnTo>
                <a:lnTo>
                  <a:pt x="45767" y="93334"/>
                </a:lnTo>
                <a:lnTo>
                  <a:pt x="45767" y="95503"/>
                </a:lnTo>
                <a:lnTo>
                  <a:pt x="42464" y="98805"/>
                </a:lnTo>
                <a:lnTo>
                  <a:pt x="37761" y="98805"/>
                </a:lnTo>
                <a:close/>
                <a:moveTo>
                  <a:pt x="18981" y="109413"/>
                </a:moveTo>
                <a:lnTo>
                  <a:pt x="18981" y="110814"/>
                </a:lnTo>
                <a:lnTo>
                  <a:pt x="16346" y="108178"/>
                </a:lnTo>
                <a:lnTo>
                  <a:pt x="20082" y="108178"/>
                </a:lnTo>
                <a:lnTo>
                  <a:pt x="19114" y="109146"/>
                </a:lnTo>
                <a:close/>
                <a:moveTo>
                  <a:pt x="11675" y="109146"/>
                </a:moveTo>
                <a:lnTo>
                  <a:pt x="10675" y="108178"/>
                </a:lnTo>
                <a:lnTo>
                  <a:pt x="14444" y="108178"/>
                </a:lnTo>
                <a:lnTo>
                  <a:pt x="11776" y="110814"/>
                </a:lnTo>
                <a:lnTo>
                  <a:pt x="11776" y="109413"/>
                </a:lnTo>
                <a:close/>
                <a:moveTo>
                  <a:pt x="15778" y="103075"/>
                </a:moveTo>
                <a:lnTo>
                  <a:pt x="16879" y="104175"/>
                </a:lnTo>
                <a:lnTo>
                  <a:pt x="17046" y="104175"/>
                </a:lnTo>
                <a:lnTo>
                  <a:pt x="18414" y="104175"/>
                </a:lnTo>
                <a:lnTo>
                  <a:pt x="15778" y="106811"/>
                </a:lnTo>
                <a:close/>
                <a:moveTo>
                  <a:pt x="14978" y="106811"/>
                </a:moveTo>
                <a:lnTo>
                  <a:pt x="12343" y="104175"/>
                </a:lnTo>
                <a:lnTo>
                  <a:pt x="13744" y="104175"/>
                </a:lnTo>
                <a:lnTo>
                  <a:pt x="14011" y="104042"/>
                </a:lnTo>
                <a:lnTo>
                  <a:pt x="14978" y="103075"/>
                </a:lnTo>
                <a:close/>
                <a:moveTo>
                  <a:pt x="14978" y="101941"/>
                </a:moveTo>
                <a:lnTo>
                  <a:pt x="13577" y="103375"/>
                </a:lnTo>
                <a:lnTo>
                  <a:pt x="11542" y="103375"/>
                </a:lnTo>
                <a:lnTo>
                  <a:pt x="10241" y="102074"/>
                </a:lnTo>
                <a:lnTo>
                  <a:pt x="13010" y="102074"/>
                </a:lnTo>
                <a:lnTo>
                  <a:pt x="14978" y="100106"/>
                </a:lnTo>
                <a:lnTo>
                  <a:pt x="14978" y="101941"/>
                </a:lnTo>
                <a:close/>
                <a:moveTo>
                  <a:pt x="11776" y="104743"/>
                </a:moveTo>
                <a:lnTo>
                  <a:pt x="14411" y="107378"/>
                </a:lnTo>
                <a:lnTo>
                  <a:pt x="10675" y="107378"/>
                </a:lnTo>
                <a:lnTo>
                  <a:pt x="11776" y="106277"/>
                </a:lnTo>
                <a:lnTo>
                  <a:pt x="11776" y="104743"/>
                </a:lnTo>
                <a:close/>
                <a:moveTo>
                  <a:pt x="14978" y="108712"/>
                </a:moveTo>
                <a:lnTo>
                  <a:pt x="14978" y="112448"/>
                </a:lnTo>
                <a:lnTo>
                  <a:pt x="14011" y="111481"/>
                </a:lnTo>
                <a:lnTo>
                  <a:pt x="13744" y="111381"/>
                </a:lnTo>
                <a:lnTo>
                  <a:pt x="12343" y="111381"/>
                </a:lnTo>
                <a:close/>
                <a:moveTo>
                  <a:pt x="15778" y="108712"/>
                </a:moveTo>
                <a:lnTo>
                  <a:pt x="18414" y="111381"/>
                </a:lnTo>
                <a:lnTo>
                  <a:pt x="16879" y="111381"/>
                </a:lnTo>
                <a:lnTo>
                  <a:pt x="15778" y="112448"/>
                </a:lnTo>
                <a:close/>
                <a:moveTo>
                  <a:pt x="16346" y="107378"/>
                </a:moveTo>
                <a:lnTo>
                  <a:pt x="18981" y="104743"/>
                </a:lnTo>
                <a:lnTo>
                  <a:pt x="18981" y="106277"/>
                </a:lnTo>
                <a:lnTo>
                  <a:pt x="20082" y="107378"/>
                </a:lnTo>
                <a:close/>
                <a:moveTo>
                  <a:pt x="19214" y="103375"/>
                </a:moveTo>
                <a:lnTo>
                  <a:pt x="17213" y="103375"/>
                </a:lnTo>
                <a:lnTo>
                  <a:pt x="15778" y="101941"/>
                </a:lnTo>
                <a:lnTo>
                  <a:pt x="15778" y="100106"/>
                </a:lnTo>
                <a:lnTo>
                  <a:pt x="17747" y="102074"/>
                </a:lnTo>
                <a:lnTo>
                  <a:pt x="17913" y="102074"/>
                </a:lnTo>
                <a:lnTo>
                  <a:pt x="20515" y="102074"/>
                </a:lnTo>
                <a:close/>
                <a:moveTo>
                  <a:pt x="21316" y="101273"/>
                </a:moveTo>
                <a:lnTo>
                  <a:pt x="18080" y="101273"/>
                </a:lnTo>
                <a:lnTo>
                  <a:pt x="15778" y="98972"/>
                </a:lnTo>
                <a:lnTo>
                  <a:pt x="15778" y="96603"/>
                </a:lnTo>
                <a:lnTo>
                  <a:pt x="18781" y="99606"/>
                </a:lnTo>
                <a:lnTo>
                  <a:pt x="18914" y="99606"/>
                </a:lnTo>
                <a:lnTo>
                  <a:pt x="22984" y="99606"/>
                </a:lnTo>
                <a:close/>
                <a:moveTo>
                  <a:pt x="23784" y="98805"/>
                </a:moveTo>
                <a:lnTo>
                  <a:pt x="19081" y="98805"/>
                </a:lnTo>
                <a:lnTo>
                  <a:pt x="15778" y="95503"/>
                </a:lnTo>
                <a:lnTo>
                  <a:pt x="15778" y="93334"/>
                </a:lnTo>
                <a:lnTo>
                  <a:pt x="19715" y="97271"/>
                </a:lnTo>
                <a:lnTo>
                  <a:pt x="19881" y="97271"/>
                </a:lnTo>
                <a:lnTo>
                  <a:pt x="25319" y="97271"/>
                </a:lnTo>
                <a:close/>
                <a:moveTo>
                  <a:pt x="11675" y="47568"/>
                </a:moveTo>
                <a:lnTo>
                  <a:pt x="10675" y="46568"/>
                </a:lnTo>
                <a:lnTo>
                  <a:pt x="14444" y="46568"/>
                </a:lnTo>
                <a:lnTo>
                  <a:pt x="11776" y="49236"/>
                </a:lnTo>
                <a:lnTo>
                  <a:pt x="11776" y="47835"/>
                </a:lnTo>
                <a:close/>
                <a:moveTo>
                  <a:pt x="11776" y="13744"/>
                </a:moveTo>
                <a:lnTo>
                  <a:pt x="11776" y="12343"/>
                </a:lnTo>
                <a:lnTo>
                  <a:pt x="14411" y="15012"/>
                </a:lnTo>
                <a:lnTo>
                  <a:pt x="10675" y="15012"/>
                </a:lnTo>
                <a:lnTo>
                  <a:pt x="11675" y="14011"/>
                </a:lnTo>
                <a:close/>
                <a:moveTo>
                  <a:pt x="19114" y="14011"/>
                </a:moveTo>
                <a:lnTo>
                  <a:pt x="20082" y="15012"/>
                </a:lnTo>
                <a:lnTo>
                  <a:pt x="16346" y="15012"/>
                </a:lnTo>
                <a:lnTo>
                  <a:pt x="18981" y="12343"/>
                </a:lnTo>
                <a:lnTo>
                  <a:pt x="18981" y="13744"/>
                </a:lnTo>
                <a:close/>
                <a:moveTo>
                  <a:pt x="18981" y="18447"/>
                </a:moveTo>
                <a:lnTo>
                  <a:pt x="16346" y="15779"/>
                </a:lnTo>
                <a:lnTo>
                  <a:pt x="20082" y="15779"/>
                </a:lnTo>
                <a:lnTo>
                  <a:pt x="18981" y="16880"/>
                </a:lnTo>
                <a:lnTo>
                  <a:pt x="18981" y="18447"/>
                </a:lnTo>
                <a:close/>
                <a:moveTo>
                  <a:pt x="18414" y="18981"/>
                </a:moveTo>
                <a:lnTo>
                  <a:pt x="17046" y="18981"/>
                </a:lnTo>
                <a:lnTo>
                  <a:pt x="16879" y="18981"/>
                </a:lnTo>
                <a:lnTo>
                  <a:pt x="15778" y="20082"/>
                </a:lnTo>
                <a:lnTo>
                  <a:pt x="15778" y="16346"/>
                </a:lnTo>
                <a:close/>
                <a:moveTo>
                  <a:pt x="15778" y="14445"/>
                </a:moveTo>
                <a:lnTo>
                  <a:pt x="15778" y="10709"/>
                </a:lnTo>
                <a:lnTo>
                  <a:pt x="16879" y="11776"/>
                </a:lnTo>
                <a:lnTo>
                  <a:pt x="18414" y="11776"/>
                </a:lnTo>
                <a:close/>
                <a:moveTo>
                  <a:pt x="14978" y="14445"/>
                </a:moveTo>
                <a:lnTo>
                  <a:pt x="12343" y="11776"/>
                </a:lnTo>
                <a:lnTo>
                  <a:pt x="13744" y="11776"/>
                </a:lnTo>
                <a:lnTo>
                  <a:pt x="14011" y="11676"/>
                </a:lnTo>
                <a:lnTo>
                  <a:pt x="14978" y="10709"/>
                </a:lnTo>
                <a:close/>
                <a:moveTo>
                  <a:pt x="14444" y="15779"/>
                </a:moveTo>
                <a:lnTo>
                  <a:pt x="11776" y="18414"/>
                </a:lnTo>
                <a:lnTo>
                  <a:pt x="11776" y="16880"/>
                </a:lnTo>
                <a:lnTo>
                  <a:pt x="10675" y="15779"/>
                </a:lnTo>
                <a:close/>
                <a:moveTo>
                  <a:pt x="14978" y="16346"/>
                </a:moveTo>
                <a:lnTo>
                  <a:pt x="14978" y="20082"/>
                </a:lnTo>
                <a:lnTo>
                  <a:pt x="14011" y="19115"/>
                </a:lnTo>
                <a:lnTo>
                  <a:pt x="13744" y="18981"/>
                </a:lnTo>
                <a:lnTo>
                  <a:pt x="12343" y="18981"/>
                </a:lnTo>
                <a:close/>
                <a:moveTo>
                  <a:pt x="15778" y="21216"/>
                </a:moveTo>
                <a:lnTo>
                  <a:pt x="17213" y="19782"/>
                </a:lnTo>
                <a:lnTo>
                  <a:pt x="19214" y="19782"/>
                </a:lnTo>
                <a:lnTo>
                  <a:pt x="20515" y="21083"/>
                </a:lnTo>
                <a:lnTo>
                  <a:pt x="17913" y="21083"/>
                </a:lnTo>
                <a:lnTo>
                  <a:pt x="17747" y="21083"/>
                </a:lnTo>
                <a:lnTo>
                  <a:pt x="15778" y="23051"/>
                </a:lnTo>
                <a:close/>
                <a:moveTo>
                  <a:pt x="18080" y="21883"/>
                </a:moveTo>
                <a:lnTo>
                  <a:pt x="21316" y="21883"/>
                </a:lnTo>
                <a:lnTo>
                  <a:pt x="23017" y="23551"/>
                </a:lnTo>
                <a:lnTo>
                  <a:pt x="18947" y="23551"/>
                </a:lnTo>
                <a:lnTo>
                  <a:pt x="18781" y="23551"/>
                </a:lnTo>
                <a:lnTo>
                  <a:pt x="15778" y="26553"/>
                </a:lnTo>
                <a:lnTo>
                  <a:pt x="15778" y="24185"/>
                </a:lnTo>
                <a:close/>
                <a:moveTo>
                  <a:pt x="19081" y="24352"/>
                </a:moveTo>
                <a:lnTo>
                  <a:pt x="23784" y="24352"/>
                </a:lnTo>
                <a:lnTo>
                  <a:pt x="25319" y="25886"/>
                </a:lnTo>
                <a:lnTo>
                  <a:pt x="19881" y="25886"/>
                </a:lnTo>
                <a:lnTo>
                  <a:pt x="19748" y="25886"/>
                </a:lnTo>
                <a:lnTo>
                  <a:pt x="15778" y="29822"/>
                </a:lnTo>
                <a:lnTo>
                  <a:pt x="15778" y="27654"/>
                </a:lnTo>
                <a:close/>
                <a:moveTo>
                  <a:pt x="42564" y="13744"/>
                </a:moveTo>
                <a:lnTo>
                  <a:pt x="42564" y="12343"/>
                </a:lnTo>
                <a:lnTo>
                  <a:pt x="45233" y="15012"/>
                </a:lnTo>
                <a:lnTo>
                  <a:pt x="41497" y="15012"/>
                </a:lnTo>
                <a:lnTo>
                  <a:pt x="42464" y="14011"/>
                </a:lnTo>
                <a:close/>
                <a:moveTo>
                  <a:pt x="49903" y="14011"/>
                </a:moveTo>
                <a:lnTo>
                  <a:pt x="50870" y="15012"/>
                </a:lnTo>
                <a:lnTo>
                  <a:pt x="47134" y="15012"/>
                </a:lnTo>
                <a:lnTo>
                  <a:pt x="49769" y="12343"/>
                </a:lnTo>
                <a:lnTo>
                  <a:pt x="49769" y="13744"/>
                </a:lnTo>
                <a:close/>
                <a:moveTo>
                  <a:pt x="53772" y="23551"/>
                </a:moveTo>
                <a:lnTo>
                  <a:pt x="49569" y="23551"/>
                </a:lnTo>
                <a:lnTo>
                  <a:pt x="46567" y="26553"/>
                </a:lnTo>
                <a:lnTo>
                  <a:pt x="46567" y="24185"/>
                </a:lnTo>
                <a:lnTo>
                  <a:pt x="48869" y="21883"/>
                </a:lnTo>
                <a:lnTo>
                  <a:pt x="52104" y="21883"/>
                </a:lnTo>
                <a:close/>
                <a:moveTo>
                  <a:pt x="56107" y="25886"/>
                </a:moveTo>
                <a:lnTo>
                  <a:pt x="50537" y="25886"/>
                </a:lnTo>
                <a:lnTo>
                  <a:pt x="46567" y="29822"/>
                </a:lnTo>
                <a:lnTo>
                  <a:pt x="46567" y="27654"/>
                </a:lnTo>
                <a:lnTo>
                  <a:pt x="49903" y="24352"/>
                </a:lnTo>
                <a:lnTo>
                  <a:pt x="54573" y="24352"/>
                </a:lnTo>
                <a:close/>
                <a:moveTo>
                  <a:pt x="68583" y="24352"/>
                </a:moveTo>
                <a:lnTo>
                  <a:pt x="73253" y="24352"/>
                </a:lnTo>
                <a:lnTo>
                  <a:pt x="76555" y="27654"/>
                </a:lnTo>
                <a:lnTo>
                  <a:pt x="76555" y="29822"/>
                </a:lnTo>
                <a:lnTo>
                  <a:pt x="72619" y="25886"/>
                </a:lnTo>
                <a:lnTo>
                  <a:pt x="67048" y="25886"/>
                </a:lnTo>
                <a:close/>
                <a:moveTo>
                  <a:pt x="71018" y="21883"/>
                </a:moveTo>
                <a:lnTo>
                  <a:pt x="74287" y="21883"/>
                </a:lnTo>
                <a:lnTo>
                  <a:pt x="76589" y="24185"/>
                </a:lnTo>
                <a:lnTo>
                  <a:pt x="76589" y="26553"/>
                </a:lnTo>
                <a:lnTo>
                  <a:pt x="73586" y="23551"/>
                </a:lnTo>
                <a:lnTo>
                  <a:pt x="69350" y="23551"/>
                </a:lnTo>
                <a:close/>
                <a:moveTo>
                  <a:pt x="73153" y="19782"/>
                </a:moveTo>
                <a:lnTo>
                  <a:pt x="75154" y="19782"/>
                </a:lnTo>
                <a:lnTo>
                  <a:pt x="76555" y="21216"/>
                </a:lnTo>
                <a:lnTo>
                  <a:pt x="76555" y="23051"/>
                </a:lnTo>
                <a:lnTo>
                  <a:pt x="74587" y="21083"/>
                </a:lnTo>
                <a:lnTo>
                  <a:pt x="71818" y="21083"/>
                </a:lnTo>
                <a:close/>
                <a:moveTo>
                  <a:pt x="73386" y="13744"/>
                </a:moveTo>
                <a:lnTo>
                  <a:pt x="73386" y="12343"/>
                </a:lnTo>
                <a:lnTo>
                  <a:pt x="76021" y="15012"/>
                </a:lnTo>
                <a:lnTo>
                  <a:pt x="72285" y="15012"/>
                </a:lnTo>
                <a:lnTo>
                  <a:pt x="73253" y="14011"/>
                </a:lnTo>
                <a:close/>
                <a:moveTo>
                  <a:pt x="80691" y="14011"/>
                </a:moveTo>
                <a:lnTo>
                  <a:pt x="81659" y="15012"/>
                </a:lnTo>
                <a:lnTo>
                  <a:pt x="77923" y="15012"/>
                </a:lnTo>
                <a:lnTo>
                  <a:pt x="80558" y="12343"/>
                </a:lnTo>
                <a:lnTo>
                  <a:pt x="80558" y="13744"/>
                </a:lnTo>
                <a:close/>
                <a:moveTo>
                  <a:pt x="84561" y="23551"/>
                </a:moveTo>
                <a:lnTo>
                  <a:pt x="80525" y="23551"/>
                </a:lnTo>
                <a:lnTo>
                  <a:pt x="80358" y="23551"/>
                </a:lnTo>
                <a:lnTo>
                  <a:pt x="77356" y="26553"/>
                </a:lnTo>
                <a:lnTo>
                  <a:pt x="77356" y="24185"/>
                </a:lnTo>
                <a:lnTo>
                  <a:pt x="79657" y="21883"/>
                </a:lnTo>
                <a:lnTo>
                  <a:pt x="82893" y="21883"/>
                </a:lnTo>
                <a:close/>
                <a:moveTo>
                  <a:pt x="86896" y="25886"/>
                </a:moveTo>
                <a:lnTo>
                  <a:pt x="81492" y="25886"/>
                </a:lnTo>
                <a:lnTo>
                  <a:pt x="81325" y="25886"/>
                </a:lnTo>
                <a:lnTo>
                  <a:pt x="77356" y="29822"/>
                </a:lnTo>
                <a:lnTo>
                  <a:pt x="77356" y="27654"/>
                </a:lnTo>
                <a:lnTo>
                  <a:pt x="80691" y="24352"/>
                </a:lnTo>
                <a:lnTo>
                  <a:pt x="85361" y="24352"/>
                </a:lnTo>
                <a:close/>
                <a:moveTo>
                  <a:pt x="104175" y="13744"/>
                </a:moveTo>
                <a:lnTo>
                  <a:pt x="104175" y="12343"/>
                </a:lnTo>
                <a:lnTo>
                  <a:pt x="106810" y="15012"/>
                </a:lnTo>
                <a:lnTo>
                  <a:pt x="103074" y="15012"/>
                </a:lnTo>
                <a:lnTo>
                  <a:pt x="104041" y="14011"/>
                </a:lnTo>
                <a:close/>
                <a:moveTo>
                  <a:pt x="111480" y="14011"/>
                </a:moveTo>
                <a:lnTo>
                  <a:pt x="112447" y="15012"/>
                </a:lnTo>
                <a:lnTo>
                  <a:pt x="108711" y="15012"/>
                </a:lnTo>
                <a:lnTo>
                  <a:pt x="111347" y="12343"/>
                </a:lnTo>
                <a:lnTo>
                  <a:pt x="111347" y="13744"/>
                </a:lnTo>
                <a:close/>
                <a:moveTo>
                  <a:pt x="115383" y="23551"/>
                </a:moveTo>
                <a:lnTo>
                  <a:pt x="111147" y="23551"/>
                </a:lnTo>
                <a:lnTo>
                  <a:pt x="108144" y="26553"/>
                </a:lnTo>
                <a:lnTo>
                  <a:pt x="108144" y="24185"/>
                </a:lnTo>
                <a:lnTo>
                  <a:pt x="110446" y="21883"/>
                </a:lnTo>
                <a:lnTo>
                  <a:pt x="113682" y="21883"/>
                </a:lnTo>
                <a:close/>
                <a:moveTo>
                  <a:pt x="117685" y="25886"/>
                </a:moveTo>
                <a:lnTo>
                  <a:pt x="112114" y="25886"/>
                </a:lnTo>
                <a:lnTo>
                  <a:pt x="108144" y="29822"/>
                </a:lnTo>
                <a:lnTo>
                  <a:pt x="108144" y="27654"/>
                </a:lnTo>
                <a:lnTo>
                  <a:pt x="111480" y="24352"/>
                </a:lnTo>
                <a:lnTo>
                  <a:pt x="116150" y="24352"/>
                </a:lnTo>
                <a:close/>
                <a:moveTo>
                  <a:pt x="130160" y="24352"/>
                </a:moveTo>
                <a:lnTo>
                  <a:pt x="134830" y="24352"/>
                </a:lnTo>
                <a:lnTo>
                  <a:pt x="138166" y="27654"/>
                </a:lnTo>
                <a:lnTo>
                  <a:pt x="138166" y="29822"/>
                </a:lnTo>
                <a:lnTo>
                  <a:pt x="134196" y="25886"/>
                </a:lnTo>
                <a:lnTo>
                  <a:pt x="128626" y="25886"/>
                </a:lnTo>
                <a:close/>
                <a:moveTo>
                  <a:pt x="132629" y="21883"/>
                </a:moveTo>
                <a:lnTo>
                  <a:pt x="135864" y="21883"/>
                </a:lnTo>
                <a:lnTo>
                  <a:pt x="138166" y="24185"/>
                </a:lnTo>
                <a:lnTo>
                  <a:pt x="138166" y="26553"/>
                </a:lnTo>
                <a:lnTo>
                  <a:pt x="135164" y="23551"/>
                </a:lnTo>
                <a:lnTo>
                  <a:pt x="130927" y="23551"/>
                </a:lnTo>
                <a:close/>
                <a:moveTo>
                  <a:pt x="134730" y="19782"/>
                </a:moveTo>
                <a:lnTo>
                  <a:pt x="136731" y="19782"/>
                </a:lnTo>
                <a:lnTo>
                  <a:pt x="138166" y="21216"/>
                </a:lnTo>
                <a:lnTo>
                  <a:pt x="138166" y="23051"/>
                </a:lnTo>
                <a:lnTo>
                  <a:pt x="136198" y="21083"/>
                </a:lnTo>
                <a:lnTo>
                  <a:pt x="133396" y="21083"/>
                </a:lnTo>
                <a:close/>
                <a:moveTo>
                  <a:pt x="134964" y="13744"/>
                </a:moveTo>
                <a:lnTo>
                  <a:pt x="134964" y="12343"/>
                </a:lnTo>
                <a:lnTo>
                  <a:pt x="137599" y="15012"/>
                </a:lnTo>
                <a:lnTo>
                  <a:pt x="133863" y="15012"/>
                </a:lnTo>
                <a:lnTo>
                  <a:pt x="134830" y="14011"/>
                </a:lnTo>
                <a:close/>
                <a:moveTo>
                  <a:pt x="142269" y="14011"/>
                </a:moveTo>
                <a:lnTo>
                  <a:pt x="143236" y="15012"/>
                </a:lnTo>
                <a:lnTo>
                  <a:pt x="139500" y="15012"/>
                </a:lnTo>
                <a:lnTo>
                  <a:pt x="142135" y="12343"/>
                </a:lnTo>
                <a:lnTo>
                  <a:pt x="142135" y="13744"/>
                </a:lnTo>
                <a:close/>
                <a:moveTo>
                  <a:pt x="146172" y="23551"/>
                </a:moveTo>
                <a:lnTo>
                  <a:pt x="142102" y="23551"/>
                </a:lnTo>
                <a:lnTo>
                  <a:pt x="141935" y="23551"/>
                </a:lnTo>
                <a:lnTo>
                  <a:pt x="138933" y="26553"/>
                </a:lnTo>
                <a:lnTo>
                  <a:pt x="138933" y="24185"/>
                </a:lnTo>
                <a:lnTo>
                  <a:pt x="141235" y="21883"/>
                </a:lnTo>
                <a:lnTo>
                  <a:pt x="144504" y="21883"/>
                </a:lnTo>
                <a:close/>
                <a:moveTo>
                  <a:pt x="148473" y="25886"/>
                </a:moveTo>
                <a:lnTo>
                  <a:pt x="143069" y="25886"/>
                </a:lnTo>
                <a:lnTo>
                  <a:pt x="142903" y="25886"/>
                </a:lnTo>
                <a:lnTo>
                  <a:pt x="138966" y="29822"/>
                </a:lnTo>
                <a:lnTo>
                  <a:pt x="138966" y="27654"/>
                </a:lnTo>
                <a:lnTo>
                  <a:pt x="142269" y="24352"/>
                </a:lnTo>
                <a:lnTo>
                  <a:pt x="146972" y="24352"/>
                </a:lnTo>
                <a:close/>
                <a:moveTo>
                  <a:pt x="165752" y="13744"/>
                </a:moveTo>
                <a:lnTo>
                  <a:pt x="165752" y="12343"/>
                </a:lnTo>
                <a:lnTo>
                  <a:pt x="168387" y="15012"/>
                </a:lnTo>
                <a:lnTo>
                  <a:pt x="164651" y="15012"/>
                </a:lnTo>
                <a:lnTo>
                  <a:pt x="165619" y="14011"/>
                </a:lnTo>
                <a:close/>
                <a:moveTo>
                  <a:pt x="173057" y="14011"/>
                </a:moveTo>
                <a:lnTo>
                  <a:pt x="174025" y="15012"/>
                </a:lnTo>
                <a:lnTo>
                  <a:pt x="170289" y="15012"/>
                </a:lnTo>
                <a:lnTo>
                  <a:pt x="172957" y="12343"/>
                </a:lnTo>
                <a:lnTo>
                  <a:pt x="172957" y="13744"/>
                </a:lnTo>
                <a:close/>
                <a:moveTo>
                  <a:pt x="176960" y="23551"/>
                </a:moveTo>
                <a:lnTo>
                  <a:pt x="172724" y="23551"/>
                </a:lnTo>
                <a:lnTo>
                  <a:pt x="169722" y="26553"/>
                </a:lnTo>
                <a:lnTo>
                  <a:pt x="169722" y="24185"/>
                </a:lnTo>
                <a:lnTo>
                  <a:pt x="172023" y="21883"/>
                </a:lnTo>
                <a:lnTo>
                  <a:pt x="175292" y="21883"/>
                </a:lnTo>
                <a:close/>
                <a:moveTo>
                  <a:pt x="179262" y="25886"/>
                </a:moveTo>
                <a:lnTo>
                  <a:pt x="173691" y="25886"/>
                </a:lnTo>
                <a:lnTo>
                  <a:pt x="169755" y="29822"/>
                </a:lnTo>
                <a:lnTo>
                  <a:pt x="169755" y="27654"/>
                </a:lnTo>
                <a:lnTo>
                  <a:pt x="173057" y="24352"/>
                </a:lnTo>
                <a:lnTo>
                  <a:pt x="177727" y="24352"/>
                </a:lnTo>
                <a:close/>
                <a:moveTo>
                  <a:pt x="191737" y="24352"/>
                </a:moveTo>
                <a:lnTo>
                  <a:pt x="196441" y="24352"/>
                </a:lnTo>
                <a:lnTo>
                  <a:pt x="199743" y="27654"/>
                </a:lnTo>
                <a:lnTo>
                  <a:pt x="199743" y="29822"/>
                </a:lnTo>
                <a:lnTo>
                  <a:pt x="195807" y="25886"/>
                </a:lnTo>
                <a:lnTo>
                  <a:pt x="190203" y="25886"/>
                </a:lnTo>
                <a:close/>
                <a:moveTo>
                  <a:pt x="194206" y="21883"/>
                </a:moveTo>
                <a:lnTo>
                  <a:pt x="197441" y="21883"/>
                </a:lnTo>
                <a:lnTo>
                  <a:pt x="199743" y="24185"/>
                </a:lnTo>
                <a:lnTo>
                  <a:pt x="199743" y="26553"/>
                </a:lnTo>
                <a:lnTo>
                  <a:pt x="196741" y="23551"/>
                </a:lnTo>
                <a:lnTo>
                  <a:pt x="192538" y="23551"/>
                </a:lnTo>
                <a:close/>
                <a:moveTo>
                  <a:pt x="196307" y="19782"/>
                </a:moveTo>
                <a:lnTo>
                  <a:pt x="198309" y="19782"/>
                </a:lnTo>
                <a:lnTo>
                  <a:pt x="199743" y="21216"/>
                </a:lnTo>
                <a:lnTo>
                  <a:pt x="199743" y="23051"/>
                </a:lnTo>
                <a:lnTo>
                  <a:pt x="197775" y="21083"/>
                </a:lnTo>
                <a:lnTo>
                  <a:pt x="195006" y="21083"/>
                </a:lnTo>
                <a:close/>
                <a:moveTo>
                  <a:pt x="196541" y="13744"/>
                </a:moveTo>
                <a:lnTo>
                  <a:pt x="196541" y="12343"/>
                </a:lnTo>
                <a:lnTo>
                  <a:pt x="199176" y="15012"/>
                </a:lnTo>
                <a:lnTo>
                  <a:pt x="195440" y="15012"/>
                </a:lnTo>
                <a:lnTo>
                  <a:pt x="196407" y="14011"/>
                </a:lnTo>
                <a:close/>
                <a:moveTo>
                  <a:pt x="203846" y="14011"/>
                </a:moveTo>
                <a:lnTo>
                  <a:pt x="204847" y="15012"/>
                </a:lnTo>
                <a:lnTo>
                  <a:pt x="201077" y="15012"/>
                </a:lnTo>
                <a:lnTo>
                  <a:pt x="203746" y="12343"/>
                </a:lnTo>
                <a:lnTo>
                  <a:pt x="203746" y="13744"/>
                </a:lnTo>
                <a:close/>
                <a:moveTo>
                  <a:pt x="207749" y="23551"/>
                </a:moveTo>
                <a:lnTo>
                  <a:pt x="203679" y="23551"/>
                </a:lnTo>
                <a:lnTo>
                  <a:pt x="203512" y="23551"/>
                </a:lnTo>
                <a:lnTo>
                  <a:pt x="200544" y="26553"/>
                </a:lnTo>
                <a:lnTo>
                  <a:pt x="200544" y="24185"/>
                </a:lnTo>
                <a:lnTo>
                  <a:pt x="202812" y="21883"/>
                </a:lnTo>
                <a:lnTo>
                  <a:pt x="206081" y="21883"/>
                </a:lnTo>
                <a:close/>
                <a:moveTo>
                  <a:pt x="210084" y="25886"/>
                </a:moveTo>
                <a:lnTo>
                  <a:pt x="204647" y="25886"/>
                </a:lnTo>
                <a:lnTo>
                  <a:pt x="204480" y="25886"/>
                </a:lnTo>
                <a:lnTo>
                  <a:pt x="200544" y="29822"/>
                </a:lnTo>
                <a:lnTo>
                  <a:pt x="200544" y="27654"/>
                </a:lnTo>
                <a:lnTo>
                  <a:pt x="203846" y="24352"/>
                </a:lnTo>
                <a:lnTo>
                  <a:pt x="208549" y="24352"/>
                </a:lnTo>
                <a:close/>
                <a:moveTo>
                  <a:pt x="224427" y="40263"/>
                </a:moveTo>
                <a:lnTo>
                  <a:pt x="224427" y="43499"/>
                </a:lnTo>
                <a:lnTo>
                  <a:pt x="222126" y="45800"/>
                </a:lnTo>
                <a:lnTo>
                  <a:pt x="219757" y="45800"/>
                </a:lnTo>
                <a:lnTo>
                  <a:pt x="222760" y="42798"/>
                </a:lnTo>
                <a:lnTo>
                  <a:pt x="222760" y="38562"/>
                </a:lnTo>
                <a:close/>
                <a:moveTo>
                  <a:pt x="226529" y="42365"/>
                </a:moveTo>
                <a:lnTo>
                  <a:pt x="226529" y="44366"/>
                </a:lnTo>
                <a:lnTo>
                  <a:pt x="225128" y="45800"/>
                </a:lnTo>
                <a:lnTo>
                  <a:pt x="223260" y="45800"/>
                </a:lnTo>
                <a:lnTo>
                  <a:pt x="225228" y="43832"/>
                </a:lnTo>
                <a:lnTo>
                  <a:pt x="225228" y="41030"/>
                </a:lnTo>
                <a:close/>
                <a:moveTo>
                  <a:pt x="222760" y="53806"/>
                </a:moveTo>
                <a:lnTo>
                  <a:pt x="222760" y="49570"/>
                </a:lnTo>
                <a:lnTo>
                  <a:pt x="219757" y="46568"/>
                </a:lnTo>
                <a:lnTo>
                  <a:pt x="222126" y="46568"/>
                </a:lnTo>
                <a:lnTo>
                  <a:pt x="224427" y="48869"/>
                </a:lnTo>
                <a:lnTo>
                  <a:pt x="224427" y="52105"/>
                </a:lnTo>
                <a:close/>
                <a:moveTo>
                  <a:pt x="220425" y="56108"/>
                </a:moveTo>
                <a:lnTo>
                  <a:pt x="220425" y="50537"/>
                </a:lnTo>
                <a:lnTo>
                  <a:pt x="216488" y="46568"/>
                </a:lnTo>
                <a:lnTo>
                  <a:pt x="218657" y="46568"/>
                </a:lnTo>
                <a:lnTo>
                  <a:pt x="221959" y="49903"/>
                </a:lnTo>
                <a:lnTo>
                  <a:pt x="221959" y="54573"/>
                </a:lnTo>
                <a:close/>
                <a:moveTo>
                  <a:pt x="224427" y="71052"/>
                </a:moveTo>
                <a:lnTo>
                  <a:pt x="224427" y="74287"/>
                </a:lnTo>
                <a:lnTo>
                  <a:pt x="222126" y="76589"/>
                </a:lnTo>
                <a:lnTo>
                  <a:pt x="219757" y="76589"/>
                </a:lnTo>
                <a:lnTo>
                  <a:pt x="222760" y="73587"/>
                </a:lnTo>
                <a:lnTo>
                  <a:pt x="222760" y="69351"/>
                </a:lnTo>
                <a:close/>
                <a:moveTo>
                  <a:pt x="226529" y="73153"/>
                </a:moveTo>
                <a:lnTo>
                  <a:pt x="226529" y="75155"/>
                </a:lnTo>
                <a:lnTo>
                  <a:pt x="225128" y="76589"/>
                </a:lnTo>
                <a:lnTo>
                  <a:pt x="223260" y="76589"/>
                </a:lnTo>
                <a:lnTo>
                  <a:pt x="225228" y="74621"/>
                </a:lnTo>
                <a:lnTo>
                  <a:pt x="225228" y="71819"/>
                </a:lnTo>
                <a:close/>
                <a:moveTo>
                  <a:pt x="222760" y="84595"/>
                </a:moveTo>
                <a:lnTo>
                  <a:pt x="222760" y="80358"/>
                </a:lnTo>
                <a:lnTo>
                  <a:pt x="219757" y="77356"/>
                </a:lnTo>
                <a:lnTo>
                  <a:pt x="222126" y="77356"/>
                </a:lnTo>
                <a:lnTo>
                  <a:pt x="224427" y="79658"/>
                </a:lnTo>
                <a:lnTo>
                  <a:pt x="224427" y="82894"/>
                </a:lnTo>
                <a:close/>
                <a:moveTo>
                  <a:pt x="220425" y="86896"/>
                </a:moveTo>
                <a:lnTo>
                  <a:pt x="220425" y="81326"/>
                </a:lnTo>
                <a:lnTo>
                  <a:pt x="216488" y="77356"/>
                </a:lnTo>
                <a:lnTo>
                  <a:pt x="218657" y="77356"/>
                </a:lnTo>
                <a:lnTo>
                  <a:pt x="221959" y="80692"/>
                </a:lnTo>
                <a:lnTo>
                  <a:pt x="221959" y="85362"/>
                </a:lnTo>
                <a:close/>
                <a:moveTo>
                  <a:pt x="200544" y="103075"/>
                </a:moveTo>
                <a:lnTo>
                  <a:pt x="201644" y="104175"/>
                </a:lnTo>
                <a:lnTo>
                  <a:pt x="201778" y="104175"/>
                </a:lnTo>
                <a:lnTo>
                  <a:pt x="203179" y="104175"/>
                </a:lnTo>
                <a:lnTo>
                  <a:pt x="200544" y="106811"/>
                </a:lnTo>
                <a:close/>
                <a:moveTo>
                  <a:pt x="199743" y="106811"/>
                </a:moveTo>
                <a:lnTo>
                  <a:pt x="197108" y="104175"/>
                </a:lnTo>
                <a:lnTo>
                  <a:pt x="198476" y="104175"/>
                </a:lnTo>
                <a:lnTo>
                  <a:pt x="198776" y="104042"/>
                </a:lnTo>
                <a:lnTo>
                  <a:pt x="199743" y="103075"/>
                </a:lnTo>
                <a:lnTo>
                  <a:pt x="199743" y="106811"/>
                </a:lnTo>
                <a:close/>
                <a:moveTo>
                  <a:pt x="168954" y="106811"/>
                </a:moveTo>
                <a:lnTo>
                  <a:pt x="166319" y="104175"/>
                </a:lnTo>
                <a:lnTo>
                  <a:pt x="167687" y="104175"/>
                </a:lnTo>
                <a:lnTo>
                  <a:pt x="167854" y="104175"/>
                </a:lnTo>
                <a:lnTo>
                  <a:pt x="168954" y="103075"/>
                </a:lnTo>
                <a:close/>
                <a:moveTo>
                  <a:pt x="138933" y="103075"/>
                </a:moveTo>
                <a:lnTo>
                  <a:pt x="140034" y="104175"/>
                </a:lnTo>
                <a:lnTo>
                  <a:pt x="140201" y="104175"/>
                </a:lnTo>
                <a:lnTo>
                  <a:pt x="141602" y="104175"/>
                </a:lnTo>
                <a:lnTo>
                  <a:pt x="138933" y="106811"/>
                </a:lnTo>
                <a:close/>
                <a:moveTo>
                  <a:pt x="138166" y="106811"/>
                </a:moveTo>
                <a:lnTo>
                  <a:pt x="135531" y="104175"/>
                </a:lnTo>
                <a:lnTo>
                  <a:pt x="136898" y="104175"/>
                </a:lnTo>
                <a:lnTo>
                  <a:pt x="137165" y="104042"/>
                </a:lnTo>
                <a:lnTo>
                  <a:pt x="138166" y="103075"/>
                </a:lnTo>
                <a:lnTo>
                  <a:pt x="138166" y="106811"/>
                </a:lnTo>
                <a:close/>
                <a:moveTo>
                  <a:pt x="107377" y="106811"/>
                </a:moveTo>
                <a:lnTo>
                  <a:pt x="104709" y="104175"/>
                </a:lnTo>
                <a:lnTo>
                  <a:pt x="106110" y="104175"/>
                </a:lnTo>
                <a:lnTo>
                  <a:pt x="106276" y="104175"/>
                </a:lnTo>
                <a:lnTo>
                  <a:pt x="107377" y="103075"/>
                </a:lnTo>
                <a:lnTo>
                  <a:pt x="107377" y="106811"/>
                </a:lnTo>
                <a:close/>
                <a:moveTo>
                  <a:pt x="77356" y="103075"/>
                </a:moveTo>
                <a:lnTo>
                  <a:pt x="78457" y="104175"/>
                </a:lnTo>
                <a:lnTo>
                  <a:pt x="78623" y="104175"/>
                </a:lnTo>
                <a:lnTo>
                  <a:pt x="79991" y="104175"/>
                </a:lnTo>
                <a:lnTo>
                  <a:pt x="77356" y="106811"/>
                </a:lnTo>
                <a:lnTo>
                  <a:pt x="77356" y="103075"/>
                </a:lnTo>
                <a:close/>
                <a:moveTo>
                  <a:pt x="76589" y="106811"/>
                </a:moveTo>
                <a:lnTo>
                  <a:pt x="73920" y="104175"/>
                </a:lnTo>
                <a:lnTo>
                  <a:pt x="75321" y="104175"/>
                </a:lnTo>
                <a:lnTo>
                  <a:pt x="75588" y="104042"/>
                </a:lnTo>
                <a:lnTo>
                  <a:pt x="76555" y="103075"/>
                </a:lnTo>
                <a:lnTo>
                  <a:pt x="76555" y="106811"/>
                </a:lnTo>
                <a:close/>
                <a:moveTo>
                  <a:pt x="45767" y="106811"/>
                </a:moveTo>
                <a:lnTo>
                  <a:pt x="43131" y="104175"/>
                </a:lnTo>
                <a:lnTo>
                  <a:pt x="44532" y="104175"/>
                </a:lnTo>
                <a:lnTo>
                  <a:pt x="44699" y="104175"/>
                </a:lnTo>
                <a:lnTo>
                  <a:pt x="45767" y="103075"/>
                </a:lnTo>
                <a:close/>
                <a:moveTo>
                  <a:pt x="21883" y="82927"/>
                </a:moveTo>
                <a:lnTo>
                  <a:pt x="21883" y="79658"/>
                </a:lnTo>
                <a:lnTo>
                  <a:pt x="24184" y="77356"/>
                </a:lnTo>
                <a:lnTo>
                  <a:pt x="26553" y="77356"/>
                </a:lnTo>
                <a:lnTo>
                  <a:pt x="23551" y="80358"/>
                </a:lnTo>
                <a:lnTo>
                  <a:pt x="23551" y="84595"/>
                </a:lnTo>
                <a:close/>
                <a:moveTo>
                  <a:pt x="19781" y="80792"/>
                </a:moveTo>
                <a:lnTo>
                  <a:pt x="19781" y="78791"/>
                </a:lnTo>
                <a:lnTo>
                  <a:pt x="21182" y="77356"/>
                </a:lnTo>
                <a:lnTo>
                  <a:pt x="23050" y="77356"/>
                </a:lnTo>
                <a:lnTo>
                  <a:pt x="21082" y="79324"/>
                </a:lnTo>
                <a:lnTo>
                  <a:pt x="21082" y="82126"/>
                </a:lnTo>
                <a:close/>
                <a:moveTo>
                  <a:pt x="23551" y="69351"/>
                </a:moveTo>
                <a:lnTo>
                  <a:pt x="23551" y="73587"/>
                </a:lnTo>
                <a:lnTo>
                  <a:pt x="26553" y="76589"/>
                </a:lnTo>
                <a:lnTo>
                  <a:pt x="24184" y="76589"/>
                </a:lnTo>
                <a:lnTo>
                  <a:pt x="21883" y="74287"/>
                </a:lnTo>
                <a:lnTo>
                  <a:pt x="21883" y="71052"/>
                </a:lnTo>
                <a:close/>
                <a:moveTo>
                  <a:pt x="25886" y="67049"/>
                </a:moveTo>
                <a:lnTo>
                  <a:pt x="25886" y="72620"/>
                </a:lnTo>
                <a:lnTo>
                  <a:pt x="29822" y="76589"/>
                </a:lnTo>
                <a:lnTo>
                  <a:pt x="27654" y="76589"/>
                </a:lnTo>
                <a:lnTo>
                  <a:pt x="24351" y="73253"/>
                </a:lnTo>
                <a:lnTo>
                  <a:pt x="24351" y="68583"/>
                </a:lnTo>
                <a:close/>
                <a:moveTo>
                  <a:pt x="21883" y="52105"/>
                </a:moveTo>
                <a:lnTo>
                  <a:pt x="21883" y="48869"/>
                </a:lnTo>
                <a:lnTo>
                  <a:pt x="24184" y="46568"/>
                </a:lnTo>
                <a:lnTo>
                  <a:pt x="26553" y="46568"/>
                </a:lnTo>
                <a:lnTo>
                  <a:pt x="23551" y="49570"/>
                </a:lnTo>
                <a:lnTo>
                  <a:pt x="23551" y="53806"/>
                </a:lnTo>
                <a:close/>
                <a:moveTo>
                  <a:pt x="19781" y="50003"/>
                </a:moveTo>
                <a:lnTo>
                  <a:pt x="19781" y="48002"/>
                </a:lnTo>
                <a:lnTo>
                  <a:pt x="21182" y="46568"/>
                </a:lnTo>
                <a:lnTo>
                  <a:pt x="23050" y="46568"/>
                </a:lnTo>
                <a:lnTo>
                  <a:pt x="21082" y="48536"/>
                </a:lnTo>
                <a:lnTo>
                  <a:pt x="21082" y="51338"/>
                </a:lnTo>
                <a:close/>
                <a:moveTo>
                  <a:pt x="23551" y="38562"/>
                </a:moveTo>
                <a:lnTo>
                  <a:pt x="23551" y="42798"/>
                </a:lnTo>
                <a:lnTo>
                  <a:pt x="26553" y="45800"/>
                </a:lnTo>
                <a:lnTo>
                  <a:pt x="24184" y="45800"/>
                </a:lnTo>
                <a:lnTo>
                  <a:pt x="21883" y="43499"/>
                </a:lnTo>
                <a:lnTo>
                  <a:pt x="21883" y="40230"/>
                </a:lnTo>
                <a:close/>
                <a:moveTo>
                  <a:pt x="25886" y="36260"/>
                </a:moveTo>
                <a:lnTo>
                  <a:pt x="25886" y="41831"/>
                </a:lnTo>
                <a:lnTo>
                  <a:pt x="29822" y="45800"/>
                </a:lnTo>
                <a:lnTo>
                  <a:pt x="27654" y="45800"/>
                </a:lnTo>
                <a:lnTo>
                  <a:pt x="24351" y="42465"/>
                </a:lnTo>
                <a:lnTo>
                  <a:pt x="24351" y="37795"/>
                </a:lnTo>
                <a:close/>
                <a:moveTo>
                  <a:pt x="45767" y="20082"/>
                </a:moveTo>
                <a:lnTo>
                  <a:pt x="44699" y="18981"/>
                </a:lnTo>
                <a:lnTo>
                  <a:pt x="44532" y="18981"/>
                </a:lnTo>
                <a:lnTo>
                  <a:pt x="43131" y="18981"/>
                </a:lnTo>
                <a:lnTo>
                  <a:pt x="45767" y="16346"/>
                </a:lnTo>
                <a:close/>
                <a:moveTo>
                  <a:pt x="46567" y="16346"/>
                </a:moveTo>
                <a:lnTo>
                  <a:pt x="49202" y="18981"/>
                </a:lnTo>
                <a:lnTo>
                  <a:pt x="47835" y="18981"/>
                </a:lnTo>
                <a:lnTo>
                  <a:pt x="47568" y="19115"/>
                </a:lnTo>
                <a:lnTo>
                  <a:pt x="46567" y="20082"/>
                </a:lnTo>
                <a:lnTo>
                  <a:pt x="46567" y="16346"/>
                </a:lnTo>
                <a:close/>
                <a:moveTo>
                  <a:pt x="77356" y="16346"/>
                </a:moveTo>
                <a:lnTo>
                  <a:pt x="80024" y="18981"/>
                </a:lnTo>
                <a:lnTo>
                  <a:pt x="78623" y="18981"/>
                </a:lnTo>
                <a:lnTo>
                  <a:pt x="78457" y="18981"/>
                </a:lnTo>
                <a:lnTo>
                  <a:pt x="77356" y="20082"/>
                </a:lnTo>
                <a:lnTo>
                  <a:pt x="77356" y="16346"/>
                </a:lnTo>
                <a:close/>
                <a:moveTo>
                  <a:pt x="107377" y="20082"/>
                </a:moveTo>
                <a:lnTo>
                  <a:pt x="106276" y="18981"/>
                </a:lnTo>
                <a:lnTo>
                  <a:pt x="106110" y="18981"/>
                </a:lnTo>
                <a:lnTo>
                  <a:pt x="104709" y="18981"/>
                </a:lnTo>
                <a:lnTo>
                  <a:pt x="107377" y="16346"/>
                </a:lnTo>
                <a:lnTo>
                  <a:pt x="107377" y="20082"/>
                </a:lnTo>
                <a:close/>
                <a:moveTo>
                  <a:pt x="108144" y="16346"/>
                </a:moveTo>
                <a:lnTo>
                  <a:pt x="110813" y="18981"/>
                </a:lnTo>
                <a:lnTo>
                  <a:pt x="109412" y="18981"/>
                </a:lnTo>
                <a:lnTo>
                  <a:pt x="109145" y="19115"/>
                </a:lnTo>
                <a:lnTo>
                  <a:pt x="108144" y="20082"/>
                </a:lnTo>
                <a:lnTo>
                  <a:pt x="108144" y="16346"/>
                </a:lnTo>
                <a:close/>
                <a:moveTo>
                  <a:pt x="138933" y="16346"/>
                </a:moveTo>
                <a:lnTo>
                  <a:pt x="141602" y="18981"/>
                </a:lnTo>
                <a:lnTo>
                  <a:pt x="140201" y="18981"/>
                </a:lnTo>
                <a:lnTo>
                  <a:pt x="140034" y="18981"/>
                </a:lnTo>
                <a:lnTo>
                  <a:pt x="138933" y="20082"/>
                </a:lnTo>
                <a:close/>
                <a:moveTo>
                  <a:pt x="168954" y="20082"/>
                </a:moveTo>
                <a:lnTo>
                  <a:pt x="167854" y="18981"/>
                </a:lnTo>
                <a:lnTo>
                  <a:pt x="167687" y="18981"/>
                </a:lnTo>
                <a:lnTo>
                  <a:pt x="166319" y="18981"/>
                </a:lnTo>
                <a:lnTo>
                  <a:pt x="168954" y="16346"/>
                </a:lnTo>
                <a:close/>
                <a:moveTo>
                  <a:pt x="169755" y="16346"/>
                </a:moveTo>
                <a:lnTo>
                  <a:pt x="172390" y="18981"/>
                </a:lnTo>
                <a:lnTo>
                  <a:pt x="170989" y="18981"/>
                </a:lnTo>
                <a:lnTo>
                  <a:pt x="170722" y="19115"/>
                </a:lnTo>
                <a:lnTo>
                  <a:pt x="169755" y="20082"/>
                </a:lnTo>
                <a:lnTo>
                  <a:pt x="169755" y="16346"/>
                </a:lnTo>
                <a:close/>
                <a:moveTo>
                  <a:pt x="200544" y="16346"/>
                </a:moveTo>
                <a:lnTo>
                  <a:pt x="203179" y="18981"/>
                </a:lnTo>
                <a:lnTo>
                  <a:pt x="201778" y="18981"/>
                </a:lnTo>
                <a:lnTo>
                  <a:pt x="201644" y="18981"/>
                </a:lnTo>
                <a:lnTo>
                  <a:pt x="200544" y="20082"/>
                </a:lnTo>
                <a:close/>
                <a:moveTo>
                  <a:pt x="219757" y="96170"/>
                </a:moveTo>
                <a:lnTo>
                  <a:pt x="218457" y="94902"/>
                </a:lnTo>
                <a:lnTo>
                  <a:pt x="218457" y="93568"/>
                </a:lnTo>
                <a:lnTo>
                  <a:pt x="219290" y="92767"/>
                </a:lnTo>
                <a:lnTo>
                  <a:pt x="221092" y="92767"/>
                </a:lnTo>
                <a:lnTo>
                  <a:pt x="219757" y="94102"/>
                </a:lnTo>
                <a:lnTo>
                  <a:pt x="219757" y="96170"/>
                </a:lnTo>
                <a:close/>
                <a:moveTo>
                  <a:pt x="215521" y="95403"/>
                </a:moveTo>
                <a:lnTo>
                  <a:pt x="214654" y="94502"/>
                </a:lnTo>
                <a:lnTo>
                  <a:pt x="213386" y="94502"/>
                </a:lnTo>
                <a:lnTo>
                  <a:pt x="213386" y="93434"/>
                </a:lnTo>
                <a:lnTo>
                  <a:pt x="213286" y="93134"/>
                </a:lnTo>
                <a:lnTo>
                  <a:pt x="212486" y="92367"/>
                </a:lnTo>
                <a:lnTo>
                  <a:pt x="213286" y="91600"/>
                </a:lnTo>
                <a:lnTo>
                  <a:pt x="213386" y="91333"/>
                </a:lnTo>
                <a:lnTo>
                  <a:pt x="213386" y="90232"/>
                </a:lnTo>
                <a:lnTo>
                  <a:pt x="214654" y="90232"/>
                </a:lnTo>
                <a:lnTo>
                  <a:pt x="215521" y="89332"/>
                </a:lnTo>
                <a:lnTo>
                  <a:pt x="216422" y="90232"/>
                </a:lnTo>
                <a:lnTo>
                  <a:pt x="217689" y="90232"/>
                </a:lnTo>
                <a:lnTo>
                  <a:pt x="217689" y="91333"/>
                </a:lnTo>
                <a:lnTo>
                  <a:pt x="217789" y="91600"/>
                </a:lnTo>
                <a:lnTo>
                  <a:pt x="218557" y="92367"/>
                </a:lnTo>
                <a:lnTo>
                  <a:pt x="217789" y="93134"/>
                </a:lnTo>
                <a:lnTo>
                  <a:pt x="217689" y="93434"/>
                </a:lnTo>
                <a:lnTo>
                  <a:pt x="217689" y="94502"/>
                </a:lnTo>
                <a:lnTo>
                  <a:pt x="216422" y="94502"/>
                </a:lnTo>
                <a:close/>
                <a:moveTo>
                  <a:pt x="211318" y="96170"/>
                </a:moveTo>
                <a:lnTo>
                  <a:pt x="211318" y="94135"/>
                </a:lnTo>
                <a:lnTo>
                  <a:pt x="209950" y="92767"/>
                </a:lnTo>
                <a:lnTo>
                  <a:pt x="211785" y="92767"/>
                </a:lnTo>
                <a:lnTo>
                  <a:pt x="212586" y="93601"/>
                </a:lnTo>
                <a:lnTo>
                  <a:pt x="212586" y="94902"/>
                </a:lnTo>
                <a:close/>
                <a:moveTo>
                  <a:pt x="188969" y="96170"/>
                </a:moveTo>
                <a:lnTo>
                  <a:pt x="187668" y="94902"/>
                </a:lnTo>
                <a:lnTo>
                  <a:pt x="187668" y="93568"/>
                </a:lnTo>
                <a:lnTo>
                  <a:pt x="188502" y="92767"/>
                </a:lnTo>
                <a:lnTo>
                  <a:pt x="190303" y="92767"/>
                </a:lnTo>
                <a:lnTo>
                  <a:pt x="188969" y="94102"/>
                </a:lnTo>
                <a:lnTo>
                  <a:pt x="188969" y="96170"/>
                </a:lnTo>
                <a:close/>
                <a:moveTo>
                  <a:pt x="184732" y="95403"/>
                </a:moveTo>
                <a:lnTo>
                  <a:pt x="183865" y="94502"/>
                </a:lnTo>
                <a:lnTo>
                  <a:pt x="182598" y="94502"/>
                </a:lnTo>
                <a:lnTo>
                  <a:pt x="182598" y="93434"/>
                </a:lnTo>
                <a:lnTo>
                  <a:pt x="182464" y="93134"/>
                </a:lnTo>
                <a:lnTo>
                  <a:pt x="181697" y="92367"/>
                </a:lnTo>
                <a:lnTo>
                  <a:pt x="182464" y="91600"/>
                </a:lnTo>
                <a:lnTo>
                  <a:pt x="182598" y="91333"/>
                </a:lnTo>
                <a:lnTo>
                  <a:pt x="182598" y="90232"/>
                </a:lnTo>
                <a:lnTo>
                  <a:pt x="183865" y="90232"/>
                </a:lnTo>
                <a:lnTo>
                  <a:pt x="184732" y="89332"/>
                </a:lnTo>
                <a:lnTo>
                  <a:pt x="185633" y="90232"/>
                </a:lnTo>
                <a:lnTo>
                  <a:pt x="186901" y="90232"/>
                </a:lnTo>
                <a:lnTo>
                  <a:pt x="186901" y="91333"/>
                </a:lnTo>
                <a:lnTo>
                  <a:pt x="187001" y="91600"/>
                </a:lnTo>
                <a:lnTo>
                  <a:pt x="187768" y="92367"/>
                </a:lnTo>
                <a:lnTo>
                  <a:pt x="187001" y="93134"/>
                </a:lnTo>
                <a:lnTo>
                  <a:pt x="186901" y="93434"/>
                </a:lnTo>
                <a:lnTo>
                  <a:pt x="186901" y="94502"/>
                </a:lnTo>
                <a:lnTo>
                  <a:pt x="185633" y="94502"/>
                </a:lnTo>
                <a:close/>
                <a:moveTo>
                  <a:pt x="180529" y="96170"/>
                </a:moveTo>
                <a:lnTo>
                  <a:pt x="180529" y="94135"/>
                </a:lnTo>
                <a:lnTo>
                  <a:pt x="179162" y="92767"/>
                </a:lnTo>
                <a:lnTo>
                  <a:pt x="180996" y="92767"/>
                </a:lnTo>
                <a:lnTo>
                  <a:pt x="181797" y="93601"/>
                </a:lnTo>
                <a:lnTo>
                  <a:pt x="181797" y="94902"/>
                </a:lnTo>
                <a:close/>
                <a:moveTo>
                  <a:pt x="158180" y="96170"/>
                </a:moveTo>
                <a:lnTo>
                  <a:pt x="156879" y="94902"/>
                </a:lnTo>
                <a:lnTo>
                  <a:pt x="156879" y="93568"/>
                </a:lnTo>
                <a:lnTo>
                  <a:pt x="157713" y="92767"/>
                </a:lnTo>
                <a:lnTo>
                  <a:pt x="159514" y="92767"/>
                </a:lnTo>
                <a:lnTo>
                  <a:pt x="158180" y="94102"/>
                </a:lnTo>
                <a:lnTo>
                  <a:pt x="158180" y="96170"/>
                </a:lnTo>
                <a:close/>
                <a:moveTo>
                  <a:pt x="153944" y="95403"/>
                </a:moveTo>
                <a:lnTo>
                  <a:pt x="153076" y="94502"/>
                </a:lnTo>
                <a:lnTo>
                  <a:pt x="151809" y="94502"/>
                </a:lnTo>
                <a:lnTo>
                  <a:pt x="151809" y="93434"/>
                </a:lnTo>
                <a:lnTo>
                  <a:pt x="151675" y="93134"/>
                </a:lnTo>
                <a:lnTo>
                  <a:pt x="150908" y="92367"/>
                </a:lnTo>
                <a:lnTo>
                  <a:pt x="151675" y="91600"/>
                </a:lnTo>
                <a:lnTo>
                  <a:pt x="151809" y="91333"/>
                </a:lnTo>
                <a:lnTo>
                  <a:pt x="151809" y="90232"/>
                </a:lnTo>
                <a:lnTo>
                  <a:pt x="153076" y="90232"/>
                </a:lnTo>
                <a:lnTo>
                  <a:pt x="153944" y="89332"/>
                </a:lnTo>
                <a:lnTo>
                  <a:pt x="154844" y="90232"/>
                </a:lnTo>
                <a:lnTo>
                  <a:pt x="156112" y="90232"/>
                </a:lnTo>
                <a:lnTo>
                  <a:pt x="156112" y="91333"/>
                </a:lnTo>
                <a:lnTo>
                  <a:pt x="156212" y="91600"/>
                </a:lnTo>
                <a:lnTo>
                  <a:pt x="156979" y="92367"/>
                </a:lnTo>
                <a:lnTo>
                  <a:pt x="156212" y="93134"/>
                </a:lnTo>
                <a:lnTo>
                  <a:pt x="156112" y="93434"/>
                </a:lnTo>
                <a:lnTo>
                  <a:pt x="156112" y="94502"/>
                </a:lnTo>
                <a:lnTo>
                  <a:pt x="154844" y="94502"/>
                </a:lnTo>
                <a:close/>
                <a:moveTo>
                  <a:pt x="149741" y="96170"/>
                </a:moveTo>
                <a:lnTo>
                  <a:pt x="149741" y="94135"/>
                </a:lnTo>
                <a:lnTo>
                  <a:pt x="148373" y="92767"/>
                </a:lnTo>
                <a:lnTo>
                  <a:pt x="150208" y="92767"/>
                </a:lnTo>
                <a:lnTo>
                  <a:pt x="151008" y="93601"/>
                </a:lnTo>
                <a:lnTo>
                  <a:pt x="151008" y="94902"/>
                </a:lnTo>
                <a:close/>
                <a:moveTo>
                  <a:pt x="127391" y="96170"/>
                </a:moveTo>
                <a:lnTo>
                  <a:pt x="126091" y="94902"/>
                </a:lnTo>
                <a:lnTo>
                  <a:pt x="126091" y="93568"/>
                </a:lnTo>
                <a:lnTo>
                  <a:pt x="126924" y="92767"/>
                </a:lnTo>
                <a:lnTo>
                  <a:pt x="128726" y="92767"/>
                </a:lnTo>
                <a:lnTo>
                  <a:pt x="127391" y="94102"/>
                </a:lnTo>
                <a:lnTo>
                  <a:pt x="127391" y="96170"/>
                </a:lnTo>
                <a:close/>
                <a:moveTo>
                  <a:pt x="123155" y="95403"/>
                </a:moveTo>
                <a:lnTo>
                  <a:pt x="122254" y="94502"/>
                </a:lnTo>
                <a:lnTo>
                  <a:pt x="121020" y="94502"/>
                </a:lnTo>
                <a:lnTo>
                  <a:pt x="121020" y="93434"/>
                </a:lnTo>
                <a:lnTo>
                  <a:pt x="120887" y="93134"/>
                </a:lnTo>
                <a:lnTo>
                  <a:pt x="120120" y="92367"/>
                </a:lnTo>
                <a:lnTo>
                  <a:pt x="120887" y="91600"/>
                </a:lnTo>
                <a:lnTo>
                  <a:pt x="121020" y="91333"/>
                </a:lnTo>
                <a:lnTo>
                  <a:pt x="121020" y="90232"/>
                </a:lnTo>
                <a:lnTo>
                  <a:pt x="122254" y="90232"/>
                </a:lnTo>
                <a:lnTo>
                  <a:pt x="123155" y="89332"/>
                </a:lnTo>
                <a:lnTo>
                  <a:pt x="124056" y="90232"/>
                </a:lnTo>
                <a:lnTo>
                  <a:pt x="125290" y="90232"/>
                </a:lnTo>
                <a:lnTo>
                  <a:pt x="125290" y="91333"/>
                </a:lnTo>
                <a:lnTo>
                  <a:pt x="125423" y="91600"/>
                </a:lnTo>
                <a:lnTo>
                  <a:pt x="126191" y="92367"/>
                </a:lnTo>
                <a:lnTo>
                  <a:pt x="125423" y="93134"/>
                </a:lnTo>
                <a:lnTo>
                  <a:pt x="125290" y="93434"/>
                </a:lnTo>
                <a:lnTo>
                  <a:pt x="125290" y="94502"/>
                </a:lnTo>
                <a:lnTo>
                  <a:pt x="124056" y="94502"/>
                </a:lnTo>
                <a:close/>
                <a:moveTo>
                  <a:pt x="118952" y="96170"/>
                </a:moveTo>
                <a:lnTo>
                  <a:pt x="118952" y="94135"/>
                </a:lnTo>
                <a:lnTo>
                  <a:pt x="117584" y="92767"/>
                </a:lnTo>
                <a:lnTo>
                  <a:pt x="119386" y="92767"/>
                </a:lnTo>
                <a:lnTo>
                  <a:pt x="120220" y="93601"/>
                </a:lnTo>
                <a:lnTo>
                  <a:pt x="120220" y="94902"/>
                </a:lnTo>
                <a:close/>
                <a:moveTo>
                  <a:pt x="96569" y="96170"/>
                </a:moveTo>
                <a:lnTo>
                  <a:pt x="95302" y="94902"/>
                </a:lnTo>
                <a:lnTo>
                  <a:pt x="95302" y="93568"/>
                </a:lnTo>
                <a:lnTo>
                  <a:pt x="96136" y="92767"/>
                </a:lnTo>
                <a:lnTo>
                  <a:pt x="97937" y="92767"/>
                </a:lnTo>
                <a:lnTo>
                  <a:pt x="96569" y="94102"/>
                </a:lnTo>
                <a:lnTo>
                  <a:pt x="96569" y="96170"/>
                </a:lnTo>
                <a:close/>
                <a:moveTo>
                  <a:pt x="92366" y="95403"/>
                </a:moveTo>
                <a:lnTo>
                  <a:pt x="91466" y="94502"/>
                </a:lnTo>
                <a:lnTo>
                  <a:pt x="90232" y="94502"/>
                </a:lnTo>
                <a:lnTo>
                  <a:pt x="90232" y="93434"/>
                </a:lnTo>
                <a:lnTo>
                  <a:pt x="90098" y="93134"/>
                </a:lnTo>
                <a:lnTo>
                  <a:pt x="89331" y="92367"/>
                </a:lnTo>
                <a:lnTo>
                  <a:pt x="90098" y="91600"/>
                </a:lnTo>
                <a:lnTo>
                  <a:pt x="90232" y="91333"/>
                </a:lnTo>
                <a:lnTo>
                  <a:pt x="90232" y="90232"/>
                </a:lnTo>
                <a:lnTo>
                  <a:pt x="91466" y="90232"/>
                </a:lnTo>
                <a:lnTo>
                  <a:pt x="92366" y="89332"/>
                </a:lnTo>
                <a:lnTo>
                  <a:pt x="93267" y="90232"/>
                </a:lnTo>
                <a:lnTo>
                  <a:pt x="94501" y="90232"/>
                </a:lnTo>
                <a:lnTo>
                  <a:pt x="94501" y="91333"/>
                </a:lnTo>
                <a:lnTo>
                  <a:pt x="94635" y="91600"/>
                </a:lnTo>
                <a:lnTo>
                  <a:pt x="95402" y="92367"/>
                </a:lnTo>
                <a:lnTo>
                  <a:pt x="94635" y="93134"/>
                </a:lnTo>
                <a:lnTo>
                  <a:pt x="94501" y="93434"/>
                </a:lnTo>
                <a:lnTo>
                  <a:pt x="94501" y="94502"/>
                </a:lnTo>
                <a:lnTo>
                  <a:pt x="93267" y="94502"/>
                </a:lnTo>
                <a:close/>
                <a:moveTo>
                  <a:pt x="88130" y="96170"/>
                </a:moveTo>
                <a:lnTo>
                  <a:pt x="88130" y="94135"/>
                </a:lnTo>
                <a:lnTo>
                  <a:pt x="86796" y="92767"/>
                </a:lnTo>
                <a:lnTo>
                  <a:pt x="88597" y="92767"/>
                </a:lnTo>
                <a:lnTo>
                  <a:pt x="89431" y="93601"/>
                </a:lnTo>
                <a:lnTo>
                  <a:pt x="89431" y="94902"/>
                </a:lnTo>
                <a:close/>
                <a:moveTo>
                  <a:pt x="65781" y="96170"/>
                </a:moveTo>
                <a:lnTo>
                  <a:pt x="64513" y="94902"/>
                </a:lnTo>
                <a:lnTo>
                  <a:pt x="64513" y="93568"/>
                </a:lnTo>
                <a:lnTo>
                  <a:pt x="65347" y="92767"/>
                </a:lnTo>
                <a:lnTo>
                  <a:pt x="67148" y="92767"/>
                </a:lnTo>
                <a:lnTo>
                  <a:pt x="65781" y="94102"/>
                </a:lnTo>
                <a:close/>
                <a:moveTo>
                  <a:pt x="61578" y="95403"/>
                </a:moveTo>
                <a:lnTo>
                  <a:pt x="60677" y="94502"/>
                </a:lnTo>
                <a:lnTo>
                  <a:pt x="59410" y="94502"/>
                </a:lnTo>
                <a:lnTo>
                  <a:pt x="59410" y="93434"/>
                </a:lnTo>
                <a:lnTo>
                  <a:pt x="59310" y="93134"/>
                </a:lnTo>
                <a:lnTo>
                  <a:pt x="58542" y="92367"/>
                </a:lnTo>
                <a:lnTo>
                  <a:pt x="59310" y="91600"/>
                </a:lnTo>
                <a:lnTo>
                  <a:pt x="59410" y="91333"/>
                </a:lnTo>
                <a:lnTo>
                  <a:pt x="59410" y="90232"/>
                </a:lnTo>
                <a:lnTo>
                  <a:pt x="60677" y="90232"/>
                </a:lnTo>
                <a:lnTo>
                  <a:pt x="61578" y="89332"/>
                </a:lnTo>
                <a:lnTo>
                  <a:pt x="62445" y="90232"/>
                </a:lnTo>
                <a:lnTo>
                  <a:pt x="63713" y="90232"/>
                </a:lnTo>
                <a:lnTo>
                  <a:pt x="63713" y="91333"/>
                </a:lnTo>
                <a:lnTo>
                  <a:pt x="63846" y="91600"/>
                </a:lnTo>
                <a:lnTo>
                  <a:pt x="64613" y="92367"/>
                </a:lnTo>
                <a:lnTo>
                  <a:pt x="63846" y="93134"/>
                </a:lnTo>
                <a:lnTo>
                  <a:pt x="63713" y="93434"/>
                </a:lnTo>
                <a:lnTo>
                  <a:pt x="63713" y="94502"/>
                </a:lnTo>
                <a:lnTo>
                  <a:pt x="62445" y="94502"/>
                </a:lnTo>
                <a:close/>
                <a:moveTo>
                  <a:pt x="57341" y="96170"/>
                </a:moveTo>
                <a:lnTo>
                  <a:pt x="57341" y="94135"/>
                </a:lnTo>
                <a:lnTo>
                  <a:pt x="56007" y="92767"/>
                </a:lnTo>
                <a:lnTo>
                  <a:pt x="57808" y="92767"/>
                </a:lnTo>
                <a:lnTo>
                  <a:pt x="58642" y="93601"/>
                </a:lnTo>
                <a:lnTo>
                  <a:pt x="58642" y="94902"/>
                </a:lnTo>
                <a:close/>
                <a:moveTo>
                  <a:pt x="34992" y="96170"/>
                </a:moveTo>
                <a:lnTo>
                  <a:pt x="33725" y="94902"/>
                </a:lnTo>
                <a:lnTo>
                  <a:pt x="33725" y="93568"/>
                </a:lnTo>
                <a:lnTo>
                  <a:pt x="34525" y="92767"/>
                </a:lnTo>
                <a:lnTo>
                  <a:pt x="36360" y="92767"/>
                </a:lnTo>
                <a:lnTo>
                  <a:pt x="34992" y="94102"/>
                </a:lnTo>
                <a:close/>
                <a:moveTo>
                  <a:pt x="30789" y="95403"/>
                </a:moveTo>
                <a:lnTo>
                  <a:pt x="29889" y="94502"/>
                </a:lnTo>
                <a:lnTo>
                  <a:pt x="28621" y="94502"/>
                </a:lnTo>
                <a:lnTo>
                  <a:pt x="28621" y="93434"/>
                </a:lnTo>
                <a:lnTo>
                  <a:pt x="28521" y="93134"/>
                </a:lnTo>
                <a:lnTo>
                  <a:pt x="27754" y="92367"/>
                </a:lnTo>
                <a:lnTo>
                  <a:pt x="28521" y="91600"/>
                </a:lnTo>
                <a:lnTo>
                  <a:pt x="28621" y="91333"/>
                </a:lnTo>
                <a:lnTo>
                  <a:pt x="28621" y="90232"/>
                </a:lnTo>
                <a:lnTo>
                  <a:pt x="29889" y="90232"/>
                </a:lnTo>
                <a:lnTo>
                  <a:pt x="30789" y="89332"/>
                </a:lnTo>
                <a:lnTo>
                  <a:pt x="31656" y="90232"/>
                </a:lnTo>
                <a:lnTo>
                  <a:pt x="32924" y="90232"/>
                </a:lnTo>
                <a:lnTo>
                  <a:pt x="32924" y="91333"/>
                </a:lnTo>
                <a:lnTo>
                  <a:pt x="33057" y="91600"/>
                </a:lnTo>
                <a:lnTo>
                  <a:pt x="33825" y="92367"/>
                </a:lnTo>
                <a:lnTo>
                  <a:pt x="33057" y="93134"/>
                </a:lnTo>
                <a:lnTo>
                  <a:pt x="32924" y="93434"/>
                </a:lnTo>
                <a:lnTo>
                  <a:pt x="32924" y="94502"/>
                </a:lnTo>
                <a:lnTo>
                  <a:pt x="31656" y="94502"/>
                </a:lnTo>
                <a:close/>
                <a:moveTo>
                  <a:pt x="26553" y="96170"/>
                </a:moveTo>
                <a:lnTo>
                  <a:pt x="26553" y="94135"/>
                </a:lnTo>
                <a:lnTo>
                  <a:pt x="25219" y="92767"/>
                </a:lnTo>
                <a:lnTo>
                  <a:pt x="27020" y="92767"/>
                </a:lnTo>
                <a:lnTo>
                  <a:pt x="27854" y="93601"/>
                </a:lnTo>
                <a:lnTo>
                  <a:pt x="27854" y="94902"/>
                </a:lnTo>
                <a:close/>
                <a:moveTo>
                  <a:pt x="26553" y="26987"/>
                </a:moveTo>
                <a:lnTo>
                  <a:pt x="27854" y="28254"/>
                </a:lnTo>
                <a:lnTo>
                  <a:pt x="27854" y="29555"/>
                </a:lnTo>
                <a:lnTo>
                  <a:pt x="27020" y="30389"/>
                </a:lnTo>
                <a:lnTo>
                  <a:pt x="25219" y="30389"/>
                </a:lnTo>
                <a:lnTo>
                  <a:pt x="26553" y="29055"/>
                </a:lnTo>
                <a:lnTo>
                  <a:pt x="26553" y="26987"/>
                </a:lnTo>
                <a:close/>
                <a:moveTo>
                  <a:pt x="30789" y="27754"/>
                </a:moveTo>
                <a:lnTo>
                  <a:pt x="31656" y="28655"/>
                </a:lnTo>
                <a:lnTo>
                  <a:pt x="32924" y="28655"/>
                </a:lnTo>
                <a:lnTo>
                  <a:pt x="32924" y="29722"/>
                </a:lnTo>
                <a:lnTo>
                  <a:pt x="33057" y="30022"/>
                </a:lnTo>
                <a:lnTo>
                  <a:pt x="33825" y="30790"/>
                </a:lnTo>
                <a:lnTo>
                  <a:pt x="33057" y="31557"/>
                </a:lnTo>
                <a:lnTo>
                  <a:pt x="32924" y="31824"/>
                </a:lnTo>
                <a:lnTo>
                  <a:pt x="32924" y="32924"/>
                </a:lnTo>
                <a:lnTo>
                  <a:pt x="31656" y="32924"/>
                </a:lnTo>
                <a:lnTo>
                  <a:pt x="30789" y="33825"/>
                </a:lnTo>
                <a:lnTo>
                  <a:pt x="29889" y="32924"/>
                </a:lnTo>
                <a:lnTo>
                  <a:pt x="28621" y="32924"/>
                </a:lnTo>
                <a:lnTo>
                  <a:pt x="28621" y="31824"/>
                </a:lnTo>
                <a:lnTo>
                  <a:pt x="28521" y="31557"/>
                </a:lnTo>
                <a:lnTo>
                  <a:pt x="27754" y="30790"/>
                </a:lnTo>
                <a:lnTo>
                  <a:pt x="28521" y="30022"/>
                </a:lnTo>
                <a:lnTo>
                  <a:pt x="28621" y="29722"/>
                </a:lnTo>
                <a:lnTo>
                  <a:pt x="28621" y="28655"/>
                </a:lnTo>
                <a:lnTo>
                  <a:pt x="29889" y="28655"/>
                </a:lnTo>
                <a:close/>
                <a:moveTo>
                  <a:pt x="34992" y="26987"/>
                </a:moveTo>
                <a:lnTo>
                  <a:pt x="34992" y="29022"/>
                </a:lnTo>
                <a:lnTo>
                  <a:pt x="36360" y="30389"/>
                </a:lnTo>
                <a:lnTo>
                  <a:pt x="34525" y="30389"/>
                </a:lnTo>
                <a:lnTo>
                  <a:pt x="33725" y="29555"/>
                </a:lnTo>
                <a:lnTo>
                  <a:pt x="33725" y="28254"/>
                </a:lnTo>
                <a:close/>
                <a:moveTo>
                  <a:pt x="57341" y="26987"/>
                </a:moveTo>
                <a:lnTo>
                  <a:pt x="58642" y="28254"/>
                </a:lnTo>
                <a:lnTo>
                  <a:pt x="58642" y="29555"/>
                </a:lnTo>
                <a:lnTo>
                  <a:pt x="57808" y="30389"/>
                </a:lnTo>
                <a:lnTo>
                  <a:pt x="56007" y="30389"/>
                </a:lnTo>
                <a:lnTo>
                  <a:pt x="57341" y="29055"/>
                </a:lnTo>
                <a:close/>
                <a:moveTo>
                  <a:pt x="61578" y="27754"/>
                </a:moveTo>
                <a:lnTo>
                  <a:pt x="62445" y="28655"/>
                </a:lnTo>
                <a:lnTo>
                  <a:pt x="63713" y="28655"/>
                </a:lnTo>
                <a:lnTo>
                  <a:pt x="63713" y="29722"/>
                </a:lnTo>
                <a:lnTo>
                  <a:pt x="63846" y="30022"/>
                </a:lnTo>
                <a:lnTo>
                  <a:pt x="64613" y="30790"/>
                </a:lnTo>
                <a:lnTo>
                  <a:pt x="63846" y="31557"/>
                </a:lnTo>
                <a:lnTo>
                  <a:pt x="63713" y="31824"/>
                </a:lnTo>
                <a:lnTo>
                  <a:pt x="63713" y="32924"/>
                </a:lnTo>
                <a:lnTo>
                  <a:pt x="62445" y="32924"/>
                </a:lnTo>
                <a:lnTo>
                  <a:pt x="61578" y="33825"/>
                </a:lnTo>
                <a:lnTo>
                  <a:pt x="60677" y="32924"/>
                </a:lnTo>
                <a:lnTo>
                  <a:pt x="59410" y="32924"/>
                </a:lnTo>
                <a:lnTo>
                  <a:pt x="59410" y="31824"/>
                </a:lnTo>
                <a:lnTo>
                  <a:pt x="59310" y="31557"/>
                </a:lnTo>
                <a:lnTo>
                  <a:pt x="58542" y="30790"/>
                </a:lnTo>
                <a:lnTo>
                  <a:pt x="59310" y="30022"/>
                </a:lnTo>
                <a:lnTo>
                  <a:pt x="59410" y="29722"/>
                </a:lnTo>
                <a:lnTo>
                  <a:pt x="59410" y="28655"/>
                </a:lnTo>
                <a:lnTo>
                  <a:pt x="60677" y="28655"/>
                </a:lnTo>
                <a:close/>
                <a:moveTo>
                  <a:pt x="65781" y="26987"/>
                </a:moveTo>
                <a:lnTo>
                  <a:pt x="65781" y="29022"/>
                </a:lnTo>
                <a:lnTo>
                  <a:pt x="67148" y="30389"/>
                </a:lnTo>
                <a:lnTo>
                  <a:pt x="65347" y="30389"/>
                </a:lnTo>
                <a:lnTo>
                  <a:pt x="64513" y="29555"/>
                </a:lnTo>
                <a:lnTo>
                  <a:pt x="64513" y="28254"/>
                </a:lnTo>
                <a:close/>
                <a:moveTo>
                  <a:pt x="88130" y="26987"/>
                </a:moveTo>
                <a:lnTo>
                  <a:pt x="89431" y="28254"/>
                </a:lnTo>
                <a:lnTo>
                  <a:pt x="89431" y="29555"/>
                </a:lnTo>
                <a:lnTo>
                  <a:pt x="88597" y="30389"/>
                </a:lnTo>
                <a:lnTo>
                  <a:pt x="86796" y="30389"/>
                </a:lnTo>
                <a:lnTo>
                  <a:pt x="88130" y="29055"/>
                </a:lnTo>
                <a:lnTo>
                  <a:pt x="88130" y="26987"/>
                </a:lnTo>
                <a:close/>
                <a:moveTo>
                  <a:pt x="92366" y="27754"/>
                </a:moveTo>
                <a:lnTo>
                  <a:pt x="93267" y="28655"/>
                </a:lnTo>
                <a:lnTo>
                  <a:pt x="94501" y="28655"/>
                </a:lnTo>
                <a:lnTo>
                  <a:pt x="94501" y="29722"/>
                </a:lnTo>
                <a:lnTo>
                  <a:pt x="94635" y="30022"/>
                </a:lnTo>
                <a:lnTo>
                  <a:pt x="95402" y="30790"/>
                </a:lnTo>
                <a:lnTo>
                  <a:pt x="94635" y="31557"/>
                </a:lnTo>
                <a:lnTo>
                  <a:pt x="94501" y="31824"/>
                </a:lnTo>
                <a:lnTo>
                  <a:pt x="94501" y="32924"/>
                </a:lnTo>
                <a:lnTo>
                  <a:pt x="93267" y="32924"/>
                </a:lnTo>
                <a:lnTo>
                  <a:pt x="92366" y="33825"/>
                </a:lnTo>
                <a:lnTo>
                  <a:pt x="91466" y="32924"/>
                </a:lnTo>
                <a:lnTo>
                  <a:pt x="90232" y="32924"/>
                </a:lnTo>
                <a:lnTo>
                  <a:pt x="90232" y="31824"/>
                </a:lnTo>
                <a:lnTo>
                  <a:pt x="90098" y="31557"/>
                </a:lnTo>
                <a:lnTo>
                  <a:pt x="89331" y="30790"/>
                </a:lnTo>
                <a:lnTo>
                  <a:pt x="90098" y="30022"/>
                </a:lnTo>
                <a:lnTo>
                  <a:pt x="90232" y="29722"/>
                </a:lnTo>
                <a:lnTo>
                  <a:pt x="90232" y="28655"/>
                </a:lnTo>
                <a:lnTo>
                  <a:pt x="91466" y="28655"/>
                </a:lnTo>
                <a:close/>
                <a:moveTo>
                  <a:pt x="96569" y="26987"/>
                </a:moveTo>
                <a:lnTo>
                  <a:pt x="96569" y="29022"/>
                </a:lnTo>
                <a:lnTo>
                  <a:pt x="97937" y="30389"/>
                </a:lnTo>
                <a:lnTo>
                  <a:pt x="96136" y="30389"/>
                </a:lnTo>
                <a:lnTo>
                  <a:pt x="95302" y="29555"/>
                </a:lnTo>
                <a:lnTo>
                  <a:pt x="95302" y="28254"/>
                </a:lnTo>
                <a:close/>
                <a:moveTo>
                  <a:pt x="118952" y="26987"/>
                </a:moveTo>
                <a:lnTo>
                  <a:pt x="120220" y="28254"/>
                </a:lnTo>
                <a:lnTo>
                  <a:pt x="120220" y="29555"/>
                </a:lnTo>
                <a:lnTo>
                  <a:pt x="119386" y="30389"/>
                </a:lnTo>
                <a:lnTo>
                  <a:pt x="117584" y="30389"/>
                </a:lnTo>
                <a:lnTo>
                  <a:pt x="118952" y="29055"/>
                </a:lnTo>
                <a:lnTo>
                  <a:pt x="118952" y="26987"/>
                </a:lnTo>
                <a:close/>
                <a:moveTo>
                  <a:pt x="123155" y="27754"/>
                </a:moveTo>
                <a:lnTo>
                  <a:pt x="124056" y="28655"/>
                </a:lnTo>
                <a:lnTo>
                  <a:pt x="125290" y="28655"/>
                </a:lnTo>
                <a:lnTo>
                  <a:pt x="125290" y="29722"/>
                </a:lnTo>
                <a:lnTo>
                  <a:pt x="125423" y="30022"/>
                </a:lnTo>
                <a:lnTo>
                  <a:pt x="126191" y="30790"/>
                </a:lnTo>
                <a:lnTo>
                  <a:pt x="125423" y="31557"/>
                </a:lnTo>
                <a:lnTo>
                  <a:pt x="125290" y="31824"/>
                </a:lnTo>
                <a:lnTo>
                  <a:pt x="125290" y="32924"/>
                </a:lnTo>
                <a:lnTo>
                  <a:pt x="124056" y="32924"/>
                </a:lnTo>
                <a:lnTo>
                  <a:pt x="123155" y="33825"/>
                </a:lnTo>
                <a:lnTo>
                  <a:pt x="122254" y="32924"/>
                </a:lnTo>
                <a:lnTo>
                  <a:pt x="121020" y="32924"/>
                </a:lnTo>
                <a:lnTo>
                  <a:pt x="121020" y="31857"/>
                </a:lnTo>
                <a:lnTo>
                  <a:pt x="120887" y="31557"/>
                </a:lnTo>
                <a:lnTo>
                  <a:pt x="120120" y="30790"/>
                </a:lnTo>
                <a:lnTo>
                  <a:pt x="120887" y="30022"/>
                </a:lnTo>
                <a:lnTo>
                  <a:pt x="121020" y="29722"/>
                </a:lnTo>
                <a:lnTo>
                  <a:pt x="121020" y="28655"/>
                </a:lnTo>
                <a:lnTo>
                  <a:pt x="122254" y="28655"/>
                </a:lnTo>
                <a:close/>
                <a:moveTo>
                  <a:pt x="127391" y="26987"/>
                </a:moveTo>
                <a:lnTo>
                  <a:pt x="127391" y="29022"/>
                </a:lnTo>
                <a:lnTo>
                  <a:pt x="128726" y="30389"/>
                </a:lnTo>
                <a:lnTo>
                  <a:pt x="126924" y="30389"/>
                </a:lnTo>
                <a:lnTo>
                  <a:pt x="126091" y="29555"/>
                </a:lnTo>
                <a:lnTo>
                  <a:pt x="126091" y="28254"/>
                </a:lnTo>
                <a:close/>
                <a:moveTo>
                  <a:pt x="149741" y="26987"/>
                </a:moveTo>
                <a:lnTo>
                  <a:pt x="151008" y="28254"/>
                </a:lnTo>
                <a:lnTo>
                  <a:pt x="151008" y="29555"/>
                </a:lnTo>
                <a:lnTo>
                  <a:pt x="150174" y="30389"/>
                </a:lnTo>
                <a:lnTo>
                  <a:pt x="148373" y="30389"/>
                </a:lnTo>
                <a:lnTo>
                  <a:pt x="149741" y="29055"/>
                </a:lnTo>
                <a:lnTo>
                  <a:pt x="149741" y="26987"/>
                </a:lnTo>
                <a:close/>
                <a:moveTo>
                  <a:pt x="153944" y="27754"/>
                </a:moveTo>
                <a:lnTo>
                  <a:pt x="154844" y="28655"/>
                </a:lnTo>
                <a:lnTo>
                  <a:pt x="156112" y="28655"/>
                </a:lnTo>
                <a:lnTo>
                  <a:pt x="156112" y="29722"/>
                </a:lnTo>
                <a:lnTo>
                  <a:pt x="156212" y="30022"/>
                </a:lnTo>
                <a:lnTo>
                  <a:pt x="156979" y="30790"/>
                </a:lnTo>
                <a:lnTo>
                  <a:pt x="156212" y="31557"/>
                </a:lnTo>
                <a:lnTo>
                  <a:pt x="156112" y="31824"/>
                </a:lnTo>
                <a:lnTo>
                  <a:pt x="156112" y="32924"/>
                </a:lnTo>
                <a:lnTo>
                  <a:pt x="154844" y="32924"/>
                </a:lnTo>
                <a:lnTo>
                  <a:pt x="153944" y="33825"/>
                </a:lnTo>
                <a:lnTo>
                  <a:pt x="153076" y="32924"/>
                </a:lnTo>
                <a:lnTo>
                  <a:pt x="151809" y="32924"/>
                </a:lnTo>
                <a:lnTo>
                  <a:pt x="151809" y="31824"/>
                </a:lnTo>
                <a:lnTo>
                  <a:pt x="151675" y="31557"/>
                </a:lnTo>
                <a:lnTo>
                  <a:pt x="150908" y="30790"/>
                </a:lnTo>
                <a:lnTo>
                  <a:pt x="151675" y="30022"/>
                </a:lnTo>
                <a:lnTo>
                  <a:pt x="151809" y="29722"/>
                </a:lnTo>
                <a:lnTo>
                  <a:pt x="151809" y="28655"/>
                </a:lnTo>
                <a:lnTo>
                  <a:pt x="153076" y="28655"/>
                </a:lnTo>
                <a:close/>
                <a:moveTo>
                  <a:pt x="158180" y="26987"/>
                </a:moveTo>
                <a:lnTo>
                  <a:pt x="158180" y="29022"/>
                </a:lnTo>
                <a:lnTo>
                  <a:pt x="159514" y="30389"/>
                </a:lnTo>
                <a:lnTo>
                  <a:pt x="157713" y="30389"/>
                </a:lnTo>
                <a:lnTo>
                  <a:pt x="156879" y="29555"/>
                </a:lnTo>
                <a:lnTo>
                  <a:pt x="156879" y="28254"/>
                </a:lnTo>
                <a:close/>
                <a:moveTo>
                  <a:pt x="180529" y="26987"/>
                </a:moveTo>
                <a:lnTo>
                  <a:pt x="181797" y="28254"/>
                </a:lnTo>
                <a:lnTo>
                  <a:pt x="181797" y="29555"/>
                </a:lnTo>
                <a:lnTo>
                  <a:pt x="180963" y="30389"/>
                </a:lnTo>
                <a:lnTo>
                  <a:pt x="179162" y="30389"/>
                </a:lnTo>
                <a:lnTo>
                  <a:pt x="180529" y="29055"/>
                </a:lnTo>
                <a:lnTo>
                  <a:pt x="180529" y="26987"/>
                </a:lnTo>
                <a:close/>
                <a:moveTo>
                  <a:pt x="184732" y="27754"/>
                </a:moveTo>
                <a:lnTo>
                  <a:pt x="185633" y="28655"/>
                </a:lnTo>
                <a:lnTo>
                  <a:pt x="186901" y="28655"/>
                </a:lnTo>
                <a:lnTo>
                  <a:pt x="186901" y="29722"/>
                </a:lnTo>
                <a:lnTo>
                  <a:pt x="187001" y="30022"/>
                </a:lnTo>
                <a:lnTo>
                  <a:pt x="187768" y="30790"/>
                </a:lnTo>
                <a:lnTo>
                  <a:pt x="187001" y="31557"/>
                </a:lnTo>
                <a:lnTo>
                  <a:pt x="186901" y="31824"/>
                </a:lnTo>
                <a:lnTo>
                  <a:pt x="186901" y="32924"/>
                </a:lnTo>
                <a:lnTo>
                  <a:pt x="185633" y="32924"/>
                </a:lnTo>
                <a:lnTo>
                  <a:pt x="184732" y="33825"/>
                </a:lnTo>
                <a:lnTo>
                  <a:pt x="183865" y="32924"/>
                </a:lnTo>
                <a:lnTo>
                  <a:pt x="182598" y="32924"/>
                </a:lnTo>
                <a:lnTo>
                  <a:pt x="182598" y="31824"/>
                </a:lnTo>
                <a:lnTo>
                  <a:pt x="182464" y="31557"/>
                </a:lnTo>
                <a:lnTo>
                  <a:pt x="181697" y="30790"/>
                </a:lnTo>
                <a:lnTo>
                  <a:pt x="182464" y="30022"/>
                </a:lnTo>
                <a:lnTo>
                  <a:pt x="182598" y="29722"/>
                </a:lnTo>
                <a:lnTo>
                  <a:pt x="182598" y="28655"/>
                </a:lnTo>
                <a:lnTo>
                  <a:pt x="183865" y="28655"/>
                </a:lnTo>
                <a:close/>
                <a:moveTo>
                  <a:pt x="188969" y="26987"/>
                </a:moveTo>
                <a:lnTo>
                  <a:pt x="188969" y="29022"/>
                </a:lnTo>
                <a:lnTo>
                  <a:pt x="190303" y="30389"/>
                </a:lnTo>
                <a:lnTo>
                  <a:pt x="188502" y="30389"/>
                </a:lnTo>
                <a:lnTo>
                  <a:pt x="187668" y="29555"/>
                </a:lnTo>
                <a:lnTo>
                  <a:pt x="187668" y="28254"/>
                </a:lnTo>
                <a:close/>
                <a:moveTo>
                  <a:pt x="211318" y="26987"/>
                </a:moveTo>
                <a:lnTo>
                  <a:pt x="212586" y="28254"/>
                </a:lnTo>
                <a:lnTo>
                  <a:pt x="212586" y="29555"/>
                </a:lnTo>
                <a:lnTo>
                  <a:pt x="211785" y="30389"/>
                </a:lnTo>
                <a:lnTo>
                  <a:pt x="209950" y="30389"/>
                </a:lnTo>
                <a:lnTo>
                  <a:pt x="211318" y="29055"/>
                </a:lnTo>
                <a:lnTo>
                  <a:pt x="211318" y="26987"/>
                </a:lnTo>
                <a:close/>
                <a:moveTo>
                  <a:pt x="215521" y="27754"/>
                </a:moveTo>
                <a:lnTo>
                  <a:pt x="216422" y="28655"/>
                </a:lnTo>
                <a:lnTo>
                  <a:pt x="217689" y="28655"/>
                </a:lnTo>
                <a:lnTo>
                  <a:pt x="217689" y="29722"/>
                </a:lnTo>
                <a:lnTo>
                  <a:pt x="217789" y="30022"/>
                </a:lnTo>
                <a:lnTo>
                  <a:pt x="218557" y="30790"/>
                </a:lnTo>
                <a:lnTo>
                  <a:pt x="217789" y="31557"/>
                </a:lnTo>
                <a:lnTo>
                  <a:pt x="217689" y="31824"/>
                </a:lnTo>
                <a:lnTo>
                  <a:pt x="217689" y="32924"/>
                </a:lnTo>
                <a:lnTo>
                  <a:pt x="216422" y="32924"/>
                </a:lnTo>
                <a:lnTo>
                  <a:pt x="215521" y="33825"/>
                </a:lnTo>
                <a:lnTo>
                  <a:pt x="214654" y="32924"/>
                </a:lnTo>
                <a:lnTo>
                  <a:pt x="213386" y="32924"/>
                </a:lnTo>
                <a:lnTo>
                  <a:pt x="213386" y="31824"/>
                </a:lnTo>
                <a:lnTo>
                  <a:pt x="213286" y="31557"/>
                </a:lnTo>
                <a:lnTo>
                  <a:pt x="212486" y="30790"/>
                </a:lnTo>
                <a:lnTo>
                  <a:pt x="213286" y="30022"/>
                </a:lnTo>
                <a:lnTo>
                  <a:pt x="213386" y="29722"/>
                </a:lnTo>
                <a:lnTo>
                  <a:pt x="213386" y="28655"/>
                </a:lnTo>
                <a:lnTo>
                  <a:pt x="214654" y="28655"/>
                </a:lnTo>
                <a:close/>
                <a:moveTo>
                  <a:pt x="218056" y="89432"/>
                </a:moveTo>
                <a:lnTo>
                  <a:pt x="216755" y="89432"/>
                </a:lnTo>
                <a:lnTo>
                  <a:pt x="215921" y="88598"/>
                </a:lnTo>
                <a:lnTo>
                  <a:pt x="215921" y="86796"/>
                </a:lnTo>
                <a:lnTo>
                  <a:pt x="217156" y="88031"/>
                </a:lnTo>
                <a:lnTo>
                  <a:pt x="217456" y="88164"/>
                </a:lnTo>
                <a:lnTo>
                  <a:pt x="219324" y="88164"/>
                </a:lnTo>
                <a:close/>
                <a:moveTo>
                  <a:pt x="211785" y="91967"/>
                </a:moveTo>
                <a:lnTo>
                  <a:pt x="209950" y="91967"/>
                </a:lnTo>
                <a:lnTo>
                  <a:pt x="211318" y="90632"/>
                </a:lnTo>
                <a:lnTo>
                  <a:pt x="211318" y="88564"/>
                </a:lnTo>
                <a:lnTo>
                  <a:pt x="212586" y="89865"/>
                </a:lnTo>
                <a:lnTo>
                  <a:pt x="212586" y="91166"/>
                </a:lnTo>
                <a:close/>
                <a:moveTo>
                  <a:pt x="188502" y="91967"/>
                </a:moveTo>
                <a:lnTo>
                  <a:pt x="187668" y="91166"/>
                </a:lnTo>
                <a:lnTo>
                  <a:pt x="187668" y="89865"/>
                </a:lnTo>
                <a:lnTo>
                  <a:pt x="188969" y="88564"/>
                </a:lnTo>
                <a:lnTo>
                  <a:pt x="188969" y="90632"/>
                </a:lnTo>
                <a:lnTo>
                  <a:pt x="190303" y="91967"/>
                </a:lnTo>
                <a:lnTo>
                  <a:pt x="188502" y="91967"/>
                </a:lnTo>
                <a:close/>
                <a:moveTo>
                  <a:pt x="180996" y="91967"/>
                </a:moveTo>
                <a:lnTo>
                  <a:pt x="179162" y="91967"/>
                </a:lnTo>
                <a:lnTo>
                  <a:pt x="180529" y="90632"/>
                </a:lnTo>
                <a:lnTo>
                  <a:pt x="180529" y="88564"/>
                </a:lnTo>
                <a:lnTo>
                  <a:pt x="181797" y="89865"/>
                </a:lnTo>
                <a:lnTo>
                  <a:pt x="181797" y="91166"/>
                </a:lnTo>
                <a:close/>
                <a:moveTo>
                  <a:pt x="157713" y="91967"/>
                </a:moveTo>
                <a:lnTo>
                  <a:pt x="156879" y="91166"/>
                </a:lnTo>
                <a:lnTo>
                  <a:pt x="156879" y="89865"/>
                </a:lnTo>
                <a:lnTo>
                  <a:pt x="158180" y="88564"/>
                </a:lnTo>
                <a:lnTo>
                  <a:pt x="158180" y="90632"/>
                </a:lnTo>
                <a:lnTo>
                  <a:pt x="159514" y="91967"/>
                </a:lnTo>
                <a:lnTo>
                  <a:pt x="157713" y="91967"/>
                </a:lnTo>
                <a:close/>
                <a:moveTo>
                  <a:pt x="150174" y="91967"/>
                </a:moveTo>
                <a:lnTo>
                  <a:pt x="148373" y="91967"/>
                </a:lnTo>
                <a:lnTo>
                  <a:pt x="149741" y="90632"/>
                </a:lnTo>
                <a:lnTo>
                  <a:pt x="149741" y="88564"/>
                </a:lnTo>
                <a:lnTo>
                  <a:pt x="151008" y="89865"/>
                </a:lnTo>
                <a:lnTo>
                  <a:pt x="151008" y="91166"/>
                </a:lnTo>
                <a:close/>
                <a:moveTo>
                  <a:pt x="126924" y="91967"/>
                </a:moveTo>
                <a:lnTo>
                  <a:pt x="126091" y="91166"/>
                </a:lnTo>
                <a:lnTo>
                  <a:pt x="126091" y="89865"/>
                </a:lnTo>
                <a:lnTo>
                  <a:pt x="127358" y="88564"/>
                </a:lnTo>
                <a:lnTo>
                  <a:pt x="127358" y="90632"/>
                </a:lnTo>
                <a:lnTo>
                  <a:pt x="128726" y="91967"/>
                </a:lnTo>
                <a:lnTo>
                  <a:pt x="126924" y="91967"/>
                </a:lnTo>
                <a:close/>
                <a:moveTo>
                  <a:pt x="119386" y="91967"/>
                </a:moveTo>
                <a:lnTo>
                  <a:pt x="117584" y="91967"/>
                </a:lnTo>
                <a:lnTo>
                  <a:pt x="118952" y="90632"/>
                </a:lnTo>
                <a:lnTo>
                  <a:pt x="118952" y="88564"/>
                </a:lnTo>
                <a:lnTo>
                  <a:pt x="120220" y="89865"/>
                </a:lnTo>
                <a:lnTo>
                  <a:pt x="120220" y="91166"/>
                </a:lnTo>
                <a:close/>
                <a:moveTo>
                  <a:pt x="96136" y="91967"/>
                </a:moveTo>
                <a:lnTo>
                  <a:pt x="95302" y="91166"/>
                </a:lnTo>
                <a:lnTo>
                  <a:pt x="95302" y="89865"/>
                </a:lnTo>
                <a:lnTo>
                  <a:pt x="96569" y="88564"/>
                </a:lnTo>
                <a:lnTo>
                  <a:pt x="96569" y="90632"/>
                </a:lnTo>
                <a:lnTo>
                  <a:pt x="97937" y="91967"/>
                </a:lnTo>
                <a:lnTo>
                  <a:pt x="96136" y="91967"/>
                </a:lnTo>
                <a:close/>
                <a:moveTo>
                  <a:pt x="88597" y="91967"/>
                </a:moveTo>
                <a:lnTo>
                  <a:pt x="86796" y="91967"/>
                </a:lnTo>
                <a:lnTo>
                  <a:pt x="88130" y="90632"/>
                </a:lnTo>
                <a:lnTo>
                  <a:pt x="88130" y="88564"/>
                </a:lnTo>
                <a:lnTo>
                  <a:pt x="89431" y="89865"/>
                </a:lnTo>
                <a:lnTo>
                  <a:pt x="89431" y="91166"/>
                </a:lnTo>
                <a:close/>
                <a:moveTo>
                  <a:pt x="65347" y="91967"/>
                </a:moveTo>
                <a:lnTo>
                  <a:pt x="64513" y="91166"/>
                </a:lnTo>
                <a:lnTo>
                  <a:pt x="64513" y="89865"/>
                </a:lnTo>
                <a:lnTo>
                  <a:pt x="65781" y="88564"/>
                </a:lnTo>
                <a:lnTo>
                  <a:pt x="65781" y="90632"/>
                </a:lnTo>
                <a:lnTo>
                  <a:pt x="67148" y="91967"/>
                </a:lnTo>
                <a:lnTo>
                  <a:pt x="65347" y="91967"/>
                </a:lnTo>
                <a:close/>
                <a:moveTo>
                  <a:pt x="57808" y="91967"/>
                </a:moveTo>
                <a:lnTo>
                  <a:pt x="56007" y="91967"/>
                </a:lnTo>
                <a:lnTo>
                  <a:pt x="57341" y="90632"/>
                </a:lnTo>
                <a:lnTo>
                  <a:pt x="57341" y="88564"/>
                </a:lnTo>
                <a:lnTo>
                  <a:pt x="58642" y="89865"/>
                </a:lnTo>
                <a:lnTo>
                  <a:pt x="58642" y="91166"/>
                </a:lnTo>
                <a:close/>
                <a:moveTo>
                  <a:pt x="34525" y="91967"/>
                </a:moveTo>
                <a:lnTo>
                  <a:pt x="33725" y="91166"/>
                </a:lnTo>
                <a:lnTo>
                  <a:pt x="33725" y="89865"/>
                </a:lnTo>
                <a:lnTo>
                  <a:pt x="34992" y="88564"/>
                </a:lnTo>
                <a:lnTo>
                  <a:pt x="34992" y="90632"/>
                </a:lnTo>
                <a:lnTo>
                  <a:pt x="36360" y="91967"/>
                </a:lnTo>
                <a:lnTo>
                  <a:pt x="34525" y="91967"/>
                </a:lnTo>
                <a:close/>
                <a:moveTo>
                  <a:pt x="28254" y="89432"/>
                </a:moveTo>
                <a:lnTo>
                  <a:pt x="26986" y="88164"/>
                </a:lnTo>
                <a:lnTo>
                  <a:pt x="28854" y="88164"/>
                </a:lnTo>
                <a:lnTo>
                  <a:pt x="29155" y="88031"/>
                </a:lnTo>
                <a:lnTo>
                  <a:pt x="30389" y="86796"/>
                </a:lnTo>
                <a:lnTo>
                  <a:pt x="30389" y="88598"/>
                </a:lnTo>
                <a:lnTo>
                  <a:pt x="29555" y="89432"/>
                </a:lnTo>
                <a:lnTo>
                  <a:pt x="28254" y="89432"/>
                </a:lnTo>
                <a:close/>
                <a:moveTo>
                  <a:pt x="28254" y="33725"/>
                </a:moveTo>
                <a:lnTo>
                  <a:pt x="29555" y="33725"/>
                </a:lnTo>
                <a:lnTo>
                  <a:pt x="30389" y="34559"/>
                </a:lnTo>
                <a:lnTo>
                  <a:pt x="30389" y="36360"/>
                </a:lnTo>
                <a:lnTo>
                  <a:pt x="29155" y="35126"/>
                </a:lnTo>
                <a:lnTo>
                  <a:pt x="28854" y="34993"/>
                </a:lnTo>
                <a:lnTo>
                  <a:pt x="26986" y="34993"/>
                </a:lnTo>
                <a:close/>
                <a:moveTo>
                  <a:pt x="34525" y="31190"/>
                </a:moveTo>
                <a:lnTo>
                  <a:pt x="36360" y="31190"/>
                </a:lnTo>
                <a:lnTo>
                  <a:pt x="34992" y="32524"/>
                </a:lnTo>
                <a:lnTo>
                  <a:pt x="34992" y="34592"/>
                </a:lnTo>
                <a:lnTo>
                  <a:pt x="33725" y="33291"/>
                </a:lnTo>
                <a:lnTo>
                  <a:pt x="33725" y="31990"/>
                </a:lnTo>
                <a:close/>
                <a:moveTo>
                  <a:pt x="57808" y="31190"/>
                </a:moveTo>
                <a:lnTo>
                  <a:pt x="58642" y="31990"/>
                </a:lnTo>
                <a:lnTo>
                  <a:pt x="58642" y="33291"/>
                </a:lnTo>
                <a:lnTo>
                  <a:pt x="57341" y="34592"/>
                </a:lnTo>
                <a:lnTo>
                  <a:pt x="57341" y="32524"/>
                </a:lnTo>
                <a:lnTo>
                  <a:pt x="56007" y="31190"/>
                </a:lnTo>
                <a:lnTo>
                  <a:pt x="57808" y="31190"/>
                </a:lnTo>
                <a:close/>
                <a:moveTo>
                  <a:pt x="65347" y="31190"/>
                </a:moveTo>
                <a:lnTo>
                  <a:pt x="67148" y="31190"/>
                </a:lnTo>
                <a:lnTo>
                  <a:pt x="65781" y="32524"/>
                </a:lnTo>
                <a:lnTo>
                  <a:pt x="65781" y="34592"/>
                </a:lnTo>
                <a:lnTo>
                  <a:pt x="64513" y="33291"/>
                </a:lnTo>
                <a:lnTo>
                  <a:pt x="64513" y="31990"/>
                </a:lnTo>
                <a:close/>
                <a:moveTo>
                  <a:pt x="88597" y="31190"/>
                </a:moveTo>
                <a:lnTo>
                  <a:pt x="89431" y="31990"/>
                </a:lnTo>
                <a:lnTo>
                  <a:pt x="89431" y="33291"/>
                </a:lnTo>
                <a:lnTo>
                  <a:pt x="88130" y="34592"/>
                </a:lnTo>
                <a:lnTo>
                  <a:pt x="88130" y="32524"/>
                </a:lnTo>
                <a:lnTo>
                  <a:pt x="86796" y="31190"/>
                </a:lnTo>
                <a:lnTo>
                  <a:pt x="88597" y="31190"/>
                </a:lnTo>
                <a:close/>
                <a:moveTo>
                  <a:pt x="96136" y="31190"/>
                </a:moveTo>
                <a:lnTo>
                  <a:pt x="97937" y="31190"/>
                </a:lnTo>
                <a:lnTo>
                  <a:pt x="96569" y="32524"/>
                </a:lnTo>
                <a:lnTo>
                  <a:pt x="96569" y="34592"/>
                </a:lnTo>
                <a:lnTo>
                  <a:pt x="95302" y="33291"/>
                </a:lnTo>
                <a:lnTo>
                  <a:pt x="95302" y="31990"/>
                </a:lnTo>
                <a:close/>
                <a:moveTo>
                  <a:pt x="119386" y="31190"/>
                </a:moveTo>
                <a:lnTo>
                  <a:pt x="120220" y="31990"/>
                </a:lnTo>
                <a:lnTo>
                  <a:pt x="120220" y="33291"/>
                </a:lnTo>
                <a:lnTo>
                  <a:pt x="118952" y="34592"/>
                </a:lnTo>
                <a:lnTo>
                  <a:pt x="118952" y="32524"/>
                </a:lnTo>
                <a:lnTo>
                  <a:pt x="117584" y="31190"/>
                </a:lnTo>
                <a:lnTo>
                  <a:pt x="119386" y="31190"/>
                </a:lnTo>
                <a:close/>
                <a:moveTo>
                  <a:pt x="126924" y="31190"/>
                </a:moveTo>
                <a:lnTo>
                  <a:pt x="128726" y="31190"/>
                </a:lnTo>
                <a:lnTo>
                  <a:pt x="127391" y="32524"/>
                </a:lnTo>
                <a:lnTo>
                  <a:pt x="127391" y="34592"/>
                </a:lnTo>
                <a:lnTo>
                  <a:pt x="126091" y="33291"/>
                </a:lnTo>
                <a:lnTo>
                  <a:pt x="126091" y="31990"/>
                </a:lnTo>
                <a:close/>
                <a:moveTo>
                  <a:pt x="150174" y="31190"/>
                </a:moveTo>
                <a:lnTo>
                  <a:pt x="151008" y="31990"/>
                </a:lnTo>
                <a:lnTo>
                  <a:pt x="151008" y="33291"/>
                </a:lnTo>
                <a:lnTo>
                  <a:pt x="149741" y="34592"/>
                </a:lnTo>
                <a:lnTo>
                  <a:pt x="149741" y="32524"/>
                </a:lnTo>
                <a:lnTo>
                  <a:pt x="148373" y="31190"/>
                </a:lnTo>
                <a:lnTo>
                  <a:pt x="150174" y="31190"/>
                </a:lnTo>
                <a:close/>
                <a:moveTo>
                  <a:pt x="157713" y="31190"/>
                </a:moveTo>
                <a:lnTo>
                  <a:pt x="159514" y="31190"/>
                </a:lnTo>
                <a:lnTo>
                  <a:pt x="158180" y="32524"/>
                </a:lnTo>
                <a:lnTo>
                  <a:pt x="158180" y="34592"/>
                </a:lnTo>
                <a:lnTo>
                  <a:pt x="156879" y="33291"/>
                </a:lnTo>
                <a:lnTo>
                  <a:pt x="156879" y="31990"/>
                </a:lnTo>
                <a:close/>
                <a:moveTo>
                  <a:pt x="180996" y="31190"/>
                </a:moveTo>
                <a:lnTo>
                  <a:pt x="181797" y="31990"/>
                </a:lnTo>
                <a:lnTo>
                  <a:pt x="181797" y="33291"/>
                </a:lnTo>
                <a:lnTo>
                  <a:pt x="180529" y="34592"/>
                </a:lnTo>
                <a:lnTo>
                  <a:pt x="180529" y="32524"/>
                </a:lnTo>
                <a:lnTo>
                  <a:pt x="179162" y="31190"/>
                </a:lnTo>
                <a:lnTo>
                  <a:pt x="180996" y="31190"/>
                </a:lnTo>
                <a:close/>
                <a:moveTo>
                  <a:pt x="188502" y="31190"/>
                </a:moveTo>
                <a:lnTo>
                  <a:pt x="190303" y="31190"/>
                </a:lnTo>
                <a:lnTo>
                  <a:pt x="188969" y="32524"/>
                </a:lnTo>
                <a:lnTo>
                  <a:pt x="188969" y="34592"/>
                </a:lnTo>
                <a:lnTo>
                  <a:pt x="187668" y="33291"/>
                </a:lnTo>
                <a:lnTo>
                  <a:pt x="187668" y="31990"/>
                </a:lnTo>
                <a:close/>
                <a:moveTo>
                  <a:pt x="211785" y="31190"/>
                </a:moveTo>
                <a:lnTo>
                  <a:pt x="212586" y="31990"/>
                </a:lnTo>
                <a:lnTo>
                  <a:pt x="212586" y="33291"/>
                </a:lnTo>
                <a:lnTo>
                  <a:pt x="211318" y="34592"/>
                </a:lnTo>
                <a:lnTo>
                  <a:pt x="211318" y="32524"/>
                </a:lnTo>
                <a:lnTo>
                  <a:pt x="209950" y="31190"/>
                </a:lnTo>
                <a:lnTo>
                  <a:pt x="211785" y="31190"/>
                </a:lnTo>
                <a:close/>
                <a:moveTo>
                  <a:pt x="215121" y="57809"/>
                </a:moveTo>
                <a:lnTo>
                  <a:pt x="214320" y="58643"/>
                </a:lnTo>
                <a:lnTo>
                  <a:pt x="213019" y="58643"/>
                </a:lnTo>
                <a:lnTo>
                  <a:pt x="211718" y="57375"/>
                </a:lnTo>
                <a:lnTo>
                  <a:pt x="213620" y="57375"/>
                </a:lnTo>
                <a:lnTo>
                  <a:pt x="213887" y="57242"/>
                </a:lnTo>
                <a:lnTo>
                  <a:pt x="215121" y="56008"/>
                </a:lnTo>
                <a:close/>
                <a:moveTo>
                  <a:pt x="31189" y="65348"/>
                </a:moveTo>
                <a:lnTo>
                  <a:pt x="31990" y="64514"/>
                </a:lnTo>
                <a:lnTo>
                  <a:pt x="33291" y="64514"/>
                </a:lnTo>
                <a:lnTo>
                  <a:pt x="34592" y="65815"/>
                </a:lnTo>
                <a:lnTo>
                  <a:pt x="32691" y="65815"/>
                </a:lnTo>
                <a:lnTo>
                  <a:pt x="32424" y="65915"/>
                </a:lnTo>
                <a:lnTo>
                  <a:pt x="31156" y="67149"/>
                </a:lnTo>
                <a:lnTo>
                  <a:pt x="31156" y="65348"/>
                </a:lnTo>
                <a:close/>
                <a:moveTo>
                  <a:pt x="210618" y="86896"/>
                </a:moveTo>
                <a:lnTo>
                  <a:pt x="209083" y="85362"/>
                </a:lnTo>
                <a:lnTo>
                  <a:pt x="209083" y="80692"/>
                </a:lnTo>
                <a:lnTo>
                  <a:pt x="212419" y="77356"/>
                </a:lnTo>
                <a:lnTo>
                  <a:pt x="214587" y="77356"/>
                </a:lnTo>
                <a:lnTo>
                  <a:pt x="210618" y="81326"/>
                </a:lnTo>
                <a:lnTo>
                  <a:pt x="210618" y="86896"/>
                </a:lnTo>
                <a:close/>
                <a:moveTo>
                  <a:pt x="189636" y="86896"/>
                </a:moveTo>
                <a:lnTo>
                  <a:pt x="189636" y="81326"/>
                </a:lnTo>
                <a:lnTo>
                  <a:pt x="185700" y="77356"/>
                </a:lnTo>
                <a:lnTo>
                  <a:pt x="187868" y="77356"/>
                </a:lnTo>
                <a:lnTo>
                  <a:pt x="191170" y="80692"/>
                </a:lnTo>
                <a:lnTo>
                  <a:pt x="191170" y="85362"/>
                </a:lnTo>
                <a:close/>
                <a:moveTo>
                  <a:pt x="179829" y="86896"/>
                </a:moveTo>
                <a:lnTo>
                  <a:pt x="178294" y="85362"/>
                </a:lnTo>
                <a:lnTo>
                  <a:pt x="178294" y="80692"/>
                </a:lnTo>
                <a:lnTo>
                  <a:pt x="181630" y="77356"/>
                </a:lnTo>
                <a:lnTo>
                  <a:pt x="183798" y="77356"/>
                </a:lnTo>
                <a:lnTo>
                  <a:pt x="179829" y="81326"/>
                </a:lnTo>
                <a:lnTo>
                  <a:pt x="179829" y="86896"/>
                </a:lnTo>
                <a:close/>
                <a:moveTo>
                  <a:pt x="158847" y="86896"/>
                </a:moveTo>
                <a:lnTo>
                  <a:pt x="158847" y="81326"/>
                </a:lnTo>
                <a:lnTo>
                  <a:pt x="154911" y="77356"/>
                </a:lnTo>
                <a:lnTo>
                  <a:pt x="157079" y="77356"/>
                </a:lnTo>
                <a:lnTo>
                  <a:pt x="160382" y="80692"/>
                </a:lnTo>
                <a:lnTo>
                  <a:pt x="160382" y="85362"/>
                </a:lnTo>
                <a:close/>
                <a:moveTo>
                  <a:pt x="149040" y="86896"/>
                </a:moveTo>
                <a:lnTo>
                  <a:pt x="147506" y="85362"/>
                </a:lnTo>
                <a:lnTo>
                  <a:pt x="147506" y="80692"/>
                </a:lnTo>
                <a:lnTo>
                  <a:pt x="150842" y="77356"/>
                </a:lnTo>
                <a:lnTo>
                  <a:pt x="152976" y="77356"/>
                </a:lnTo>
                <a:lnTo>
                  <a:pt x="149040" y="81326"/>
                </a:lnTo>
                <a:lnTo>
                  <a:pt x="149040" y="86896"/>
                </a:lnTo>
                <a:close/>
                <a:moveTo>
                  <a:pt x="128059" y="86896"/>
                </a:moveTo>
                <a:lnTo>
                  <a:pt x="128059" y="81326"/>
                </a:lnTo>
                <a:lnTo>
                  <a:pt x="124122" y="77356"/>
                </a:lnTo>
                <a:lnTo>
                  <a:pt x="126291" y="77356"/>
                </a:lnTo>
                <a:lnTo>
                  <a:pt x="129593" y="80692"/>
                </a:lnTo>
                <a:lnTo>
                  <a:pt x="129593" y="85362"/>
                </a:lnTo>
                <a:close/>
                <a:moveTo>
                  <a:pt x="118252" y="86896"/>
                </a:moveTo>
                <a:lnTo>
                  <a:pt x="116717" y="85362"/>
                </a:lnTo>
                <a:lnTo>
                  <a:pt x="116717" y="80692"/>
                </a:lnTo>
                <a:lnTo>
                  <a:pt x="120053" y="77356"/>
                </a:lnTo>
                <a:lnTo>
                  <a:pt x="122188" y="77356"/>
                </a:lnTo>
                <a:lnTo>
                  <a:pt x="118252" y="81326"/>
                </a:lnTo>
                <a:close/>
                <a:moveTo>
                  <a:pt x="97270" y="86896"/>
                </a:moveTo>
                <a:lnTo>
                  <a:pt x="97270" y="81326"/>
                </a:lnTo>
                <a:lnTo>
                  <a:pt x="93334" y="77356"/>
                </a:lnTo>
                <a:lnTo>
                  <a:pt x="95469" y="77356"/>
                </a:lnTo>
                <a:lnTo>
                  <a:pt x="98804" y="80692"/>
                </a:lnTo>
                <a:lnTo>
                  <a:pt x="98804" y="85362"/>
                </a:lnTo>
                <a:close/>
                <a:moveTo>
                  <a:pt x="87463" y="86896"/>
                </a:moveTo>
                <a:lnTo>
                  <a:pt x="85929" y="85362"/>
                </a:lnTo>
                <a:lnTo>
                  <a:pt x="85929" y="80692"/>
                </a:lnTo>
                <a:lnTo>
                  <a:pt x="89231" y="77356"/>
                </a:lnTo>
                <a:lnTo>
                  <a:pt x="91399" y="77356"/>
                </a:lnTo>
                <a:lnTo>
                  <a:pt x="87463" y="81326"/>
                </a:lnTo>
                <a:close/>
                <a:moveTo>
                  <a:pt x="66481" y="86896"/>
                </a:moveTo>
                <a:lnTo>
                  <a:pt x="66481" y="81326"/>
                </a:lnTo>
                <a:lnTo>
                  <a:pt x="62545" y="77356"/>
                </a:lnTo>
                <a:lnTo>
                  <a:pt x="64713" y="77356"/>
                </a:lnTo>
                <a:lnTo>
                  <a:pt x="68016" y="80692"/>
                </a:lnTo>
                <a:lnTo>
                  <a:pt x="68016" y="85362"/>
                </a:lnTo>
                <a:close/>
                <a:moveTo>
                  <a:pt x="56674" y="86896"/>
                </a:moveTo>
                <a:lnTo>
                  <a:pt x="55140" y="85362"/>
                </a:lnTo>
                <a:lnTo>
                  <a:pt x="55140" y="80692"/>
                </a:lnTo>
                <a:lnTo>
                  <a:pt x="58442" y="77356"/>
                </a:lnTo>
                <a:lnTo>
                  <a:pt x="60610" y="77356"/>
                </a:lnTo>
                <a:lnTo>
                  <a:pt x="56674" y="81326"/>
                </a:lnTo>
                <a:close/>
                <a:moveTo>
                  <a:pt x="35693" y="86896"/>
                </a:moveTo>
                <a:lnTo>
                  <a:pt x="35693" y="81326"/>
                </a:lnTo>
                <a:lnTo>
                  <a:pt x="31723" y="77356"/>
                </a:lnTo>
                <a:lnTo>
                  <a:pt x="33891" y="77356"/>
                </a:lnTo>
                <a:lnTo>
                  <a:pt x="37227" y="80692"/>
                </a:lnTo>
                <a:lnTo>
                  <a:pt x="37227" y="85362"/>
                </a:lnTo>
                <a:close/>
                <a:moveTo>
                  <a:pt x="35693" y="36260"/>
                </a:moveTo>
                <a:lnTo>
                  <a:pt x="37227" y="37795"/>
                </a:lnTo>
                <a:lnTo>
                  <a:pt x="37227" y="42465"/>
                </a:lnTo>
                <a:lnTo>
                  <a:pt x="33891" y="45800"/>
                </a:lnTo>
                <a:lnTo>
                  <a:pt x="31723" y="45800"/>
                </a:lnTo>
                <a:lnTo>
                  <a:pt x="35693" y="41831"/>
                </a:lnTo>
                <a:lnTo>
                  <a:pt x="35693" y="36260"/>
                </a:lnTo>
                <a:close/>
                <a:moveTo>
                  <a:pt x="56674" y="36260"/>
                </a:moveTo>
                <a:lnTo>
                  <a:pt x="56674" y="41831"/>
                </a:lnTo>
                <a:lnTo>
                  <a:pt x="60610" y="45800"/>
                </a:lnTo>
                <a:lnTo>
                  <a:pt x="58442" y="45800"/>
                </a:lnTo>
                <a:lnTo>
                  <a:pt x="55140" y="42465"/>
                </a:lnTo>
                <a:lnTo>
                  <a:pt x="55140" y="37795"/>
                </a:lnTo>
                <a:close/>
                <a:moveTo>
                  <a:pt x="66481" y="36260"/>
                </a:moveTo>
                <a:lnTo>
                  <a:pt x="68016" y="37795"/>
                </a:lnTo>
                <a:lnTo>
                  <a:pt x="68016" y="42465"/>
                </a:lnTo>
                <a:lnTo>
                  <a:pt x="64680" y="45800"/>
                </a:lnTo>
                <a:lnTo>
                  <a:pt x="62512" y="45800"/>
                </a:lnTo>
                <a:lnTo>
                  <a:pt x="66481" y="41831"/>
                </a:lnTo>
                <a:lnTo>
                  <a:pt x="66481" y="36260"/>
                </a:lnTo>
                <a:close/>
                <a:moveTo>
                  <a:pt x="87463" y="36260"/>
                </a:moveTo>
                <a:lnTo>
                  <a:pt x="87463" y="41831"/>
                </a:lnTo>
                <a:lnTo>
                  <a:pt x="91399" y="45800"/>
                </a:lnTo>
                <a:lnTo>
                  <a:pt x="89231" y="45800"/>
                </a:lnTo>
                <a:lnTo>
                  <a:pt x="85929" y="42465"/>
                </a:lnTo>
                <a:lnTo>
                  <a:pt x="85929" y="37795"/>
                </a:lnTo>
                <a:close/>
                <a:moveTo>
                  <a:pt x="97270" y="36260"/>
                </a:moveTo>
                <a:lnTo>
                  <a:pt x="98804" y="37795"/>
                </a:lnTo>
                <a:lnTo>
                  <a:pt x="98804" y="42465"/>
                </a:lnTo>
                <a:lnTo>
                  <a:pt x="95469" y="45800"/>
                </a:lnTo>
                <a:lnTo>
                  <a:pt x="93334" y="45800"/>
                </a:lnTo>
                <a:lnTo>
                  <a:pt x="97270" y="41831"/>
                </a:lnTo>
                <a:close/>
                <a:moveTo>
                  <a:pt x="118252" y="36260"/>
                </a:moveTo>
                <a:lnTo>
                  <a:pt x="118252" y="41831"/>
                </a:lnTo>
                <a:lnTo>
                  <a:pt x="122188" y="45800"/>
                </a:lnTo>
                <a:lnTo>
                  <a:pt x="120053" y="45800"/>
                </a:lnTo>
                <a:lnTo>
                  <a:pt x="116717" y="42465"/>
                </a:lnTo>
                <a:lnTo>
                  <a:pt x="116717" y="37795"/>
                </a:lnTo>
                <a:close/>
                <a:moveTo>
                  <a:pt x="128059" y="36260"/>
                </a:moveTo>
                <a:lnTo>
                  <a:pt x="129593" y="37795"/>
                </a:lnTo>
                <a:lnTo>
                  <a:pt x="129593" y="42465"/>
                </a:lnTo>
                <a:lnTo>
                  <a:pt x="126291" y="45800"/>
                </a:lnTo>
                <a:lnTo>
                  <a:pt x="124122" y="45800"/>
                </a:lnTo>
                <a:lnTo>
                  <a:pt x="128059" y="41831"/>
                </a:lnTo>
                <a:lnTo>
                  <a:pt x="128059" y="36260"/>
                </a:lnTo>
                <a:close/>
                <a:moveTo>
                  <a:pt x="149040" y="36260"/>
                </a:moveTo>
                <a:lnTo>
                  <a:pt x="149040" y="41831"/>
                </a:lnTo>
                <a:lnTo>
                  <a:pt x="153010" y="45800"/>
                </a:lnTo>
                <a:lnTo>
                  <a:pt x="150842" y="45800"/>
                </a:lnTo>
                <a:lnTo>
                  <a:pt x="147506" y="42465"/>
                </a:lnTo>
                <a:lnTo>
                  <a:pt x="147506" y="37795"/>
                </a:lnTo>
                <a:close/>
                <a:moveTo>
                  <a:pt x="158847" y="36260"/>
                </a:moveTo>
                <a:lnTo>
                  <a:pt x="160382" y="37795"/>
                </a:lnTo>
                <a:lnTo>
                  <a:pt x="160382" y="42465"/>
                </a:lnTo>
                <a:lnTo>
                  <a:pt x="157079" y="45800"/>
                </a:lnTo>
                <a:lnTo>
                  <a:pt x="154911" y="45800"/>
                </a:lnTo>
                <a:lnTo>
                  <a:pt x="158847" y="41831"/>
                </a:lnTo>
                <a:lnTo>
                  <a:pt x="158847" y="36260"/>
                </a:lnTo>
                <a:close/>
                <a:moveTo>
                  <a:pt x="179829" y="36260"/>
                </a:moveTo>
                <a:lnTo>
                  <a:pt x="179829" y="41831"/>
                </a:lnTo>
                <a:lnTo>
                  <a:pt x="183798" y="45800"/>
                </a:lnTo>
                <a:lnTo>
                  <a:pt x="181630" y="45800"/>
                </a:lnTo>
                <a:lnTo>
                  <a:pt x="178294" y="42465"/>
                </a:lnTo>
                <a:lnTo>
                  <a:pt x="178294" y="37795"/>
                </a:lnTo>
                <a:close/>
                <a:moveTo>
                  <a:pt x="189636" y="36260"/>
                </a:moveTo>
                <a:lnTo>
                  <a:pt x="191170" y="37795"/>
                </a:lnTo>
                <a:lnTo>
                  <a:pt x="191170" y="42465"/>
                </a:lnTo>
                <a:lnTo>
                  <a:pt x="187868" y="45800"/>
                </a:lnTo>
                <a:lnTo>
                  <a:pt x="185700" y="45800"/>
                </a:lnTo>
                <a:lnTo>
                  <a:pt x="189636" y="41831"/>
                </a:lnTo>
                <a:lnTo>
                  <a:pt x="189636" y="36260"/>
                </a:lnTo>
                <a:close/>
                <a:moveTo>
                  <a:pt x="208549" y="68016"/>
                </a:moveTo>
                <a:lnTo>
                  <a:pt x="203846" y="68016"/>
                </a:lnTo>
                <a:lnTo>
                  <a:pt x="200544" y="64714"/>
                </a:lnTo>
                <a:lnTo>
                  <a:pt x="200544" y="62546"/>
                </a:lnTo>
                <a:lnTo>
                  <a:pt x="204480" y="66482"/>
                </a:lnTo>
                <a:lnTo>
                  <a:pt x="210084" y="66482"/>
                </a:lnTo>
                <a:close/>
                <a:moveTo>
                  <a:pt x="208916" y="76589"/>
                </a:moveTo>
                <a:lnTo>
                  <a:pt x="206648" y="74287"/>
                </a:lnTo>
                <a:lnTo>
                  <a:pt x="206648" y="71052"/>
                </a:lnTo>
                <a:lnTo>
                  <a:pt x="208316" y="69351"/>
                </a:lnTo>
                <a:lnTo>
                  <a:pt x="208316" y="73587"/>
                </a:lnTo>
                <a:lnTo>
                  <a:pt x="211285" y="76589"/>
                </a:lnTo>
                <a:lnTo>
                  <a:pt x="208916" y="76589"/>
                </a:lnTo>
                <a:close/>
                <a:moveTo>
                  <a:pt x="205848" y="82126"/>
                </a:moveTo>
                <a:lnTo>
                  <a:pt x="204513" y="80792"/>
                </a:lnTo>
                <a:lnTo>
                  <a:pt x="204513" y="78791"/>
                </a:lnTo>
                <a:lnTo>
                  <a:pt x="205948" y="77356"/>
                </a:lnTo>
                <a:lnTo>
                  <a:pt x="207816" y="77356"/>
                </a:lnTo>
                <a:lnTo>
                  <a:pt x="205848" y="79324"/>
                </a:lnTo>
                <a:close/>
                <a:moveTo>
                  <a:pt x="188969" y="76589"/>
                </a:moveTo>
                <a:lnTo>
                  <a:pt x="191971" y="73587"/>
                </a:lnTo>
                <a:lnTo>
                  <a:pt x="191971" y="69351"/>
                </a:lnTo>
                <a:lnTo>
                  <a:pt x="193639" y="71052"/>
                </a:lnTo>
                <a:lnTo>
                  <a:pt x="193639" y="74287"/>
                </a:lnTo>
                <a:lnTo>
                  <a:pt x="191337" y="76589"/>
                </a:lnTo>
                <a:close/>
                <a:moveTo>
                  <a:pt x="185700" y="76589"/>
                </a:moveTo>
                <a:lnTo>
                  <a:pt x="189636" y="72620"/>
                </a:lnTo>
                <a:lnTo>
                  <a:pt x="189636" y="67049"/>
                </a:lnTo>
                <a:lnTo>
                  <a:pt x="191170" y="68583"/>
                </a:lnTo>
                <a:lnTo>
                  <a:pt x="191170" y="73253"/>
                </a:lnTo>
                <a:lnTo>
                  <a:pt x="187868" y="76589"/>
                </a:lnTo>
                <a:lnTo>
                  <a:pt x="185700" y="76589"/>
                </a:lnTo>
                <a:close/>
                <a:moveTo>
                  <a:pt x="181630" y="76589"/>
                </a:moveTo>
                <a:lnTo>
                  <a:pt x="178294" y="73253"/>
                </a:lnTo>
                <a:lnTo>
                  <a:pt x="178294" y="68583"/>
                </a:lnTo>
                <a:lnTo>
                  <a:pt x="179829" y="67049"/>
                </a:lnTo>
                <a:lnTo>
                  <a:pt x="179829" y="72620"/>
                </a:lnTo>
                <a:lnTo>
                  <a:pt x="183798" y="76589"/>
                </a:lnTo>
                <a:lnTo>
                  <a:pt x="181630" y="76589"/>
                </a:lnTo>
                <a:close/>
                <a:moveTo>
                  <a:pt x="178128" y="76589"/>
                </a:moveTo>
                <a:lnTo>
                  <a:pt x="175826" y="74287"/>
                </a:lnTo>
                <a:lnTo>
                  <a:pt x="175826" y="71052"/>
                </a:lnTo>
                <a:lnTo>
                  <a:pt x="177527" y="69351"/>
                </a:lnTo>
                <a:lnTo>
                  <a:pt x="177527" y="73587"/>
                </a:lnTo>
                <a:lnTo>
                  <a:pt x="180496" y="76589"/>
                </a:lnTo>
                <a:lnTo>
                  <a:pt x="178128" y="76589"/>
                </a:lnTo>
                <a:close/>
                <a:moveTo>
                  <a:pt x="175059" y="82126"/>
                </a:moveTo>
                <a:lnTo>
                  <a:pt x="173725" y="80792"/>
                </a:lnTo>
                <a:lnTo>
                  <a:pt x="173725" y="78791"/>
                </a:lnTo>
                <a:lnTo>
                  <a:pt x="175159" y="77356"/>
                </a:lnTo>
                <a:lnTo>
                  <a:pt x="177027" y="77356"/>
                </a:lnTo>
                <a:lnTo>
                  <a:pt x="175059" y="79324"/>
                </a:lnTo>
                <a:close/>
                <a:moveTo>
                  <a:pt x="158180" y="76589"/>
                </a:moveTo>
                <a:lnTo>
                  <a:pt x="161182" y="73587"/>
                </a:lnTo>
                <a:lnTo>
                  <a:pt x="161182" y="69351"/>
                </a:lnTo>
                <a:lnTo>
                  <a:pt x="162850" y="71052"/>
                </a:lnTo>
                <a:lnTo>
                  <a:pt x="162850" y="74287"/>
                </a:lnTo>
                <a:lnTo>
                  <a:pt x="160548" y="76589"/>
                </a:lnTo>
                <a:close/>
                <a:moveTo>
                  <a:pt x="154911" y="76589"/>
                </a:moveTo>
                <a:lnTo>
                  <a:pt x="158847" y="72620"/>
                </a:lnTo>
                <a:lnTo>
                  <a:pt x="158847" y="67049"/>
                </a:lnTo>
                <a:lnTo>
                  <a:pt x="160382" y="68583"/>
                </a:lnTo>
                <a:lnTo>
                  <a:pt x="160382" y="73253"/>
                </a:lnTo>
                <a:lnTo>
                  <a:pt x="157079" y="76589"/>
                </a:lnTo>
                <a:lnTo>
                  <a:pt x="154911" y="76589"/>
                </a:lnTo>
                <a:close/>
                <a:moveTo>
                  <a:pt x="150842" y="76589"/>
                </a:moveTo>
                <a:lnTo>
                  <a:pt x="147506" y="73253"/>
                </a:lnTo>
                <a:lnTo>
                  <a:pt x="147506" y="68583"/>
                </a:lnTo>
                <a:lnTo>
                  <a:pt x="149040" y="67049"/>
                </a:lnTo>
                <a:lnTo>
                  <a:pt x="149040" y="72620"/>
                </a:lnTo>
                <a:lnTo>
                  <a:pt x="153010" y="76589"/>
                </a:lnTo>
                <a:lnTo>
                  <a:pt x="150842" y="76589"/>
                </a:lnTo>
                <a:close/>
                <a:moveTo>
                  <a:pt x="147339" y="76589"/>
                </a:moveTo>
                <a:lnTo>
                  <a:pt x="145037" y="74287"/>
                </a:lnTo>
                <a:lnTo>
                  <a:pt x="145037" y="71052"/>
                </a:lnTo>
                <a:lnTo>
                  <a:pt x="146739" y="69351"/>
                </a:lnTo>
                <a:lnTo>
                  <a:pt x="146739" y="73587"/>
                </a:lnTo>
                <a:lnTo>
                  <a:pt x="149707" y="76589"/>
                </a:lnTo>
                <a:lnTo>
                  <a:pt x="147339" y="76589"/>
                </a:lnTo>
                <a:close/>
                <a:moveTo>
                  <a:pt x="144270" y="82126"/>
                </a:moveTo>
                <a:lnTo>
                  <a:pt x="142936" y="80792"/>
                </a:lnTo>
                <a:lnTo>
                  <a:pt x="142936" y="78791"/>
                </a:lnTo>
                <a:lnTo>
                  <a:pt x="144370" y="77356"/>
                </a:lnTo>
                <a:lnTo>
                  <a:pt x="146238" y="77356"/>
                </a:lnTo>
                <a:lnTo>
                  <a:pt x="144270" y="79324"/>
                </a:lnTo>
                <a:close/>
                <a:moveTo>
                  <a:pt x="127391" y="76589"/>
                </a:moveTo>
                <a:lnTo>
                  <a:pt x="130394" y="73587"/>
                </a:lnTo>
                <a:lnTo>
                  <a:pt x="130394" y="69351"/>
                </a:lnTo>
                <a:lnTo>
                  <a:pt x="132061" y="71052"/>
                </a:lnTo>
                <a:lnTo>
                  <a:pt x="132061" y="74287"/>
                </a:lnTo>
                <a:lnTo>
                  <a:pt x="129760" y="76589"/>
                </a:lnTo>
                <a:close/>
                <a:moveTo>
                  <a:pt x="124122" y="76589"/>
                </a:moveTo>
                <a:lnTo>
                  <a:pt x="128059" y="72620"/>
                </a:lnTo>
                <a:lnTo>
                  <a:pt x="128059" y="67049"/>
                </a:lnTo>
                <a:lnTo>
                  <a:pt x="129593" y="68583"/>
                </a:lnTo>
                <a:lnTo>
                  <a:pt x="129593" y="73253"/>
                </a:lnTo>
                <a:lnTo>
                  <a:pt x="126291" y="76589"/>
                </a:lnTo>
                <a:lnTo>
                  <a:pt x="124122" y="76589"/>
                </a:lnTo>
                <a:close/>
                <a:moveTo>
                  <a:pt x="120053" y="76589"/>
                </a:moveTo>
                <a:lnTo>
                  <a:pt x="116717" y="73253"/>
                </a:lnTo>
                <a:lnTo>
                  <a:pt x="116717" y="68583"/>
                </a:lnTo>
                <a:lnTo>
                  <a:pt x="118252" y="67049"/>
                </a:lnTo>
                <a:lnTo>
                  <a:pt x="118252" y="72620"/>
                </a:lnTo>
                <a:lnTo>
                  <a:pt x="122188" y="76589"/>
                </a:lnTo>
                <a:lnTo>
                  <a:pt x="120053" y="76589"/>
                </a:lnTo>
                <a:close/>
                <a:moveTo>
                  <a:pt x="116550" y="76589"/>
                </a:moveTo>
                <a:lnTo>
                  <a:pt x="114249" y="74287"/>
                </a:lnTo>
                <a:lnTo>
                  <a:pt x="114249" y="71052"/>
                </a:lnTo>
                <a:lnTo>
                  <a:pt x="115950" y="69351"/>
                </a:lnTo>
                <a:lnTo>
                  <a:pt x="115950" y="73587"/>
                </a:lnTo>
                <a:lnTo>
                  <a:pt x="118919" y="76589"/>
                </a:lnTo>
                <a:lnTo>
                  <a:pt x="116550" y="76589"/>
                </a:lnTo>
                <a:close/>
                <a:moveTo>
                  <a:pt x="113482" y="82126"/>
                </a:moveTo>
                <a:lnTo>
                  <a:pt x="112147" y="80792"/>
                </a:lnTo>
                <a:lnTo>
                  <a:pt x="112147" y="78791"/>
                </a:lnTo>
                <a:lnTo>
                  <a:pt x="113582" y="77356"/>
                </a:lnTo>
                <a:lnTo>
                  <a:pt x="115450" y="77356"/>
                </a:lnTo>
                <a:lnTo>
                  <a:pt x="113482" y="79324"/>
                </a:lnTo>
                <a:close/>
                <a:moveTo>
                  <a:pt x="96603" y="76589"/>
                </a:moveTo>
                <a:lnTo>
                  <a:pt x="99605" y="73587"/>
                </a:lnTo>
                <a:lnTo>
                  <a:pt x="99605" y="69351"/>
                </a:lnTo>
                <a:lnTo>
                  <a:pt x="101273" y="71052"/>
                </a:lnTo>
                <a:lnTo>
                  <a:pt x="101273" y="74287"/>
                </a:lnTo>
                <a:lnTo>
                  <a:pt x="98971" y="76589"/>
                </a:lnTo>
                <a:close/>
                <a:moveTo>
                  <a:pt x="93334" y="76589"/>
                </a:moveTo>
                <a:lnTo>
                  <a:pt x="97270" y="72620"/>
                </a:lnTo>
                <a:lnTo>
                  <a:pt x="97270" y="67049"/>
                </a:lnTo>
                <a:lnTo>
                  <a:pt x="98804" y="68583"/>
                </a:lnTo>
                <a:lnTo>
                  <a:pt x="98804" y="73253"/>
                </a:lnTo>
                <a:lnTo>
                  <a:pt x="95469" y="76589"/>
                </a:lnTo>
                <a:lnTo>
                  <a:pt x="93334" y="76589"/>
                </a:lnTo>
                <a:close/>
                <a:moveTo>
                  <a:pt x="89231" y="76589"/>
                </a:moveTo>
                <a:lnTo>
                  <a:pt x="85929" y="73253"/>
                </a:lnTo>
                <a:lnTo>
                  <a:pt x="85929" y="68583"/>
                </a:lnTo>
                <a:lnTo>
                  <a:pt x="87463" y="67049"/>
                </a:lnTo>
                <a:lnTo>
                  <a:pt x="87463" y="72620"/>
                </a:lnTo>
                <a:lnTo>
                  <a:pt x="91399" y="76589"/>
                </a:lnTo>
                <a:lnTo>
                  <a:pt x="89231" y="76589"/>
                </a:lnTo>
                <a:close/>
                <a:moveTo>
                  <a:pt x="85762" y="76589"/>
                </a:moveTo>
                <a:lnTo>
                  <a:pt x="83460" y="74287"/>
                </a:lnTo>
                <a:lnTo>
                  <a:pt x="83460" y="71052"/>
                </a:lnTo>
                <a:lnTo>
                  <a:pt x="85128" y="69351"/>
                </a:lnTo>
                <a:lnTo>
                  <a:pt x="85128" y="73587"/>
                </a:lnTo>
                <a:lnTo>
                  <a:pt x="88130" y="76589"/>
                </a:lnTo>
                <a:lnTo>
                  <a:pt x="85762" y="76589"/>
                </a:lnTo>
                <a:close/>
                <a:moveTo>
                  <a:pt x="82660" y="82126"/>
                </a:moveTo>
                <a:lnTo>
                  <a:pt x="81359" y="80792"/>
                </a:lnTo>
                <a:lnTo>
                  <a:pt x="81359" y="78791"/>
                </a:lnTo>
                <a:lnTo>
                  <a:pt x="82793" y="77356"/>
                </a:lnTo>
                <a:lnTo>
                  <a:pt x="84628" y="77356"/>
                </a:lnTo>
                <a:lnTo>
                  <a:pt x="82660" y="79324"/>
                </a:lnTo>
                <a:close/>
                <a:moveTo>
                  <a:pt x="65814" y="76589"/>
                </a:moveTo>
                <a:lnTo>
                  <a:pt x="68816" y="73587"/>
                </a:lnTo>
                <a:lnTo>
                  <a:pt x="68816" y="69351"/>
                </a:lnTo>
                <a:lnTo>
                  <a:pt x="70484" y="71052"/>
                </a:lnTo>
                <a:lnTo>
                  <a:pt x="70484" y="74287"/>
                </a:lnTo>
                <a:lnTo>
                  <a:pt x="68183" y="76589"/>
                </a:lnTo>
                <a:close/>
                <a:moveTo>
                  <a:pt x="62512" y="76589"/>
                </a:moveTo>
                <a:lnTo>
                  <a:pt x="66481" y="72620"/>
                </a:lnTo>
                <a:lnTo>
                  <a:pt x="66481" y="67049"/>
                </a:lnTo>
                <a:lnTo>
                  <a:pt x="68016" y="68583"/>
                </a:lnTo>
                <a:lnTo>
                  <a:pt x="68016" y="73253"/>
                </a:lnTo>
                <a:lnTo>
                  <a:pt x="64680" y="76589"/>
                </a:lnTo>
                <a:lnTo>
                  <a:pt x="62512" y="76589"/>
                </a:lnTo>
                <a:close/>
                <a:moveTo>
                  <a:pt x="58442" y="76589"/>
                </a:moveTo>
                <a:lnTo>
                  <a:pt x="55140" y="73253"/>
                </a:lnTo>
                <a:lnTo>
                  <a:pt x="55140" y="68583"/>
                </a:lnTo>
                <a:lnTo>
                  <a:pt x="56674" y="67049"/>
                </a:lnTo>
                <a:lnTo>
                  <a:pt x="56674" y="72620"/>
                </a:lnTo>
                <a:lnTo>
                  <a:pt x="60610" y="76589"/>
                </a:lnTo>
                <a:lnTo>
                  <a:pt x="58442" y="76589"/>
                </a:lnTo>
                <a:close/>
                <a:moveTo>
                  <a:pt x="54973" y="76589"/>
                </a:moveTo>
                <a:lnTo>
                  <a:pt x="52671" y="74287"/>
                </a:lnTo>
                <a:lnTo>
                  <a:pt x="52671" y="71052"/>
                </a:lnTo>
                <a:lnTo>
                  <a:pt x="54339" y="69351"/>
                </a:lnTo>
                <a:lnTo>
                  <a:pt x="54339" y="73587"/>
                </a:lnTo>
                <a:lnTo>
                  <a:pt x="57341" y="76589"/>
                </a:lnTo>
                <a:lnTo>
                  <a:pt x="54973" y="76589"/>
                </a:lnTo>
                <a:close/>
                <a:moveTo>
                  <a:pt x="51871" y="82126"/>
                </a:moveTo>
                <a:lnTo>
                  <a:pt x="50570" y="80792"/>
                </a:lnTo>
                <a:lnTo>
                  <a:pt x="50570" y="78791"/>
                </a:lnTo>
                <a:lnTo>
                  <a:pt x="51971" y="77356"/>
                </a:lnTo>
                <a:lnTo>
                  <a:pt x="53839" y="77356"/>
                </a:lnTo>
                <a:lnTo>
                  <a:pt x="51871" y="79324"/>
                </a:lnTo>
                <a:close/>
                <a:moveTo>
                  <a:pt x="35026" y="76589"/>
                </a:moveTo>
                <a:lnTo>
                  <a:pt x="37994" y="73587"/>
                </a:lnTo>
                <a:lnTo>
                  <a:pt x="37994" y="69351"/>
                </a:lnTo>
                <a:lnTo>
                  <a:pt x="39696" y="71052"/>
                </a:lnTo>
                <a:lnTo>
                  <a:pt x="39696" y="74287"/>
                </a:lnTo>
                <a:lnTo>
                  <a:pt x="37394" y="76589"/>
                </a:lnTo>
                <a:close/>
                <a:moveTo>
                  <a:pt x="37761" y="55140"/>
                </a:moveTo>
                <a:lnTo>
                  <a:pt x="42464" y="55140"/>
                </a:lnTo>
                <a:lnTo>
                  <a:pt x="45767" y="58443"/>
                </a:lnTo>
                <a:lnTo>
                  <a:pt x="45767" y="60611"/>
                </a:lnTo>
                <a:lnTo>
                  <a:pt x="41830" y="56675"/>
                </a:lnTo>
                <a:lnTo>
                  <a:pt x="36226" y="56675"/>
                </a:lnTo>
                <a:close/>
                <a:moveTo>
                  <a:pt x="37394" y="46568"/>
                </a:moveTo>
                <a:lnTo>
                  <a:pt x="39696" y="48869"/>
                </a:lnTo>
                <a:lnTo>
                  <a:pt x="39696" y="52105"/>
                </a:lnTo>
                <a:lnTo>
                  <a:pt x="37994" y="53806"/>
                </a:lnTo>
                <a:lnTo>
                  <a:pt x="37994" y="49570"/>
                </a:lnTo>
                <a:lnTo>
                  <a:pt x="35026" y="46568"/>
                </a:lnTo>
                <a:close/>
                <a:moveTo>
                  <a:pt x="40463" y="41030"/>
                </a:moveTo>
                <a:lnTo>
                  <a:pt x="41797" y="42365"/>
                </a:lnTo>
                <a:lnTo>
                  <a:pt x="41797" y="44366"/>
                </a:lnTo>
                <a:lnTo>
                  <a:pt x="40363" y="45800"/>
                </a:lnTo>
                <a:lnTo>
                  <a:pt x="38495" y="45800"/>
                </a:lnTo>
                <a:lnTo>
                  <a:pt x="40463" y="43832"/>
                </a:lnTo>
                <a:close/>
                <a:moveTo>
                  <a:pt x="57341" y="46568"/>
                </a:moveTo>
                <a:lnTo>
                  <a:pt x="54339" y="49570"/>
                </a:lnTo>
                <a:lnTo>
                  <a:pt x="54339" y="53806"/>
                </a:lnTo>
                <a:lnTo>
                  <a:pt x="52671" y="52105"/>
                </a:lnTo>
                <a:lnTo>
                  <a:pt x="52671" y="48869"/>
                </a:lnTo>
                <a:lnTo>
                  <a:pt x="54973" y="46568"/>
                </a:lnTo>
                <a:close/>
                <a:moveTo>
                  <a:pt x="60610" y="46568"/>
                </a:moveTo>
                <a:lnTo>
                  <a:pt x="56674" y="50537"/>
                </a:lnTo>
                <a:lnTo>
                  <a:pt x="56674" y="56108"/>
                </a:lnTo>
                <a:lnTo>
                  <a:pt x="55140" y="54573"/>
                </a:lnTo>
                <a:lnTo>
                  <a:pt x="55140" y="49903"/>
                </a:lnTo>
                <a:lnTo>
                  <a:pt x="58442" y="46568"/>
                </a:lnTo>
                <a:close/>
                <a:moveTo>
                  <a:pt x="64680" y="46568"/>
                </a:moveTo>
                <a:lnTo>
                  <a:pt x="68016" y="49903"/>
                </a:lnTo>
                <a:lnTo>
                  <a:pt x="68016" y="54573"/>
                </a:lnTo>
                <a:lnTo>
                  <a:pt x="66481" y="56108"/>
                </a:lnTo>
                <a:lnTo>
                  <a:pt x="66481" y="50537"/>
                </a:lnTo>
                <a:lnTo>
                  <a:pt x="62545" y="46568"/>
                </a:lnTo>
                <a:close/>
                <a:moveTo>
                  <a:pt x="68183" y="46568"/>
                </a:moveTo>
                <a:lnTo>
                  <a:pt x="70484" y="48869"/>
                </a:lnTo>
                <a:lnTo>
                  <a:pt x="70484" y="52105"/>
                </a:lnTo>
                <a:lnTo>
                  <a:pt x="68783" y="53806"/>
                </a:lnTo>
                <a:lnTo>
                  <a:pt x="68783" y="49570"/>
                </a:lnTo>
                <a:lnTo>
                  <a:pt x="65814" y="46568"/>
                </a:lnTo>
                <a:close/>
                <a:moveTo>
                  <a:pt x="71251" y="41030"/>
                </a:moveTo>
                <a:lnTo>
                  <a:pt x="72586" y="42365"/>
                </a:lnTo>
                <a:lnTo>
                  <a:pt x="72586" y="44366"/>
                </a:lnTo>
                <a:lnTo>
                  <a:pt x="71151" y="45800"/>
                </a:lnTo>
                <a:lnTo>
                  <a:pt x="69283" y="45800"/>
                </a:lnTo>
                <a:lnTo>
                  <a:pt x="71251" y="43832"/>
                </a:lnTo>
                <a:lnTo>
                  <a:pt x="71251" y="41030"/>
                </a:lnTo>
                <a:close/>
                <a:moveTo>
                  <a:pt x="88130" y="46568"/>
                </a:moveTo>
                <a:lnTo>
                  <a:pt x="85128" y="49570"/>
                </a:lnTo>
                <a:lnTo>
                  <a:pt x="85128" y="53806"/>
                </a:lnTo>
                <a:lnTo>
                  <a:pt x="83460" y="52105"/>
                </a:lnTo>
                <a:lnTo>
                  <a:pt x="83460" y="48869"/>
                </a:lnTo>
                <a:lnTo>
                  <a:pt x="85762" y="46568"/>
                </a:lnTo>
                <a:close/>
                <a:moveTo>
                  <a:pt x="91399" y="46568"/>
                </a:moveTo>
                <a:lnTo>
                  <a:pt x="87463" y="50537"/>
                </a:lnTo>
                <a:lnTo>
                  <a:pt x="87463" y="56108"/>
                </a:lnTo>
                <a:lnTo>
                  <a:pt x="85929" y="54573"/>
                </a:lnTo>
                <a:lnTo>
                  <a:pt x="85929" y="49903"/>
                </a:lnTo>
                <a:lnTo>
                  <a:pt x="89231" y="46568"/>
                </a:lnTo>
                <a:close/>
                <a:moveTo>
                  <a:pt x="95469" y="46568"/>
                </a:moveTo>
                <a:lnTo>
                  <a:pt x="98804" y="49903"/>
                </a:lnTo>
                <a:lnTo>
                  <a:pt x="98804" y="54573"/>
                </a:lnTo>
                <a:lnTo>
                  <a:pt x="97270" y="56108"/>
                </a:lnTo>
                <a:lnTo>
                  <a:pt x="97270" y="50537"/>
                </a:lnTo>
                <a:lnTo>
                  <a:pt x="93334" y="46568"/>
                </a:lnTo>
                <a:close/>
                <a:moveTo>
                  <a:pt x="98971" y="46568"/>
                </a:moveTo>
                <a:lnTo>
                  <a:pt x="101273" y="48869"/>
                </a:lnTo>
                <a:lnTo>
                  <a:pt x="101273" y="52105"/>
                </a:lnTo>
                <a:lnTo>
                  <a:pt x="99572" y="53806"/>
                </a:lnTo>
                <a:lnTo>
                  <a:pt x="99572" y="49570"/>
                </a:lnTo>
                <a:lnTo>
                  <a:pt x="96603" y="46568"/>
                </a:lnTo>
                <a:close/>
                <a:moveTo>
                  <a:pt x="102040" y="41030"/>
                </a:moveTo>
                <a:lnTo>
                  <a:pt x="103374" y="42365"/>
                </a:lnTo>
                <a:lnTo>
                  <a:pt x="103374" y="44366"/>
                </a:lnTo>
                <a:lnTo>
                  <a:pt x="101940" y="45800"/>
                </a:lnTo>
                <a:lnTo>
                  <a:pt x="100072" y="45800"/>
                </a:lnTo>
                <a:lnTo>
                  <a:pt x="102040" y="43832"/>
                </a:lnTo>
                <a:close/>
                <a:moveTo>
                  <a:pt x="118919" y="46568"/>
                </a:moveTo>
                <a:lnTo>
                  <a:pt x="115917" y="49570"/>
                </a:lnTo>
                <a:lnTo>
                  <a:pt x="115917" y="53806"/>
                </a:lnTo>
                <a:lnTo>
                  <a:pt x="114249" y="52105"/>
                </a:lnTo>
                <a:lnTo>
                  <a:pt x="114249" y="48869"/>
                </a:lnTo>
                <a:lnTo>
                  <a:pt x="116550" y="46568"/>
                </a:lnTo>
                <a:close/>
                <a:moveTo>
                  <a:pt x="122188" y="46568"/>
                </a:moveTo>
                <a:lnTo>
                  <a:pt x="118252" y="50537"/>
                </a:lnTo>
                <a:lnTo>
                  <a:pt x="118252" y="56108"/>
                </a:lnTo>
                <a:lnTo>
                  <a:pt x="116717" y="54573"/>
                </a:lnTo>
                <a:lnTo>
                  <a:pt x="116717" y="49903"/>
                </a:lnTo>
                <a:lnTo>
                  <a:pt x="120053" y="46568"/>
                </a:lnTo>
                <a:close/>
                <a:moveTo>
                  <a:pt x="126291" y="46568"/>
                </a:moveTo>
                <a:lnTo>
                  <a:pt x="129593" y="49903"/>
                </a:lnTo>
                <a:lnTo>
                  <a:pt x="129593" y="54573"/>
                </a:lnTo>
                <a:lnTo>
                  <a:pt x="128059" y="56108"/>
                </a:lnTo>
                <a:lnTo>
                  <a:pt x="128059" y="50537"/>
                </a:lnTo>
                <a:lnTo>
                  <a:pt x="124122" y="46568"/>
                </a:lnTo>
                <a:close/>
                <a:moveTo>
                  <a:pt x="129760" y="46568"/>
                </a:moveTo>
                <a:lnTo>
                  <a:pt x="132061" y="48869"/>
                </a:lnTo>
                <a:lnTo>
                  <a:pt x="132061" y="52105"/>
                </a:lnTo>
                <a:lnTo>
                  <a:pt x="130394" y="53806"/>
                </a:lnTo>
                <a:lnTo>
                  <a:pt x="130394" y="49570"/>
                </a:lnTo>
                <a:lnTo>
                  <a:pt x="127391" y="46568"/>
                </a:lnTo>
                <a:close/>
                <a:moveTo>
                  <a:pt x="132862" y="41030"/>
                </a:moveTo>
                <a:lnTo>
                  <a:pt x="134163" y="42365"/>
                </a:lnTo>
                <a:lnTo>
                  <a:pt x="134163" y="44366"/>
                </a:lnTo>
                <a:lnTo>
                  <a:pt x="132729" y="45800"/>
                </a:lnTo>
                <a:lnTo>
                  <a:pt x="130894" y="45800"/>
                </a:lnTo>
                <a:lnTo>
                  <a:pt x="132862" y="43832"/>
                </a:lnTo>
                <a:close/>
                <a:moveTo>
                  <a:pt x="149707" y="46568"/>
                </a:moveTo>
                <a:lnTo>
                  <a:pt x="146739" y="49570"/>
                </a:lnTo>
                <a:lnTo>
                  <a:pt x="146739" y="53806"/>
                </a:lnTo>
                <a:lnTo>
                  <a:pt x="145037" y="52105"/>
                </a:lnTo>
                <a:lnTo>
                  <a:pt x="145037" y="48869"/>
                </a:lnTo>
                <a:lnTo>
                  <a:pt x="147339" y="46568"/>
                </a:lnTo>
                <a:close/>
                <a:moveTo>
                  <a:pt x="153010" y="46568"/>
                </a:moveTo>
                <a:lnTo>
                  <a:pt x="149040" y="50537"/>
                </a:lnTo>
                <a:lnTo>
                  <a:pt x="149040" y="56108"/>
                </a:lnTo>
                <a:lnTo>
                  <a:pt x="147506" y="54573"/>
                </a:lnTo>
                <a:lnTo>
                  <a:pt x="147506" y="49903"/>
                </a:lnTo>
                <a:lnTo>
                  <a:pt x="150842" y="46568"/>
                </a:lnTo>
                <a:close/>
                <a:moveTo>
                  <a:pt x="157079" y="46568"/>
                </a:moveTo>
                <a:lnTo>
                  <a:pt x="160382" y="49903"/>
                </a:lnTo>
                <a:lnTo>
                  <a:pt x="160382" y="54573"/>
                </a:lnTo>
                <a:lnTo>
                  <a:pt x="158847" y="56108"/>
                </a:lnTo>
                <a:lnTo>
                  <a:pt x="158847" y="50537"/>
                </a:lnTo>
                <a:lnTo>
                  <a:pt x="154911" y="46568"/>
                </a:lnTo>
                <a:close/>
                <a:moveTo>
                  <a:pt x="160548" y="46568"/>
                </a:moveTo>
                <a:lnTo>
                  <a:pt x="162850" y="48869"/>
                </a:lnTo>
                <a:lnTo>
                  <a:pt x="162850" y="52105"/>
                </a:lnTo>
                <a:lnTo>
                  <a:pt x="161182" y="53806"/>
                </a:lnTo>
                <a:lnTo>
                  <a:pt x="161182" y="49570"/>
                </a:lnTo>
                <a:lnTo>
                  <a:pt x="158180" y="46568"/>
                </a:lnTo>
                <a:close/>
                <a:moveTo>
                  <a:pt x="163651" y="41030"/>
                </a:moveTo>
                <a:lnTo>
                  <a:pt x="164952" y="42365"/>
                </a:lnTo>
                <a:lnTo>
                  <a:pt x="164952" y="44366"/>
                </a:lnTo>
                <a:lnTo>
                  <a:pt x="163551" y="45800"/>
                </a:lnTo>
                <a:lnTo>
                  <a:pt x="161683" y="45800"/>
                </a:lnTo>
                <a:lnTo>
                  <a:pt x="163651" y="43832"/>
                </a:lnTo>
                <a:close/>
                <a:moveTo>
                  <a:pt x="180496" y="46568"/>
                </a:moveTo>
                <a:lnTo>
                  <a:pt x="177494" y="49570"/>
                </a:lnTo>
                <a:lnTo>
                  <a:pt x="177494" y="53806"/>
                </a:lnTo>
                <a:lnTo>
                  <a:pt x="175826" y="52105"/>
                </a:lnTo>
                <a:lnTo>
                  <a:pt x="175826" y="48869"/>
                </a:lnTo>
                <a:lnTo>
                  <a:pt x="178128" y="46568"/>
                </a:lnTo>
                <a:close/>
                <a:moveTo>
                  <a:pt x="183798" y="46568"/>
                </a:moveTo>
                <a:lnTo>
                  <a:pt x="179829" y="50537"/>
                </a:lnTo>
                <a:lnTo>
                  <a:pt x="179829" y="56108"/>
                </a:lnTo>
                <a:lnTo>
                  <a:pt x="178294" y="54573"/>
                </a:lnTo>
                <a:lnTo>
                  <a:pt x="178294" y="49903"/>
                </a:lnTo>
                <a:lnTo>
                  <a:pt x="181630" y="46568"/>
                </a:lnTo>
                <a:close/>
                <a:moveTo>
                  <a:pt x="187868" y="46568"/>
                </a:moveTo>
                <a:lnTo>
                  <a:pt x="191170" y="49903"/>
                </a:lnTo>
                <a:lnTo>
                  <a:pt x="191170" y="54573"/>
                </a:lnTo>
                <a:lnTo>
                  <a:pt x="189636" y="56108"/>
                </a:lnTo>
                <a:lnTo>
                  <a:pt x="189636" y="50537"/>
                </a:lnTo>
                <a:lnTo>
                  <a:pt x="185700" y="46568"/>
                </a:lnTo>
                <a:close/>
                <a:moveTo>
                  <a:pt x="191337" y="46568"/>
                </a:moveTo>
                <a:lnTo>
                  <a:pt x="193639" y="48869"/>
                </a:lnTo>
                <a:lnTo>
                  <a:pt x="193639" y="52105"/>
                </a:lnTo>
                <a:lnTo>
                  <a:pt x="191971" y="53806"/>
                </a:lnTo>
                <a:lnTo>
                  <a:pt x="191971" y="49570"/>
                </a:lnTo>
                <a:lnTo>
                  <a:pt x="188969" y="46568"/>
                </a:lnTo>
                <a:close/>
                <a:moveTo>
                  <a:pt x="194439" y="41030"/>
                </a:moveTo>
                <a:lnTo>
                  <a:pt x="195740" y="42365"/>
                </a:lnTo>
                <a:lnTo>
                  <a:pt x="195740" y="44366"/>
                </a:lnTo>
                <a:lnTo>
                  <a:pt x="194339" y="45800"/>
                </a:lnTo>
                <a:lnTo>
                  <a:pt x="192471" y="45800"/>
                </a:lnTo>
                <a:lnTo>
                  <a:pt x="194439" y="43832"/>
                </a:lnTo>
                <a:close/>
                <a:moveTo>
                  <a:pt x="203979" y="72586"/>
                </a:moveTo>
                <a:lnTo>
                  <a:pt x="201945" y="72586"/>
                </a:lnTo>
                <a:lnTo>
                  <a:pt x="200544" y="71152"/>
                </a:lnTo>
                <a:lnTo>
                  <a:pt x="200544" y="69317"/>
                </a:lnTo>
                <a:lnTo>
                  <a:pt x="202512" y="71285"/>
                </a:lnTo>
                <a:lnTo>
                  <a:pt x="205280" y="71285"/>
                </a:lnTo>
                <a:close/>
                <a:moveTo>
                  <a:pt x="203846" y="75588"/>
                </a:moveTo>
                <a:lnTo>
                  <a:pt x="204847" y="76589"/>
                </a:lnTo>
                <a:lnTo>
                  <a:pt x="201077" y="76589"/>
                </a:lnTo>
                <a:lnTo>
                  <a:pt x="203746" y="73920"/>
                </a:lnTo>
                <a:lnTo>
                  <a:pt x="203746" y="75321"/>
                </a:lnTo>
                <a:close/>
                <a:moveTo>
                  <a:pt x="203746" y="80025"/>
                </a:moveTo>
                <a:lnTo>
                  <a:pt x="201077" y="77356"/>
                </a:lnTo>
                <a:lnTo>
                  <a:pt x="204847" y="77356"/>
                </a:lnTo>
                <a:lnTo>
                  <a:pt x="203746" y="78457"/>
                </a:lnTo>
                <a:lnTo>
                  <a:pt x="203746" y="80025"/>
                </a:lnTo>
                <a:close/>
                <a:moveTo>
                  <a:pt x="192538" y="68817"/>
                </a:moveTo>
                <a:lnTo>
                  <a:pt x="196741" y="68817"/>
                </a:lnTo>
                <a:lnTo>
                  <a:pt x="199743" y="65815"/>
                </a:lnTo>
                <a:lnTo>
                  <a:pt x="199743" y="68183"/>
                </a:lnTo>
                <a:lnTo>
                  <a:pt x="197441" y="70485"/>
                </a:lnTo>
                <a:lnTo>
                  <a:pt x="194206" y="70485"/>
                </a:lnTo>
                <a:close/>
                <a:moveTo>
                  <a:pt x="190203" y="66482"/>
                </a:moveTo>
                <a:lnTo>
                  <a:pt x="195807" y="66482"/>
                </a:lnTo>
                <a:lnTo>
                  <a:pt x="199743" y="62546"/>
                </a:lnTo>
                <a:lnTo>
                  <a:pt x="199743" y="64714"/>
                </a:lnTo>
                <a:lnTo>
                  <a:pt x="196441" y="68016"/>
                </a:lnTo>
                <a:lnTo>
                  <a:pt x="191737" y="68016"/>
                </a:lnTo>
                <a:close/>
                <a:moveTo>
                  <a:pt x="177761" y="68016"/>
                </a:moveTo>
                <a:lnTo>
                  <a:pt x="173057" y="68016"/>
                </a:lnTo>
                <a:lnTo>
                  <a:pt x="169755" y="64714"/>
                </a:lnTo>
                <a:lnTo>
                  <a:pt x="169755" y="62546"/>
                </a:lnTo>
                <a:lnTo>
                  <a:pt x="173691" y="66482"/>
                </a:lnTo>
                <a:lnTo>
                  <a:pt x="179262" y="66482"/>
                </a:lnTo>
                <a:close/>
                <a:moveTo>
                  <a:pt x="175292" y="70485"/>
                </a:moveTo>
                <a:lnTo>
                  <a:pt x="172023" y="70485"/>
                </a:lnTo>
                <a:lnTo>
                  <a:pt x="169755" y="68183"/>
                </a:lnTo>
                <a:lnTo>
                  <a:pt x="169755" y="65815"/>
                </a:lnTo>
                <a:lnTo>
                  <a:pt x="172724" y="68817"/>
                </a:lnTo>
                <a:lnTo>
                  <a:pt x="176960" y="68817"/>
                </a:lnTo>
                <a:close/>
                <a:moveTo>
                  <a:pt x="173191" y="72586"/>
                </a:moveTo>
                <a:lnTo>
                  <a:pt x="171156" y="72586"/>
                </a:lnTo>
                <a:lnTo>
                  <a:pt x="169755" y="71152"/>
                </a:lnTo>
                <a:lnTo>
                  <a:pt x="169755" y="69317"/>
                </a:lnTo>
                <a:lnTo>
                  <a:pt x="171723" y="71285"/>
                </a:lnTo>
                <a:lnTo>
                  <a:pt x="174492" y="71285"/>
                </a:lnTo>
                <a:close/>
                <a:moveTo>
                  <a:pt x="173057" y="75588"/>
                </a:moveTo>
                <a:lnTo>
                  <a:pt x="174025" y="76589"/>
                </a:lnTo>
                <a:lnTo>
                  <a:pt x="170289" y="76589"/>
                </a:lnTo>
                <a:lnTo>
                  <a:pt x="172957" y="73920"/>
                </a:lnTo>
                <a:lnTo>
                  <a:pt x="172957" y="75321"/>
                </a:lnTo>
                <a:close/>
                <a:moveTo>
                  <a:pt x="172957" y="80025"/>
                </a:moveTo>
                <a:lnTo>
                  <a:pt x="170289" y="77356"/>
                </a:lnTo>
                <a:lnTo>
                  <a:pt x="174025" y="77356"/>
                </a:lnTo>
                <a:lnTo>
                  <a:pt x="172957" y="78457"/>
                </a:lnTo>
                <a:lnTo>
                  <a:pt x="172957" y="80025"/>
                </a:lnTo>
                <a:close/>
                <a:moveTo>
                  <a:pt x="161749" y="68817"/>
                </a:moveTo>
                <a:lnTo>
                  <a:pt x="165786" y="68817"/>
                </a:lnTo>
                <a:lnTo>
                  <a:pt x="166086" y="68683"/>
                </a:lnTo>
                <a:lnTo>
                  <a:pt x="168954" y="65815"/>
                </a:lnTo>
                <a:lnTo>
                  <a:pt x="168954" y="68183"/>
                </a:lnTo>
                <a:lnTo>
                  <a:pt x="166653" y="70485"/>
                </a:lnTo>
                <a:lnTo>
                  <a:pt x="163417" y="70485"/>
                </a:lnTo>
                <a:close/>
                <a:moveTo>
                  <a:pt x="159414" y="66482"/>
                </a:moveTo>
                <a:lnTo>
                  <a:pt x="164985" y="66482"/>
                </a:lnTo>
                <a:lnTo>
                  <a:pt x="168954" y="62546"/>
                </a:lnTo>
                <a:lnTo>
                  <a:pt x="168954" y="64714"/>
                </a:lnTo>
                <a:lnTo>
                  <a:pt x="165619" y="68016"/>
                </a:lnTo>
                <a:lnTo>
                  <a:pt x="160949" y="68016"/>
                </a:lnTo>
                <a:close/>
                <a:moveTo>
                  <a:pt x="146939" y="68016"/>
                </a:moveTo>
                <a:lnTo>
                  <a:pt x="142269" y="68016"/>
                </a:lnTo>
                <a:lnTo>
                  <a:pt x="138933" y="64714"/>
                </a:lnTo>
                <a:lnTo>
                  <a:pt x="138933" y="62546"/>
                </a:lnTo>
                <a:lnTo>
                  <a:pt x="142903" y="66482"/>
                </a:lnTo>
                <a:lnTo>
                  <a:pt x="148473" y="66482"/>
                </a:lnTo>
                <a:close/>
                <a:moveTo>
                  <a:pt x="144504" y="70485"/>
                </a:moveTo>
                <a:lnTo>
                  <a:pt x="141235" y="70485"/>
                </a:lnTo>
                <a:lnTo>
                  <a:pt x="138933" y="68183"/>
                </a:lnTo>
                <a:lnTo>
                  <a:pt x="138933" y="65815"/>
                </a:lnTo>
                <a:lnTo>
                  <a:pt x="141835" y="68683"/>
                </a:lnTo>
                <a:lnTo>
                  <a:pt x="142102" y="68817"/>
                </a:lnTo>
                <a:lnTo>
                  <a:pt x="146172" y="68817"/>
                </a:lnTo>
                <a:close/>
                <a:moveTo>
                  <a:pt x="142369" y="72586"/>
                </a:moveTo>
                <a:lnTo>
                  <a:pt x="140367" y="72586"/>
                </a:lnTo>
                <a:lnTo>
                  <a:pt x="138933" y="71152"/>
                </a:lnTo>
                <a:lnTo>
                  <a:pt x="138933" y="69317"/>
                </a:lnTo>
                <a:lnTo>
                  <a:pt x="140901" y="71285"/>
                </a:lnTo>
                <a:lnTo>
                  <a:pt x="143703" y="71285"/>
                </a:lnTo>
                <a:close/>
                <a:moveTo>
                  <a:pt x="142269" y="75588"/>
                </a:moveTo>
                <a:lnTo>
                  <a:pt x="143236" y="76589"/>
                </a:lnTo>
                <a:lnTo>
                  <a:pt x="139500" y="76589"/>
                </a:lnTo>
                <a:lnTo>
                  <a:pt x="142135" y="73920"/>
                </a:lnTo>
                <a:lnTo>
                  <a:pt x="142135" y="75321"/>
                </a:lnTo>
                <a:close/>
                <a:moveTo>
                  <a:pt x="142135" y="80025"/>
                </a:moveTo>
                <a:lnTo>
                  <a:pt x="139500" y="77356"/>
                </a:lnTo>
                <a:lnTo>
                  <a:pt x="143236" y="77356"/>
                </a:lnTo>
                <a:lnTo>
                  <a:pt x="142135" y="78457"/>
                </a:lnTo>
                <a:lnTo>
                  <a:pt x="142135" y="80025"/>
                </a:lnTo>
                <a:close/>
                <a:moveTo>
                  <a:pt x="130927" y="68817"/>
                </a:moveTo>
                <a:lnTo>
                  <a:pt x="135164" y="68817"/>
                </a:lnTo>
                <a:lnTo>
                  <a:pt x="138166" y="65815"/>
                </a:lnTo>
                <a:lnTo>
                  <a:pt x="138166" y="68183"/>
                </a:lnTo>
                <a:lnTo>
                  <a:pt x="135864" y="70485"/>
                </a:lnTo>
                <a:lnTo>
                  <a:pt x="132629" y="70485"/>
                </a:lnTo>
                <a:close/>
                <a:moveTo>
                  <a:pt x="128626" y="66482"/>
                </a:moveTo>
                <a:lnTo>
                  <a:pt x="134196" y="66482"/>
                </a:lnTo>
                <a:lnTo>
                  <a:pt x="138166" y="62546"/>
                </a:lnTo>
                <a:lnTo>
                  <a:pt x="138166" y="64714"/>
                </a:lnTo>
                <a:lnTo>
                  <a:pt x="134830" y="68016"/>
                </a:lnTo>
                <a:lnTo>
                  <a:pt x="130160" y="68016"/>
                </a:lnTo>
                <a:close/>
                <a:moveTo>
                  <a:pt x="116150" y="68016"/>
                </a:moveTo>
                <a:lnTo>
                  <a:pt x="111480" y="68016"/>
                </a:lnTo>
                <a:lnTo>
                  <a:pt x="108144" y="64714"/>
                </a:lnTo>
                <a:lnTo>
                  <a:pt x="108144" y="62546"/>
                </a:lnTo>
                <a:lnTo>
                  <a:pt x="112114" y="66482"/>
                </a:lnTo>
                <a:lnTo>
                  <a:pt x="117685" y="66482"/>
                </a:lnTo>
                <a:close/>
                <a:moveTo>
                  <a:pt x="113682" y="70485"/>
                </a:moveTo>
                <a:lnTo>
                  <a:pt x="110446" y="70485"/>
                </a:lnTo>
                <a:lnTo>
                  <a:pt x="108144" y="68183"/>
                </a:lnTo>
                <a:lnTo>
                  <a:pt x="108144" y="65815"/>
                </a:lnTo>
                <a:lnTo>
                  <a:pt x="111147" y="68817"/>
                </a:lnTo>
                <a:lnTo>
                  <a:pt x="115383" y="68817"/>
                </a:lnTo>
                <a:close/>
                <a:moveTo>
                  <a:pt x="111580" y="72586"/>
                </a:moveTo>
                <a:lnTo>
                  <a:pt x="109579" y="72586"/>
                </a:lnTo>
                <a:lnTo>
                  <a:pt x="108144" y="71152"/>
                </a:lnTo>
                <a:lnTo>
                  <a:pt x="108144" y="69317"/>
                </a:lnTo>
                <a:lnTo>
                  <a:pt x="110112" y="71285"/>
                </a:lnTo>
                <a:lnTo>
                  <a:pt x="112914" y="71285"/>
                </a:lnTo>
                <a:close/>
                <a:moveTo>
                  <a:pt x="111480" y="75588"/>
                </a:moveTo>
                <a:lnTo>
                  <a:pt x="112447" y="76589"/>
                </a:lnTo>
                <a:lnTo>
                  <a:pt x="108711" y="76589"/>
                </a:lnTo>
                <a:lnTo>
                  <a:pt x="111347" y="73920"/>
                </a:lnTo>
                <a:lnTo>
                  <a:pt x="111347" y="75321"/>
                </a:lnTo>
                <a:close/>
                <a:moveTo>
                  <a:pt x="111347" y="80025"/>
                </a:moveTo>
                <a:lnTo>
                  <a:pt x="108711" y="77356"/>
                </a:lnTo>
                <a:lnTo>
                  <a:pt x="112447" y="77356"/>
                </a:lnTo>
                <a:lnTo>
                  <a:pt x="111347" y="78457"/>
                </a:lnTo>
                <a:close/>
                <a:moveTo>
                  <a:pt x="100139" y="68817"/>
                </a:moveTo>
                <a:lnTo>
                  <a:pt x="104208" y="68817"/>
                </a:lnTo>
                <a:lnTo>
                  <a:pt x="104475" y="68683"/>
                </a:lnTo>
                <a:lnTo>
                  <a:pt x="107377" y="65815"/>
                </a:lnTo>
                <a:lnTo>
                  <a:pt x="107377" y="68183"/>
                </a:lnTo>
                <a:lnTo>
                  <a:pt x="105076" y="70485"/>
                </a:lnTo>
                <a:lnTo>
                  <a:pt x="101807" y="70485"/>
                </a:lnTo>
                <a:close/>
                <a:moveTo>
                  <a:pt x="97837" y="66482"/>
                </a:moveTo>
                <a:lnTo>
                  <a:pt x="103408" y="66482"/>
                </a:lnTo>
                <a:lnTo>
                  <a:pt x="107377" y="62546"/>
                </a:lnTo>
                <a:lnTo>
                  <a:pt x="107377" y="64714"/>
                </a:lnTo>
                <a:lnTo>
                  <a:pt x="104041" y="68016"/>
                </a:lnTo>
                <a:lnTo>
                  <a:pt x="99371" y="68016"/>
                </a:lnTo>
                <a:close/>
                <a:moveTo>
                  <a:pt x="85361" y="68016"/>
                </a:moveTo>
                <a:lnTo>
                  <a:pt x="80691" y="68016"/>
                </a:lnTo>
                <a:lnTo>
                  <a:pt x="77356" y="64714"/>
                </a:lnTo>
                <a:lnTo>
                  <a:pt x="77356" y="62546"/>
                </a:lnTo>
                <a:lnTo>
                  <a:pt x="81325" y="66482"/>
                </a:lnTo>
                <a:lnTo>
                  <a:pt x="86896" y="66482"/>
                </a:lnTo>
                <a:close/>
                <a:moveTo>
                  <a:pt x="82893" y="70485"/>
                </a:moveTo>
                <a:lnTo>
                  <a:pt x="79657" y="70485"/>
                </a:lnTo>
                <a:lnTo>
                  <a:pt x="77356" y="68183"/>
                </a:lnTo>
                <a:lnTo>
                  <a:pt x="77356" y="65815"/>
                </a:lnTo>
                <a:lnTo>
                  <a:pt x="80224" y="68683"/>
                </a:lnTo>
                <a:lnTo>
                  <a:pt x="80525" y="68817"/>
                </a:lnTo>
                <a:lnTo>
                  <a:pt x="84594" y="68817"/>
                </a:lnTo>
                <a:close/>
                <a:moveTo>
                  <a:pt x="80792" y="72586"/>
                </a:moveTo>
                <a:lnTo>
                  <a:pt x="78790" y="72586"/>
                </a:lnTo>
                <a:lnTo>
                  <a:pt x="77356" y="71152"/>
                </a:lnTo>
                <a:lnTo>
                  <a:pt x="77356" y="69317"/>
                </a:lnTo>
                <a:lnTo>
                  <a:pt x="79324" y="71285"/>
                </a:lnTo>
                <a:lnTo>
                  <a:pt x="82126" y="71285"/>
                </a:lnTo>
                <a:close/>
                <a:moveTo>
                  <a:pt x="80691" y="75588"/>
                </a:moveTo>
                <a:lnTo>
                  <a:pt x="81659" y="76589"/>
                </a:lnTo>
                <a:lnTo>
                  <a:pt x="77923" y="76589"/>
                </a:lnTo>
                <a:lnTo>
                  <a:pt x="80558" y="73920"/>
                </a:lnTo>
                <a:lnTo>
                  <a:pt x="80558" y="75321"/>
                </a:lnTo>
                <a:close/>
                <a:moveTo>
                  <a:pt x="80558" y="80025"/>
                </a:moveTo>
                <a:lnTo>
                  <a:pt x="77923" y="77356"/>
                </a:lnTo>
                <a:lnTo>
                  <a:pt x="81659" y="77356"/>
                </a:lnTo>
                <a:lnTo>
                  <a:pt x="80558" y="78457"/>
                </a:lnTo>
                <a:close/>
                <a:moveTo>
                  <a:pt x="69350" y="68817"/>
                </a:moveTo>
                <a:lnTo>
                  <a:pt x="73586" y="68817"/>
                </a:lnTo>
                <a:lnTo>
                  <a:pt x="76589" y="65815"/>
                </a:lnTo>
                <a:lnTo>
                  <a:pt x="76589" y="68183"/>
                </a:lnTo>
                <a:lnTo>
                  <a:pt x="74287" y="70485"/>
                </a:lnTo>
                <a:lnTo>
                  <a:pt x="71018" y="70485"/>
                </a:lnTo>
                <a:close/>
                <a:moveTo>
                  <a:pt x="67048" y="66482"/>
                </a:moveTo>
                <a:lnTo>
                  <a:pt x="72619" y="66482"/>
                </a:lnTo>
                <a:lnTo>
                  <a:pt x="76589" y="62546"/>
                </a:lnTo>
                <a:lnTo>
                  <a:pt x="76589" y="64714"/>
                </a:lnTo>
                <a:lnTo>
                  <a:pt x="73253" y="68016"/>
                </a:lnTo>
                <a:lnTo>
                  <a:pt x="68583" y="68016"/>
                </a:lnTo>
                <a:close/>
                <a:moveTo>
                  <a:pt x="54573" y="68016"/>
                </a:moveTo>
                <a:lnTo>
                  <a:pt x="49903" y="68016"/>
                </a:lnTo>
                <a:lnTo>
                  <a:pt x="46567" y="64714"/>
                </a:lnTo>
                <a:lnTo>
                  <a:pt x="46567" y="62546"/>
                </a:lnTo>
                <a:lnTo>
                  <a:pt x="50537" y="66482"/>
                </a:lnTo>
                <a:lnTo>
                  <a:pt x="56107" y="66482"/>
                </a:lnTo>
                <a:close/>
                <a:moveTo>
                  <a:pt x="52104" y="70485"/>
                </a:moveTo>
                <a:lnTo>
                  <a:pt x="48869" y="70485"/>
                </a:lnTo>
                <a:lnTo>
                  <a:pt x="46567" y="68183"/>
                </a:lnTo>
                <a:lnTo>
                  <a:pt x="46567" y="65815"/>
                </a:lnTo>
                <a:lnTo>
                  <a:pt x="49569" y="68817"/>
                </a:lnTo>
                <a:lnTo>
                  <a:pt x="53806" y="68817"/>
                </a:lnTo>
                <a:close/>
                <a:moveTo>
                  <a:pt x="50003" y="72586"/>
                </a:moveTo>
                <a:lnTo>
                  <a:pt x="48001" y="72586"/>
                </a:lnTo>
                <a:lnTo>
                  <a:pt x="46567" y="71152"/>
                </a:lnTo>
                <a:lnTo>
                  <a:pt x="46567" y="69317"/>
                </a:lnTo>
                <a:lnTo>
                  <a:pt x="48535" y="71285"/>
                </a:lnTo>
                <a:lnTo>
                  <a:pt x="51337" y="71285"/>
                </a:lnTo>
                <a:close/>
                <a:moveTo>
                  <a:pt x="49903" y="75588"/>
                </a:moveTo>
                <a:lnTo>
                  <a:pt x="50870" y="76589"/>
                </a:lnTo>
                <a:lnTo>
                  <a:pt x="47134" y="76589"/>
                </a:lnTo>
                <a:lnTo>
                  <a:pt x="49769" y="73920"/>
                </a:lnTo>
                <a:lnTo>
                  <a:pt x="49769" y="75321"/>
                </a:lnTo>
                <a:close/>
                <a:moveTo>
                  <a:pt x="49769" y="80025"/>
                </a:moveTo>
                <a:lnTo>
                  <a:pt x="47134" y="77356"/>
                </a:lnTo>
                <a:lnTo>
                  <a:pt x="50870" y="77356"/>
                </a:lnTo>
                <a:lnTo>
                  <a:pt x="49769" y="78457"/>
                </a:lnTo>
                <a:close/>
                <a:moveTo>
                  <a:pt x="38561" y="68817"/>
                </a:moveTo>
                <a:lnTo>
                  <a:pt x="42631" y="68817"/>
                </a:lnTo>
                <a:lnTo>
                  <a:pt x="42898" y="68683"/>
                </a:lnTo>
                <a:lnTo>
                  <a:pt x="45800" y="65815"/>
                </a:lnTo>
                <a:lnTo>
                  <a:pt x="45800" y="68183"/>
                </a:lnTo>
                <a:lnTo>
                  <a:pt x="43498" y="70485"/>
                </a:lnTo>
                <a:lnTo>
                  <a:pt x="40229" y="70485"/>
                </a:lnTo>
                <a:close/>
                <a:moveTo>
                  <a:pt x="42364" y="50570"/>
                </a:moveTo>
                <a:lnTo>
                  <a:pt x="44366" y="50570"/>
                </a:lnTo>
                <a:lnTo>
                  <a:pt x="45767" y="52005"/>
                </a:lnTo>
                <a:lnTo>
                  <a:pt x="45767" y="53873"/>
                </a:lnTo>
                <a:lnTo>
                  <a:pt x="43798" y="51905"/>
                </a:lnTo>
                <a:lnTo>
                  <a:pt x="41030" y="51905"/>
                </a:lnTo>
                <a:close/>
                <a:moveTo>
                  <a:pt x="42464" y="47568"/>
                </a:moveTo>
                <a:lnTo>
                  <a:pt x="41497" y="46568"/>
                </a:lnTo>
                <a:lnTo>
                  <a:pt x="45233" y="46568"/>
                </a:lnTo>
                <a:lnTo>
                  <a:pt x="42564" y="49236"/>
                </a:lnTo>
                <a:lnTo>
                  <a:pt x="42564" y="47835"/>
                </a:lnTo>
                <a:close/>
                <a:moveTo>
                  <a:pt x="42564" y="43132"/>
                </a:moveTo>
                <a:lnTo>
                  <a:pt x="45233" y="45800"/>
                </a:lnTo>
                <a:lnTo>
                  <a:pt x="41497" y="45800"/>
                </a:lnTo>
                <a:lnTo>
                  <a:pt x="42564" y="44700"/>
                </a:lnTo>
                <a:lnTo>
                  <a:pt x="42564" y="43132"/>
                </a:lnTo>
                <a:close/>
                <a:moveTo>
                  <a:pt x="53806" y="54340"/>
                </a:moveTo>
                <a:lnTo>
                  <a:pt x="49569" y="54340"/>
                </a:lnTo>
                <a:lnTo>
                  <a:pt x="46567" y="57342"/>
                </a:lnTo>
                <a:lnTo>
                  <a:pt x="46567" y="54974"/>
                </a:lnTo>
                <a:lnTo>
                  <a:pt x="48869" y="52672"/>
                </a:lnTo>
                <a:lnTo>
                  <a:pt x="52104" y="52672"/>
                </a:lnTo>
                <a:close/>
                <a:moveTo>
                  <a:pt x="56107" y="56675"/>
                </a:moveTo>
                <a:lnTo>
                  <a:pt x="50537" y="56675"/>
                </a:lnTo>
                <a:lnTo>
                  <a:pt x="46567" y="60611"/>
                </a:lnTo>
                <a:lnTo>
                  <a:pt x="46567" y="58476"/>
                </a:lnTo>
                <a:lnTo>
                  <a:pt x="49903" y="55140"/>
                </a:lnTo>
                <a:lnTo>
                  <a:pt x="54573" y="55140"/>
                </a:lnTo>
                <a:close/>
                <a:moveTo>
                  <a:pt x="68583" y="55140"/>
                </a:moveTo>
                <a:lnTo>
                  <a:pt x="73253" y="55140"/>
                </a:lnTo>
                <a:lnTo>
                  <a:pt x="76555" y="58443"/>
                </a:lnTo>
                <a:lnTo>
                  <a:pt x="76555" y="60611"/>
                </a:lnTo>
                <a:lnTo>
                  <a:pt x="72619" y="56675"/>
                </a:lnTo>
                <a:lnTo>
                  <a:pt x="67048" y="56675"/>
                </a:lnTo>
                <a:close/>
                <a:moveTo>
                  <a:pt x="71018" y="52672"/>
                </a:moveTo>
                <a:lnTo>
                  <a:pt x="74287" y="52672"/>
                </a:lnTo>
                <a:lnTo>
                  <a:pt x="76589" y="54974"/>
                </a:lnTo>
                <a:lnTo>
                  <a:pt x="76589" y="57342"/>
                </a:lnTo>
                <a:lnTo>
                  <a:pt x="73586" y="54340"/>
                </a:lnTo>
                <a:lnTo>
                  <a:pt x="69350" y="54340"/>
                </a:lnTo>
                <a:close/>
                <a:moveTo>
                  <a:pt x="73153" y="50570"/>
                </a:moveTo>
                <a:lnTo>
                  <a:pt x="75154" y="50570"/>
                </a:lnTo>
                <a:lnTo>
                  <a:pt x="76555" y="52005"/>
                </a:lnTo>
                <a:lnTo>
                  <a:pt x="76555" y="53873"/>
                </a:lnTo>
                <a:lnTo>
                  <a:pt x="74587" y="51905"/>
                </a:lnTo>
                <a:lnTo>
                  <a:pt x="71818" y="51905"/>
                </a:lnTo>
                <a:close/>
                <a:moveTo>
                  <a:pt x="73253" y="47568"/>
                </a:moveTo>
                <a:lnTo>
                  <a:pt x="72285" y="46568"/>
                </a:lnTo>
                <a:lnTo>
                  <a:pt x="76021" y="46568"/>
                </a:lnTo>
                <a:lnTo>
                  <a:pt x="73386" y="49236"/>
                </a:lnTo>
                <a:lnTo>
                  <a:pt x="73386" y="47835"/>
                </a:lnTo>
                <a:close/>
                <a:moveTo>
                  <a:pt x="73386" y="43132"/>
                </a:moveTo>
                <a:lnTo>
                  <a:pt x="76021" y="45800"/>
                </a:lnTo>
                <a:lnTo>
                  <a:pt x="72285" y="45800"/>
                </a:lnTo>
                <a:lnTo>
                  <a:pt x="73386" y="44700"/>
                </a:lnTo>
                <a:close/>
                <a:moveTo>
                  <a:pt x="84561" y="54340"/>
                </a:moveTo>
                <a:lnTo>
                  <a:pt x="80525" y="54340"/>
                </a:lnTo>
                <a:lnTo>
                  <a:pt x="80224" y="54473"/>
                </a:lnTo>
                <a:lnTo>
                  <a:pt x="77356" y="57342"/>
                </a:lnTo>
                <a:lnTo>
                  <a:pt x="77356" y="54974"/>
                </a:lnTo>
                <a:lnTo>
                  <a:pt x="79657" y="52672"/>
                </a:lnTo>
                <a:lnTo>
                  <a:pt x="82893" y="52672"/>
                </a:lnTo>
                <a:close/>
                <a:moveTo>
                  <a:pt x="86896" y="56675"/>
                </a:moveTo>
                <a:lnTo>
                  <a:pt x="81325" y="56675"/>
                </a:lnTo>
                <a:lnTo>
                  <a:pt x="77356" y="60611"/>
                </a:lnTo>
                <a:lnTo>
                  <a:pt x="77356" y="58476"/>
                </a:lnTo>
                <a:lnTo>
                  <a:pt x="80691" y="55140"/>
                </a:lnTo>
                <a:lnTo>
                  <a:pt x="85361" y="55140"/>
                </a:lnTo>
                <a:close/>
                <a:moveTo>
                  <a:pt x="99371" y="55140"/>
                </a:moveTo>
                <a:lnTo>
                  <a:pt x="104041" y="55140"/>
                </a:lnTo>
                <a:lnTo>
                  <a:pt x="107377" y="58443"/>
                </a:lnTo>
                <a:lnTo>
                  <a:pt x="107377" y="60611"/>
                </a:lnTo>
                <a:lnTo>
                  <a:pt x="103408" y="56675"/>
                </a:lnTo>
                <a:lnTo>
                  <a:pt x="97837" y="56675"/>
                </a:lnTo>
                <a:close/>
                <a:moveTo>
                  <a:pt x="101840" y="52672"/>
                </a:moveTo>
                <a:lnTo>
                  <a:pt x="105076" y="52672"/>
                </a:lnTo>
                <a:lnTo>
                  <a:pt x="107377" y="54974"/>
                </a:lnTo>
                <a:lnTo>
                  <a:pt x="107377" y="57342"/>
                </a:lnTo>
                <a:lnTo>
                  <a:pt x="104508" y="54473"/>
                </a:lnTo>
                <a:lnTo>
                  <a:pt x="104208" y="54340"/>
                </a:lnTo>
                <a:lnTo>
                  <a:pt x="100139" y="54340"/>
                </a:lnTo>
                <a:close/>
                <a:moveTo>
                  <a:pt x="103941" y="50570"/>
                </a:moveTo>
                <a:lnTo>
                  <a:pt x="105943" y="50570"/>
                </a:lnTo>
                <a:lnTo>
                  <a:pt x="107377" y="52005"/>
                </a:lnTo>
                <a:lnTo>
                  <a:pt x="107377" y="53873"/>
                </a:lnTo>
                <a:lnTo>
                  <a:pt x="105409" y="51905"/>
                </a:lnTo>
                <a:lnTo>
                  <a:pt x="102607" y="51905"/>
                </a:lnTo>
                <a:close/>
                <a:moveTo>
                  <a:pt x="104041" y="47568"/>
                </a:moveTo>
                <a:lnTo>
                  <a:pt x="103074" y="46568"/>
                </a:lnTo>
                <a:lnTo>
                  <a:pt x="106810" y="46568"/>
                </a:lnTo>
                <a:lnTo>
                  <a:pt x="104175" y="49236"/>
                </a:lnTo>
                <a:lnTo>
                  <a:pt x="104175" y="47835"/>
                </a:lnTo>
                <a:close/>
                <a:moveTo>
                  <a:pt x="104175" y="43132"/>
                </a:moveTo>
                <a:lnTo>
                  <a:pt x="106810" y="45800"/>
                </a:lnTo>
                <a:lnTo>
                  <a:pt x="103074" y="45800"/>
                </a:lnTo>
                <a:lnTo>
                  <a:pt x="104175" y="44700"/>
                </a:lnTo>
                <a:close/>
                <a:moveTo>
                  <a:pt x="115383" y="54340"/>
                </a:moveTo>
                <a:lnTo>
                  <a:pt x="111147" y="54340"/>
                </a:lnTo>
                <a:lnTo>
                  <a:pt x="108144" y="57342"/>
                </a:lnTo>
                <a:lnTo>
                  <a:pt x="108144" y="54974"/>
                </a:lnTo>
                <a:lnTo>
                  <a:pt x="110446" y="52672"/>
                </a:lnTo>
                <a:lnTo>
                  <a:pt x="113682" y="52672"/>
                </a:lnTo>
                <a:close/>
                <a:moveTo>
                  <a:pt x="117685" y="56675"/>
                </a:moveTo>
                <a:lnTo>
                  <a:pt x="112114" y="56675"/>
                </a:lnTo>
                <a:lnTo>
                  <a:pt x="108144" y="60611"/>
                </a:lnTo>
                <a:lnTo>
                  <a:pt x="108144" y="58476"/>
                </a:lnTo>
                <a:lnTo>
                  <a:pt x="111480" y="55140"/>
                </a:lnTo>
                <a:lnTo>
                  <a:pt x="116150" y="55140"/>
                </a:lnTo>
                <a:close/>
                <a:moveTo>
                  <a:pt x="130160" y="55140"/>
                </a:moveTo>
                <a:lnTo>
                  <a:pt x="134830" y="55140"/>
                </a:lnTo>
                <a:lnTo>
                  <a:pt x="138166" y="58443"/>
                </a:lnTo>
                <a:lnTo>
                  <a:pt x="138166" y="60611"/>
                </a:lnTo>
                <a:lnTo>
                  <a:pt x="134196" y="56675"/>
                </a:lnTo>
                <a:lnTo>
                  <a:pt x="128626" y="56675"/>
                </a:lnTo>
                <a:close/>
                <a:moveTo>
                  <a:pt x="132629" y="52672"/>
                </a:moveTo>
                <a:lnTo>
                  <a:pt x="135864" y="52672"/>
                </a:lnTo>
                <a:lnTo>
                  <a:pt x="138166" y="54974"/>
                </a:lnTo>
                <a:lnTo>
                  <a:pt x="138166" y="57342"/>
                </a:lnTo>
                <a:lnTo>
                  <a:pt x="135164" y="54340"/>
                </a:lnTo>
                <a:lnTo>
                  <a:pt x="130927" y="54340"/>
                </a:lnTo>
                <a:close/>
                <a:moveTo>
                  <a:pt x="134730" y="50570"/>
                </a:moveTo>
                <a:lnTo>
                  <a:pt x="136731" y="50570"/>
                </a:lnTo>
                <a:lnTo>
                  <a:pt x="138166" y="52005"/>
                </a:lnTo>
                <a:lnTo>
                  <a:pt x="138166" y="53873"/>
                </a:lnTo>
                <a:lnTo>
                  <a:pt x="136198" y="51905"/>
                </a:lnTo>
                <a:lnTo>
                  <a:pt x="133396" y="51905"/>
                </a:lnTo>
                <a:close/>
                <a:moveTo>
                  <a:pt x="134830" y="47568"/>
                </a:moveTo>
                <a:lnTo>
                  <a:pt x="133863" y="46568"/>
                </a:lnTo>
                <a:lnTo>
                  <a:pt x="137599" y="46568"/>
                </a:lnTo>
                <a:lnTo>
                  <a:pt x="134964" y="49236"/>
                </a:lnTo>
                <a:lnTo>
                  <a:pt x="134964" y="47835"/>
                </a:lnTo>
                <a:close/>
                <a:moveTo>
                  <a:pt x="134964" y="43132"/>
                </a:moveTo>
                <a:lnTo>
                  <a:pt x="137599" y="45800"/>
                </a:lnTo>
                <a:lnTo>
                  <a:pt x="133863" y="45800"/>
                </a:lnTo>
                <a:lnTo>
                  <a:pt x="134964" y="44700"/>
                </a:lnTo>
                <a:lnTo>
                  <a:pt x="134964" y="43132"/>
                </a:lnTo>
                <a:close/>
                <a:moveTo>
                  <a:pt x="146172" y="54340"/>
                </a:moveTo>
                <a:lnTo>
                  <a:pt x="142102" y="54340"/>
                </a:lnTo>
                <a:lnTo>
                  <a:pt x="141835" y="54473"/>
                </a:lnTo>
                <a:lnTo>
                  <a:pt x="138933" y="57342"/>
                </a:lnTo>
                <a:lnTo>
                  <a:pt x="138933" y="54974"/>
                </a:lnTo>
                <a:lnTo>
                  <a:pt x="141235" y="52672"/>
                </a:lnTo>
                <a:lnTo>
                  <a:pt x="144504" y="52672"/>
                </a:lnTo>
                <a:close/>
                <a:moveTo>
                  <a:pt x="148473" y="56675"/>
                </a:moveTo>
                <a:lnTo>
                  <a:pt x="142903" y="56675"/>
                </a:lnTo>
                <a:lnTo>
                  <a:pt x="138966" y="60611"/>
                </a:lnTo>
                <a:lnTo>
                  <a:pt x="138966" y="58476"/>
                </a:lnTo>
                <a:lnTo>
                  <a:pt x="142269" y="55140"/>
                </a:lnTo>
                <a:lnTo>
                  <a:pt x="146972" y="55140"/>
                </a:lnTo>
                <a:close/>
                <a:moveTo>
                  <a:pt x="160949" y="55140"/>
                </a:moveTo>
                <a:lnTo>
                  <a:pt x="165619" y="55140"/>
                </a:lnTo>
                <a:lnTo>
                  <a:pt x="168954" y="58443"/>
                </a:lnTo>
                <a:lnTo>
                  <a:pt x="168954" y="60611"/>
                </a:lnTo>
                <a:lnTo>
                  <a:pt x="164985" y="56675"/>
                </a:lnTo>
                <a:lnTo>
                  <a:pt x="159414" y="56675"/>
                </a:lnTo>
                <a:close/>
                <a:moveTo>
                  <a:pt x="163417" y="52672"/>
                </a:moveTo>
                <a:lnTo>
                  <a:pt x="166653" y="52672"/>
                </a:lnTo>
                <a:lnTo>
                  <a:pt x="168954" y="54974"/>
                </a:lnTo>
                <a:lnTo>
                  <a:pt x="168954" y="57342"/>
                </a:lnTo>
                <a:lnTo>
                  <a:pt x="166086" y="54473"/>
                </a:lnTo>
                <a:lnTo>
                  <a:pt x="165786" y="54340"/>
                </a:lnTo>
                <a:lnTo>
                  <a:pt x="161716" y="54340"/>
                </a:lnTo>
                <a:close/>
                <a:moveTo>
                  <a:pt x="165519" y="50570"/>
                </a:moveTo>
                <a:lnTo>
                  <a:pt x="167520" y="50570"/>
                </a:lnTo>
                <a:lnTo>
                  <a:pt x="168954" y="52005"/>
                </a:lnTo>
                <a:lnTo>
                  <a:pt x="168954" y="53873"/>
                </a:lnTo>
                <a:lnTo>
                  <a:pt x="166986" y="51905"/>
                </a:lnTo>
                <a:lnTo>
                  <a:pt x="164184" y="51905"/>
                </a:lnTo>
                <a:close/>
                <a:moveTo>
                  <a:pt x="165619" y="47568"/>
                </a:moveTo>
                <a:lnTo>
                  <a:pt x="164651" y="46568"/>
                </a:lnTo>
                <a:lnTo>
                  <a:pt x="168387" y="46568"/>
                </a:lnTo>
                <a:lnTo>
                  <a:pt x="165752" y="49236"/>
                </a:lnTo>
                <a:lnTo>
                  <a:pt x="165752" y="47835"/>
                </a:lnTo>
                <a:close/>
                <a:moveTo>
                  <a:pt x="165752" y="43132"/>
                </a:moveTo>
                <a:lnTo>
                  <a:pt x="168387" y="45800"/>
                </a:lnTo>
                <a:lnTo>
                  <a:pt x="164651" y="45800"/>
                </a:lnTo>
                <a:lnTo>
                  <a:pt x="165752" y="44700"/>
                </a:lnTo>
                <a:lnTo>
                  <a:pt x="165752" y="43132"/>
                </a:lnTo>
                <a:close/>
                <a:moveTo>
                  <a:pt x="176960" y="54340"/>
                </a:moveTo>
                <a:lnTo>
                  <a:pt x="172724" y="54340"/>
                </a:lnTo>
                <a:lnTo>
                  <a:pt x="169755" y="57342"/>
                </a:lnTo>
                <a:lnTo>
                  <a:pt x="169755" y="54974"/>
                </a:lnTo>
                <a:lnTo>
                  <a:pt x="172023" y="52672"/>
                </a:lnTo>
                <a:lnTo>
                  <a:pt x="175292" y="52672"/>
                </a:lnTo>
                <a:close/>
                <a:moveTo>
                  <a:pt x="179262" y="56675"/>
                </a:moveTo>
                <a:lnTo>
                  <a:pt x="173691" y="56675"/>
                </a:lnTo>
                <a:lnTo>
                  <a:pt x="169755" y="60611"/>
                </a:lnTo>
                <a:lnTo>
                  <a:pt x="169755" y="58476"/>
                </a:lnTo>
                <a:lnTo>
                  <a:pt x="173057" y="55140"/>
                </a:lnTo>
                <a:lnTo>
                  <a:pt x="177727" y="55140"/>
                </a:lnTo>
                <a:close/>
                <a:moveTo>
                  <a:pt x="191737" y="55140"/>
                </a:moveTo>
                <a:lnTo>
                  <a:pt x="196441" y="55140"/>
                </a:lnTo>
                <a:lnTo>
                  <a:pt x="199743" y="58443"/>
                </a:lnTo>
                <a:lnTo>
                  <a:pt x="199743" y="60611"/>
                </a:lnTo>
                <a:lnTo>
                  <a:pt x="195807" y="56675"/>
                </a:lnTo>
                <a:lnTo>
                  <a:pt x="190203" y="56675"/>
                </a:lnTo>
                <a:close/>
                <a:moveTo>
                  <a:pt x="194206" y="52672"/>
                </a:moveTo>
                <a:lnTo>
                  <a:pt x="197441" y="52672"/>
                </a:lnTo>
                <a:lnTo>
                  <a:pt x="199743" y="54974"/>
                </a:lnTo>
                <a:lnTo>
                  <a:pt x="199743" y="57342"/>
                </a:lnTo>
                <a:lnTo>
                  <a:pt x="196741" y="54340"/>
                </a:lnTo>
                <a:lnTo>
                  <a:pt x="192538" y="54340"/>
                </a:lnTo>
                <a:close/>
                <a:moveTo>
                  <a:pt x="196307" y="50570"/>
                </a:moveTo>
                <a:lnTo>
                  <a:pt x="198309" y="50570"/>
                </a:lnTo>
                <a:lnTo>
                  <a:pt x="199743" y="52005"/>
                </a:lnTo>
                <a:lnTo>
                  <a:pt x="199743" y="53873"/>
                </a:lnTo>
                <a:lnTo>
                  <a:pt x="197775" y="51905"/>
                </a:lnTo>
                <a:lnTo>
                  <a:pt x="195006" y="51905"/>
                </a:lnTo>
                <a:close/>
                <a:moveTo>
                  <a:pt x="196407" y="47568"/>
                </a:moveTo>
                <a:lnTo>
                  <a:pt x="195440" y="46568"/>
                </a:lnTo>
                <a:lnTo>
                  <a:pt x="199176" y="46568"/>
                </a:lnTo>
                <a:lnTo>
                  <a:pt x="196541" y="49236"/>
                </a:lnTo>
                <a:lnTo>
                  <a:pt x="196541" y="47835"/>
                </a:lnTo>
                <a:close/>
                <a:moveTo>
                  <a:pt x="196541" y="43132"/>
                </a:moveTo>
                <a:lnTo>
                  <a:pt x="199176" y="45800"/>
                </a:lnTo>
                <a:lnTo>
                  <a:pt x="195440" y="45800"/>
                </a:lnTo>
                <a:lnTo>
                  <a:pt x="196541" y="44700"/>
                </a:lnTo>
                <a:lnTo>
                  <a:pt x="196541" y="43132"/>
                </a:lnTo>
                <a:close/>
                <a:moveTo>
                  <a:pt x="200544" y="47135"/>
                </a:moveTo>
                <a:lnTo>
                  <a:pt x="203179" y="49770"/>
                </a:lnTo>
                <a:lnTo>
                  <a:pt x="201644" y="49770"/>
                </a:lnTo>
                <a:lnTo>
                  <a:pt x="200544" y="50871"/>
                </a:lnTo>
                <a:close/>
                <a:moveTo>
                  <a:pt x="200544" y="52005"/>
                </a:moveTo>
                <a:lnTo>
                  <a:pt x="201945" y="50570"/>
                </a:lnTo>
                <a:lnTo>
                  <a:pt x="203979" y="50570"/>
                </a:lnTo>
                <a:lnTo>
                  <a:pt x="205280" y="51905"/>
                </a:lnTo>
                <a:lnTo>
                  <a:pt x="202512" y="51905"/>
                </a:lnTo>
                <a:lnTo>
                  <a:pt x="200544" y="53873"/>
                </a:lnTo>
                <a:close/>
                <a:moveTo>
                  <a:pt x="203746" y="47835"/>
                </a:moveTo>
                <a:lnTo>
                  <a:pt x="203746" y="49203"/>
                </a:lnTo>
                <a:lnTo>
                  <a:pt x="201077" y="46568"/>
                </a:lnTo>
                <a:lnTo>
                  <a:pt x="204847" y="46568"/>
                </a:lnTo>
                <a:lnTo>
                  <a:pt x="203846" y="47568"/>
                </a:lnTo>
                <a:close/>
                <a:moveTo>
                  <a:pt x="201077" y="45800"/>
                </a:moveTo>
                <a:lnTo>
                  <a:pt x="203746" y="43132"/>
                </a:lnTo>
                <a:lnTo>
                  <a:pt x="203746" y="44700"/>
                </a:lnTo>
                <a:lnTo>
                  <a:pt x="204847" y="45800"/>
                </a:lnTo>
                <a:lnTo>
                  <a:pt x="201077" y="45800"/>
                </a:lnTo>
                <a:close/>
                <a:moveTo>
                  <a:pt x="200544" y="45233"/>
                </a:moveTo>
                <a:lnTo>
                  <a:pt x="200544" y="41497"/>
                </a:lnTo>
                <a:lnTo>
                  <a:pt x="201644" y="42598"/>
                </a:lnTo>
                <a:lnTo>
                  <a:pt x="201778" y="42598"/>
                </a:lnTo>
                <a:lnTo>
                  <a:pt x="203179" y="42598"/>
                </a:lnTo>
                <a:close/>
                <a:moveTo>
                  <a:pt x="199743" y="45233"/>
                </a:moveTo>
                <a:lnTo>
                  <a:pt x="197108" y="42598"/>
                </a:lnTo>
                <a:lnTo>
                  <a:pt x="198476" y="42598"/>
                </a:lnTo>
                <a:lnTo>
                  <a:pt x="198776" y="42465"/>
                </a:lnTo>
                <a:lnTo>
                  <a:pt x="199743" y="41497"/>
                </a:lnTo>
                <a:lnTo>
                  <a:pt x="199743" y="45233"/>
                </a:lnTo>
                <a:close/>
                <a:moveTo>
                  <a:pt x="199743" y="47135"/>
                </a:moveTo>
                <a:lnTo>
                  <a:pt x="199743" y="50871"/>
                </a:lnTo>
                <a:lnTo>
                  <a:pt x="198776" y="49903"/>
                </a:lnTo>
                <a:lnTo>
                  <a:pt x="198476" y="49770"/>
                </a:lnTo>
                <a:lnTo>
                  <a:pt x="197108" y="49770"/>
                </a:lnTo>
                <a:close/>
                <a:moveTo>
                  <a:pt x="168954" y="76022"/>
                </a:moveTo>
                <a:lnTo>
                  <a:pt x="166319" y="73387"/>
                </a:lnTo>
                <a:lnTo>
                  <a:pt x="167854" y="73387"/>
                </a:lnTo>
                <a:lnTo>
                  <a:pt x="168954" y="72286"/>
                </a:lnTo>
                <a:close/>
                <a:moveTo>
                  <a:pt x="138166" y="76022"/>
                </a:moveTo>
                <a:lnTo>
                  <a:pt x="135531" y="73387"/>
                </a:lnTo>
                <a:lnTo>
                  <a:pt x="136898" y="73387"/>
                </a:lnTo>
                <a:lnTo>
                  <a:pt x="137165" y="73253"/>
                </a:lnTo>
                <a:lnTo>
                  <a:pt x="138166" y="72286"/>
                </a:lnTo>
                <a:lnTo>
                  <a:pt x="138166" y="76022"/>
                </a:lnTo>
                <a:close/>
                <a:moveTo>
                  <a:pt x="107377" y="76022"/>
                </a:moveTo>
                <a:lnTo>
                  <a:pt x="104709" y="73387"/>
                </a:lnTo>
                <a:lnTo>
                  <a:pt x="106276" y="73387"/>
                </a:lnTo>
                <a:lnTo>
                  <a:pt x="107377" y="72286"/>
                </a:lnTo>
                <a:close/>
                <a:moveTo>
                  <a:pt x="76589" y="76022"/>
                </a:moveTo>
                <a:lnTo>
                  <a:pt x="73920" y="73387"/>
                </a:lnTo>
                <a:lnTo>
                  <a:pt x="75321" y="73387"/>
                </a:lnTo>
                <a:lnTo>
                  <a:pt x="75588" y="73253"/>
                </a:lnTo>
                <a:lnTo>
                  <a:pt x="76555" y="72286"/>
                </a:lnTo>
                <a:lnTo>
                  <a:pt x="76555" y="76022"/>
                </a:lnTo>
                <a:close/>
                <a:moveTo>
                  <a:pt x="77356" y="47135"/>
                </a:moveTo>
                <a:lnTo>
                  <a:pt x="80024" y="49770"/>
                </a:lnTo>
                <a:lnTo>
                  <a:pt x="78457" y="49770"/>
                </a:lnTo>
                <a:lnTo>
                  <a:pt x="77356" y="50871"/>
                </a:lnTo>
                <a:close/>
                <a:moveTo>
                  <a:pt x="108144" y="47135"/>
                </a:moveTo>
                <a:lnTo>
                  <a:pt x="110813" y="49770"/>
                </a:lnTo>
                <a:lnTo>
                  <a:pt x="109412" y="49770"/>
                </a:lnTo>
                <a:lnTo>
                  <a:pt x="109145" y="49903"/>
                </a:lnTo>
                <a:lnTo>
                  <a:pt x="108144" y="50871"/>
                </a:lnTo>
                <a:lnTo>
                  <a:pt x="108144" y="47135"/>
                </a:lnTo>
                <a:close/>
                <a:moveTo>
                  <a:pt x="138933" y="47135"/>
                </a:moveTo>
                <a:lnTo>
                  <a:pt x="141602" y="49770"/>
                </a:lnTo>
                <a:lnTo>
                  <a:pt x="140034" y="49770"/>
                </a:lnTo>
                <a:lnTo>
                  <a:pt x="138933" y="50871"/>
                </a:lnTo>
                <a:close/>
                <a:moveTo>
                  <a:pt x="169755" y="47135"/>
                </a:moveTo>
                <a:lnTo>
                  <a:pt x="172390" y="49770"/>
                </a:lnTo>
                <a:lnTo>
                  <a:pt x="170989" y="49770"/>
                </a:lnTo>
                <a:lnTo>
                  <a:pt x="170722" y="49903"/>
                </a:lnTo>
                <a:lnTo>
                  <a:pt x="169755" y="50871"/>
                </a:lnTo>
                <a:lnTo>
                  <a:pt x="169755" y="47135"/>
                </a:lnTo>
                <a:close/>
                <a:moveTo>
                  <a:pt x="188969" y="65381"/>
                </a:moveTo>
                <a:lnTo>
                  <a:pt x="187668" y="64080"/>
                </a:lnTo>
                <a:lnTo>
                  <a:pt x="187668" y="62779"/>
                </a:lnTo>
                <a:lnTo>
                  <a:pt x="188502" y="61979"/>
                </a:lnTo>
                <a:lnTo>
                  <a:pt x="190303" y="61979"/>
                </a:lnTo>
                <a:lnTo>
                  <a:pt x="188969" y="63313"/>
                </a:lnTo>
                <a:lnTo>
                  <a:pt x="188969" y="65381"/>
                </a:lnTo>
                <a:close/>
                <a:moveTo>
                  <a:pt x="184732" y="64614"/>
                </a:moveTo>
                <a:lnTo>
                  <a:pt x="183865" y="63713"/>
                </a:lnTo>
                <a:lnTo>
                  <a:pt x="182598" y="63713"/>
                </a:lnTo>
                <a:lnTo>
                  <a:pt x="182598" y="62646"/>
                </a:lnTo>
                <a:lnTo>
                  <a:pt x="182464" y="62346"/>
                </a:lnTo>
                <a:lnTo>
                  <a:pt x="181697" y="61578"/>
                </a:lnTo>
                <a:lnTo>
                  <a:pt x="182464" y="60811"/>
                </a:lnTo>
                <a:lnTo>
                  <a:pt x="182598" y="60544"/>
                </a:lnTo>
                <a:lnTo>
                  <a:pt x="182598" y="59443"/>
                </a:lnTo>
                <a:lnTo>
                  <a:pt x="183865" y="59443"/>
                </a:lnTo>
                <a:lnTo>
                  <a:pt x="184732" y="58543"/>
                </a:lnTo>
                <a:lnTo>
                  <a:pt x="185633" y="59443"/>
                </a:lnTo>
                <a:lnTo>
                  <a:pt x="186901" y="59443"/>
                </a:lnTo>
                <a:lnTo>
                  <a:pt x="186901" y="60544"/>
                </a:lnTo>
                <a:lnTo>
                  <a:pt x="187001" y="60811"/>
                </a:lnTo>
                <a:lnTo>
                  <a:pt x="187768" y="61578"/>
                </a:lnTo>
                <a:lnTo>
                  <a:pt x="187001" y="62346"/>
                </a:lnTo>
                <a:lnTo>
                  <a:pt x="186901" y="62646"/>
                </a:lnTo>
                <a:lnTo>
                  <a:pt x="186901" y="63713"/>
                </a:lnTo>
                <a:lnTo>
                  <a:pt x="185633" y="63713"/>
                </a:lnTo>
                <a:close/>
                <a:moveTo>
                  <a:pt x="180529" y="65381"/>
                </a:moveTo>
                <a:lnTo>
                  <a:pt x="180529" y="63313"/>
                </a:lnTo>
                <a:lnTo>
                  <a:pt x="179162" y="61979"/>
                </a:lnTo>
                <a:lnTo>
                  <a:pt x="180963" y="61979"/>
                </a:lnTo>
                <a:lnTo>
                  <a:pt x="181797" y="62813"/>
                </a:lnTo>
                <a:lnTo>
                  <a:pt x="181797" y="64113"/>
                </a:lnTo>
                <a:close/>
                <a:moveTo>
                  <a:pt x="158180" y="65381"/>
                </a:moveTo>
                <a:lnTo>
                  <a:pt x="156879" y="64080"/>
                </a:lnTo>
                <a:lnTo>
                  <a:pt x="156879" y="62779"/>
                </a:lnTo>
                <a:lnTo>
                  <a:pt x="157713" y="61979"/>
                </a:lnTo>
                <a:lnTo>
                  <a:pt x="159514" y="61979"/>
                </a:lnTo>
                <a:lnTo>
                  <a:pt x="158180" y="63313"/>
                </a:lnTo>
                <a:lnTo>
                  <a:pt x="158180" y="65381"/>
                </a:lnTo>
                <a:close/>
                <a:moveTo>
                  <a:pt x="153944" y="64614"/>
                </a:moveTo>
                <a:lnTo>
                  <a:pt x="153076" y="63713"/>
                </a:lnTo>
                <a:lnTo>
                  <a:pt x="151809" y="63713"/>
                </a:lnTo>
                <a:lnTo>
                  <a:pt x="151809" y="62646"/>
                </a:lnTo>
                <a:lnTo>
                  <a:pt x="151675" y="62346"/>
                </a:lnTo>
                <a:lnTo>
                  <a:pt x="150908" y="61578"/>
                </a:lnTo>
                <a:lnTo>
                  <a:pt x="151675" y="60811"/>
                </a:lnTo>
                <a:lnTo>
                  <a:pt x="151809" y="60544"/>
                </a:lnTo>
                <a:lnTo>
                  <a:pt x="151809" y="59443"/>
                </a:lnTo>
                <a:lnTo>
                  <a:pt x="153076" y="59443"/>
                </a:lnTo>
                <a:lnTo>
                  <a:pt x="153944" y="58543"/>
                </a:lnTo>
                <a:lnTo>
                  <a:pt x="154844" y="59443"/>
                </a:lnTo>
                <a:lnTo>
                  <a:pt x="156112" y="59443"/>
                </a:lnTo>
                <a:lnTo>
                  <a:pt x="156112" y="60544"/>
                </a:lnTo>
                <a:lnTo>
                  <a:pt x="156212" y="60811"/>
                </a:lnTo>
                <a:lnTo>
                  <a:pt x="156979" y="61578"/>
                </a:lnTo>
                <a:lnTo>
                  <a:pt x="156212" y="62346"/>
                </a:lnTo>
                <a:lnTo>
                  <a:pt x="156112" y="62646"/>
                </a:lnTo>
                <a:lnTo>
                  <a:pt x="156112" y="63713"/>
                </a:lnTo>
                <a:lnTo>
                  <a:pt x="154844" y="63713"/>
                </a:lnTo>
                <a:close/>
                <a:moveTo>
                  <a:pt x="149741" y="65381"/>
                </a:moveTo>
                <a:lnTo>
                  <a:pt x="149741" y="63313"/>
                </a:lnTo>
                <a:lnTo>
                  <a:pt x="148373" y="61979"/>
                </a:lnTo>
                <a:lnTo>
                  <a:pt x="150174" y="61979"/>
                </a:lnTo>
                <a:lnTo>
                  <a:pt x="151008" y="62813"/>
                </a:lnTo>
                <a:lnTo>
                  <a:pt x="151008" y="64113"/>
                </a:lnTo>
                <a:close/>
                <a:moveTo>
                  <a:pt x="127391" y="65381"/>
                </a:moveTo>
                <a:lnTo>
                  <a:pt x="126091" y="64080"/>
                </a:lnTo>
                <a:lnTo>
                  <a:pt x="126091" y="62779"/>
                </a:lnTo>
                <a:lnTo>
                  <a:pt x="126924" y="61979"/>
                </a:lnTo>
                <a:lnTo>
                  <a:pt x="128726" y="61979"/>
                </a:lnTo>
                <a:lnTo>
                  <a:pt x="127358" y="63313"/>
                </a:lnTo>
                <a:lnTo>
                  <a:pt x="127358" y="65381"/>
                </a:lnTo>
                <a:close/>
                <a:moveTo>
                  <a:pt x="123155" y="64614"/>
                </a:moveTo>
                <a:lnTo>
                  <a:pt x="122254" y="63713"/>
                </a:lnTo>
                <a:lnTo>
                  <a:pt x="121020" y="63713"/>
                </a:lnTo>
                <a:lnTo>
                  <a:pt x="121020" y="62646"/>
                </a:lnTo>
                <a:lnTo>
                  <a:pt x="120887" y="62346"/>
                </a:lnTo>
                <a:lnTo>
                  <a:pt x="120120" y="61578"/>
                </a:lnTo>
                <a:lnTo>
                  <a:pt x="120887" y="60811"/>
                </a:lnTo>
                <a:lnTo>
                  <a:pt x="121020" y="60544"/>
                </a:lnTo>
                <a:lnTo>
                  <a:pt x="121020" y="59443"/>
                </a:lnTo>
                <a:lnTo>
                  <a:pt x="122254" y="59443"/>
                </a:lnTo>
                <a:lnTo>
                  <a:pt x="123155" y="58543"/>
                </a:lnTo>
                <a:lnTo>
                  <a:pt x="124056" y="59443"/>
                </a:lnTo>
                <a:lnTo>
                  <a:pt x="125290" y="59443"/>
                </a:lnTo>
                <a:lnTo>
                  <a:pt x="125290" y="60544"/>
                </a:lnTo>
                <a:lnTo>
                  <a:pt x="125423" y="60811"/>
                </a:lnTo>
                <a:lnTo>
                  <a:pt x="126191" y="61578"/>
                </a:lnTo>
                <a:lnTo>
                  <a:pt x="125423" y="62346"/>
                </a:lnTo>
                <a:lnTo>
                  <a:pt x="125290" y="62646"/>
                </a:lnTo>
                <a:lnTo>
                  <a:pt x="125290" y="63713"/>
                </a:lnTo>
                <a:lnTo>
                  <a:pt x="124056" y="63713"/>
                </a:lnTo>
                <a:close/>
                <a:moveTo>
                  <a:pt x="118952" y="65381"/>
                </a:moveTo>
                <a:lnTo>
                  <a:pt x="118952" y="63313"/>
                </a:lnTo>
                <a:lnTo>
                  <a:pt x="117584" y="61979"/>
                </a:lnTo>
                <a:lnTo>
                  <a:pt x="119386" y="61979"/>
                </a:lnTo>
                <a:lnTo>
                  <a:pt x="120220" y="62813"/>
                </a:lnTo>
                <a:lnTo>
                  <a:pt x="120220" y="64113"/>
                </a:lnTo>
                <a:close/>
                <a:moveTo>
                  <a:pt x="96569" y="65381"/>
                </a:moveTo>
                <a:lnTo>
                  <a:pt x="95302" y="64080"/>
                </a:lnTo>
                <a:lnTo>
                  <a:pt x="95302" y="62779"/>
                </a:lnTo>
                <a:lnTo>
                  <a:pt x="96136" y="61979"/>
                </a:lnTo>
                <a:lnTo>
                  <a:pt x="97937" y="61979"/>
                </a:lnTo>
                <a:lnTo>
                  <a:pt x="96569" y="63313"/>
                </a:lnTo>
                <a:lnTo>
                  <a:pt x="96569" y="65381"/>
                </a:lnTo>
                <a:close/>
                <a:moveTo>
                  <a:pt x="92366" y="64614"/>
                </a:moveTo>
                <a:lnTo>
                  <a:pt x="91466" y="63713"/>
                </a:lnTo>
                <a:lnTo>
                  <a:pt x="90232" y="63713"/>
                </a:lnTo>
                <a:lnTo>
                  <a:pt x="90232" y="62646"/>
                </a:lnTo>
                <a:lnTo>
                  <a:pt x="90098" y="62346"/>
                </a:lnTo>
                <a:lnTo>
                  <a:pt x="89331" y="61578"/>
                </a:lnTo>
                <a:lnTo>
                  <a:pt x="90098" y="60811"/>
                </a:lnTo>
                <a:lnTo>
                  <a:pt x="90232" y="60544"/>
                </a:lnTo>
                <a:lnTo>
                  <a:pt x="90232" y="59443"/>
                </a:lnTo>
                <a:lnTo>
                  <a:pt x="91466" y="59443"/>
                </a:lnTo>
                <a:lnTo>
                  <a:pt x="92366" y="58543"/>
                </a:lnTo>
                <a:lnTo>
                  <a:pt x="93267" y="59443"/>
                </a:lnTo>
                <a:lnTo>
                  <a:pt x="94501" y="59443"/>
                </a:lnTo>
                <a:lnTo>
                  <a:pt x="94501" y="60544"/>
                </a:lnTo>
                <a:lnTo>
                  <a:pt x="94635" y="60811"/>
                </a:lnTo>
                <a:lnTo>
                  <a:pt x="95402" y="61578"/>
                </a:lnTo>
                <a:lnTo>
                  <a:pt x="94635" y="62346"/>
                </a:lnTo>
                <a:lnTo>
                  <a:pt x="94501" y="62646"/>
                </a:lnTo>
                <a:lnTo>
                  <a:pt x="94501" y="63713"/>
                </a:lnTo>
                <a:lnTo>
                  <a:pt x="93267" y="63713"/>
                </a:lnTo>
                <a:close/>
                <a:moveTo>
                  <a:pt x="88130" y="65381"/>
                </a:moveTo>
                <a:lnTo>
                  <a:pt x="88130" y="63313"/>
                </a:lnTo>
                <a:lnTo>
                  <a:pt x="86796" y="61979"/>
                </a:lnTo>
                <a:lnTo>
                  <a:pt x="88597" y="61979"/>
                </a:lnTo>
                <a:lnTo>
                  <a:pt x="89431" y="62813"/>
                </a:lnTo>
                <a:lnTo>
                  <a:pt x="89431" y="64113"/>
                </a:lnTo>
                <a:close/>
                <a:moveTo>
                  <a:pt x="65781" y="65381"/>
                </a:moveTo>
                <a:lnTo>
                  <a:pt x="64513" y="64080"/>
                </a:lnTo>
                <a:lnTo>
                  <a:pt x="64513" y="62779"/>
                </a:lnTo>
                <a:lnTo>
                  <a:pt x="65347" y="61979"/>
                </a:lnTo>
                <a:lnTo>
                  <a:pt x="67148" y="61979"/>
                </a:lnTo>
                <a:lnTo>
                  <a:pt x="65781" y="63313"/>
                </a:lnTo>
                <a:lnTo>
                  <a:pt x="65781" y="65381"/>
                </a:lnTo>
                <a:close/>
                <a:moveTo>
                  <a:pt x="61578" y="64614"/>
                </a:moveTo>
                <a:lnTo>
                  <a:pt x="60677" y="63713"/>
                </a:lnTo>
                <a:lnTo>
                  <a:pt x="59410" y="63713"/>
                </a:lnTo>
                <a:lnTo>
                  <a:pt x="59410" y="62646"/>
                </a:lnTo>
                <a:lnTo>
                  <a:pt x="59310" y="62346"/>
                </a:lnTo>
                <a:lnTo>
                  <a:pt x="58542" y="61578"/>
                </a:lnTo>
                <a:lnTo>
                  <a:pt x="59310" y="60811"/>
                </a:lnTo>
                <a:lnTo>
                  <a:pt x="59410" y="60544"/>
                </a:lnTo>
                <a:lnTo>
                  <a:pt x="59410" y="59443"/>
                </a:lnTo>
                <a:lnTo>
                  <a:pt x="60677" y="59443"/>
                </a:lnTo>
                <a:lnTo>
                  <a:pt x="61578" y="58543"/>
                </a:lnTo>
                <a:lnTo>
                  <a:pt x="62445" y="59443"/>
                </a:lnTo>
                <a:lnTo>
                  <a:pt x="63713" y="59443"/>
                </a:lnTo>
                <a:lnTo>
                  <a:pt x="63713" y="60544"/>
                </a:lnTo>
                <a:lnTo>
                  <a:pt x="63846" y="60811"/>
                </a:lnTo>
                <a:lnTo>
                  <a:pt x="64613" y="61578"/>
                </a:lnTo>
                <a:lnTo>
                  <a:pt x="63846" y="62346"/>
                </a:lnTo>
                <a:lnTo>
                  <a:pt x="63713" y="62646"/>
                </a:lnTo>
                <a:lnTo>
                  <a:pt x="63713" y="63713"/>
                </a:lnTo>
                <a:lnTo>
                  <a:pt x="62445" y="63713"/>
                </a:lnTo>
                <a:close/>
                <a:moveTo>
                  <a:pt x="57341" y="65381"/>
                </a:moveTo>
                <a:lnTo>
                  <a:pt x="57341" y="63313"/>
                </a:lnTo>
                <a:lnTo>
                  <a:pt x="56007" y="61979"/>
                </a:lnTo>
                <a:lnTo>
                  <a:pt x="57808" y="61979"/>
                </a:lnTo>
                <a:lnTo>
                  <a:pt x="58642" y="62813"/>
                </a:lnTo>
                <a:lnTo>
                  <a:pt x="58642" y="64113"/>
                </a:lnTo>
                <a:close/>
                <a:moveTo>
                  <a:pt x="57341" y="57776"/>
                </a:moveTo>
                <a:lnTo>
                  <a:pt x="58642" y="59077"/>
                </a:lnTo>
                <a:lnTo>
                  <a:pt x="58642" y="60377"/>
                </a:lnTo>
                <a:lnTo>
                  <a:pt x="57808" y="61178"/>
                </a:lnTo>
                <a:lnTo>
                  <a:pt x="56007" y="61178"/>
                </a:lnTo>
                <a:lnTo>
                  <a:pt x="57341" y="59844"/>
                </a:lnTo>
                <a:close/>
                <a:moveTo>
                  <a:pt x="65781" y="57776"/>
                </a:moveTo>
                <a:lnTo>
                  <a:pt x="65781" y="59844"/>
                </a:lnTo>
                <a:lnTo>
                  <a:pt x="67148" y="61178"/>
                </a:lnTo>
                <a:lnTo>
                  <a:pt x="65347" y="61178"/>
                </a:lnTo>
                <a:lnTo>
                  <a:pt x="64513" y="60344"/>
                </a:lnTo>
                <a:lnTo>
                  <a:pt x="64513" y="59043"/>
                </a:lnTo>
                <a:close/>
                <a:moveTo>
                  <a:pt x="88130" y="57776"/>
                </a:moveTo>
                <a:lnTo>
                  <a:pt x="89431" y="59077"/>
                </a:lnTo>
                <a:lnTo>
                  <a:pt x="89431" y="60377"/>
                </a:lnTo>
                <a:lnTo>
                  <a:pt x="88597" y="61178"/>
                </a:lnTo>
                <a:lnTo>
                  <a:pt x="86796" y="61178"/>
                </a:lnTo>
                <a:lnTo>
                  <a:pt x="88130" y="59844"/>
                </a:lnTo>
                <a:lnTo>
                  <a:pt x="88130" y="57776"/>
                </a:lnTo>
                <a:close/>
                <a:moveTo>
                  <a:pt x="96569" y="57776"/>
                </a:moveTo>
                <a:lnTo>
                  <a:pt x="96569" y="59844"/>
                </a:lnTo>
                <a:lnTo>
                  <a:pt x="97937" y="61178"/>
                </a:lnTo>
                <a:lnTo>
                  <a:pt x="96136" y="61178"/>
                </a:lnTo>
                <a:lnTo>
                  <a:pt x="95302" y="60377"/>
                </a:lnTo>
                <a:lnTo>
                  <a:pt x="95302" y="59077"/>
                </a:lnTo>
                <a:close/>
                <a:moveTo>
                  <a:pt x="118952" y="57776"/>
                </a:moveTo>
                <a:lnTo>
                  <a:pt x="120220" y="59077"/>
                </a:lnTo>
                <a:lnTo>
                  <a:pt x="120220" y="60377"/>
                </a:lnTo>
                <a:lnTo>
                  <a:pt x="119386" y="61178"/>
                </a:lnTo>
                <a:lnTo>
                  <a:pt x="117584" y="61178"/>
                </a:lnTo>
                <a:lnTo>
                  <a:pt x="118952" y="59844"/>
                </a:lnTo>
                <a:lnTo>
                  <a:pt x="118952" y="57776"/>
                </a:lnTo>
                <a:close/>
                <a:moveTo>
                  <a:pt x="127391" y="57776"/>
                </a:moveTo>
                <a:lnTo>
                  <a:pt x="127391" y="59844"/>
                </a:lnTo>
                <a:lnTo>
                  <a:pt x="128726" y="61178"/>
                </a:lnTo>
                <a:lnTo>
                  <a:pt x="126924" y="61178"/>
                </a:lnTo>
                <a:lnTo>
                  <a:pt x="126091" y="60344"/>
                </a:lnTo>
                <a:lnTo>
                  <a:pt x="126091" y="59043"/>
                </a:lnTo>
                <a:close/>
                <a:moveTo>
                  <a:pt x="149741" y="57776"/>
                </a:moveTo>
                <a:lnTo>
                  <a:pt x="151008" y="59077"/>
                </a:lnTo>
                <a:lnTo>
                  <a:pt x="151008" y="60377"/>
                </a:lnTo>
                <a:lnTo>
                  <a:pt x="150174" y="61178"/>
                </a:lnTo>
                <a:lnTo>
                  <a:pt x="148373" y="61178"/>
                </a:lnTo>
                <a:lnTo>
                  <a:pt x="149741" y="59844"/>
                </a:lnTo>
                <a:lnTo>
                  <a:pt x="149741" y="57776"/>
                </a:lnTo>
                <a:close/>
                <a:moveTo>
                  <a:pt x="158180" y="57776"/>
                </a:moveTo>
                <a:lnTo>
                  <a:pt x="158180" y="59844"/>
                </a:lnTo>
                <a:lnTo>
                  <a:pt x="159514" y="61178"/>
                </a:lnTo>
                <a:lnTo>
                  <a:pt x="157713" y="61178"/>
                </a:lnTo>
                <a:lnTo>
                  <a:pt x="156879" y="60344"/>
                </a:lnTo>
                <a:lnTo>
                  <a:pt x="156879" y="59043"/>
                </a:lnTo>
                <a:close/>
                <a:moveTo>
                  <a:pt x="180529" y="57776"/>
                </a:moveTo>
                <a:lnTo>
                  <a:pt x="181797" y="59077"/>
                </a:lnTo>
                <a:lnTo>
                  <a:pt x="181797" y="60377"/>
                </a:lnTo>
                <a:lnTo>
                  <a:pt x="180963" y="61178"/>
                </a:lnTo>
                <a:lnTo>
                  <a:pt x="179162" y="61178"/>
                </a:lnTo>
                <a:lnTo>
                  <a:pt x="180529" y="59844"/>
                </a:lnTo>
                <a:lnTo>
                  <a:pt x="180529" y="57776"/>
                </a:lnTo>
                <a:close/>
                <a:moveTo>
                  <a:pt x="188969" y="57776"/>
                </a:moveTo>
                <a:lnTo>
                  <a:pt x="188969" y="59844"/>
                </a:lnTo>
                <a:lnTo>
                  <a:pt x="190303" y="61178"/>
                </a:lnTo>
                <a:lnTo>
                  <a:pt x="188502" y="61178"/>
                </a:lnTo>
                <a:lnTo>
                  <a:pt x="187668" y="60344"/>
                </a:lnTo>
                <a:lnTo>
                  <a:pt x="187668" y="59043"/>
                </a:lnTo>
                <a:close/>
                <a:moveTo>
                  <a:pt x="191437" y="61178"/>
                </a:moveTo>
                <a:lnTo>
                  <a:pt x="189736" y="59510"/>
                </a:lnTo>
                <a:lnTo>
                  <a:pt x="189736" y="57475"/>
                </a:lnTo>
                <a:lnTo>
                  <a:pt x="195473" y="57475"/>
                </a:lnTo>
                <a:lnTo>
                  <a:pt x="199176" y="61178"/>
                </a:lnTo>
                <a:close/>
                <a:moveTo>
                  <a:pt x="187268" y="58643"/>
                </a:moveTo>
                <a:lnTo>
                  <a:pt x="185967" y="58643"/>
                </a:lnTo>
                <a:lnTo>
                  <a:pt x="185133" y="57809"/>
                </a:lnTo>
                <a:lnTo>
                  <a:pt x="185133" y="56008"/>
                </a:lnTo>
                <a:lnTo>
                  <a:pt x="186367" y="57242"/>
                </a:lnTo>
                <a:lnTo>
                  <a:pt x="186667" y="57375"/>
                </a:lnTo>
                <a:lnTo>
                  <a:pt x="188535" y="57375"/>
                </a:lnTo>
                <a:close/>
                <a:moveTo>
                  <a:pt x="184332" y="57809"/>
                </a:moveTo>
                <a:lnTo>
                  <a:pt x="183532" y="58643"/>
                </a:lnTo>
                <a:lnTo>
                  <a:pt x="182231" y="58643"/>
                </a:lnTo>
                <a:lnTo>
                  <a:pt x="180930" y="57375"/>
                </a:lnTo>
                <a:lnTo>
                  <a:pt x="182831" y="57375"/>
                </a:lnTo>
                <a:lnTo>
                  <a:pt x="183098" y="57242"/>
                </a:lnTo>
                <a:lnTo>
                  <a:pt x="184332" y="56008"/>
                </a:lnTo>
                <a:close/>
                <a:moveTo>
                  <a:pt x="179729" y="59510"/>
                </a:moveTo>
                <a:lnTo>
                  <a:pt x="178061" y="61178"/>
                </a:lnTo>
                <a:lnTo>
                  <a:pt x="170289" y="61178"/>
                </a:lnTo>
                <a:lnTo>
                  <a:pt x="174025" y="57475"/>
                </a:lnTo>
                <a:lnTo>
                  <a:pt x="179729" y="57475"/>
                </a:lnTo>
                <a:lnTo>
                  <a:pt x="179729" y="59510"/>
                </a:lnTo>
                <a:close/>
                <a:moveTo>
                  <a:pt x="160649" y="61178"/>
                </a:moveTo>
                <a:lnTo>
                  <a:pt x="158947" y="59510"/>
                </a:lnTo>
                <a:lnTo>
                  <a:pt x="158947" y="57475"/>
                </a:lnTo>
                <a:lnTo>
                  <a:pt x="164685" y="57475"/>
                </a:lnTo>
                <a:lnTo>
                  <a:pt x="168387" y="61178"/>
                </a:lnTo>
                <a:close/>
                <a:moveTo>
                  <a:pt x="156479" y="58643"/>
                </a:moveTo>
                <a:lnTo>
                  <a:pt x="155178" y="58643"/>
                </a:lnTo>
                <a:lnTo>
                  <a:pt x="154344" y="57809"/>
                </a:lnTo>
                <a:lnTo>
                  <a:pt x="154344" y="56008"/>
                </a:lnTo>
                <a:lnTo>
                  <a:pt x="155578" y="57242"/>
                </a:lnTo>
                <a:lnTo>
                  <a:pt x="155845" y="57375"/>
                </a:lnTo>
                <a:lnTo>
                  <a:pt x="157746" y="57375"/>
                </a:lnTo>
                <a:close/>
                <a:moveTo>
                  <a:pt x="153543" y="57809"/>
                </a:moveTo>
                <a:lnTo>
                  <a:pt x="152743" y="58643"/>
                </a:lnTo>
                <a:lnTo>
                  <a:pt x="151442" y="58643"/>
                </a:lnTo>
                <a:lnTo>
                  <a:pt x="150141" y="57375"/>
                </a:lnTo>
                <a:lnTo>
                  <a:pt x="152042" y="57375"/>
                </a:lnTo>
                <a:lnTo>
                  <a:pt x="152309" y="57242"/>
                </a:lnTo>
                <a:lnTo>
                  <a:pt x="153543" y="56008"/>
                </a:lnTo>
                <a:close/>
                <a:moveTo>
                  <a:pt x="148940" y="59510"/>
                </a:moveTo>
                <a:lnTo>
                  <a:pt x="147272" y="61178"/>
                </a:lnTo>
                <a:lnTo>
                  <a:pt x="139500" y="61178"/>
                </a:lnTo>
                <a:lnTo>
                  <a:pt x="143236" y="57475"/>
                </a:lnTo>
                <a:lnTo>
                  <a:pt x="148940" y="57475"/>
                </a:lnTo>
                <a:lnTo>
                  <a:pt x="148940" y="59510"/>
                </a:lnTo>
                <a:close/>
                <a:moveTo>
                  <a:pt x="129860" y="61178"/>
                </a:moveTo>
                <a:lnTo>
                  <a:pt x="128159" y="59510"/>
                </a:lnTo>
                <a:lnTo>
                  <a:pt x="128159" y="57475"/>
                </a:lnTo>
                <a:lnTo>
                  <a:pt x="133896" y="57475"/>
                </a:lnTo>
                <a:lnTo>
                  <a:pt x="137599" y="61178"/>
                </a:lnTo>
                <a:close/>
                <a:moveTo>
                  <a:pt x="125690" y="58643"/>
                </a:moveTo>
                <a:lnTo>
                  <a:pt x="124389" y="58643"/>
                </a:lnTo>
                <a:lnTo>
                  <a:pt x="123555" y="57809"/>
                </a:lnTo>
                <a:lnTo>
                  <a:pt x="123555" y="56008"/>
                </a:lnTo>
                <a:lnTo>
                  <a:pt x="124790" y="57242"/>
                </a:lnTo>
                <a:lnTo>
                  <a:pt x="125056" y="57375"/>
                </a:lnTo>
                <a:lnTo>
                  <a:pt x="126958" y="57375"/>
                </a:lnTo>
                <a:close/>
                <a:moveTo>
                  <a:pt x="122755" y="57809"/>
                </a:moveTo>
                <a:lnTo>
                  <a:pt x="121954" y="58643"/>
                </a:lnTo>
                <a:lnTo>
                  <a:pt x="120653" y="58643"/>
                </a:lnTo>
                <a:lnTo>
                  <a:pt x="119352" y="57375"/>
                </a:lnTo>
                <a:lnTo>
                  <a:pt x="121254" y="57375"/>
                </a:lnTo>
                <a:lnTo>
                  <a:pt x="121521" y="57242"/>
                </a:lnTo>
                <a:lnTo>
                  <a:pt x="122755" y="56008"/>
                </a:lnTo>
                <a:lnTo>
                  <a:pt x="122755" y="57809"/>
                </a:lnTo>
                <a:close/>
                <a:moveTo>
                  <a:pt x="118152" y="59510"/>
                </a:moveTo>
                <a:lnTo>
                  <a:pt x="116450" y="61178"/>
                </a:lnTo>
                <a:lnTo>
                  <a:pt x="108711" y="61178"/>
                </a:lnTo>
                <a:lnTo>
                  <a:pt x="112414" y="57475"/>
                </a:lnTo>
                <a:lnTo>
                  <a:pt x="118152" y="57475"/>
                </a:lnTo>
                <a:lnTo>
                  <a:pt x="118152" y="59510"/>
                </a:lnTo>
                <a:close/>
                <a:moveTo>
                  <a:pt x="99071" y="61178"/>
                </a:moveTo>
                <a:lnTo>
                  <a:pt x="97370" y="59510"/>
                </a:lnTo>
                <a:lnTo>
                  <a:pt x="97370" y="57475"/>
                </a:lnTo>
                <a:lnTo>
                  <a:pt x="103074" y="57475"/>
                </a:lnTo>
                <a:lnTo>
                  <a:pt x="106810" y="61178"/>
                </a:lnTo>
                <a:close/>
                <a:moveTo>
                  <a:pt x="94868" y="58643"/>
                </a:moveTo>
                <a:lnTo>
                  <a:pt x="93567" y="58643"/>
                </a:lnTo>
                <a:lnTo>
                  <a:pt x="92767" y="57809"/>
                </a:lnTo>
                <a:lnTo>
                  <a:pt x="92767" y="56008"/>
                </a:lnTo>
                <a:lnTo>
                  <a:pt x="94001" y="57242"/>
                </a:lnTo>
                <a:lnTo>
                  <a:pt x="94268" y="57375"/>
                </a:lnTo>
                <a:lnTo>
                  <a:pt x="96169" y="57375"/>
                </a:lnTo>
                <a:close/>
                <a:moveTo>
                  <a:pt x="91966" y="57809"/>
                </a:moveTo>
                <a:lnTo>
                  <a:pt x="91166" y="58643"/>
                </a:lnTo>
                <a:lnTo>
                  <a:pt x="89865" y="58643"/>
                </a:lnTo>
                <a:lnTo>
                  <a:pt x="88564" y="57375"/>
                </a:lnTo>
                <a:lnTo>
                  <a:pt x="90465" y="57375"/>
                </a:lnTo>
                <a:lnTo>
                  <a:pt x="90732" y="57242"/>
                </a:lnTo>
                <a:lnTo>
                  <a:pt x="91966" y="56008"/>
                </a:lnTo>
                <a:lnTo>
                  <a:pt x="91966" y="57809"/>
                </a:lnTo>
                <a:close/>
                <a:moveTo>
                  <a:pt x="87363" y="59510"/>
                </a:moveTo>
                <a:lnTo>
                  <a:pt x="85662" y="61178"/>
                </a:lnTo>
                <a:lnTo>
                  <a:pt x="77923" y="61178"/>
                </a:lnTo>
                <a:lnTo>
                  <a:pt x="81625" y="57475"/>
                </a:lnTo>
                <a:lnTo>
                  <a:pt x="87363" y="57475"/>
                </a:lnTo>
                <a:lnTo>
                  <a:pt x="87363" y="59510"/>
                </a:lnTo>
                <a:close/>
                <a:moveTo>
                  <a:pt x="68249" y="61178"/>
                </a:moveTo>
                <a:lnTo>
                  <a:pt x="66581" y="59510"/>
                </a:lnTo>
                <a:lnTo>
                  <a:pt x="66581" y="57475"/>
                </a:lnTo>
                <a:lnTo>
                  <a:pt x="72285" y="57475"/>
                </a:lnTo>
                <a:lnTo>
                  <a:pt x="76021" y="61178"/>
                </a:lnTo>
                <a:close/>
                <a:moveTo>
                  <a:pt x="64080" y="58643"/>
                </a:moveTo>
                <a:lnTo>
                  <a:pt x="62779" y="58643"/>
                </a:lnTo>
                <a:lnTo>
                  <a:pt x="61978" y="57809"/>
                </a:lnTo>
                <a:lnTo>
                  <a:pt x="61978" y="56008"/>
                </a:lnTo>
                <a:lnTo>
                  <a:pt x="63212" y="57242"/>
                </a:lnTo>
                <a:lnTo>
                  <a:pt x="63479" y="57375"/>
                </a:lnTo>
                <a:lnTo>
                  <a:pt x="65381" y="57375"/>
                </a:lnTo>
                <a:close/>
                <a:moveTo>
                  <a:pt x="61178" y="57809"/>
                </a:moveTo>
                <a:lnTo>
                  <a:pt x="60344" y="58643"/>
                </a:lnTo>
                <a:lnTo>
                  <a:pt x="59043" y="58643"/>
                </a:lnTo>
                <a:lnTo>
                  <a:pt x="57775" y="57375"/>
                </a:lnTo>
                <a:lnTo>
                  <a:pt x="59676" y="57375"/>
                </a:lnTo>
                <a:lnTo>
                  <a:pt x="59943" y="57242"/>
                </a:lnTo>
                <a:lnTo>
                  <a:pt x="61178" y="56008"/>
                </a:lnTo>
                <a:close/>
                <a:moveTo>
                  <a:pt x="56574" y="59510"/>
                </a:moveTo>
                <a:lnTo>
                  <a:pt x="54873" y="61178"/>
                </a:lnTo>
                <a:lnTo>
                  <a:pt x="47134" y="61178"/>
                </a:lnTo>
                <a:lnTo>
                  <a:pt x="50837" y="57475"/>
                </a:lnTo>
                <a:lnTo>
                  <a:pt x="56574" y="57475"/>
                </a:lnTo>
                <a:close/>
                <a:moveTo>
                  <a:pt x="54873" y="61979"/>
                </a:moveTo>
                <a:lnTo>
                  <a:pt x="56574" y="63646"/>
                </a:lnTo>
                <a:lnTo>
                  <a:pt x="56574" y="65681"/>
                </a:lnTo>
                <a:lnTo>
                  <a:pt x="50837" y="65681"/>
                </a:lnTo>
                <a:lnTo>
                  <a:pt x="47134" y="61979"/>
                </a:lnTo>
                <a:lnTo>
                  <a:pt x="54873" y="61979"/>
                </a:lnTo>
                <a:close/>
                <a:moveTo>
                  <a:pt x="59043" y="64514"/>
                </a:moveTo>
                <a:lnTo>
                  <a:pt x="60344" y="64514"/>
                </a:lnTo>
                <a:lnTo>
                  <a:pt x="61178" y="65348"/>
                </a:lnTo>
                <a:lnTo>
                  <a:pt x="61178" y="67149"/>
                </a:lnTo>
                <a:lnTo>
                  <a:pt x="59943" y="65915"/>
                </a:lnTo>
                <a:lnTo>
                  <a:pt x="59676" y="65781"/>
                </a:lnTo>
                <a:lnTo>
                  <a:pt x="57775" y="65781"/>
                </a:lnTo>
                <a:close/>
                <a:moveTo>
                  <a:pt x="61978" y="65348"/>
                </a:moveTo>
                <a:lnTo>
                  <a:pt x="62779" y="64514"/>
                </a:lnTo>
                <a:lnTo>
                  <a:pt x="64080" y="64514"/>
                </a:lnTo>
                <a:lnTo>
                  <a:pt x="65381" y="65815"/>
                </a:lnTo>
                <a:lnTo>
                  <a:pt x="63479" y="65815"/>
                </a:lnTo>
                <a:lnTo>
                  <a:pt x="63212" y="65915"/>
                </a:lnTo>
                <a:lnTo>
                  <a:pt x="61978" y="67149"/>
                </a:lnTo>
                <a:close/>
                <a:moveTo>
                  <a:pt x="66581" y="63646"/>
                </a:moveTo>
                <a:lnTo>
                  <a:pt x="68249" y="61979"/>
                </a:lnTo>
                <a:lnTo>
                  <a:pt x="76021" y="61979"/>
                </a:lnTo>
                <a:lnTo>
                  <a:pt x="72285" y="65681"/>
                </a:lnTo>
                <a:lnTo>
                  <a:pt x="66581" y="65681"/>
                </a:lnTo>
                <a:lnTo>
                  <a:pt x="66581" y="63646"/>
                </a:lnTo>
                <a:close/>
                <a:moveTo>
                  <a:pt x="85662" y="61979"/>
                </a:moveTo>
                <a:lnTo>
                  <a:pt x="87363" y="63646"/>
                </a:lnTo>
                <a:lnTo>
                  <a:pt x="87363" y="65681"/>
                </a:lnTo>
                <a:lnTo>
                  <a:pt x="81659" y="65681"/>
                </a:lnTo>
                <a:lnTo>
                  <a:pt x="77923" y="61979"/>
                </a:lnTo>
                <a:lnTo>
                  <a:pt x="85662" y="61979"/>
                </a:lnTo>
                <a:close/>
                <a:moveTo>
                  <a:pt x="89831" y="64514"/>
                </a:moveTo>
                <a:lnTo>
                  <a:pt x="91132" y="64514"/>
                </a:lnTo>
                <a:lnTo>
                  <a:pt x="91966" y="65348"/>
                </a:lnTo>
                <a:lnTo>
                  <a:pt x="91966" y="67149"/>
                </a:lnTo>
                <a:lnTo>
                  <a:pt x="90732" y="65915"/>
                </a:lnTo>
                <a:lnTo>
                  <a:pt x="90465" y="65781"/>
                </a:lnTo>
                <a:lnTo>
                  <a:pt x="88564" y="65781"/>
                </a:lnTo>
                <a:close/>
                <a:moveTo>
                  <a:pt x="92767" y="65348"/>
                </a:moveTo>
                <a:lnTo>
                  <a:pt x="93567" y="64514"/>
                </a:lnTo>
                <a:lnTo>
                  <a:pt x="94868" y="64514"/>
                </a:lnTo>
                <a:lnTo>
                  <a:pt x="96169" y="65815"/>
                </a:lnTo>
                <a:lnTo>
                  <a:pt x="94268" y="65815"/>
                </a:lnTo>
                <a:lnTo>
                  <a:pt x="94001" y="65915"/>
                </a:lnTo>
                <a:lnTo>
                  <a:pt x="92767" y="67149"/>
                </a:lnTo>
                <a:lnTo>
                  <a:pt x="92767" y="65348"/>
                </a:lnTo>
                <a:close/>
                <a:moveTo>
                  <a:pt x="97370" y="63646"/>
                </a:moveTo>
                <a:lnTo>
                  <a:pt x="99071" y="61979"/>
                </a:lnTo>
                <a:lnTo>
                  <a:pt x="106810" y="61979"/>
                </a:lnTo>
                <a:lnTo>
                  <a:pt x="103074" y="65681"/>
                </a:lnTo>
                <a:lnTo>
                  <a:pt x="97370" y="65681"/>
                </a:lnTo>
                <a:lnTo>
                  <a:pt x="97370" y="63646"/>
                </a:lnTo>
                <a:close/>
                <a:moveTo>
                  <a:pt x="116450" y="61979"/>
                </a:moveTo>
                <a:lnTo>
                  <a:pt x="118152" y="63646"/>
                </a:lnTo>
                <a:lnTo>
                  <a:pt x="118152" y="65681"/>
                </a:lnTo>
                <a:lnTo>
                  <a:pt x="112447" y="65681"/>
                </a:lnTo>
                <a:lnTo>
                  <a:pt x="108711" y="61979"/>
                </a:lnTo>
                <a:lnTo>
                  <a:pt x="116450" y="61979"/>
                </a:lnTo>
                <a:close/>
                <a:moveTo>
                  <a:pt x="120653" y="64514"/>
                </a:moveTo>
                <a:lnTo>
                  <a:pt x="121954" y="64514"/>
                </a:lnTo>
                <a:lnTo>
                  <a:pt x="122755" y="65348"/>
                </a:lnTo>
                <a:lnTo>
                  <a:pt x="122755" y="67149"/>
                </a:lnTo>
                <a:lnTo>
                  <a:pt x="121521" y="65915"/>
                </a:lnTo>
                <a:lnTo>
                  <a:pt x="121254" y="65781"/>
                </a:lnTo>
                <a:lnTo>
                  <a:pt x="119352" y="65781"/>
                </a:lnTo>
                <a:close/>
                <a:moveTo>
                  <a:pt x="123555" y="65348"/>
                </a:moveTo>
                <a:lnTo>
                  <a:pt x="124389" y="64514"/>
                </a:lnTo>
                <a:lnTo>
                  <a:pt x="125657" y="64514"/>
                </a:lnTo>
                <a:lnTo>
                  <a:pt x="126958" y="65815"/>
                </a:lnTo>
                <a:lnTo>
                  <a:pt x="125056" y="65815"/>
                </a:lnTo>
                <a:lnTo>
                  <a:pt x="124790" y="65915"/>
                </a:lnTo>
                <a:lnTo>
                  <a:pt x="123555" y="67149"/>
                </a:lnTo>
                <a:lnTo>
                  <a:pt x="123555" y="65348"/>
                </a:lnTo>
                <a:close/>
                <a:moveTo>
                  <a:pt x="128159" y="63646"/>
                </a:moveTo>
                <a:lnTo>
                  <a:pt x="129860" y="61979"/>
                </a:lnTo>
                <a:lnTo>
                  <a:pt x="137599" y="61979"/>
                </a:lnTo>
                <a:lnTo>
                  <a:pt x="133863" y="65681"/>
                </a:lnTo>
                <a:lnTo>
                  <a:pt x="128159" y="65681"/>
                </a:lnTo>
                <a:lnTo>
                  <a:pt x="128159" y="63646"/>
                </a:lnTo>
                <a:close/>
                <a:moveTo>
                  <a:pt x="147272" y="61979"/>
                </a:moveTo>
                <a:lnTo>
                  <a:pt x="148940" y="63646"/>
                </a:lnTo>
                <a:lnTo>
                  <a:pt x="148940" y="65681"/>
                </a:lnTo>
                <a:lnTo>
                  <a:pt x="143236" y="65681"/>
                </a:lnTo>
                <a:lnTo>
                  <a:pt x="139500" y="61979"/>
                </a:lnTo>
                <a:lnTo>
                  <a:pt x="147272" y="61979"/>
                </a:lnTo>
                <a:close/>
                <a:moveTo>
                  <a:pt x="151442" y="64514"/>
                </a:moveTo>
                <a:lnTo>
                  <a:pt x="152743" y="64514"/>
                </a:lnTo>
                <a:lnTo>
                  <a:pt x="153543" y="65348"/>
                </a:lnTo>
                <a:lnTo>
                  <a:pt x="153543" y="67149"/>
                </a:lnTo>
                <a:lnTo>
                  <a:pt x="152309" y="65915"/>
                </a:lnTo>
                <a:lnTo>
                  <a:pt x="152042" y="65781"/>
                </a:lnTo>
                <a:lnTo>
                  <a:pt x="150141" y="65781"/>
                </a:lnTo>
                <a:close/>
                <a:moveTo>
                  <a:pt x="154344" y="65348"/>
                </a:moveTo>
                <a:lnTo>
                  <a:pt x="155178" y="64514"/>
                </a:lnTo>
                <a:lnTo>
                  <a:pt x="156479" y="64514"/>
                </a:lnTo>
                <a:lnTo>
                  <a:pt x="157746" y="65815"/>
                </a:lnTo>
                <a:lnTo>
                  <a:pt x="155845" y="65815"/>
                </a:lnTo>
                <a:lnTo>
                  <a:pt x="155578" y="65915"/>
                </a:lnTo>
                <a:lnTo>
                  <a:pt x="154344" y="67149"/>
                </a:lnTo>
                <a:close/>
                <a:moveTo>
                  <a:pt x="158947" y="63646"/>
                </a:moveTo>
                <a:lnTo>
                  <a:pt x="160649" y="61979"/>
                </a:lnTo>
                <a:lnTo>
                  <a:pt x="168387" y="61979"/>
                </a:lnTo>
                <a:lnTo>
                  <a:pt x="164651" y="65681"/>
                </a:lnTo>
                <a:lnTo>
                  <a:pt x="158947" y="65681"/>
                </a:lnTo>
                <a:lnTo>
                  <a:pt x="158947" y="63646"/>
                </a:lnTo>
                <a:close/>
                <a:moveTo>
                  <a:pt x="178061" y="61979"/>
                </a:moveTo>
                <a:lnTo>
                  <a:pt x="179729" y="63646"/>
                </a:lnTo>
                <a:lnTo>
                  <a:pt x="179729" y="65681"/>
                </a:lnTo>
                <a:lnTo>
                  <a:pt x="174025" y="65681"/>
                </a:lnTo>
                <a:lnTo>
                  <a:pt x="170289" y="61979"/>
                </a:lnTo>
                <a:lnTo>
                  <a:pt x="178061" y="61979"/>
                </a:lnTo>
                <a:close/>
                <a:moveTo>
                  <a:pt x="182231" y="64514"/>
                </a:moveTo>
                <a:lnTo>
                  <a:pt x="183532" y="64514"/>
                </a:lnTo>
                <a:lnTo>
                  <a:pt x="184332" y="65348"/>
                </a:lnTo>
                <a:lnTo>
                  <a:pt x="184332" y="67149"/>
                </a:lnTo>
                <a:lnTo>
                  <a:pt x="183098" y="65915"/>
                </a:lnTo>
                <a:lnTo>
                  <a:pt x="182831" y="65781"/>
                </a:lnTo>
                <a:lnTo>
                  <a:pt x="180930" y="65781"/>
                </a:lnTo>
                <a:close/>
                <a:moveTo>
                  <a:pt x="185133" y="65348"/>
                </a:moveTo>
                <a:lnTo>
                  <a:pt x="185967" y="64514"/>
                </a:lnTo>
                <a:lnTo>
                  <a:pt x="187268" y="64514"/>
                </a:lnTo>
                <a:lnTo>
                  <a:pt x="188535" y="65815"/>
                </a:lnTo>
                <a:lnTo>
                  <a:pt x="186667" y="65815"/>
                </a:lnTo>
                <a:lnTo>
                  <a:pt x="186367" y="65915"/>
                </a:lnTo>
                <a:lnTo>
                  <a:pt x="185133" y="67149"/>
                </a:lnTo>
                <a:close/>
                <a:moveTo>
                  <a:pt x="189736" y="63646"/>
                </a:moveTo>
                <a:lnTo>
                  <a:pt x="191437" y="61979"/>
                </a:lnTo>
                <a:lnTo>
                  <a:pt x="199176" y="61979"/>
                </a:lnTo>
                <a:lnTo>
                  <a:pt x="195473" y="65681"/>
                </a:lnTo>
                <a:lnTo>
                  <a:pt x="189736" y="65681"/>
                </a:lnTo>
                <a:lnTo>
                  <a:pt x="189736" y="63646"/>
                </a:lnTo>
                <a:close/>
                <a:moveTo>
                  <a:pt x="188869" y="56575"/>
                </a:moveTo>
                <a:lnTo>
                  <a:pt x="186801" y="56575"/>
                </a:lnTo>
                <a:lnTo>
                  <a:pt x="185133" y="54874"/>
                </a:lnTo>
                <a:lnTo>
                  <a:pt x="185133" y="47135"/>
                </a:lnTo>
                <a:lnTo>
                  <a:pt x="188869" y="50871"/>
                </a:lnTo>
                <a:lnTo>
                  <a:pt x="188869" y="56575"/>
                </a:lnTo>
                <a:close/>
                <a:moveTo>
                  <a:pt x="184332" y="54874"/>
                </a:moveTo>
                <a:lnTo>
                  <a:pt x="182664" y="56575"/>
                </a:lnTo>
                <a:lnTo>
                  <a:pt x="180629" y="56575"/>
                </a:lnTo>
                <a:lnTo>
                  <a:pt x="180629" y="50871"/>
                </a:lnTo>
                <a:lnTo>
                  <a:pt x="184332" y="47135"/>
                </a:lnTo>
                <a:lnTo>
                  <a:pt x="184332" y="54874"/>
                </a:lnTo>
                <a:close/>
                <a:moveTo>
                  <a:pt x="171723" y="51905"/>
                </a:moveTo>
                <a:lnTo>
                  <a:pt x="169755" y="53873"/>
                </a:lnTo>
                <a:lnTo>
                  <a:pt x="169755" y="52005"/>
                </a:lnTo>
                <a:lnTo>
                  <a:pt x="171156" y="50570"/>
                </a:lnTo>
                <a:lnTo>
                  <a:pt x="173157" y="50570"/>
                </a:lnTo>
                <a:lnTo>
                  <a:pt x="174492" y="51905"/>
                </a:lnTo>
                <a:close/>
                <a:moveTo>
                  <a:pt x="172957" y="47835"/>
                </a:moveTo>
                <a:lnTo>
                  <a:pt x="172957" y="49203"/>
                </a:lnTo>
                <a:lnTo>
                  <a:pt x="170289" y="46568"/>
                </a:lnTo>
                <a:lnTo>
                  <a:pt x="174025" y="46568"/>
                </a:lnTo>
                <a:lnTo>
                  <a:pt x="173057" y="47568"/>
                </a:lnTo>
                <a:close/>
                <a:moveTo>
                  <a:pt x="170289" y="45800"/>
                </a:moveTo>
                <a:lnTo>
                  <a:pt x="172957" y="43132"/>
                </a:lnTo>
                <a:lnTo>
                  <a:pt x="172957" y="44700"/>
                </a:lnTo>
                <a:lnTo>
                  <a:pt x="174025" y="45800"/>
                </a:lnTo>
                <a:lnTo>
                  <a:pt x="170289" y="45800"/>
                </a:lnTo>
                <a:close/>
                <a:moveTo>
                  <a:pt x="169755" y="45233"/>
                </a:moveTo>
                <a:lnTo>
                  <a:pt x="169755" y="41497"/>
                </a:lnTo>
                <a:lnTo>
                  <a:pt x="170722" y="42465"/>
                </a:lnTo>
                <a:lnTo>
                  <a:pt x="170989" y="42598"/>
                </a:lnTo>
                <a:lnTo>
                  <a:pt x="172390" y="42598"/>
                </a:lnTo>
                <a:close/>
                <a:moveTo>
                  <a:pt x="168954" y="45233"/>
                </a:moveTo>
                <a:lnTo>
                  <a:pt x="166319" y="42598"/>
                </a:lnTo>
                <a:lnTo>
                  <a:pt x="167687" y="42598"/>
                </a:lnTo>
                <a:lnTo>
                  <a:pt x="167854" y="42598"/>
                </a:lnTo>
                <a:lnTo>
                  <a:pt x="168954" y="41497"/>
                </a:lnTo>
                <a:close/>
                <a:moveTo>
                  <a:pt x="168954" y="47135"/>
                </a:moveTo>
                <a:lnTo>
                  <a:pt x="168954" y="50871"/>
                </a:lnTo>
                <a:lnTo>
                  <a:pt x="167854" y="49770"/>
                </a:lnTo>
                <a:lnTo>
                  <a:pt x="166319" y="49770"/>
                </a:lnTo>
                <a:close/>
                <a:moveTo>
                  <a:pt x="158047" y="56575"/>
                </a:moveTo>
                <a:lnTo>
                  <a:pt x="156012" y="56575"/>
                </a:lnTo>
                <a:lnTo>
                  <a:pt x="154344" y="54874"/>
                </a:lnTo>
                <a:lnTo>
                  <a:pt x="154344" y="47135"/>
                </a:lnTo>
                <a:lnTo>
                  <a:pt x="158047" y="50871"/>
                </a:lnTo>
                <a:lnTo>
                  <a:pt x="158047" y="56575"/>
                </a:lnTo>
                <a:close/>
                <a:moveTo>
                  <a:pt x="153543" y="54874"/>
                </a:moveTo>
                <a:lnTo>
                  <a:pt x="151876" y="56575"/>
                </a:lnTo>
                <a:lnTo>
                  <a:pt x="149841" y="56575"/>
                </a:lnTo>
                <a:lnTo>
                  <a:pt x="149841" y="50871"/>
                </a:lnTo>
                <a:lnTo>
                  <a:pt x="153543" y="47135"/>
                </a:lnTo>
                <a:lnTo>
                  <a:pt x="153543" y="54874"/>
                </a:lnTo>
                <a:close/>
                <a:moveTo>
                  <a:pt x="140901" y="51905"/>
                </a:moveTo>
                <a:lnTo>
                  <a:pt x="138933" y="53873"/>
                </a:lnTo>
                <a:lnTo>
                  <a:pt x="138933" y="52005"/>
                </a:lnTo>
                <a:lnTo>
                  <a:pt x="140367" y="50570"/>
                </a:lnTo>
                <a:lnTo>
                  <a:pt x="142369" y="50570"/>
                </a:lnTo>
                <a:lnTo>
                  <a:pt x="143703" y="51905"/>
                </a:lnTo>
                <a:close/>
                <a:moveTo>
                  <a:pt x="142135" y="47835"/>
                </a:moveTo>
                <a:lnTo>
                  <a:pt x="142135" y="49203"/>
                </a:lnTo>
                <a:lnTo>
                  <a:pt x="139500" y="46568"/>
                </a:lnTo>
                <a:lnTo>
                  <a:pt x="143236" y="46568"/>
                </a:lnTo>
                <a:lnTo>
                  <a:pt x="142269" y="47568"/>
                </a:lnTo>
                <a:close/>
                <a:moveTo>
                  <a:pt x="139500" y="45800"/>
                </a:moveTo>
                <a:lnTo>
                  <a:pt x="142135" y="43132"/>
                </a:lnTo>
                <a:lnTo>
                  <a:pt x="142135" y="44700"/>
                </a:lnTo>
                <a:lnTo>
                  <a:pt x="143236" y="45800"/>
                </a:lnTo>
                <a:lnTo>
                  <a:pt x="139500" y="45800"/>
                </a:lnTo>
                <a:close/>
                <a:moveTo>
                  <a:pt x="138933" y="45233"/>
                </a:moveTo>
                <a:lnTo>
                  <a:pt x="138933" y="41497"/>
                </a:lnTo>
                <a:lnTo>
                  <a:pt x="140034" y="42598"/>
                </a:lnTo>
                <a:lnTo>
                  <a:pt x="140201" y="42598"/>
                </a:lnTo>
                <a:lnTo>
                  <a:pt x="141602" y="42598"/>
                </a:lnTo>
                <a:close/>
                <a:moveTo>
                  <a:pt x="138166" y="45233"/>
                </a:moveTo>
                <a:lnTo>
                  <a:pt x="135531" y="42598"/>
                </a:lnTo>
                <a:lnTo>
                  <a:pt x="136898" y="42598"/>
                </a:lnTo>
                <a:lnTo>
                  <a:pt x="137165" y="42465"/>
                </a:lnTo>
                <a:lnTo>
                  <a:pt x="138166" y="41497"/>
                </a:lnTo>
                <a:lnTo>
                  <a:pt x="138166" y="45233"/>
                </a:lnTo>
                <a:close/>
                <a:moveTo>
                  <a:pt x="138166" y="47135"/>
                </a:moveTo>
                <a:lnTo>
                  <a:pt x="138166" y="50871"/>
                </a:lnTo>
                <a:lnTo>
                  <a:pt x="137165" y="49903"/>
                </a:lnTo>
                <a:lnTo>
                  <a:pt x="136898" y="49770"/>
                </a:lnTo>
                <a:lnTo>
                  <a:pt x="135531" y="49770"/>
                </a:lnTo>
                <a:close/>
                <a:moveTo>
                  <a:pt x="127258" y="56575"/>
                </a:moveTo>
                <a:lnTo>
                  <a:pt x="125223" y="56575"/>
                </a:lnTo>
                <a:lnTo>
                  <a:pt x="123555" y="54874"/>
                </a:lnTo>
                <a:lnTo>
                  <a:pt x="123555" y="47135"/>
                </a:lnTo>
                <a:lnTo>
                  <a:pt x="127258" y="50871"/>
                </a:lnTo>
                <a:close/>
                <a:moveTo>
                  <a:pt x="122755" y="54874"/>
                </a:moveTo>
                <a:lnTo>
                  <a:pt x="121087" y="56575"/>
                </a:lnTo>
                <a:lnTo>
                  <a:pt x="119052" y="56575"/>
                </a:lnTo>
                <a:lnTo>
                  <a:pt x="119052" y="50871"/>
                </a:lnTo>
                <a:lnTo>
                  <a:pt x="122755" y="47135"/>
                </a:lnTo>
                <a:close/>
                <a:moveTo>
                  <a:pt x="110112" y="51905"/>
                </a:moveTo>
                <a:lnTo>
                  <a:pt x="108144" y="53873"/>
                </a:lnTo>
                <a:lnTo>
                  <a:pt x="108144" y="52005"/>
                </a:lnTo>
                <a:lnTo>
                  <a:pt x="109579" y="50570"/>
                </a:lnTo>
                <a:lnTo>
                  <a:pt x="111580" y="50570"/>
                </a:lnTo>
                <a:lnTo>
                  <a:pt x="112914" y="51905"/>
                </a:lnTo>
                <a:close/>
                <a:moveTo>
                  <a:pt x="111347" y="47835"/>
                </a:moveTo>
                <a:lnTo>
                  <a:pt x="111347" y="49203"/>
                </a:lnTo>
                <a:lnTo>
                  <a:pt x="108711" y="46568"/>
                </a:lnTo>
                <a:lnTo>
                  <a:pt x="112447" y="46568"/>
                </a:lnTo>
                <a:lnTo>
                  <a:pt x="111480" y="47568"/>
                </a:lnTo>
                <a:close/>
                <a:moveTo>
                  <a:pt x="108711" y="45800"/>
                </a:moveTo>
                <a:lnTo>
                  <a:pt x="111347" y="43132"/>
                </a:lnTo>
                <a:lnTo>
                  <a:pt x="111347" y="44700"/>
                </a:lnTo>
                <a:lnTo>
                  <a:pt x="112447" y="45800"/>
                </a:lnTo>
                <a:lnTo>
                  <a:pt x="108711" y="45800"/>
                </a:lnTo>
                <a:close/>
                <a:moveTo>
                  <a:pt x="108144" y="45233"/>
                </a:moveTo>
                <a:lnTo>
                  <a:pt x="108144" y="41497"/>
                </a:lnTo>
                <a:lnTo>
                  <a:pt x="109145" y="42465"/>
                </a:lnTo>
                <a:lnTo>
                  <a:pt x="109412" y="42598"/>
                </a:lnTo>
                <a:lnTo>
                  <a:pt x="110813" y="42598"/>
                </a:lnTo>
                <a:close/>
                <a:moveTo>
                  <a:pt x="107377" y="45233"/>
                </a:moveTo>
                <a:lnTo>
                  <a:pt x="104709" y="42598"/>
                </a:lnTo>
                <a:lnTo>
                  <a:pt x="106110" y="42598"/>
                </a:lnTo>
                <a:lnTo>
                  <a:pt x="106276" y="42598"/>
                </a:lnTo>
                <a:lnTo>
                  <a:pt x="107377" y="41497"/>
                </a:lnTo>
                <a:lnTo>
                  <a:pt x="107377" y="45233"/>
                </a:lnTo>
                <a:close/>
                <a:moveTo>
                  <a:pt x="107377" y="47135"/>
                </a:moveTo>
                <a:lnTo>
                  <a:pt x="107377" y="50871"/>
                </a:lnTo>
                <a:lnTo>
                  <a:pt x="106276" y="49770"/>
                </a:lnTo>
                <a:lnTo>
                  <a:pt x="104709" y="49770"/>
                </a:lnTo>
                <a:close/>
                <a:moveTo>
                  <a:pt x="96469" y="56575"/>
                </a:moveTo>
                <a:lnTo>
                  <a:pt x="94435" y="56575"/>
                </a:lnTo>
                <a:lnTo>
                  <a:pt x="92767" y="54874"/>
                </a:lnTo>
                <a:lnTo>
                  <a:pt x="92767" y="47135"/>
                </a:lnTo>
                <a:lnTo>
                  <a:pt x="96469" y="50871"/>
                </a:lnTo>
                <a:close/>
                <a:moveTo>
                  <a:pt x="91966" y="54874"/>
                </a:moveTo>
                <a:lnTo>
                  <a:pt x="90298" y="56575"/>
                </a:lnTo>
                <a:lnTo>
                  <a:pt x="88264" y="56575"/>
                </a:lnTo>
                <a:lnTo>
                  <a:pt x="88264" y="50871"/>
                </a:lnTo>
                <a:lnTo>
                  <a:pt x="91966" y="47135"/>
                </a:lnTo>
                <a:close/>
                <a:moveTo>
                  <a:pt x="79324" y="51905"/>
                </a:moveTo>
                <a:lnTo>
                  <a:pt x="77356" y="53873"/>
                </a:lnTo>
                <a:lnTo>
                  <a:pt x="77356" y="52005"/>
                </a:lnTo>
                <a:lnTo>
                  <a:pt x="78790" y="50570"/>
                </a:lnTo>
                <a:lnTo>
                  <a:pt x="80792" y="50570"/>
                </a:lnTo>
                <a:lnTo>
                  <a:pt x="82126" y="51905"/>
                </a:lnTo>
                <a:close/>
                <a:moveTo>
                  <a:pt x="80558" y="47835"/>
                </a:moveTo>
                <a:lnTo>
                  <a:pt x="80558" y="49203"/>
                </a:lnTo>
                <a:lnTo>
                  <a:pt x="77923" y="46568"/>
                </a:lnTo>
                <a:lnTo>
                  <a:pt x="81659" y="46568"/>
                </a:lnTo>
                <a:lnTo>
                  <a:pt x="80691" y="47568"/>
                </a:lnTo>
                <a:close/>
                <a:moveTo>
                  <a:pt x="77923" y="45800"/>
                </a:moveTo>
                <a:lnTo>
                  <a:pt x="80558" y="43132"/>
                </a:lnTo>
                <a:lnTo>
                  <a:pt x="80558" y="44700"/>
                </a:lnTo>
                <a:lnTo>
                  <a:pt x="81659" y="45800"/>
                </a:lnTo>
                <a:lnTo>
                  <a:pt x="77923" y="45800"/>
                </a:lnTo>
                <a:close/>
                <a:moveTo>
                  <a:pt x="77356" y="45233"/>
                </a:moveTo>
                <a:lnTo>
                  <a:pt x="77356" y="41497"/>
                </a:lnTo>
                <a:lnTo>
                  <a:pt x="78457" y="42598"/>
                </a:lnTo>
                <a:lnTo>
                  <a:pt x="78623" y="42598"/>
                </a:lnTo>
                <a:lnTo>
                  <a:pt x="79991" y="42598"/>
                </a:lnTo>
                <a:close/>
                <a:moveTo>
                  <a:pt x="76589" y="45233"/>
                </a:moveTo>
                <a:lnTo>
                  <a:pt x="73920" y="42598"/>
                </a:lnTo>
                <a:lnTo>
                  <a:pt x="75321" y="42598"/>
                </a:lnTo>
                <a:lnTo>
                  <a:pt x="75588" y="42465"/>
                </a:lnTo>
                <a:lnTo>
                  <a:pt x="76555" y="41497"/>
                </a:lnTo>
                <a:lnTo>
                  <a:pt x="76555" y="45233"/>
                </a:lnTo>
                <a:close/>
                <a:moveTo>
                  <a:pt x="76589" y="47135"/>
                </a:moveTo>
                <a:lnTo>
                  <a:pt x="76589" y="50871"/>
                </a:lnTo>
                <a:lnTo>
                  <a:pt x="75588" y="49903"/>
                </a:lnTo>
                <a:lnTo>
                  <a:pt x="75321" y="49770"/>
                </a:lnTo>
                <a:lnTo>
                  <a:pt x="73920" y="49770"/>
                </a:lnTo>
                <a:close/>
                <a:moveTo>
                  <a:pt x="65681" y="56575"/>
                </a:moveTo>
                <a:lnTo>
                  <a:pt x="63646" y="56575"/>
                </a:lnTo>
                <a:lnTo>
                  <a:pt x="61978" y="54874"/>
                </a:lnTo>
                <a:lnTo>
                  <a:pt x="61978" y="47135"/>
                </a:lnTo>
                <a:lnTo>
                  <a:pt x="65681" y="50871"/>
                </a:lnTo>
                <a:close/>
                <a:moveTo>
                  <a:pt x="61178" y="54874"/>
                </a:moveTo>
                <a:lnTo>
                  <a:pt x="59510" y="56575"/>
                </a:lnTo>
                <a:lnTo>
                  <a:pt x="57475" y="56575"/>
                </a:lnTo>
                <a:lnTo>
                  <a:pt x="57475" y="50871"/>
                </a:lnTo>
                <a:lnTo>
                  <a:pt x="61178" y="47135"/>
                </a:lnTo>
                <a:close/>
                <a:moveTo>
                  <a:pt x="48535" y="51905"/>
                </a:moveTo>
                <a:lnTo>
                  <a:pt x="46567" y="53873"/>
                </a:lnTo>
                <a:lnTo>
                  <a:pt x="46567" y="52005"/>
                </a:lnTo>
                <a:lnTo>
                  <a:pt x="48001" y="50570"/>
                </a:lnTo>
                <a:lnTo>
                  <a:pt x="50003" y="50570"/>
                </a:lnTo>
                <a:lnTo>
                  <a:pt x="51337" y="51905"/>
                </a:lnTo>
                <a:close/>
                <a:moveTo>
                  <a:pt x="46567" y="47135"/>
                </a:moveTo>
                <a:lnTo>
                  <a:pt x="49202" y="49770"/>
                </a:lnTo>
                <a:lnTo>
                  <a:pt x="47835" y="49770"/>
                </a:lnTo>
                <a:lnTo>
                  <a:pt x="47568" y="49903"/>
                </a:lnTo>
                <a:lnTo>
                  <a:pt x="46567" y="50871"/>
                </a:lnTo>
                <a:lnTo>
                  <a:pt x="46567" y="47135"/>
                </a:lnTo>
                <a:close/>
                <a:moveTo>
                  <a:pt x="49769" y="47835"/>
                </a:moveTo>
                <a:lnTo>
                  <a:pt x="49769" y="49203"/>
                </a:lnTo>
                <a:lnTo>
                  <a:pt x="47134" y="46568"/>
                </a:lnTo>
                <a:lnTo>
                  <a:pt x="50870" y="46568"/>
                </a:lnTo>
                <a:lnTo>
                  <a:pt x="49903" y="47568"/>
                </a:lnTo>
                <a:close/>
                <a:moveTo>
                  <a:pt x="47134" y="45800"/>
                </a:moveTo>
                <a:lnTo>
                  <a:pt x="49769" y="43132"/>
                </a:lnTo>
                <a:lnTo>
                  <a:pt x="49769" y="44700"/>
                </a:lnTo>
                <a:lnTo>
                  <a:pt x="50870" y="45800"/>
                </a:lnTo>
                <a:lnTo>
                  <a:pt x="47134" y="45800"/>
                </a:lnTo>
                <a:close/>
                <a:moveTo>
                  <a:pt x="46567" y="45233"/>
                </a:moveTo>
                <a:lnTo>
                  <a:pt x="46567" y="41497"/>
                </a:lnTo>
                <a:lnTo>
                  <a:pt x="47534" y="42465"/>
                </a:lnTo>
                <a:lnTo>
                  <a:pt x="47835" y="42598"/>
                </a:lnTo>
                <a:lnTo>
                  <a:pt x="49202" y="42598"/>
                </a:lnTo>
                <a:close/>
                <a:moveTo>
                  <a:pt x="45767" y="45233"/>
                </a:moveTo>
                <a:lnTo>
                  <a:pt x="43131" y="42598"/>
                </a:lnTo>
                <a:lnTo>
                  <a:pt x="44532" y="42598"/>
                </a:lnTo>
                <a:lnTo>
                  <a:pt x="44699" y="42598"/>
                </a:lnTo>
                <a:lnTo>
                  <a:pt x="45767" y="41497"/>
                </a:lnTo>
                <a:close/>
                <a:moveTo>
                  <a:pt x="45767" y="47135"/>
                </a:moveTo>
                <a:lnTo>
                  <a:pt x="45767" y="50871"/>
                </a:lnTo>
                <a:lnTo>
                  <a:pt x="44699" y="49770"/>
                </a:lnTo>
                <a:lnTo>
                  <a:pt x="43131" y="49770"/>
                </a:lnTo>
                <a:close/>
                <a:moveTo>
                  <a:pt x="45767" y="76022"/>
                </a:moveTo>
                <a:lnTo>
                  <a:pt x="43131" y="73387"/>
                </a:lnTo>
                <a:lnTo>
                  <a:pt x="44699" y="73387"/>
                </a:lnTo>
                <a:lnTo>
                  <a:pt x="45767" y="72286"/>
                </a:lnTo>
                <a:close/>
                <a:moveTo>
                  <a:pt x="43798" y="71285"/>
                </a:moveTo>
                <a:lnTo>
                  <a:pt x="45767" y="69317"/>
                </a:lnTo>
                <a:lnTo>
                  <a:pt x="45767" y="71152"/>
                </a:lnTo>
                <a:lnTo>
                  <a:pt x="44366" y="72586"/>
                </a:lnTo>
                <a:lnTo>
                  <a:pt x="42364" y="72586"/>
                </a:lnTo>
                <a:lnTo>
                  <a:pt x="41030" y="71285"/>
                </a:lnTo>
                <a:close/>
                <a:moveTo>
                  <a:pt x="42564" y="75321"/>
                </a:moveTo>
                <a:lnTo>
                  <a:pt x="42564" y="73954"/>
                </a:lnTo>
                <a:lnTo>
                  <a:pt x="45233" y="76589"/>
                </a:lnTo>
                <a:lnTo>
                  <a:pt x="41497" y="76589"/>
                </a:lnTo>
                <a:lnTo>
                  <a:pt x="42464" y="75588"/>
                </a:lnTo>
                <a:close/>
                <a:moveTo>
                  <a:pt x="45233" y="77356"/>
                </a:moveTo>
                <a:lnTo>
                  <a:pt x="42564" y="80025"/>
                </a:lnTo>
                <a:lnTo>
                  <a:pt x="42564" y="78457"/>
                </a:lnTo>
                <a:lnTo>
                  <a:pt x="41497" y="77356"/>
                </a:lnTo>
                <a:close/>
                <a:moveTo>
                  <a:pt x="45767" y="77923"/>
                </a:moveTo>
                <a:lnTo>
                  <a:pt x="45767" y="81659"/>
                </a:lnTo>
                <a:lnTo>
                  <a:pt x="44699" y="80559"/>
                </a:lnTo>
                <a:lnTo>
                  <a:pt x="44532" y="80559"/>
                </a:lnTo>
                <a:lnTo>
                  <a:pt x="43131" y="80559"/>
                </a:lnTo>
                <a:close/>
                <a:moveTo>
                  <a:pt x="46567" y="77923"/>
                </a:moveTo>
                <a:lnTo>
                  <a:pt x="49202" y="80559"/>
                </a:lnTo>
                <a:lnTo>
                  <a:pt x="47835" y="80559"/>
                </a:lnTo>
                <a:lnTo>
                  <a:pt x="47568" y="80692"/>
                </a:lnTo>
                <a:lnTo>
                  <a:pt x="46567" y="81659"/>
                </a:lnTo>
                <a:lnTo>
                  <a:pt x="46567" y="77923"/>
                </a:lnTo>
                <a:close/>
                <a:moveTo>
                  <a:pt x="46567" y="76022"/>
                </a:moveTo>
                <a:lnTo>
                  <a:pt x="46567" y="72286"/>
                </a:lnTo>
                <a:lnTo>
                  <a:pt x="47534" y="73253"/>
                </a:lnTo>
                <a:lnTo>
                  <a:pt x="47835" y="73387"/>
                </a:lnTo>
                <a:lnTo>
                  <a:pt x="49202" y="73387"/>
                </a:lnTo>
                <a:close/>
                <a:moveTo>
                  <a:pt x="57475" y="66582"/>
                </a:moveTo>
                <a:lnTo>
                  <a:pt x="59510" y="66582"/>
                </a:lnTo>
                <a:lnTo>
                  <a:pt x="61178" y="68283"/>
                </a:lnTo>
                <a:lnTo>
                  <a:pt x="61178" y="76022"/>
                </a:lnTo>
                <a:lnTo>
                  <a:pt x="57475" y="72286"/>
                </a:lnTo>
                <a:close/>
                <a:moveTo>
                  <a:pt x="61978" y="68283"/>
                </a:moveTo>
                <a:lnTo>
                  <a:pt x="63646" y="66582"/>
                </a:lnTo>
                <a:lnTo>
                  <a:pt x="65681" y="66582"/>
                </a:lnTo>
                <a:lnTo>
                  <a:pt x="65681" y="72286"/>
                </a:lnTo>
                <a:lnTo>
                  <a:pt x="61978" y="76022"/>
                </a:lnTo>
                <a:close/>
                <a:moveTo>
                  <a:pt x="74620" y="71285"/>
                </a:moveTo>
                <a:lnTo>
                  <a:pt x="76589" y="69317"/>
                </a:lnTo>
                <a:lnTo>
                  <a:pt x="76589" y="71152"/>
                </a:lnTo>
                <a:lnTo>
                  <a:pt x="75154" y="72586"/>
                </a:lnTo>
                <a:lnTo>
                  <a:pt x="73153" y="72586"/>
                </a:lnTo>
                <a:lnTo>
                  <a:pt x="71818" y="71285"/>
                </a:lnTo>
                <a:close/>
                <a:moveTo>
                  <a:pt x="73386" y="75321"/>
                </a:moveTo>
                <a:lnTo>
                  <a:pt x="73386" y="73954"/>
                </a:lnTo>
                <a:lnTo>
                  <a:pt x="76021" y="76589"/>
                </a:lnTo>
                <a:lnTo>
                  <a:pt x="72285" y="76589"/>
                </a:lnTo>
                <a:lnTo>
                  <a:pt x="73253" y="75588"/>
                </a:lnTo>
                <a:close/>
                <a:moveTo>
                  <a:pt x="76021" y="77356"/>
                </a:moveTo>
                <a:lnTo>
                  <a:pt x="73386" y="80025"/>
                </a:lnTo>
                <a:lnTo>
                  <a:pt x="73386" y="78457"/>
                </a:lnTo>
                <a:lnTo>
                  <a:pt x="72285" y="77356"/>
                </a:lnTo>
                <a:close/>
                <a:moveTo>
                  <a:pt x="76589" y="77923"/>
                </a:moveTo>
                <a:lnTo>
                  <a:pt x="76589" y="81659"/>
                </a:lnTo>
                <a:lnTo>
                  <a:pt x="75588" y="80692"/>
                </a:lnTo>
                <a:lnTo>
                  <a:pt x="75321" y="80559"/>
                </a:lnTo>
                <a:lnTo>
                  <a:pt x="73920" y="80559"/>
                </a:lnTo>
                <a:close/>
                <a:moveTo>
                  <a:pt x="77356" y="77923"/>
                </a:moveTo>
                <a:lnTo>
                  <a:pt x="80024" y="80559"/>
                </a:lnTo>
                <a:lnTo>
                  <a:pt x="78623" y="80559"/>
                </a:lnTo>
                <a:lnTo>
                  <a:pt x="78457" y="80559"/>
                </a:lnTo>
                <a:lnTo>
                  <a:pt x="77356" y="81659"/>
                </a:lnTo>
                <a:lnTo>
                  <a:pt x="77356" y="77923"/>
                </a:lnTo>
                <a:close/>
                <a:moveTo>
                  <a:pt x="77356" y="76022"/>
                </a:moveTo>
                <a:lnTo>
                  <a:pt x="77356" y="72286"/>
                </a:lnTo>
                <a:lnTo>
                  <a:pt x="78457" y="73387"/>
                </a:lnTo>
                <a:lnTo>
                  <a:pt x="80024" y="73387"/>
                </a:lnTo>
                <a:close/>
                <a:moveTo>
                  <a:pt x="88264" y="66582"/>
                </a:moveTo>
                <a:lnTo>
                  <a:pt x="90298" y="66582"/>
                </a:lnTo>
                <a:lnTo>
                  <a:pt x="91966" y="68283"/>
                </a:lnTo>
                <a:lnTo>
                  <a:pt x="91966" y="76022"/>
                </a:lnTo>
                <a:lnTo>
                  <a:pt x="88264" y="72286"/>
                </a:lnTo>
                <a:close/>
                <a:moveTo>
                  <a:pt x="92767" y="68283"/>
                </a:moveTo>
                <a:lnTo>
                  <a:pt x="94435" y="66582"/>
                </a:lnTo>
                <a:lnTo>
                  <a:pt x="96469" y="66582"/>
                </a:lnTo>
                <a:lnTo>
                  <a:pt x="96469" y="72286"/>
                </a:lnTo>
                <a:lnTo>
                  <a:pt x="92767" y="76022"/>
                </a:lnTo>
                <a:close/>
                <a:moveTo>
                  <a:pt x="105409" y="71285"/>
                </a:moveTo>
                <a:lnTo>
                  <a:pt x="107377" y="69317"/>
                </a:lnTo>
                <a:lnTo>
                  <a:pt x="107377" y="71152"/>
                </a:lnTo>
                <a:lnTo>
                  <a:pt x="105943" y="72586"/>
                </a:lnTo>
                <a:lnTo>
                  <a:pt x="103941" y="72586"/>
                </a:lnTo>
                <a:lnTo>
                  <a:pt x="102607" y="71285"/>
                </a:lnTo>
                <a:close/>
                <a:moveTo>
                  <a:pt x="104175" y="75321"/>
                </a:moveTo>
                <a:lnTo>
                  <a:pt x="104175" y="73954"/>
                </a:lnTo>
                <a:lnTo>
                  <a:pt x="106810" y="76589"/>
                </a:lnTo>
                <a:lnTo>
                  <a:pt x="103074" y="76589"/>
                </a:lnTo>
                <a:lnTo>
                  <a:pt x="104041" y="75588"/>
                </a:lnTo>
                <a:close/>
                <a:moveTo>
                  <a:pt x="106810" y="77356"/>
                </a:moveTo>
                <a:lnTo>
                  <a:pt x="104175" y="80025"/>
                </a:lnTo>
                <a:lnTo>
                  <a:pt x="104175" y="78457"/>
                </a:lnTo>
                <a:lnTo>
                  <a:pt x="103074" y="77356"/>
                </a:lnTo>
                <a:close/>
                <a:moveTo>
                  <a:pt x="107377" y="77923"/>
                </a:moveTo>
                <a:lnTo>
                  <a:pt x="107377" y="81659"/>
                </a:lnTo>
                <a:lnTo>
                  <a:pt x="106276" y="80559"/>
                </a:lnTo>
                <a:lnTo>
                  <a:pt x="106110" y="80559"/>
                </a:lnTo>
                <a:lnTo>
                  <a:pt x="104709" y="80559"/>
                </a:lnTo>
                <a:close/>
                <a:moveTo>
                  <a:pt x="108144" y="77923"/>
                </a:moveTo>
                <a:lnTo>
                  <a:pt x="110813" y="80559"/>
                </a:lnTo>
                <a:lnTo>
                  <a:pt x="109412" y="80559"/>
                </a:lnTo>
                <a:lnTo>
                  <a:pt x="109145" y="80692"/>
                </a:lnTo>
                <a:lnTo>
                  <a:pt x="108144" y="81659"/>
                </a:lnTo>
                <a:lnTo>
                  <a:pt x="108144" y="77923"/>
                </a:lnTo>
                <a:close/>
                <a:moveTo>
                  <a:pt x="108144" y="76022"/>
                </a:moveTo>
                <a:lnTo>
                  <a:pt x="108144" y="72286"/>
                </a:lnTo>
                <a:lnTo>
                  <a:pt x="109145" y="73253"/>
                </a:lnTo>
                <a:lnTo>
                  <a:pt x="109412" y="73387"/>
                </a:lnTo>
                <a:lnTo>
                  <a:pt x="110813" y="73387"/>
                </a:lnTo>
                <a:close/>
                <a:moveTo>
                  <a:pt x="119052" y="66582"/>
                </a:moveTo>
                <a:lnTo>
                  <a:pt x="121087" y="66582"/>
                </a:lnTo>
                <a:lnTo>
                  <a:pt x="122755" y="68283"/>
                </a:lnTo>
                <a:lnTo>
                  <a:pt x="122755" y="76022"/>
                </a:lnTo>
                <a:lnTo>
                  <a:pt x="119052" y="72286"/>
                </a:lnTo>
                <a:close/>
                <a:moveTo>
                  <a:pt x="123555" y="68283"/>
                </a:moveTo>
                <a:lnTo>
                  <a:pt x="125223" y="66582"/>
                </a:lnTo>
                <a:lnTo>
                  <a:pt x="127258" y="66582"/>
                </a:lnTo>
                <a:lnTo>
                  <a:pt x="127258" y="72286"/>
                </a:lnTo>
                <a:lnTo>
                  <a:pt x="123555" y="76022"/>
                </a:lnTo>
                <a:lnTo>
                  <a:pt x="123555" y="68283"/>
                </a:lnTo>
                <a:close/>
                <a:moveTo>
                  <a:pt x="136198" y="71285"/>
                </a:moveTo>
                <a:lnTo>
                  <a:pt x="138166" y="69317"/>
                </a:lnTo>
                <a:lnTo>
                  <a:pt x="138166" y="71152"/>
                </a:lnTo>
                <a:lnTo>
                  <a:pt x="136731" y="72586"/>
                </a:lnTo>
                <a:lnTo>
                  <a:pt x="134730" y="72586"/>
                </a:lnTo>
                <a:lnTo>
                  <a:pt x="133396" y="71285"/>
                </a:lnTo>
                <a:close/>
                <a:moveTo>
                  <a:pt x="134964" y="75321"/>
                </a:moveTo>
                <a:lnTo>
                  <a:pt x="134964" y="73954"/>
                </a:lnTo>
                <a:lnTo>
                  <a:pt x="137599" y="76589"/>
                </a:lnTo>
                <a:lnTo>
                  <a:pt x="133863" y="76589"/>
                </a:lnTo>
                <a:lnTo>
                  <a:pt x="134830" y="75588"/>
                </a:lnTo>
                <a:close/>
                <a:moveTo>
                  <a:pt x="137599" y="77356"/>
                </a:moveTo>
                <a:lnTo>
                  <a:pt x="134964" y="80025"/>
                </a:lnTo>
                <a:lnTo>
                  <a:pt x="134964" y="78457"/>
                </a:lnTo>
                <a:lnTo>
                  <a:pt x="133863" y="77356"/>
                </a:lnTo>
                <a:close/>
                <a:moveTo>
                  <a:pt x="138166" y="77923"/>
                </a:moveTo>
                <a:lnTo>
                  <a:pt x="138166" y="81659"/>
                </a:lnTo>
                <a:lnTo>
                  <a:pt x="137165" y="80692"/>
                </a:lnTo>
                <a:lnTo>
                  <a:pt x="136898" y="80559"/>
                </a:lnTo>
                <a:lnTo>
                  <a:pt x="135531" y="80559"/>
                </a:lnTo>
                <a:close/>
                <a:moveTo>
                  <a:pt x="138933" y="77923"/>
                </a:moveTo>
                <a:lnTo>
                  <a:pt x="141602" y="80559"/>
                </a:lnTo>
                <a:lnTo>
                  <a:pt x="140201" y="80559"/>
                </a:lnTo>
                <a:lnTo>
                  <a:pt x="140034" y="80559"/>
                </a:lnTo>
                <a:lnTo>
                  <a:pt x="138933" y="81659"/>
                </a:lnTo>
                <a:close/>
                <a:moveTo>
                  <a:pt x="138933" y="76022"/>
                </a:moveTo>
                <a:lnTo>
                  <a:pt x="138933" y="72286"/>
                </a:lnTo>
                <a:lnTo>
                  <a:pt x="140034" y="73387"/>
                </a:lnTo>
                <a:lnTo>
                  <a:pt x="141602" y="73387"/>
                </a:lnTo>
                <a:close/>
                <a:moveTo>
                  <a:pt x="149841" y="66582"/>
                </a:moveTo>
                <a:lnTo>
                  <a:pt x="151876" y="66582"/>
                </a:lnTo>
                <a:lnTo>
                  <a:pt x="153543" y="68283"/>
                </a:lnTo>
                <a:lnTo>
                  <a:pt x="153543" y="76022"/>
                </a:lnTo>
                <a:lnTo>
                  <a:pt x="149841" y="72286"/>
                </a:lnTo>
                <a:lnTo>
                  <a:pt x="149841" y="66582"/>
                </a:lnTo>
                <a:close/>
                <a:moveTo>
                  <a:pt x="154344" y="68283"/>
                </a:moveTo>
                <a:lnTo>
                  <a:pt x="156012" y="66582"/>
                </a:lnTo>
                <a:lnTo>
                  <a:pt x="158047" y="66582"/>
                </a:lnTo>
                <a:lnTo>
                  <a:pt x="158047" y="72286"/>
                </a:lnTo>
                <a:lnTo>
                  <a:pt x="154344" y="76022"/>
                </a:lnTo>
                <a:lnTo>
                  <a:pt x="154344" y="68283"/>
                </a:lnTo>
                <a:close/>
                <a:moveTo>
                  <a:pt x="166986" y="71285"/>
                </a:moveTo>
                <a:lnTo>
                  <a:pt x="168954" y="69317"/>
                </a:lnTo>
                <a:lnTo>
                  <a:pt x="168954" y="71152"/>
                </a:lnTo>
                <a:lnTo>
                  <a:pt x="167520" y="72586"/>
                </a:lnTo>
                <a:lnTo>
                  <a:pt x="165519" y="72586"/>
                </a:lnTo>
                <a:lnTo>
                  <a:pt x="164184" y="71285"/>
                </a:lnTo>
                <a:close/>
                <a:moveTo>
                  <a:pt x="165752" y="75321"/>
                </a:moveTo>
                <a:lnTo>
                  <a:pt x="165752" y="73954"/>
                </a:lnTo>
                <a:lnTo>
                  <a:pt x="168387" y="76589"/>
                </a:lnTo>
                <a:lnTo>
                  <a:pt x="164651" y="76589"/>
                </a:lnTo>
                <a:lnTo>
                  <a:pt x="165619" y="75588"/>
                </a:lnTo>
                <a:close/>
                <a:moveTo>
                  <a:pt x="168387" y="77356"/>
                </a:moveTo>
                <a:lnTo>
                  <a:pt x="165752" y="80025"/>
                </a:lnTo>
                <a:lnTo>
                  <a:pt x="165752" y="78457"/>
                </a:lnTo>
                <a:lnTo>
                  <a:pt x="164651" y="77356"/>
                </a:lnTo>
                <a:close/>
                <a:moveTo>
                  <a:pt x="168954" y="77923"/>
                </a:moveTo>
                <a:lnTo>
                  <a:pt x="168954" y="81659"/>
                </a:lnTo>
                <a:lnTo>
                  <a:pt x="167854" y="80559"/>
                </a:lnTo>
                <a:lnTo>
                  <a:pt x="167687" y="80559"/>
                </a:lnTo>
                <a:lnTo>
                  <a:pt x="166319" y="80559"/>
                </a:lnTo>
                <a:close/>
                <a:moveTo>
                  <a:pt x="169755" y="77923"/>
                </a:moveTo>
                <a:lnTo>
                  <a:pt x="172390" y="80559"/>
                </a:lnTo>
                <a:lnTo>
                  <a:pt x="170989" y="80559"/>
                </a:lnTo>
                <a:lnTo>
                  <a:pt x="170722" y="80692"/>
                </a:lnTo>
                <a:lnTo>
                  <a:pt x="169755" y="81659"/>
                </a:lnTo>
                <a:lnTo>
                  <a:pt x="169755" y="77923"/>
                </a:lnTo>
                <a:close/>
                <a:moveTo>
                  <a:pt x="169755" y="76022"/>
                </a:moveTo>
                <a:lnTo>
                  <a:pt x="169755" y="72286"/>
                </a:lnTo>
                <a:lnTo>
                  <a:pt x="170722" y="73253"/>
                </a:lnTo>
                <a:lnTo>
                  <a:pt x="170989" y="73387"/>
                </a:lnTo>
                <a:lnTo>
                  <a:pt x="172390" y="73387"/>
                </a:lnTo>
                <a:close/>
                <a:moveTo>
                  <a:pt x="180629" y="66582"/>
                </a:moveTo>
                <a:lnTo>
                  <a:pt x="182664" y="66582"/>
                </a:lnTo>
                <a:lnTo>
                  <a:pt x="184332" y="68283"/>
                </a:lnTo>
                <a:lnTo>
                  <a:pt x="184332" y="76022"/>
                </a:lnTo>
                <a:lnTo>
                  <a:pt x="180629" y="72286"/>
                </a:lnTo>
                <a:lnTo>
                  <a:pt x="180629" y="66582"/>
                </a:lnTo>
                <a:close/>
                <a:moveTo>
                  <a:pt x="185133" y="68283"/>
                </a:moveTo>
                <a:lnTo>
                  <a:pt x="186801" y="66582"/>
                </a:lnTo>
                <a:lnTo>
                  <a:pt x="188835" y="66582"/>
                </a:lnTo>
                <a:lnTo>
                  <a:pt x="188835" y="72286"/>
                </a:lnTo>
                <a:lnTo>
                  <a:pt x="185133" y="76022"/>
                </a:lnTo>
                <a:lnTo>
                  <a:pt x="185133" y="68283"/>
                </a:lnTo>
                <a:close/>
                <a:moveTo>
                  <a:pt x="197775" y="71285"/>
                </a:moveTo>
                <a:lnTo>
                  <a:pt x="199743" y="69317"/>
                </a:lnTo>
                <a:lnTo>
                  <a:pt x="199743" y="71152"/>
                </a:lnTo>
                <a:lnTo>
                  <a:pt x="198309" y="72586"/>
                </a:lnTo>
                <a:lnTo>
                  <a:pt x="196307" y="72586"/>
                </a:lnTo>
                <a:lnTo>
                  <a:pt x="194973" y="71285"/>
                </a:lnTo>
                <a:close/>
                <a:moveTo>
                  <a:pt x="199743" y="76022"/>
                </a:moveTo>
                <a:lnTo>
                  <a:pt x="197108" y="73387"/>
                </a:lnTo>
                <a:lnTo>
                  <a:pt x="198476" y="73387"/>
                </a:lnTo>
                <a:lnTo>
                  <a:pt x="198776" y="73253"/>
                </a:lnTo>
                <a:lnTo>
                  <a:pt x="199743" y="72286"/>
                </a:lnTo>
                <a:lnTo>
                  <a:pt x="199743" y="76022"/>
                </a:lnTo>
                <a:close/>
                <a:moveTo>
                  <a:pt x="196541" y="75321"/>
                </a:moveTo>
                <a:lnTo>
                  <a:pt x="196541" y="73954"/>
                </a:lnTo>
                <a:lnTo>
                  <a:pt x="199176" y="76589"/>
                </a:lnTo>
                <a:lnTo>
                  <a:pt x="195440" y="76589"/>
                </a:lnTo>
                <a:lnTo>
                  <a:pt x="196407" y="75588"/>
                </a:lnTo>
                <a:close/>
                <a:moveTo>
                  <a:pt x="199176" y="77356"/>
                </a:moveTo>
                <a:lnTo>
                  <a:pt x="196541" y="80025"/>
                </a:lnTo>
                <a:lnTo>
                  <a:pt x="196541" y="78457"/>
                </a:lnTo>
                <a:lnTo>
                  <a:pt x="195440" y="77356"/>
                </a:lnTo>
                <a:close/>
                <a:moveTo>
                  <a:pt x="199743" y="77923"/>
                </a:moveTo>
                <a:lnTo>
                  <a:pt x="199743" y="81659"/>
                </a:lnTo>
                <a:lnTo>
                  <a:pt x="198776" y="80692"/>
                </a:lnTo>
                <a:lnTo>
                  <a:pt x="198476" y="80559"/>
                </a:lnTo>
                <a:lnTo>
                  <a:pt x="197108" y="80559"/>
                </a:lnTo>
                <a:close/>
                <a:moveTo>
                  <a:pt x="200544" y="77923"/>
                </a:moveTo>
                <a:lnTo>
                  <a:pt x="203179" y="80559"/>
                </a:lnTo>
                <a:lnTo>
                  <a:pt x="201778" y="80559"/>
                </a:lnTo>
                <a:lnTo>
                  <a:pt x="201644" y="80559"/>
                </a:lnTo>
                <a:lnTo>
                  <a:pt x="200544" y="81659"/>
                </a:lnTo>
                <a:close/>
                <a:moveTo>
                  <a:pt x="200544" y="76022"/>
                </a:moveTo>
                <a:lnTo>
                  <a:pt x="200544" y="72286"/>
                </a:lnTo>
                <a:lnTo>
                  <a:pt x="201644" y="73387"/>
                </a:lnTo>
                <a:lnTo>
                  <a:pt x="203179" y="73387"/>
                </a:lnTo>
                <a:close/>
                <a:moveTo>
                  <a:pt x="200544" y="54974"/>
                </a:moveTo>
                <a:lnTo>
                  <a:pt x="202812" y="52672"/>
                </a:lnTo>
                <a:lnTo>
                  <a:pt x="206081" y="52672"/>
                </a:lnTo>
                <a:lnTo>
                  <a:pt x="207749" y="54373"/>
                </a:lnTo>
                <a:lnTo>
                  <a:pt x="203679" y="54373"/>
                </a:lnTo>
                <a:lnTo>
                  <a:pt x="203412" y="54473"/>
                </a:lnTo>
                <a:lnTo>
                  <a:pt x="200544" y="57342"/>
                </a:lnTo>
                <a:close/>
                <a:moveTo>
                  <a:pt x="205848" y="51338"/>
                </a:moveTo>
                <a:lnTo>
                  <a:pt x="204513" y="50003"/>
                </a:lnTo>
                <a:lnTo>
                  <a:pt x="204513" y="48002"/>
                </a:lnTo>
                <a:lnTo>
                  <a:pt x="205948" y="46568"/>
                </a:lnTo>
                <a:lnTo>
                  <a:pt x="207816" y="46568"/>
                </a:lnTo>
                <a:lnTo>
                  <a:pt x="205848" y="48536"/>
                </a:lnTo>
                <a:close/>
                <a:moveTo>
                  <a:pt x="205948" y="45800"/>
                </a:moveTo>
                <a:lnTo>
                  <a:pt x="204513" y="44366"/>
                </a:lnTo>
                <a:lnTo>
                  <a:pt x="204513" y="42365"/>
                </a:lnTo>
                <a:lnTo>
                  <a:pt x="205848" y="41030"/>
                </a:lnTo>
                <a:lnTo>
                  <a:pt x="205848" y="43832"/>
                </a:lnTo>
                <a:lnTo>
                  <a:pt x="207816" y="45800"/>
                </a:lnTo>
                <a:lnTo>
                  <a:pt x="205948" y="45800"/>
                </a:lnTo>
                <a:close/>
                <a:moveTo>
                  <a:pt x="203979" y="41797"/>
                </a:moveTo>
                <a:lnTo>
                  <a:pt x="201945" y="41797"/>
                </a:lnTo>
                <a:lnTo>
                  <a:pt x="200544" y="40363"/>
                </a:lnTo>
                <a:lnTo>
                  <a:pt x="200544" y="38495"/>
                </a:lnTo>
                <a:lnTo>
                  <a:pt x="202512" y="40463"/>
                </a:lnTo>
                <a:lnTo>
                  <a:pt x="202645" y="40463"/>
                </a:lnTo>
                <a:lnTo>
                  <a:pt x="205280" y="40463"/>
                </a:lnTo>
                <a:close/>
                <a:moveTo>
                  <a:pt x="199743" y="40363"/>
                </a:moveTo>
                <a:lnTo>
                  <a:pt x="198309" y="41797"/>
                </a:lnTo>
                <a:lnTo>
                  <a:pt x="196307" y="41797"/>
                </a:lnTo>
                <a:lnTo>
                  <a:pt x="194973" y="40463"/>
                </a:lnTo>
                <a:lnTo>
                  <a:pt x="197775" y="40463"/>
                </a:lnTo>
                <a:lnTo>
                  <a:pt x="199743" y="38495"/>
                </a:lnTo>
                <a:lnTo>
                  <a:pt x="199743" y="40363"/>
                </a:lnTo>
                <a:close/>
                <a:moveTo>
                  <a:pt x="194339" y="46568"/>
                </a:moveTo>
                <a:lnTo>
                  <a:pt x="195740" y="48002"/>
                </a:lnTo>
                <a:lnTo>
                  <a:pt x="195740" y="50003"/>
                </a:lnTo>
                <a:lnTo>
                  <a:pt x="194439" y="51338"/>
                </a:lnTo>
                <a:lnTo>
                  <a:pt x="194439" y="48536"/>
                </a:lnTo>
                <a:lnTo>
                  <a:pt x="192471" y="46568"/>
                </a:lnTo>
                <a:lnTo>
                  <a:pt x="194339" y="46568"/>
                </a:lnTo>
                <a:close/>
                <a:moveTo>
                  <a:pt x="175059" y="48536"/>
                </a:moveTo>
                <a:lnTo>
                  <a:pt x="175059" y="51338"/>
                </a:lnTo>
                <a:lnTo>
                  <a:pt x="173725" y="50003"/>
                </a:lnTo>
                <a:lnTo>
                  <a:pt x="173725" y="48002"/>
                </a:lnTo>
                <a:lnTo>
                  <a:pt x="175159" y="46568"/>
                </a:lnTo>
                <a:lnTo>
                  <a:pt x="177027" y="46568"/>
                </a:lnTo>
                <a:close/>
                <a:moveTo>
                  <a:pt x="175159" y="45800"/>
                </a:moveTo>
                <a:lnTo>
                  <a:pt x="173725" y="44366"/>
                </a:lnTo>
                <a:lnTo>
                  <a:pt x="173725" y="42365"/>
                </a:lnTo>
                <a:lnTo>
                  <a:pt x="175059" y="41030"/>
                </a:lnTo>
                <a:lnTo>
                  <a:pt x="175059" y="43832"/>
                </a:lnTo>
                <a:lnTo>
                  <a:pt x="177027" y="45800"/>
                </a:lnTo>
                <a:lnTo>
                  <a:pt x="175159" y="45800"/>
                </a:lnTo>
                <a:close/>
                <a:moveTo>
                  <a:pt x="173191" y="41797"/>
                </a:moveTo>
                <a:lnTo>
                  <a:pt x="171156" y="41797"/>
                </a:lnTo>
                <a:lnTo>
                  <a:pt x="169755" y="40363"/>
                </a:lnTo>
                <a:lnTo>
                  <a:pt x="169755" y="38495"/>
                </a:lnTo>
                <a:lnTo>
                  <a:pt x="171723" y="40463"/>
                </a:lnTo>
                <a:lnTo>
                  <a:pt x="174492" y="40463"/>
                </a:lnTo>
                <a:close/>
                <a:moveTo>
                  <a:pt x="168954" y="40363"/>
                </a:moveTo>
                <a:lnTo>
                  <a:pt x="167520" y="41797"/>
                </a:lnTo>
                <a:lnTo>
                  <a:pt x="165519" y="41797"/>
                </a:lnTo>
                <a:lnTo>
                  <a:pt x="164184" y="40463"/>
                </a:lnTo>
                <a:lnTo>
                  <a:pt x="166820" y="40463"/>
                </a:lnTo>
                <a:lnTo>
                  <a:pt x="166986" y="40463"/>
                </a:lnTo>
                <a:lnTo>
                  <a:pt x="168954" y="38495"/>
                </a:lnTo>
                <a:lnTo>
                  <a:pt x="168954" y="40363"/>
                </a:lnTo>
                <a:close/>
                <a:moveTo>
                  <a:pt x="163517" y="46568"/>
                </a:moveTo>
                <a:lnTo>
                  <a:pt x="164952" y="48002"/>
                </a:lnTo>
                <a:lnTo>
                  <a:pt x="164952" y="50003"/>
                </a:lnTo>
                <a:lnTo>
                  <a:pt x="163651" y="51338"/>
                </a:lnTo>
                <a:lnTo>
                  <a:pt x="163651" y="48536"/>
                </a:lnTo>
                <a:lnTo>
                  <a:pt x="161649" y="46568"/>
                </a:lnTo>
                <a:lnTo>
                  <a:pt x="163517" y="46568"/>
                </a:lnTo>
                <a:close/>
                <a:moveTo>
                  <a:pt x="144270" y="48536"/>
                </a:moveTo>
                <a:lnTo>
                  <a:pt x="144270" y="51338"/>
                </a:lnTo>
                <a:lnTo>
                  <a:pt x="142936" y="50003"/>
                </a:lnTo>
                <a:lnTo>
                  <a:pt x="142936" y="48002"/>
                </a:lnTo>
                <a:lnTo>
                  <a:pt x="144370" y="46568"/>
                </a:lnTo>
                <a:lnTo>
                  <a:pt x="146238" y="46568"/>
                </a:lnTo>
                <a:close/>
                <a:moveTo>
                  <a:pt x="144370" y="45800"/>
                </a:moveTo>
                <a:lnTo>
                  <a:pt x="142936" y="44366"/>
                </a:lnTo>
                <a:lnTo>
                  <a:pt x="142936" y="42365"/>
                </a:lnTo>
                <a:lnTo>
                  <a:pt x="144270" y="41030"/>
                </a:lnTo>
                <a:lnTo>
                  <a:pt x="144270" y="43832"/>
                </a:lnTo>
                <a:lnTo>
                  <a:pt x="146238" y="45800"/>
                </a:lnTo>
                <a:lnTo>
                  <a:pt x="144370" y="45800"/>
                </a:lnTo>
                <a:close/>
                <a:moveTo>
                  <a:pt x="142369" y="41797"/>
                </a:moveTo>
                <a:lnTo>
                  <a:pt x="140367" y="41797"/>
                </a:lnTo>
                <a:lnTo>
                  <a:pt x="138933" y="40363"/>
                </a:lnTo>
                <a:lnTo>
                  <a:pt x="138933" y="38495"/>
                </a:lnTo>
                <a:lnTo>
                  <a:pt x="140901" y="40463"/>
                </a:lnTo>
                <a:lnTo>
                  <a:pt x="141068" y="40463"/>
                </a:lnTo>
                <a:lnTo>
                  <a:pt x="143703" y="40463"/>
                </a:lnTo>
                <a:close/>
                <a:moveTo>
                  <a:pt x="138166" y="40363"/>
                </a:moveTo>
                <a:lnTo>
                  <a:pt x="136731" y="41797"/>
                </a:lnTo>
                <a:lnTo>
                  <a:pt x="134730" y="41797"/>
                </a:lnTo>
                <a:lnTo>
                  <a:pt x="133396" y="40463"/>
                </a:lnTo>
                <a:lnTo>
                  <a:pt x="136198" y="40463"/>
                </a:lnTo>
                <a:lnTo>
                  <a:pt x="138166" y="38495"/>
                </a:lnTo>
                <a:close/>
                <a:moveTo>
                  <a:pt x="132729" y="46568"/>
                </a:moveTo>
                <a:lnTo>
                  <a:pt x="134163" y="48002"/>
                </a:lnTo>
                <a:lnTo>
                  <a:pt x="134163" y="50003"/>
                </a:lnTo>
                <a:lnTo>
                  <a:pt x="132862" y="51338"/>
                </a:lnTo>
                <a:lnTo>
                  <a:pt x="132862" y="48536"/>
                </a:lnTo>
                <a:lnTo>
                  <a:pt x="130894" y="46568"/>
                </a:lnTo>
                <a:lnTo>
                  <a:pt x="132729" y="46568"/>
                </a:lnTo>
                <a:close/>
                <a:moveTo>
                  <a:pt x="113482" y="48536"/>
                </a:moveTo>
                <a:lnTo>
                  <a:pt x="113482" y="51338"/>
                </a:lnTo>
                <a:lnTo>
                  <a:pt x="112147" y="50003"/>
                </a:lnTo>
                <a:lnTo>
                  <a:pt x="112147" y="48002"/>
                </a:lnTo>
                <a:lnTo>
                  <a:pt x="113582" y="46568"/>
                </a:lnTo>
                <a:lnTo>
                  <a:pt x="115450" y="46568"/>
                </a:lnTo>
                <a:close/>
                <a:moveTo>
                  <a:pt x="113582" y="45800"/>
                </a:moveTo>
                <a:lnTo>
                  <a:pt x="112147" y="44366"/>
                </a:lnTo>
                <a:lnTo>
                  <a:pt x="112147" y="42365"/>
                </a:lnTo>
                <a:lnTo>
                  <a:pt x="113482" y="41030"/>
                </a:lnTo>
                <a:lnTo>
                  <a:pt x="113482" y="43832"/>
                </a:lnTo>
                <a:lnTo>
                  <a:pt x="115450" y="45800"/>
                </a:lnTo>
                <a:lnTo>
                  <a:pt x="113582" y="45800"/>
                </a:lnTo>
                <a:close/>
                <a:moveTo>
                  <a:pt x="111580" y="41797"/>
                </a:moveTo>
                <a:lnTo>
                  <a:pt x="109579" y="41797"/>
                </a:lnTo>
                <a:lnTo>
                  <a:pt x="108144" y="40363"/>
                </a:lnTo>
                <a:lnTo>
                  <a:pt x="108144" y="38495"/>
                </a:lnTo>
                <a:lnTo>
                  <a:pt x="110112" y="40463"/>
                </a:lnTo>
                <a:lnTo>
                  <a:pt x="112914" y="40463"/>
                </a:lnTo>
                <a:close/>
                <a:moveTo>
                  <a:pt x="107377" y="40363"/>
                </a:moveTo>
                <a:lnTo>
                  <a:pt x="105943" y="41797"/>
                </a:lnTo>
                <a:lnTo>
                  <a:pt x="103941" y="41797"/>
                </a:lnTo>
                <a:lnTo>
                  <a:pt x="102607" y="40463"/>
                </a:lnTo>
                <a:lnTo>
                  <a:pt x="105242" y="40463"/>
                </a:lnTo>
                <a:lnTo>
                  <a:pt x="105376" y="40463"/>
                </a:lnTo>
                <a:lnTo>
                  <a:pt x="107344" y="38495"/>
                </a:lnTo>
                <a:lnTo>
                  <a:pt x="107344" y="40363"/>
                </a:lnTo>
                <a:close/>
                <a:moveTo>
                  <a:pt x="101940" y="46568"/>
                </a:moveTo>
                <a:lnTo>
                  <a:pt x="103374" y="48002"/>
                </a:lnTo>
                <a:lnTo>
                  <a:pt x="103374" y="50003"/>
                </a:lnTo>
                <a:lnTo>
                  <a:pt x="102040" y="51338"/>
                </a:lnTo>
                <a:lnTo>
                  <a:pt x="102040" y="48536"/>
                </a:lnTo>
                <a:lnTo>
                  <a:pt x="100072" y="46568"/>
                </a:lnTo>
                <a:lnTo>
                  <a:pt x="101940" y="46568"/>
                </a:lnTo>
                <a:close/>
                <a:moveTo>
                  <a:pt x="82660" y="48536"/>
                </a:moveTo>
                <a:lnTo>
                  <a:pt x="82660" y="51338"/>
                </a:lnTo>
                <a:lnTo>
                  <a:pt x="81359" y="50003"/>
                </a:lnTo>
                <a:lnTo>
                  <a:pt x="81359" y="48002"/>
                </a:lnTo>
                <a:lnTo>
                  <a:pt x="82793" y="46568"/>
                </a:lnTo>
                <a:lnTo>
                  <a:pt x="84628" y="46568"/>
                </a:lnTo>
                <a:close/>
                <a:moveTo>
                  <a:pt x="82793" y="45800"/>
                </a:moveTo>
                <a:lnTo>
                  <a:pt x="81359" y="44366"/>
                </a:lnTo>
                <a:lnTo>
                  <a:pt x="81359" y="42365"/>
                </a:lnTo>
                <a:lnTo>
                  <a:pt x="82660" y="41030"/>
                </a:lnTo>
                <a:lnTo>
                  <a:pt x="82660" y="43832"/>
                </a:lnTo>
                <a:lnTo>
                  <a:pt x="84628" y="45800"/>
                </a:lnTo>
                <a:lnTo>
                  <a:pt x="82793" y="45800"/>
                </a:lnTo>
                <a:close/>
                <a:moveTo>
                  <a:pt x="80792" y="41797"/>
                </a:moveTo>
                <a:lnTo>
                  <a:pt x="78790" y="41797"/>
                </a:lnTo>
                <a:lnTo>
                  <a:pt x="77356" y="40363"/>
                </a:lnTo>
                <a:lnTo>
                  <a:pt x="77356" y="38495"/>
                </a:lnTo>
                <a:lnTo>
                  <a:pt x="79324" y="40463"/>
                </a:lnTo>
                <a:lnTo>
                  <a:pt x="79491" y="40463"/>
                </a:lnTo>
                <a:lnTo>
                  <a:pt x="82092" y="40463"/>
                </a:lnTo>
                <a:close/>
                <a:moveTo>
                  <a:pt x="76589" y="40363"/>
                </a:moveTo>
                <a:lnTo>
                  <a:pt x="75154" y="41797"/>
                </a:lnTo>
                <a:lnTo>
                  <a:pt x="73153" y="41797"/>
                </a:lnTo>
                <a:lnTo>
                  <a:pt x="71818" y="40463"/>
                </a:lnTo>
                <a:lnTo>
                  <a:pt x="74620" y="40463"/>
                </a:lnTo>
                <a:lnTo>
                  <a:pt x="76589" y="38495"/>
                </a:lnTo>
                <a:close/>
                <a:moveTo>
                  <a:pt x="71151" y="46568"/>
                </a:moveTo>
                <a:lnTo>
                  <a:pt x="72586" y="48002"/>
                </a:lnTo>
                <a:lnTo>
                  <a:pt x="72586" y="50003"/>
                </a:lnTo>
                <a:lnTo>
                  <a:pt x="71251" y="51338"/>
                </a:lnTo>
                <a:lnTo>
                  <a:pt x="71251" y="48536"/>
                </a:lnTo>
                <a:lnTo>
                  <a:pt x="69283" y="46568"/>
                </a:lnTo>
                <a:lnTo>
                  <a:pt x="71151" y="46568"/>
                </a:lnTo>
                <a:close/>
                <a:moveTo>
                  <a:pt x="51871" y="48536"/>
                </a:moveTo>
                <a:lnTo>
                  <a:pt x="51871" y="51338"/>
                </a:lnTo>
                <a:lnTo>
                  <a:pt x="50570" y="50003"/>
                </a:lnTo>
                <a:lnTo>
                  <a:pt x="50570" y="48002"/>
                </a:lnTo>
                <a:lnTo>
                  <a:pt x="51971" y="46568"/>
                </a:lnTo>
                <a:lnTo>
                  <a:pt x="53839" y="46568"/>
                </a:lnTo>
                <a:close/>
                <a:moveTo>
                  <a:pt x="51971" y="45800"/>
                </a:moveTo>
                <a:lnTo>
                  <a:pt x="50570" y="44366"/>
                </a:lnTo>
                <a:lnTo>
                  <a:pt x="50570" y="42365"/>
                </a:lnTo>
                <a:lnTo>
                  <a:pt x="51871" y="41030"/>
                </a:lnTo>
                <a:lnTo>
                  <a:pt x="51871" y="43832"/>
                </a:lnTo>
                <a:lnTo>
                  <a:pt x="53839" y="45800"/>
                </a:lnTo>
                <a:lnTo>
                  <a:pt x="51971" y="45800"/>
                </a:lnTo>
                <a:close/>
                <a:moveTo>
                  <a:pt x="50003" y="41797"/>
                </a:moveTo>
                <a:lnTo>
                  <a:pt x="48001" y="41797"/>
                </a:lnTo>
                <a:lnTo>
                  <a:pt x="46567" y="40363"/>
                </a:lnTo>
                <a:lnTo>
                  <a:pt x="46567" y="38495"/>
                </a:lnTo>
                <a:lnTo>
                  <a:pt x="48535" y="40463"/>
                </a:lnTo>
                <a:lnTo>
                  <a:pt x="51337" y="40463"/>
                </a:lnTo>
                <a:close/>
                <a:moveTo>
                  <a:pt x="45767" y="40363"/>
                </a:moveTo>
                <a:lnTo>
                  <a:pt x="44366" y="41797"/>
                </a:lnTo>
                <a:lnTo>
                  <a:pt x="42364" y="41797"/>
                </a:lnTo>
                <a:lnTo>
                  <a:pt x="41030" y="40463"/>
                </a:lnTo>
                <a:lnTo>
                  <a:pt x="43665" y="40463"/>
                </a:lnTo>
                <a:lnTo>
                  <a:pt x="43798" y="40463"/>
                </a:lnTo>
                <a:lnTo>
                  <a:pt x="45767" y="38495"/>
                </a:lnTo>
                <a:close/>
                <a:moveTo>
                  <a:pt x="40363" y="46568"/>
                </a:moveTo>
                <a:lnTo>
                  <a:pt x="41797" y="48002"/>
                </a:lnTo>
                <a:lnTo>
                  <a:pt x="41797" y="50003"/>
                </a:lnTo>
                <a:lnTo>
                  <a:pt x="40463" y="51338"/>
                </a:lnTo>
                <a:lnTo>
                  <a:pt x="40463" y="48536"/>
                </a:lnTo>
                <a:lnTo>
                  <a:pt x="38495" y="46568"/>
                </a:lnTo>
                <a:lnTo>
                  <a:pt x="40363" y="46568"/>
                </a:lnTo>
                <a:close/>
                <a:moveTo>
                  <a:pt x="40229" y="52672"/>
                </a:moveTo>
                <a:lnTo>
                  <a:pt x="43498" y="52672"/>
                </a:lnTo>
                <a:lnTo>
                  <a:pt x="45767" y="54974"/>
                </a:lnTo>
                <a:lnTo>
                  <a:pt x="45767" y="57342"/>
                </a:lnTo>
                <a:lnTo>
                  <a:pt x="42898" y="54473"/>
                </a:lnTo>
                <a:lnTo>
                  <a:pt x="42631" y="54340"/>
                </a:lnTo>
                <a:lnTo>
                  <a:pt x="38561" y="54340"/>
                </a:lnTo>
                <a:close/>
                <a:moveTo>
                  <a:pt x="45767" y="64714"/>
                </a:moveTo>
                <a:lnTo>
                  <a:pt x="42464" y="68016"/>
                </a:lnTo>
                <a:lnTo>
                  <a:pt x="37761" y="68016"/>
                </a:lnTo>
                <a:lnTo>
                  <a:pt x="36226" y="66482"/>
                </a:lnTo>
                <a:lnTo>
                  <a:pt x="41830" y="66482"/>
                </a:lnTo>
                <a:lnTo>
                  <a:pt x="45767" y="62546"/>
                </a:lnTo>
                <a:lnTo>
                  <a:pt x="45767" y="64714"/>
                </a:lnTo>
                <a:close/>
                <a:moveTo>
                  <a:pt x="40463" y="74621"/>
                </a:moveTo>
                <a:lnTo>
                  <a:pt x="40463" y="71819"/>
                </a:lnTo>
                <a:lnTo>
                  <a:pt x="41797" y="73153"/>
                </a:lnTo>
                <a:lnTo>
                  <a:pt x="41797" y="75155"/>
                </a:lnTo>
                <a:lnTo>
                  <a:pt x="40363" y="76589"/>
                </a:lnTo>
                <a:lnTo>
                  <a:pt x="38495" y="76589"/>
                </a:lnTo>
                <a:close/>
                <a:moveTo>
                  <a:pt x="40363" y="77356"/>
                </a:moveTo>
                <a:lnTo>
                  <a:pt x="41797" y="78791"/>
                </a:lnTo>
                <a:lnTo>
                  <a:pt x="41797" y="80792"/>
                </a:lnTo>
                <a:lnTo>
                  <a:pt x="40463" y="82126"/>
                </a:lnTo>
                <a:lnTo>
                  <a:pt x="40463" y="79324"/>
                </a:lnTo>
                <a:lnTo>
                  <a:pt x="38495" y="77356"/>
                </a:lnTo>
                <a:close/>
                <a:moveTo>
                  <a:pt x="42364" y="81359"/>
                </a:moveTo>
                <a:lnTo>
                  <a:pt x="44366" y="81359"/>
                </a:lnTo>
                <a:lnTo>
                  <a:pt x="45767" y="82794"/>
                </a:lnTo>
                <a:lnTo>
                  <a:pt x="45767" y="84662"/>
                </a:lnTo>
                <a:lnTo>
                  <a:pt x="43798" y="82693"/>
                </a:lnTo>
                <a:lnTo>
                  <a:pt x="43665" y="82693"/>
                </a:lnTo>
                <a:lnTo>
                  <a:pt x="41030" y="82693"/>
                </a:lnTo>
                <a:close/>
                <a:moveTo>
                  <a:pt x="46567" y="82794"/>
                </a:moveTo>
                <a:lnTo>
                  <a:pt x="48001" y="81359"/>
                </a:lnTo>
                <a:lnTo>
                  <a:pt x="50003" y="81359"/>
                </a:lnTo>
                <a:lnTo>
                  <a:pt x="51337" y="82693"/>
                </a:lnTo>
                <a:lnTo>
                  <a:pt x="48535" y="82693"/>
                </a:lnTo>
                <a:lnTo>
                  <a:pt x="46567" y="84662"/>
                </a:lnTo>
                <a:lnTo>
                  <a:pt x="46567" y="82794"/>
                </a:lnTo>
                <a:close/>
                <a:moveTo>
                  <a:pt x="51971" y="76589"/>
                </a:moveTo>
                <a:lnTo>
                  <a:pt x="50570" y="75155"/>
                </a:lnTo>
                <a:lnTo>
                  <a:pt x="50570" y="73153"/>
                </a:lnTo>
                <a:lnTo>
                  <a:pt x="51871" y="71819"/>
                </a:lnTo>
                <a:lnTo>
                  <a:pt x="51871" y="74621"/>
                </a:lnTo>
                <a:lnTo>
                  <a:pt x="53839" y="76589"/>
                </a:lnTo>
                <a:close/>
                <a:moveTo>
                  <a:pt x="71251" y="74621"/>
                </a:moveTo>
                <a:lnTo>
                  <a:pt x="71251" y="71819"/>
                </a:lnTo>
                <a:lnTo>
                  <a:pt x="72586" y="73153"/>
                </a:lnTo>
                <a:lnTo>
                  <a:pt x="72586" y="75155"/>
                </a:lnTo>
                <a:lnTo>
                  <a:pt x="71151" y="76589"/>
                </a:lnTo>
                <a:lnTo>
                  <a:pt x="69283" y="76589"/>
                </a:lnTo>
                <a:close/>
                <a:moveTo>
                  <a:pt x="71151" y="77356"/>
                </a:moveTo>
                <a:lnTo>
                  <a:pt x="72586" y="78791"/>
                </a:lnTo>
                <a:lnTo>
                  <a:pt x="72586" y="80792"/>
                </a:lnTo>
                <a:lnTo>
                  <a:pt x="71251" y="82126"/>
                </a:lnTo>
                <a:lnTo>
                  <a:pt x="71251" y="79324"/>
                </a:lnTo>
                <a:lnTo>
                  <a:pt x="69283" y="77356"/>
                </a:lnTo>
                <a:close/>
                <a:moveTo>
                  <a:pt x="73153" y="81359"/>
                </a:moveTo>
                <a:lnTo>
                  <a:pt x="75154" y="81359"/>
                </a:lnTo>
                <a:lnTo>
                  <a:pt x="76555" y="82794"/>
                </a:lnTo>
                <a:lnTo>
                  <a:pt x="76555" y="84662"/>
                </a:lnTo>
                <a:lnTo>
                  <a:pt x="74587" y="82693"/>
                </a:lnTo>
                <a:lnTo>
                  <a:pt x="71818" y="82693"/>
                </a:lnTo>
                <a:close/>
                <a:moveTo>
                  <a:pt x="77356" y="82794"/>
                </a:moveTo>
                <a:lnTo>
                  <a:pt x="78790" y="81359"/>
                </a:lnTo>
                <a:lnTo>
                  <a:pt x="80792" y="81359"/>
                </a:lnTo>
                <a:lnTo>
                  <a:pt x="82126" y="82693"/>
                </a:lnTo>
                <a:lnTo>
                  <a:pt x="79491" y="82693"/>
                </a:lnTo>
                <a:lnTo>
                  <a:pt x="79324" y="82693"/>
                </a:lnTo>
                <a:lnTo>
                  <a:pt x="77356" y="84662"/>
                </a:lnTo>
                <a:lnTo>
                  <a:pt x="77356" y="82794"/>
                </a:lnTo>
                <a:close/>
                <a:moveTo>
                  <a:pt x="82793" y="76589"/>
                </a:moveTo>
                <a:lnTo>
                  <a:pt x="81359" y="75155"/>
                </a:lnTo>
                <a:lnTo>
                  <a:pt x="81359" y="73153"/>
                </a:lnTo>
                <a:lnTo>
                  <a:pt x="82660" y="71819"/>
                </a:lnTo>
                <a:lnTo>
                  <a:pt x="82660" y="74621"/>
                </a:lnTo>
                <a:lnTo>
                  <a:pt x="84628" y="76589"/>
                </a:lnTo>
                <a:close/>
                <a:moveTo>
                  <a:pt x="102040" y="74621"/>
                </a:moveTo>
                <a:lnTo>
                  <a:pt x="102040" y="71819"/>
                </a:lnTo>
                <a:lnTo>
                  <a:pt x="103374" y="73153"/>
                </a:lnTo>
                <a:lnTo>
                  <a:pt x="103374" y="75155"/>
                </a:lnTo>
                <a:lnTo>
                  <a:pt x="101940" y="76589"/>
                </a:lnTo>
                <a:lnTo>
                  <a:pt x="100072" y="76589"/>
                </a:lnTo>
                <a:close/>
                <a:moveTo>
                  <a:pt x="101940" y="77356"/>
                </a:moveTo>
                <a:lnTo>
                  <a:pt x="103374" y="78791"/>
                </a:lnTo>
                <a:lnTo>
                  <a:pt x="103374" y="80792"/>
                </a:lnTo>
                <a:lnTo>
                  <a:pt x="102040" y="82126"/>
                </a:lnTo>
                <a:lnTo>
                  <a:pt x="102040" y="79324"/>
                </a:lnTo>
                <a:lnTo>
                  <a:pt x="100072" y="77356"/>
                </a:lnTo>
                <a:close/>
                <a:moveTo>
                  <a:pt x="103941" y="81359"/>
                </a:moveTo>
                <a:lnTo>
                  <a:pt x="105943" y="81359"/>
                </a:lnTo>
                <a:lnTo>
                  <a:pt x="107377" y="82794"/>
                </a:lnTo>
                <a:lnTo>
                  <a:pt x="107377" y="84662"/>
                </a:lnTo>
                <a:lnTo>
                  <a:pt x="105409" y="82693"/>
                </a:lnTo>
                <a:lnTo>
                  <a:pt x="105242" y="82693"/>
                </a:lnTo>
                <a:lnTo>
                  <a:pt x="102607" y="82693"/>
                </a:lnTo>
                <a:close/>
                <a:moveTo>
                  <a:pt x="108144" y="82794"/>
                </a:moveTo>
                <a:lnTo>
                  <a:pt x="109579" y="81359"/>
                </a:lnTo>
                <a:lnTo>
                  <a:pt x="111580" y="81359"/>
                </a:lnTo>
                <a:lnTo>
                  <a:pt x="112914" y="82693"/>
                </a:lnTo>
                <a:lnTo>
                  <a:pt x="110112" y="82693"/>
                </a:lnTo>
                <a:lnTo>
                  <a:pt x="108144" y="84662"/>
                </a:lnTo>
                <a:close/>
                <a:moveTo>
                  <a:pt x="113582" y="76589"/>
                </a:moveTo>
                <a:lnTo>
                  <a:pt x="112147" y="75155"/>
                </a:lnTo>
                <a:lnTo>
                  <a:pt x="112147" y="73153"/>
                </a:lnTo>
                <a:lnTo>
                  <a:pt x="113482" y="71819"/>
                </a:lnTo>
                <a:lnTo>
                  <a:pt x="113482" y="74621"/>
                </a:lnTo>
                <a:lnTo>
                  <a:pt x="115450" y="76589"/>
                </a:lnTo>
                <a:close/>
                <a:moveTo>
                  <a:pt x="132862" y="74621"/>
                </a:moveTo>
                <a:lnTo>
                  <a:pt x="132862" y="71819"/>
                </a:lnTo>
                <a:lnTo>
                  <a:pt x="134163" y="73153"/>
                </a:lnTo>
                <a:lnTo>
                  <a:pt x="134163" y="75155"/>
                </a:lnTo>
                <a:lnTo>
                  <a:pt x="132729" y="76589"/>
                </a:lnTo>
                <a:lnTo>
                  <a:pt x="130894" y="76589"/>
                </a:lnTo>
                <a:close/>
                <a:moveTo>
                  <a:pt x="132729" y="77356"/>
                </a:moveTo>
                <a:lnTo>
                  <a:pt x="134163" y="78791"/>
                </a:lnTo>
                <a:lnTo>
                  <a:pt x="134163" y="80792"/>
                </a:lnTo>
                <a:lnTo>
                  <a:pt x="132862" y="82126"/>
                </a:lnTo>
                <a:lnTo>
                  <a:pt x="132862" y="79324"/>
                </a:lnTo>
                <a:lnTo>
                  <a:pt x="130894" y="77356"/>
                </a:lnTo>
                <a:close/>
                <a:moveTo>
                  <a:pt x="134730" y="81359"/>
                </a:moveTo>
                <a:lnTo>
                  <a:pt x="136731" y="81359"/>
                </a:lnTo>
                <a:lnTo>
                  <a:pt x="138166" y="82794"/>
                </a:lnTo>
                <a:lnTo>
                  <a:pt x="138166" y="84662"/>
                </a:lnTo>
                <a:lnTo>
                  <a:pt x="136198" y="82693"/>
                </a:lnTo>
                <a:lnTo>
                  <a:pt x="133396" y="82693"/>
                </a:lnTo>
                <a:close/>
                <a:moveTo>
                  <a:pt x="138933" y="82794"/>
                </a:moveTo>
                <a:lnTo>
                  <a:pt x="140367" y="81359"/>
                </a:lnTo>
                <a:lnTo>
                  <a:pt x="142369" y="81359"/>
                </a:lnTo>
                <a:lnTo>
                  <a:pt x="143703" y="82693"/>
                </a:lnTo>
                <a:lnTo>
                  <a:pt x="141068" y="82693"/>
                </a:lnTo>
                <a:lnTo>
                  <a:pt x="140934" y="82693"/>
                </a:lnTo>
                <a:lnTo>
                  <a:pt x="138966" y="84662"/>
                </a:lnTo>
                <a:lnTo>
                  <a:pt x="138966" y="82794"/>
                </a:lnTo>
                <a:close/>
                <a:moveTo>
                  <a:pt x="144370" y="76589"/>
                </a:moveTo>
                <a:lnTo>
                  <a:pt x="142936" y="75155"/>
                </a:lnTo>
                <a:lnTo>
                  <a:pt x="142936" y="73153"/>
                </a:lnTo>
                <a:lnTo>
                  <a:pt x="144270" y="71819"/>
                </a:lnTo>
                <a:lnTo>
                  <a:pt x="144270" y="74621"/>
                </a:lnTo>
                <a:lnTo>
                  <a:pt x="146238" y="76589"/>
                </a:lnTo>
                <a:close/>
                <a:moveTo>
                  <a:pt x="163651" y="74621"/>
                </a:moveTo>
                <a:lnTo>
                  <a:pt x="163651" y="71819"/>
                </a:lnTo>
                <a:lnTo>
                  <a:pt x="164952" y="73153"/>
                </a:lnTo>
                <a:lnTo>
                  <a:pt x="164952" y="75155"/>
                </a:lnTo>
                <a:lnTo>
                  <a:pt x="163551" y="76589"/>
                </a:lnTo>
                <a:lnTo>
                  <a:pt x="161683" y="76589"/>
                </a:lnTo>
                <a:close/>
                <a:moveTo>
                  <a:pt x="163517" y="77356"/>
                </a:moveTo>
                <a:lnTo>
                  <a:pt x="164952" y="78791"/>
                </a:lnTo>
                <a:lnTo>
                  <a:pt x="164952" y="80792"/>
                </a:lnTo>
                <a:lnTo>
                  <a:pt x="163651" y="82126"/>
                </a:lnTo>
                <a:lnTo>
                  <a:pt x="163651" y="79324"/>
                </a:lnTo>
                <a:lnTo>
                  <a:pt x="161649" y="77356"/>
                </a:lnTo>
                <a:close/>
                <a:moveTo>
                  <a:pt x="165519" y="81359"/>
                </a:moveTo>
                <a:lnTo>
                  <a:pt x="167520" y="81359"/>
                </a:lnTo>
                <a:lnTo>
                  <a:pt x="168954" y="82794"/>
                </a:lnTo>
                <a:lnTo>
                  <a:pt x="168954" y="84662"/>
                </a:lnTo>
                <a:lnTo>
                  <a:pt x="166986" y="82693"/>
                </a:lnTo>
                <a:lnTo>
                  <a:pt x="166820" y="82693"/>
                </a:lnTo>
                <a:lnTo>
                  <a:pt x="164218" y="82693"/>
                </a:lnTo>
                <a:close/>
                <a:moveTo>
                  <a:pt x="169755" y="82794"/>
                </a:moveTo>
                <a:lnTo>
                  <a:pt x="171156" y="81359"/>
                </a:lnTo>
                <a:lnTo>
                  <a:pt x="173191" y="81359"/>
                </a:lnTo>
                <a:lnTo>
                  <a:pt x="174492" y="82693"/>
                </a:lnTo>
                <a:lnTo>
                  <a:pt x="171723" y="82693"/>
                </a:lnTo>
                <a:lnTo>
                  <a:pt x="169755" y="84662"/>
                </a:lnTo>
                <a:lnTo>
                  <a:pt x="169755" y="82794"/>
                </a:lnTo>
                <a:close/>
                <a:moveTo>
                  <a:pt x="175159" y="76589"/>
                </a:moveTo>
                <a:lnTo>
                  <a:pt x="173725" y="75155"/>
                </a:lnTo>
                <a:lnTo>
                  <a:pt x="173725" y="73153"/>
                </a:lnTo>
                <a:lnTo>
                  <a:pt x="175059" y="71819"/>
                </a:lnTo>
                <a:lnTo>
                  <a:pt x="175059" y="74621"/>
                </a:lnTo>
                <a:lnTo>
                  <a:pt x="177027" y="76589"/>
                </a:lnTo>
                <a:close/>
                <a:moveTo>
                  <a:pt x="194439" y="74621"/>
                </a:moveTo>
                <a:lnTo>
                  <a:pt x="194439" y="71819"/>
                </a:lnTo>
                <a:lnTo>
                  <a:pt x="195740" y="73153"/>
                </a:lnTo>
                <a:lnTo>
                  <a:pt x="195740" y="75155"/>
                </a:lnTo>
                <a:lnTo>
                  <a:pt x="194339" y="76589"/>
                </a:lnTo>
                <a:lnTo>
                  <a:pt x="192471" y="76589"/>
                </a:lnTo>
                <a:close/>
                <a:moveTo>
                  <a:pt x="194339" y="77356"/>
                </a:moveTo>
                <a:lnTo>
                  <a:pt x="195740" y="78791"/>
                </a:lnTo>
                <a:lnTo>
                  <a:pt x="195740" y="80792"/>
                </a:lnTo>
                <a:lnTo>
                  <a:pt x="194439" y="82126"/>
                </a:lnTo>
                <a:lnTo>
                  <a:pt x="194439" y="79324"/>
                </a:lnTo>
                <a:lnTo>
                  <a:pt x="192471" y="77356"/>
                </a:lnTo>
                <a:close/>
                <a:moveTo>
                  <a:pt x="196307" y="81359"/>
                </a:moveTo>
                <a:lnTo>
                  <a:pt x="198309" y="81359"/>
                </a:lnTo>
                <a:lnTo>
                  <a:pt x="199743" y="82794"/>
                </a:lnTo>
                <a:lnTo>
                  <a:pt x="199743" y="84662"/>
                </a:lnTo>
                <a:lnTo>
                  <a:pt x="197775" y="82693"/>
                </a:lnTo>
                <a:lnTo>
                  <a:pt x="195006" y="82693"/>
                </a:lnTo>
                <a:close/>
                <a:moveTo>
                  <a:pt x="200544" y="82794"/>
                </a:moveTo>
                <a:lnTo>
                  <a:pt x="201945" y="81359"/>
                </a:lnTo>
                <a:lnTo>
                  <a:pt x="203979" y="81359"/>
                </a:lnTo>
                <a:lnTo>
                  <a:pt x="205280" y="82693"/>
                </a:lnTo>
                <a:lnTo>
                  <a:pt x="202679" y="82693"/>
                </a:lnTo>
                <a:lnTo>
                  <a:pt x="202512" y="82693"/>
                </a:lnTo>
                <a:lnTo>
                  <a:pt x="200544" y="84662"/>
                </a:lnTo>
                <a:lnTo>
                  <a:pt x="200544" y="82794"/>
                </a:lnTo>
                <a:close/>
                <a:moveTo>
                  <a:pt x="205948" y="76589"/>
                </a:moveTo>
                <a:lnTo>
                  <a:pt x="204513" y="75155"/>
                </a:lnTo>
                <a:lnTo>
                  <a:pt x="204513" y="73153"/>
                </a:lnTo>
                <a:lnTo>
                  <a:pt x="205848" y="71819"/>
                </a:lnTo>
                <a:lnTo>
                  <a:pt x="205848" y="74588"/>
                </a:lnTo>
                <a:lnTo>
                  <a:pt x="207816" y="76556"/>
                </a:lnTo>
                <a:lnTo>
                  <a:pt x="205948" y="76556"/>
                </a:lnTo>
                <a:close/>
                <a:moveTo>
                  <a:pt x="206081" y="70485"/>
                </a:moveTo>
                <a:lnTo>
                  <a:pt x="202812" y="70485"/>
                </a:lnTo>
                <a:lnTo>
                  <a:pt x="200544" y="68183"/>
                </a:lnTo>
                <a:lnTo>
                  <a:pt x="200544" y="65815"/>
                </a:lnTo>
                <a:lnTo>
                  <a:pt x="203412" y="68683"/>
                </a:lnTo>
                <a:lnTo>
                  <a:pt x="203679" y="68817"/>
                </a:lnTo>
                <a:lnTo>
                  <a:pt x="207749" y="68817"/>
                </a:lnTo>
                <a:close/>
                <a:moveTo>
                  <a:pt x="200544" y="58476"/>
                </a:moveTo>
                <a:lnTo>
                  <a:pt x="203846" y="55140"/>
                </a:lnTo>
                <a:lnTo>
                  <a:pt x="208549" y="55140"/>
                </a:lnTo>
                <a:lnTo>
                  <a:pt x="210084" y="56675"/>
                </a:lnTo>
                <a:lnTo>
                  <a:pt x="204480" y="56675"/>
                </a:lnTo>
                <a:lnTo>
                  <a:pt x="200544" y="60611"/>
                </a:lnTo>
                <a:close/>
                <a:moveTo>
                  <a:pt x="208316" y="53806"/>
                </a:moveTo>
                <a:lnTo>
                  <a:pt x="206615" y="52105"/>
                </a:lnTo>
                <a:lnTo>
                  <a:pt x="206615" y="48869"/>
                </a:lnTo>
                <a:lnTo>
                  <a:pt x="208916" y="46568"/>
                </a:lnTo>
                <a:lnTo>
                  <a:pt x="211285" y="46568"/>
                </a:lnTo>
                <a:lnTo>
                  <a:pt x="208316" y="49570"/>
                </a:lnTo>
                <a:lnTo>
                  <a:pt x="208316" y="53806"/>
                </a:lnTo>
                <a:close/>
                <a:moveTo>
                  <a:pt x="208916" y="45800"/>
                </a:moveTo>
                <a:lnTo>
                  <a:pt x="206648" y="43499"/>
                </a:lnTo>
                <a:lnTo>
                  <a:pt x="206648" y="40230"/>
                </a:lnTo>
                <a:lnTo>
                  <a:pt x="208316" y="38562"/>
                </a:lnTo>
                <a:lnTo>
                  <a:pt x="208316" y="42798"/>
                </a:lnTo>
                <a:lnTo>
                  <a:pt x="211285" y="45800"/>
                </a:lnTo>
                <a:close/>
                <a:moveTo>
                  <a:pt x="206081" y="39696"/>
                </a:moveTo>
                <a:lnTo>
                  <a:pt x="202812" y="39696"/>
                </a:lnTo>
                <a:lnTo>
                  <a:pt x="200544" y="37394"/>
                </a:lnTo>
                <a:lnTo>
                  <a:pt x="200544" y="35026"/>
                </a:lnTo>
                <a:lnTo>
                  <a:pt x="203512" y="38028"/>
                </a:lnTo>
                <a:lnTo>
                  <a:pt x="203679" y="38028"/>
                </a:lnTo>
                <a:lnTo>
                  <a:pt x="207749" y="38028"/>
                </a:lnTo>
                <a:close/>
                <a:moveTo>
                  <a:pt x="199743" y="37394"/>
                </a:moveTo>
                <a:lnTo>
                  <a:pt x="197441" y="39696"/>
                </a:lnTo>
                <a:lnTo>
                  <a:pt x="194206" y="39696"/>
                </a:lnTo>
                <a:lnTo>
                  <a:pt x="192538" y="37995"/>
                </a:lnTo>
                <a:lnTo>
                  <a:pt x="196741" y="37995"/>
                </a:lnTo>
                <a:lnTo>
                  <a:pt x="199743" y="35026"/>
                </a:lnTo>
                <a:close/>
                <a:moveTo>
                  <a:pt x="193639" y="40263"/>
                </a:moveTo>
                <a:lnTo>
                  <a:pt x="193639" y="43499"/>
                </a:lnTo>
                <a:lnTo>
                  <a:pt x="191337" y="45800"/>
                </a:lnTo>
                <a:lnTo>
                  <a:pt x="188969" y="45800"/>
                </a:lnTo>
                <a:lnTo>
                  <a:pt x="191837" y="42932"/>
                </a:lnTo>
                <a:lnTo>
                  <a:pt x="191971" y="42631"/>
                </a:lnTo>
                <a:lnTo>
                  <a:pt x="191971" y="38562"/>
                </a:lnTo>
                <a:close/>
                <a:moveTo>
                  <a:pt x="177627" y="42932"/>
                </a:moveTo>
                <a:lnTo>
                  <a:pt x="180496" y="45800"/>
                </a:lnTo>
                <a:lnTo>
                  <a:pt x="178128" y="45800"/>
                </a:lnTo>
                <a:lnTo>
                  <a:pt x="175826" y="43499"/>
                </a:lnTo>
                <a:lnTo>
                  <a:pt x="175826" y="40230"/>
                </a:lnTo>
                <a:lnTo>
                  <a:pt x="177527" y="38562"/>
                </a:lnTo>
                <a:lnTo>
                  <a:pt x="177527" y="42631"/>
                </a:lnTo>
                <a:close/>
                <a:moveTo>
                  <a:pt x="175292" y="39696"/>
                </a:moveTo>
                <a:lnTo>
                  <a:pt x="172023" y="39696"/>
                </a:lnTo>
                <a:lnTo>
                  <a:pt x="169755" y="37394"/>
                </a:lnTo>
                <a:lnTo>
                  <a:pt x="169755" y="35026"/>
                </a:lnTo>
                <a:lnTo>
                  <a:pt x="172724" y="38028"/>
                </a:lnTo>
                <a:lnTo>
                  <a:pt x="176960" y="38028"/>
                </a:lnTo>
                <a:close/>
                <a:moveTo>
                  <a:pt x="168954" y="37394"/>
                </a:moveTo>
                <a:lnTo>
                  <a:pt x="166653" y="39696"/>
                </a:lnTo>
                <a:lnTo>
                  <a:pt x="163417" y="39696"/>
                </a:lnTo>
                <a:lnTo>
                  <a:pt x="161716" y="37995"/>
                </a:lnTo>
                <a:lnTo>
                  <a:pt x="165786" y="37995"/>
                </a:lnTo>
                <a:lnTo>
                  <a:pt x="165952" y="37995"/>
                </a:lnTo>
                <a:lnTo>
                  <a:pt x="168954" y="35026"/>
                </a:lnTo>
                <a:close/>
                <a:moveTo>
                  <a:pt x="162850" y="40263"/>
                </a:moveTo>
                <a:lnTo>
                  <a:pt x="162850" y="43499"/>
                </a:lnTo>
                <a:lnTo>
                  <a:pt x="160548" y="45800"/>
                </a:lnTo>
                <a:lnTo>
                  <a:pt x="158180" y="45800"/>
                </a:lnTo>
                <a:lnTo>
                  <a:pt x="161182" y="42798"/>
                </a:lnTo>
                <a:lnTo>
                  <a:pt x="161182" y="38562"/>
                </a:lnTo>
                <a:close/>
                <a:moveTo>
                  <a:pt x="149707" y="45800"/>
                </a:moveTo>
                <a:lnTo>
                  <a:pt x="147339" y="45800"/>
                </a:lnTo>
                <a:lnTo>
                  <a:pt x="145037" y="43499"/>
                </a:lnTo>
                <a:lnTo>
                  <a:pt x="145037" y="40230"/>
                </a:lnTo>
                <a:lnTo>
                  <a:pt x="146739" y="38562"/>
                </a:lnTo>
                <a:lnTo>
                  <a:pt x="146739" y="42798"/>
                </a:lnTo>
                <a:close/>
                <a:moveTo>
                  <a:pt x="144504" y="39696"/>
                </a:moveTo>
                <a:lnTo>
                  <a:pt x="141235" y="39696"/>
                </a:lnTo>
                <a:lnTo>
                  <a:pt x="138933" y="37394"/>
                </a:lnTo>
                <a:lnTo>
                  <a:pt x="138933" y="35026"/>
                </a:lnTo>
                <a:lnTo>
                  <a:pt x="141935" y="38028"/>
                </a:lnTo>
                <a:lnTo>
                  <a:pt x="142102" y="38028"/>
                </a:lnTo>
                <a:lnTo>
                  <a:pt x="146172" y="38028"/>
                </a:lnTo>
                <a:close/>
                <a:moveTo>
                  <a:pt x="138166" y="37394"/>
                </a:moveTo>
                <a:lnTo>
                  <a:pt x="135864" y="39696"/>
                </a:lnTo>
                <a:lnTo>
                  <a:pt x="132629" y="39696"/>
                </a:lnTo>
                <a:lnTo>
                  <a:pt x="130927" y="37995"/>
                </a:lnTo>
                <a:lnTo>
                  <a:pt x="135164" y="37995"/>
                </a:lnTo>
                <a:lnTo>
                  <a:pt x="138166" y="35026"/>
                </a:lnTo>
                <a:close/>
                <a:moveTo>
                  <a:pt x="132061" y="40263"/>
                </a:moveTo>
                <a:lnTo>
                  <a:pt x="132061" y="43499"/>
                </a:lnTo>
                <a:lnTo>
                  <a:pt x="129760" y="45800"/>
                </a:lnTo>
                <a:lnTo>
                  <a:pt x="127391" y="45800"/>
                </a:lnTo>
                <a:lnTo>
                  <a:pt x="130260" y="42932"/>
                </a:lnTo>
                <a:lnTo>
                  <a:pt x="130394" y="42631"/>
                </a:lnTo>
                <a:lnTo>
                  <a:pt x="130394" y="38562"/>
                </a:lnTo>
                <a:close/>
                <a:moveTo>
                  <a:pt x="116050" y="42932"/>
                </a:moveTo>
                <a:lnTo>
                  <a:pt x="118919" y="45800"/>
                </a:lnTo>
                <a:lnTo>
                  <a:pt x="116550" y="45800"/>
                </a:lnTo>
                <a:lnTo>
                  <a:pt x="114249" y="43499"/>
                </a:lnTo>
                <a:lnTo>
                  <a:pt x="114249" y="40230"/>
                </a:lnTo>
                <a:lnTo>
                  <a:pt x="115917" y="38562"/>
                </a:lnTo>
                <a:lnTo>
                  <a:pt x="115917" y="42631"/>
                </a:lnTo>
                <a:close/>
                <a:moveTo>
                  <a:pt x="113682" y="39696"/>
                </a:moveTo>
                <a:lnTo>
                  <a:pt x="110446" y="39696"/>
                </a:lnTo>
                <a:lnTo>
                  <a:pt x="108144" y="37394"/>
                </a:lnTo>
                <a:lnTo>
                  <a:pt x="108144" y="35026"/>
                </a:lnTo>
                <a:lnTo>
                  <a:pt x="111147" y="38028"/>
                </a:lnTo>
                <a:lnTo>
                  <a:pt x="115383" y="38028"/>
                </a:lnTo>
                <a:close/>
                <a:moveTo>
                  <a:pt x="107377" y="37394"/>
                </a:moveTo>
                <a:lnTo>
                  <a:pt x="105076" y="39696"/>
                </a:lnTo>
                <a:lnTo>
                  <a:pt x="101840" y="39696"/>
                </a:lnTo>
                <a:lnTo>
                  <a:pt x="100139" y="37995"/>
                </a:lnTo>
                <a:lnTo>
                  <a:pt x="104208" y="37995"/>
                </a:lnTo>
                <a:lnTo>
                  <a:pt x="104375" y="37995"/>
                </a:lnTo>
                <a:lnTo>
                  <a:pt x="107377" y="35026"/>
                </a:lnTo>
                <a:lnTo>
                  <a:pt x="107377" y="37394"/>
                </a:lnTo>
                <a:close/>
                <a:moveTo>
                  <a:pt x="101273" y="40263"/>
                </a:moveTo>
                <a:lnTo>
                  <a:pt x="101273" y="43499"/>
                </a:lnTo>
                <a:lnTo>
                  <a:pt x="98971" y="45800"/>
                </a:lnTo>
                <a:lnTo>
                  <a:pt x="96603" y="45800"/>
                </a:lnTo>
                <a:lnTo>
                  <a:pt x="99605" y="42798"/>
                </a:lnTo>
                <a:lnTo>
                  <a:pt x="99605" y="38562"/>
                </a:lnTo>
                <a:close/>
                <a:moveTo>
                  <a:pt x="88130" y="45800"/>
                </a:moveTo>
                <a:lnTo>
                  <a:pt x="85762" y="45800"/>
                </a:lnTo>
                <a:lnTo>
                  <a:pt x="83460" y="43499"/>
                </a:lnTo>
                <a:lnTo>
                  <a:pt x="83460" y="40230"/>
                </a:lnTo>
                <a:lnTo>
                  <a:pt x="85128" y="38562"/>
                </a:lnTo>
                <a:lnTo>
                  <a:pt x="85128" y="42798"/>
                </a:lnTo>
                <a:close/>
                <a:moveTo>
                  <a:pt x="82893" y="39696"/>
                </a:moveTo>
                <a:lnTo>
                  <a:pt x="79657" y="39696"/>
                </a:lnTo>
                <a:lnTo>
                  <a:pt x="77356" y="37394"/>
                </a:lnTo>
                <a:lnTo>
                  <a:pt x="77356" y="35026"/>
                </a:lnTo>
                <a:lnTo>
                  <a:pt x="80358" y="38028"/>
                </a:lnTo>
                <a:lnTo>
                  <a:pt x="80525" y="38028"/>
                </a:lnTo>
                <a:lnTo>
                  <a:pt x="84594" y="38028"/>
                </a:lnTo>
                <a:close/>
                <a:moveTo>
                  <a:pt x="76589" y="37394"/>
                </a:moveTo>
                <a:lnTo>
                  <a:pt x="74287" y="39696"/>
                </a:lnTo>
                <a:lnTo>
                  <a:pt x="71018" y="39696"/>
                </a:lnTo>
                <a:lnTo>
                  <a:pt x="69350" y="37995"/>
                </a:lnTo>
                <a:lnTo>
                  <a:pt x="73586" y="37995"/>
                </a:lnTo>
                <a:lnTo>
                  <a:pt x="76589" y="35026"/>
                </a:lnTo>
                <a:close/>
                <a:moveTo>
                  <a:pt x="70484" y="40263"/>
                </a:moveTo>
                <a:lnTo>
                  <a:pt x="70484" y="43499"/>
                </a:lnTo>
                <a:lnTo>
                  <a:pt x="68183" y="45800"/>
                </a:lnTo>
                <a:lnTo>
                  <a:pt x="65814" y="45800"/>
                </a:lnTo>
                <a:lnTo>
                  <a:pt x="68683" y="42932"/>
                </a:lnTo>
                <a:lnTo>
                  <a:pt x="68816" y="42631"/>
                </a:lnTo>
                <a:lnTo>
                  <a:pt x="68816" y="38562"/>
                </a:lnTo>
                <a:close/>
                <a:moveTo>
                  <a:pt x="54473" y="42932"/>
                </a:moveTo>
                <a:lnTo>
                  <a:pt x="57341" y="45800"/>
                </a:lnTo>
                <a:lnTo>
                  <a:pt x="54973" y="45800"/>
                </a:lnTo>
                <a:lnTo>
                  <a:pt x="52671" y="43499"/>
                </a:lnTo>
                <a:lnTo>
                  <a:pt x="52671" y="40230"/>
                </a:lnTo>
                <a:lnTo>
                  <a:pt x="54339" y="38562"/>
                </a:lnTo>
                <a:lnTo>
                  <a:pt x="54339" y="42631"/>
                </a:lnTo>
                <a:close/>
                <a:moveTo>
                  <a:pt x="52104" y="39696"/>
                </a:moveTo>
                <a:lnTo>
                  <a:pt x="48869" y="39696"/>
                </a:lnTo>
                <a:lnTo>
                  <a:pt x="46567" y="37394"/>
                </a:lnTo>
                <a:lnTo>
                  <a:pt x="46567" y="35026"/>
                </a:lnTo>
                <a:lnTo>
                  <a:pt x="49569" y="38028"/>
                </a:lnTo>
                <a:lnTo>
                  <a:pt x="53806" y="38028"/>
                </a:lnTo>
                <a:close/>
                <a:moveTo>
                  <a:pt x="45767" y="37394"/>
                </a:moveTo>
                <a:lnTo>
                  <a:pt x="43498" y="39696"/>
                </a:lnTo>
                <a:lnTo>
                  <a:pt x="40229" y="39696"/>
                </a:lnTo>
                <a:lnTo>
                  <a:pt x="38561" y="37995"/>
                </a:lnTo>
                <a:lnTo>
                  <a:pt x="42631" y="37995"/>
                </a:lnTo>
                <a:lnTo>
                  <a:pt x="42798" y="37995"/>
                </a:lnTo>
                <a:lnTo>
                  <a:pt x="45767" y="35026"/>
                </a:lnTo>
                <a:close/>
                <a:moveTo>
                  <a:pt x="39696" y="40263"/>
                </a:moveTo>
                <a:lnTo>
                  <a:pt x="39696" y="43499"/>
                </a:lnTo>
                <a:lnTo>
                  <a:pt x="37394" y="45800"/>
                </a:lnTo>
                <a:lnTo>
                  <a:pt x="35026" y="45800"/>
                </a:lnTo>
                <a:lnTo>
                  <a:pt x="37994" y="42798"/>
                </a:lnTo>
                <a:lnTo>
                  <a:pt x="37994" y="38562"/>
                </a:lnTo>
                <a:close/>
                <a:moveTo>
                  <a:pt x="33891" y="46568"/>
                </a:moveTo>
                <a:lnTo>
                  <a:pt x="37227" y="49903"/>
                </a:lnTo>
                <a:lnTo>
                  <a:pt x="37227" y="54573"/>
                </a:lnTo>
                <a:lnTo>
                  <a:pt x="35693" y="56108"/>
                </a:lnTo>
                <a:lnTo>
                  <a:pt x="35693" y="50537"/>
                </a:lnTo>
                <a:lnTo>
                  <a:pt x="31723" y="46568"/>
                </a:lnTo>
                <a:close/>
                <a:moveTo>
                  <a:pt x="35793" y="57475"/>
                </a:moveTo>
                <a:lnTo>
                  <a:pt x="41497" y="57475"/>
                </a:lnTo>
                <a:lnTo>
                  <a:pt x="45233" y="61178"/>
                </a:lnTo>
                <a:lnTo>
                  <a:pt x="37461" y="61178"/>
                </a:lnTo>
                <a:lnTo>
                  <a:pt x="35793" y="59510"/>
                </a:lnTo>
                <a:close/>
                <a:moveTo>
                  <a:pt x="45233" y="61979"/>
                </a:moveTo>
                <a:lnTo>
                  <a:pt x="41497" y="65681"/>
                </a:lnTo>
                <a:lnTo>
                  <a:pt x="35793" y="65681"/>
                </a:lnTo>
                <a:lnTo>
                  <a:pt x="35793" y="63646"/>
                </a:lnTo>
                <a:lnTo>
                  <a:pt x="37461" y="61979"/>
                </a:lnTo>
                <a:close/>
                <a:moveTo>
                  <a:pt x="35693" y="67049"/>
                </a:moveTo>
                <a:lnTo>
                  <a:pt x="37227" y="68583"/>
                </a:lnTo>
                <a:lnTo>
                  <a:pt x="37227" y="73253"/>
                </a:lnTo>
                <a:lnTo>
                  <a:pt x="33891" y="76589"/>
                </a:lnTo>
                <a:lnTo>
                  <a:pt x="31723" y="76589"/>
                </a:lnTo>
                <a:lnTo>
                  <a:pt x="35693" y="72620"/>
                </a:lnTo>
                <a:lnTo>
                  <a:pt x="35693" y="67049"/>
                </a:lnTo>
                <a:close/>
                <a:moveTo>
                  <a:pt x="35026" y="77356"/>
                </a:moveTo>
                <a:lnTo>
                  <a:pt x="37394" y="77356"/>
                </a:lnTo>
                <a:lnTo>
                  <a:pt x="39696" y="79658"/>
                </a:lnTo>
                <a:lnTo>
                  <a:pt x="39696" y="82927"/>
                </a:lnTo>
                <a:lnTo>
                  <a:pt x="37994" y="84595"/>
                </a:lnTo>
                <a:lnTo>
                  <a:pt x="37994" y="80358"/>
                </a:lnTo>
                <a:close/>
                <a:moveTo>
                  <a:pt x="40229" y="83461"/>
                </a:moveTo>
                <a:lnTo>
                  <a:pt x="43498" y="83461"/>
                </a:lnTo>
                <a:lnTo>
                  <a:pt x="45767" y="85762"/>
                </a:lnTo>
                <a:lnTo>
                  <a:pt x="45767" y="88131"/>
                </a:lnTo>
                <a:lnTo>
                  <a:pt x="42798" y="85129"/>
                </a:lnTo>
                <a:lnTo>
                  <a:pt x="42631" y="85129"/>
                </a:lnTo>
                <a:lnTo>
                  <a:pt x="38561" y="85129"/>
                </a:lnTo>
                <a:close/>
                <a:moveTo>
                  <a:pt x="46567" y="85762"/>
                </a:moveTo>
                <a:lnTo>
                  <a:pt x="48869" y="83461"/>
                </a:lnTo>
                <a:lnTo>
                  <a:pt x="52104" y="83461"/>
                </a:lnTo>
                <a:lnTo>
                  <a:pt x="53806" y="85162"/>
                </a:lnTo>
                <a:lnTo>
                  <a:pt x="49569" y="85162"/>
                </a:lnTo>
                <a:lnTo>
                  <a:pt x="46567" y="88131"/>
                </a:lnTo>
                <a:close/>
                <a:moveTo>
                  <a:pt x="52671" y="82927"/>
                </a:moveTo>
                <a:lnTo>
                  <a:pt x="52671" y="79658"/>
                </a:lnTo>
                <a:lnTo>
                  <a:pt x="54973" y="77356"/>
                </a:lnTo>
                <a:lnTo>
                  <a:pt x="57341" y="77356"/>
                </a:lnTo>
                <a:lnTo>
                  <a:pt x="54473" y="80258"/>
                </a:lnTo>
                <a:lnTo>
                  <a:pt x="54339" y="80525"/>
                </a:lnTo>
                <a:lnTo>
                  <a:pt x="54339" y="84595"/>
                </a:lnTo>
                <a:close/>
                <a:moveTo>
                  <a:pt x="68683" y="80258"/>
                </a:moveTo>
                <a:lnTo>
                  <a:pt x="65814" y="77356"/>
                </a:lnTo>
                <a:lnTo>
                  <a:pt x="68183" y="77356"/>
                </a:lnTo>
                <a:lnTo>
                  <a:pt x="70484" y="79658"/>
                </a:lnTo>
                <a:lnTo>
                  <a:pt x="70484" y="82927"/>
                </a:lnTo>
                <a:lnTo>
                  <a:pt x="68783" y="84595"/>
                </a:lnTo>
                <a:lnTo>
                  <a:pt x="68783" y="80525"/>
                </a:lnTo>
                <a:close/>
                <a:moveTo>
                  <a:pt x="71018" y="83461"/>
                </a:moveTo>
                <a:lnTo>
                  <a:pt x="74287" y="83461"/>
                </a:lnTo>
                <a:lnTo>
                  <a:pt x="76589" y="85762"/>
                </a:lnTo>
                <a:lnTo>
                  <a:pt x="76589" y="88131"/>
                </a:lnTo>
                <a:lnTo>
                  <a:pt x="73586" y="85129"/>
                </a:lnTo>
                <a:lnTo>
                  <a:pt x="69350" y="85129"/>
                </a:lnTo>
                <a:close/>
                <a:moveTo>
                  <a:pt x="77356" y="85762"/>
                </a:moveTo>
                <a:lnTo>
                  <a:pt x="79657" y="83461"/>
                </a:lnTo>
                <a:lnTo>
                  <a:pt x="82893" y="83461"/>
                </a:lnTo>
                <a:lnTo>
                  <a:pt x="84594" y="85162"/>
                </a:lnTo>
                <a:lnTo>
                  <a:pt x="80525" y="85162"/>
                </a:lnTo>
                <a:lnTo>
                  <a:pt x="80358" y="85162"/>
                </a:lnTo>
                <a:lnTo>
                  <a:pt x="77356" y="88131"/>
                </a:lnTo>
                <a:lnTo>
                  <a:pt x="77356" y="85762"/>
                </a:lnTo>
                <a:close/>
                <a:moveTo>
                  <a:pt x="83460" y="82927"/>
                </a:moveTo>
                <a:lnTo>
                  <a:pt x="83460" y="79658"/>
                </a:lnTo>
                <a:lnTo>
                  <a:pt x="85762" y="77356"/>
                </a:lnTo>
                <a:lnTo>
                  <a:pt x="88130" y="77356"/>
                </a:lnTo>
                <a:lnTo>
                  <a:pt x="85128" y="80358"/>
                </a:lnTo>
                <a:lnTo>
                  <a:pt x="85128" y="84595"/>
                </a:lnTo>
                <a:close/>
                <a:moveTo>
                  <a:pt x="96603" y="77356"/>
                </a:moveTo>
                <a:lnTo>
                  <a:pt x="98971" y="77356"/>
                </a:lnTo>
                <a:lnTo>
                  <a:pt x="101273" y="79658"/>
                </a:lnTo>
                <a:lnTo>
                  <a:pt x="101273" y="82927"/>
                </a:lnTo>
                <a:lnTo>
                  <a:pt x="99572" y="84595"/>
                </a:lnTo>
                <a:lnTo>
                  <a:pt x="99572" y="80358"/>
                </a:lnTo>
                <a:close/>
                <a:moveTo>
                  <a:pt x="101840" y="83461"/>
                </a:moveTo>
                <a:lnTo>
                  <a:pt x="105076" y="83461"/>
                </a:lnTo>
                <a:lnTo>
                  <a:pt x="107377" y="85762"/>
                </a:lnTo>
                <a:lnTo>
                  <a:pt x="107377" y="88131"/>
                </a:lnTo>
                <a:lnTo>
                  <a:pt x="104375" y="85129"/>
                </a:lnTo>
                <a:lnTo>
                  <a:pt x="104208" y="85129"/>
                </a:lnTo>
                <a:lnTo>
                  <a:pt x="100139" y="85129"/>
                </a:lnTo>
                <a:close/>
                <a:moveTo>
                  <a:pt x="108144" y="85762"/>
                </a:moveTo>
                <a:lnTo>
                  <a:pt x="110446" y="83461"/>
                </a:lnTo>
                <a:lnTo>
                  <a:pt x="113682" y="83461"/>
                </a:lnTo>
                <a:lnTo>
                  <a:pt x="115383" y="85162"/>
                </a:lnTo>
                <a:lnTo>
                  <a:pt x="111147" y="85162"/>
                </a:lnTo>
                <a:lnTo>
                  <a:pt x="108144" y="88131"/>
                </a:lnTo>
                <a:close/>
                <a:moveTo>
                  <a:pt x="114249" y="82927"/>
                </a:moveTo>
                <a:lnTo>
                  <a:pt x="114249" y="79658"/>
                </a:lnTo>
                <a:lnTo>
                  <a:pt x="116550" y="77356"/>
                </a:lnTo>
                <a:lnTo>
                  <a:pt x="118919" y="77356"/>
                </a:lnTo>
                <a:lnTo>
                  <a:pt x="116050" y="80258"/>
                </a:lnTo>
                <a:lnTo>
                  <a:pt x="115917" y="80525"/>
                </a:lnTo>
                <a:lnTo>
                  <a:pt x="115917" y="84595"/>
                </a:lnTo>
                <a:close/>
                <a:moveTo>
                  <a:pt x="130260" y="80258"/>
                </a:moveTo>
                <a:lnTo>
                  <a:pt x="127391" y="77356"/>
                </a:lnTo>
                <a:lnTo>
                  <a:pt x="129760" y="77356"/>
                </a:lnTo>
                <a:lnTo>
                  <a:pt x="132061" y="79658"/>
                </a:lnTo>
                <a:lnTo>
                  <a:pt x="132061" y="82927"/>
                </a:lnTo>
                <a:lnTo>
                  <a:pt x="130394" y="84595"/>
                </a:lnTo>
                <a:lnTo>
                  <a:pt x="130394" y="80525"/>
                </a:lnTo>
                <a:close/>
                <a:moveTo>
                  <a:pt x="132629" y="83461"/>
                </a:moveTo>
                <a:lnTo>
                  <a:pt x="135864" y="83461"/>
                </a:lnTo>
                <a:lnTo>
                  <a:pt x="138166" y="85762"/>
                </a:lnTo>
                <a:lnTo>
                  <a:pt x="138166" y="88131"/>
                </a:lnTo>
                <a:lnTo>
                  <a:pt x="135164" y="85129"/>
                </a:lnTo>
                <a:lnTo>
                  <a:pt x="130927" y="85129"/>
                </a:lnTo>
                <a:close/>
                <a:moveTo>
                  <a:pt x="138933" y="85762"/>
                </a:moveTo>
                <a:lnTo>
                  <a:pt x="141235" y="83461"/>
                </a:lnTo>
                <a:lnTo>
                  <a:pt x="144504" y="83461"/>
                </a:lnTo>
                <a:lnTo>
                  <a:pt x="146172" y="85162"/>
                </a:lnTo>
                <a:lnTo>
                  <a:pt x="142102" y="85162"/>
                </a:lnTo>
                <a:lnTo>
                  <a:pt x="141935" y="85162"/>
                </a:lnTo>
                <a:lnTo>
                  <a:pt x="138933" y="88131"/>
                </a:lnTo>
                <a:close/>
                <a:moveTo>
                  <a:pt x="145037" y="82927"/>
                </a:moveTo>
                <a:lnTo>
                  <a:pt x="145037" y="79658"/>
                </a:lnTo>
                <a:lnTo>
                  <a:pt x="147339" y="77356"/>
                </a:lnTo>
                <a:lnTo>
                  <a:pt x="149707" y="77356"/>
                </a:lnTo>
                <a:lnTo>
                  <a:pt x="146705" y="80358"/>
                </a:lnTo>
                <a:lnTo>
                  <a:pt x="146705" y="84595"/>
                </a:lnTo>
                <a:close/>
                <a:moveTo>
                  <a:pt x="158180" y="77356"/>
                </a:moveTo>
                <a:lnTo>
                  <a:pt x="160548" y="77356"/>
                </a:lnTo>
                <a:lnTo>
                  <a:pt x="162850" y="79658"/>
                </a:lnTo>
                <a:lnTo>
                  <a:pt x="162850" y="82927"/>
                </a:lnTo>
                <a:lnTo>
                  <a:pt x="161182" y="84595"/>
                </a:lnTo>
                <a:lnTo>
                  <a:pt x="161182" y="80358"/>
                </a:lnTo>
                <a:close/>
                <a:moveTo>
                  <a:pt x="163417" y="83461"/>
                </a:moveTo>
                <a:lnTo>
                  <a:pt x="166653" y="83461"/>
                </a:lnTo>
                <a:lnTo>
                  <a:pt x="168954" y="85762"/>
                </a:lnTo>
                <a:lnTo>
                  <a:pt x="168954" y="88131"/>
                </a:lnTo>
                <a:lnTo>
                  <a:pt x="165952" y="85129"/>
                </a:lnTo>
                <a:lnTo>
                  <a:pt x="165786" y="85129"/>
                </a:lnTo>
                <a:lnTo>
                  <a:pt x="161716" y="85129"/>
                </a:lnTo>
                <a:close/>
                <a:moveTo>
                  <a:pt x="169755" y="85762"/>
                </a:moveTo>
                <a:lnTo>
                  <a:pt x="172023" y="83461"/>
                </a:lnTo>
                <a:lnTo>
                  <a:pt x="175292" y="83461"/>
                </a:lnTo>
                <a:lnTo>
                  <a:pt x="176960" y="85162"/>
                </a:lnTo>
                <a:lnTo>
                  <a:pt x="172724" y="85162"/>
                </a:lnTo>
                <a:lnTo>
                  <a:pt x="169755" y="88131"/>
                </a:lnTo>
                <a:close/>
                <a:moveTo>
                  <a:pt x="175826" y="82927"/>
                </a:moveTo>
                <a:lnTo>
                  <a:pt x="175826" y="79658"/>
                </a:lnTo>
                <a:lnTo>
                  <a:pt x="178128" y="77356"/>
                </a:lnTo>
                <a:lnTo>
                  <a:pt x="180496" y="77356"/>
                </a:lnTo>
                <a:lnTo>
                  <a:pt x="177627" y="80258"/>
                </a:lnTo>
                <a:lnTo>
                  <a:pt x="177527" y="80525"/>
                </a:lnTo>
                <a:lnTo>
                  <a:pt x="177527" y="84595"/>
                </a:lnTo>
                <a:close/>
                <a:moveTo>
                  <a:pt x="191837" y="80258"/>
                </a:moveTo>
                <a:lnTo>
                  <a:pt x="188969" y="77356"/>
                </a:lnTo>
                <a:lnTo>
                  <a:pt x="191337" y="77356"/>
                </a:lnTo>
                <a:lnTo>
                  <a:pt x="193639" y="79658"/>
                </a:lnTo>
                <a:lnTo>
                  <a:pt x="193639" y="82927"/>
                </a:lnTo>
                <a:lnTo>
                  <a:pt x="191971" y="84595"/>
                </a:lnTo>
                <a:lnTo>
                  <a:pt x="191971" y="80525"/>
                </a:lnTo>
                <a:close/>
                <a:moveTo>
                  <a:pt x="194206" y="83461"/>
                </a:moveTo>
                <a:lnTo>
                  <a:pt x="197441" y="83461"/>
                </a:lnTo>
                <a:lnTo>
                  <a:pt x="199743" y="85762"/>
                </a:lnTo>
                <a:lnTo>
                  <a:pt x="199743" y="88131"/>
                </a:lnTo>
                <a:lnTo>
                  <a:pt x="196741" y="85129"/>
                </a:lnTo>
                <a:lnTo>
                  <a:pt x="192538" y="85129"/>
                </a:lnTo>
                <a:close/>
                <a:moveTo>
                  <a:pt x="200544" y="85762"/>
                </a:moveTo>
                <a:lnTo>
                  <a:pt x="202812" y="83461"/>
                </a:lnTo>
                <a:lnTo>
                  <a:pt x="206081" y="83461"/>
                </a:lnTo>
                <a:lnTo>
                  <a:pt x="207749" y="85162"/>
                </a:lnTo>
                <a:lnTo>
                  <a:pt x="203679" y="85162"/>
                </a:lnTo>
                <a:lnTo>
                  <a:pt x="203512" y="85162"/>
                </a:lnTo>
                <a:lnTo>
                  <a:pt x="200544" y="88131"/>
                </a:lnTo>
                <a:close/>
                <a:moveTo>
                  <a:pt x="206648" y="82927"/>
                </a:moveTo>
                <a:lnTo>
                  <a:pt x="206648" y="79658"/>
                </a:lnTo>
                <a:lnTo>
                  <a:pt x="208916" y="77356"/>
                </a:lnTo>
                <a:lnTo>
                  <a:pt x="211285" y="77356"/>
                </a:lnTo>
                <a:lnTo>
                  <a:pt x="208316" y="80358"/>
                </a:lnTo>
                <a:lnTo>
                  <a:pt x="208316" y="84595"/>
                </a:lnTo>
                <a:close/>
                <a:moveTo>
                  <a:pt x="212419" y="76589"/>
                </a:moveTo>
                <a:lnTo>
                  <a:pt x="209083" y="73253"/>
                </a:lnTo>
                <a:lnTo>
                  <a:pt x="209083" y="68583"/>
                </a:lnTo>
                <a:lnTo>
                  <a:pt x="210618" y="67049"/>
                </a:lnTo>
                <a:lnTo>
                  <a:pt x="210618" y="72620"/>
                </a:lnTo>
                <a:lnTo>
                  <a:pt x="214587" y="76589"/>
                </a:lnTo>
                <a:lnTo>
                  <a:pt x="212419" y="76589"/>
                </a:lnTo>
                <a:close/>
                <a:moveTo>
                  <a:pt x="210518" y="65681"/>
                </a:moveTo>
                <a:lnTo>
                  <a:pt x="204813" y="65681"/>
                </a:lnTo>
                <a:lnTo>
                  <a:pt x="201077" y="61979"/>
                </a:lnTo>
                <a:lnTo>
                  <a:pt x="208850" y="61979"/>
                </a:lnTo>
                <a:lnTo>
                  <a:pt x="210518" y="63646"/>
                </a:lnTo>
                <a:lnTo>
                  <a:pt x="210518" y="65681"/>
                </a:lnTo>
                <a:close/>
                <a:moveTo>
                  <a:pt x="201077" y="61178"/>
                </a:moveTo>
                <a:lnTo>
                  <a:pt x="204813" y="57475"/>
                </a:lnTo>
                <a:lnTo>
                  <a:pt x="210518" y="57475"/>
                </a:lnTo>
                <a:lnTo>
                  <a:pt x="210518" y="59510"/>
                </a:lnTo>
                <a:lnTo>
                  <a:pt x="208850" y="61178"/>
                </a:lnTo>
                <a:close/>
                <a:moveTo>
                  <a:pt x="210618" y="56108"/>
                </a:moveTo>
                <a:lnTo>
                  <a:pt x="209083" y="54573"/>
                </a:lnTo>
                <a:lnTo>
                  <a:pt x="209083" y="49903"/>
                </a:lnTo>
                <a:lnTo>
                  <a:pt x="212419" y="46568"/>
                </a:lnTo>
                <a:lnTo>
                  <a:pt x="214587" y="46568"/>
                </a:lnTo>
                <a:lnTo>
                  <a:pt x="210618" y="50537"/>
                </a:lnTo>
                <a:lnTo>
                  <a:pt x="210618" y="56108"/>
                </a:lnTo>
                <a:close/>
                <a:moveTo>
                  <a:pt x="212419" y="45800"/>
                </a:moveTo>
                <a:lnTo>
                  <a:pt x="209083" y="42465"/>
                </a:lnTo>
                <a:lnTo>
                  <a:pt x="209083" y="37795"/>
                </a:lnTo>
                <a:lnTo>
                  <a:pt x="210618" y="36260"/>
                </a:lnTo>
                <a:lnTo>
                  <a:pt x="210618" y="41831"/>
                </a:lnTo>
                <a:lnTo>
                  <a:pt x="214587" y="45800"/>
                </a:lnTo>
                <a:close/>
                <a:moveTo>
                  <a:pt x="208549" y="37228"/>
                </a:moveTo>
                <a:lnTo>
                  <a:pt x="203846" y="37228"/>
                </a:lnTo>
                <a:lnTo>
                  <a:pt x="200544" y="33892"/>
                </a:lnTo>
                <a:lnTo>
                  <a:pt x="200544" y="31757"/>
                </a:lnTo>
                <a:lnTo>
                  <a:pt x="204480" y="35693"/>
                </a:lnTo>
                <a:lnTo>
                  <a:pt x="204647" y="35693"/>
                </a:lnTo>
                <a:lnTo>
                  <a:pt x="210084" y="35693"/>
                </a:lnTo>
                <a:close/>
                <a:moveTo>
                  <a:pt x="199743" y="33892"/>
                </a:moveTo>
                <a:lnTo>
                  <a:pt x="196441" y="37228"/>
                </a:lnTo>
                <a:lnTo>
                  <a:pt x="191737" y="37228"/>
                </a:lnTo>
                <a:lnTo>
                  <a:pt x="190203" y="35693"/>
                </a:lnTo>
                <a:lnTo>
                  <a:pt x="195807" y="35693"/>
                </a:lnTo>
                <a:lnTo>
                  <a:pt x="199743" y="31757"/>
                </a:lnTo>
                <a:close/>
                <a:moveTo>
                  <a:pt x="188869" y="41497"/>
                </a:moveTo>
                <a:lnTo>
                  <a:pt x="185133" y="45233"/>
                </a:lnTo>
                <a:lnTo>
                  <a:pt x="185133" y="37494"/>
                </a:lnTo>
                <a:lnTo>
                  <a:pt x="186801" y="35793"/>
                </a:lnTo>
                <a:lnTo>
                  <a:pt x="188835" y="35793"/>
                </a:lnTo>
                <a:lnTo>
                  <a:pt x="188835" y="41497"/>
                </a:lnTo>
                <a:close/>
                <a:moveTo>
                  <a:pt x="184332" y="45233"/>
                </a:moveTo>
                <a:lnTo>
                  <a:pt x="180629" y="41497"/>
                </a:lnTo>
                <a:lnTo>
                  <a:pt x="180629" y="35793"/>
                </a:lnTo>
                <a:lnTo>
                  <a:pt x="182664" y="35793"/>
                </a:lnTo>
                <a:lnTo>
                  <a:pt x="184332" y="37461"/>
                </a:lnTo>
                <a:lnTo>
                  <a:pt x="184332" y="45233"/>
                </a:lnTo>
                <a:close/>
                <a:moveTo>
                  <a:pt x="177761" y="37228"/>
                </a:moveTo>
                <a:lnTo>
                  <a:pt x="173057" y="37228"/>
                </a:lnTo>
                <a:lnTo>
                  <a:pt x="169755" y="33892"/>
                </a:lnTo>
                <a:lnTo>
                  <a:pt x="169755" y="31757"/>
                </a:lnTo>
                <a:lnTo>
                  <a:pt x="173691" y="35693"/>
                </a:lnTo>
                <a:lnTo>
                  <a:pt x="179262" y="35693"/>
                </a:lnTo>
                <a:close/>
                <a:moveTo>
                  <a:pt x="168954" y="33892"/>
                </a:moveTo>
                <a:lnTo>
                  <a:pt x="165619" y="37228"/>
                </a:lnTo>
                <a:lnTo>
                  <a:pt x="160949" y="37228"/>
                </a:lnTo>
                <a:lnTo>
                  <a:pt x="159414" y="35693"/>
                </a:lnTo>
                <a:lnTo>
                  <a:pt x="164852" y="35693"/>
                </a:lnTo>
                <a:lnTo>
                  <a:pt x="164985" y="35693"/>
                </a:lnTo>
                <a:lnTo>
                  <a:pt x="168954" y="31757"/>
                </a:lnTo>
                <a:close/>
                <a:moveTo>
                  <a:pt x="158047" y="41497"/>
                </a:moveTo>
                <a:lnTo>
                  <a:pt x="154344" y="45233"/>
                </a:lnTo>
                <a:lnTo>
                  <a:pt x="154344" y="37494"/>
                </a:lnTo>
                <a:lnTo>
                  <a:pt x="156012" y="35793"/>
                </a:lnTo>
                <a:lnTo>
                  <a:pt x="158047" y="35793"/>
                </a:lnTo>
                <a:lnTo>
                  <a:pt x="158047" y="41497"/>
                </a:lnTo>
                <a:close/>
                <a:moveTo>
                  <a:pt x="153543" y="45233"/>
                </a:moveTo>
                <a:lnTo>
                  <a:pt x="149841" y="41497"/>
                </a:lnTo>
                <a:lnTo>
                  <a:pt x="149841" y="35793"/>
                </a:lnTo>
                <a:lnTo>
                  <a:pt x="151876" y="35793"/>
                </a:lnTo>
                <a:lnTo>
                  <a:pt x="153543" y="37461"/>
                </a:lnTo>
                <a:lnTo>
                  <a:pt x="153543" y="45233"/>
                </a:lnTo>
                <a:close/>
                <a:moveTo>
                  <a:pt x="146939" y="37228"/>
                </a:moveTo>
                <a:lnTo>
                  <a:pt x="142269" y="37228"/>
                </a:lnTo>
                <a:lnTo>
                  <a:pt x="138933" y="33892"/>
                </a:lnTo>
                <a:lnTo>
                  <a:pt x="138933" y="31757"/>
                </a:lnTo>
                <a:lnTo>
                  <a:pt x="142903" y="35693"/>
                </a:lnTo>
                <a:lnTo>
                  <a:pt x="143069" y="35693"/>
                </a:lnTo>
                <a:lnTo>
                  <a:pt x="148473" y="35693"/>
                </a:lnTo>
                <a:close/>
                <a:moveTo>
                  <a:pt x="138166" y="33892"/>
                </a:moveTo>
                <a:lnTo>
                  <a:pt x="134830" y="37228"/>
                </a:lnTo>
                <a:lnTo>
                  <a:pt x="130160" y="37228"/>
                </a:lnTo>
                <a:lnTo>
                  <a:pt x="128626" y="35693"/>
                </a:lnTo>
                <a:lnTo>
                  <a:pt x="134196" y="35693"/>
                </a:lnTo>
                <a:lnTo>
                  <a:pt x="138166" y="31757"/>
                </a:lnTo>
                <a:close/>
                <a:moveTo>
                  <a:pt x="127258" y="41497"/>
                </a:moveTo>
                <a:lnTo>
                  <a:pt x="123555" y="45233"/>
                </a:lnTo>
                <a:lnTo>
                  <a:pt x="123555" y="37494"/>
                </a:lnTo>
                <a:lnTo>
                  <a:pt x="125223" y="35793"/>
                </a:lnTo>
                <a:lnTo>
                  <a:pt x="127258" y="35793"/>
                </a:lnTo>
                <a:close/>
                <a:moveTo>
                  <a:pt x="122755" y="45233"/>
                </a:moveTo>
                <a:lnTo>
                  <a:pt x="119052" y="41497"/>
                </a:lnTo>
                <a:lnTo>
                  <a:pt x="119052" y="35793"/>
                </a:lnTo>
                <a:lnTo>
                  <a:pt x="121087" y="35793"/>
                </a:lnTo>
                <a:lnTo>
                  <a:pt x="122755" y="37461"/>
                </a:lnTo>
                <a:close/>
                <a:moveTo>
                  <a:pt x="116150" y="37228"/>
                </a:moveTo>
                <a:lnTo>
                  <a:pt x="111480" y="37228"/>
                </a:lnTo>
                <a:lnTo>
                  <a:pt x="108144" y="33892"/>
                </a:lnTo>
                <a:lnTo>
                  <a:pt x="108144" y="31757"/>
                </a:lnTo>
                <a:lnTo>
                  <a:pt x="112114" y="35693"/>
                </a:lnTo>
                <a:lnTo>
                  <a:pt x="117685" y="35693"/>
                </a:lnTo>
                <a:close/>
                <a:moveTo>
                  <a:pt x="107377" y="33892"/>
                </a:moveTo>
                <a:lnTo>
                  <a:pt x="104041" y="37228"/>
                </a:lnTo>
                <a:lnTo>
                  <a:pt x="99371" y="37228"/>
                </a:lnTo>
                <a:lnTo>
                  <a:pt x="97837" y="35693"/>
                </a:lnTo>
                <a:lnTo>
                  <a:pt x="103241" y="35693"/>
                </a:lnTo>
                <a:lnTo>
                  <a:pt x="103408" y="35693"/>
                </a:lnTo>
                <a:lnTo>
                  <a:pt x="107377" y="31757"/>
                </a:lnTo>
                <a:close/>
                <a:moveTo>
                  <a:pt x="96469" y="41497"/>
                </a:moveTo>
                <a:lnTo>
                  <a:pt x="92767" y="45233"/>
                </a:lnTo>
                <a:lnTo>
                  <a:pt x="92767" y="37494"/>
                </a:lnTo>
                <a:lnTo>
                  <a:pt x="94435" y="35793"/>
                </a:lnTo>
                <a:lnTo>
                  <a:pt x="96469" y="35793"/>
                </a:lnTo>
                <a:close/>
                <a:moveTo>
                  <a:pt x="91966" y="45233"/>
                </a:moveTo>
                <a:lnTo>
                  <a:pt x="88264" y="41497"/>
                </a:lnTo>
                <a:lnTo>
                  <a:pt x="88264" y="35793"/>
                </a:lnTo>
                <a:lnTo>
                  <a:pt x="90298" y="35793"/>
                </a:lnTo>
                <a:lnTo>
                  <a:pt x="91966" y="37461"/>
                </a:lnTo>
                <a:close/>
                <a:moveTo>
                  <a:pt x="85361" y="37228"/>
                </a:moveTo>
                <a:lnTo>
                  <a:pt x="80691" y="37228"/>
                </a:lnTo>
                <a:lnTo>
                  <a:pt x="77356" y="33892"/>
                </a:lnTo>
                <a:lnTo>
                  <a:pt x="77356" y="31757"/>
                </a:lnTo>
                <a:lnTo>
                  <a:pt x="81325" y="35693"/>
                </a:lnTo>
                <a:lnTo>
                  <a:pt x="81492" y="35693"/>
                </a:lnTo>
                <a:lnTo>
                  <a:pt x="86896" y="35693"/>
                </a:lnTo>
                <a:close/>
                <a:moveTo>
                  <a:pt x="76589" y="33892"/>
                </a:moveTo>
                <a:lnTo>
                  <a:pt x="73253" y="37228"/>
                </a:lnTo>
                <a:lnTo>
                  <a:pt x="68583" y="37228"/>
                </a:lnTo>
                <a:lnTo>
                  <a:pt x="67048" y="35693"/>
                </a:lnTo>
                <a:lnTo>
                  <a:pt x="72619" y="35693"/>
                </a:lnTo>
                <a:lnTo>
                  <a:pt x="76589" y="31757"/>
                </a:lnTo>
                <a:close/>
                <a:moveTo>
                  <a:pt x="65681" y="41497"/>
                </a:moveTo>
                <a:lnTo>
                  <a:pt x="61978" y="45233"/>
                </a:lnTo>
                <a:lnTo>
                  <a:pt x="61978" y="37494"/>
                </a:lnTo>
                <a:lnTo>
                  <a:pt x="63646" y="35793"/>
                </a:lnTo>
                <a:lnTo>
                  <a:pt x="65681" y="35793"/>
                </a:lnTo>
                <a:close/>
                <a:moveTo>
                  <a:pt x="61178" y="45233"/>
                </a:moveTo>
                <a:lnTo>
                  <a:pt x="57475" y="41497"/>
                </a:lnTo>
                <a:lnTo>
                  <a:pt x="57475" y="35793"/>
                </a:lnTo>
                <a:lnTo>
                  <a:pt x="59510" y="35793"/>
                </a:lnTo>
                <a:lnTo>
                  <a:pt x="61178" y="37461"/>
                </a:lnTo>
                <a:close/>
                <a:moveTo>
                  <a:pt x="54573" y="37228"/>
                </a:moveTo>
                <a:lnTo>
                  <a:pt x="49903" y="37228"/>
                </a:lnTo>
                <a:lnTo>
                  <a:pt x="46567" y="33892"/>
                </a:lnTo>
                <a:lnTo>
                  <a:pt x="46567" y="31757"/>
                </a:lnTo>
                <a:lnTo>
                  <a:pt x="50537" y="35693"/>
                </a:lnTo>
                <a:lnTo>
                  <a:pt x="56107" y="35693"/>
                </a:lnTo>
                <a:close/>
                <a:moveTo>
                  <a:pt x="45767" y="33892"/>
                </a:moveTo>
                <a:lnTo>
                  <a:pt x="42464" y="37228"/>
                </a:lnTo>
                <a:lnTo>
                  <a:pt x="37761" y="37228"/>
                </a:lnTo>
                <a:lnTo>
                  <a:pt x="36226" y="35693"/>
                </a:lnTo>
                <a:lnTo>
                  <a:pt x="41664" y="35693"/>
                </a:lnTo>
                <a:lnTo>
                  <a:pt x="41830" y="35693"/>
                </a:lnTo>
                <a:lnTo>
                  <a:pt x="45767" y="31757"/>
                </a:lnTo>
                <a:lnTo>
                  <a:pt x="45767" y="33892"/>
                </a:lnTo>
                <a:close/>
                <a:moveTo>
                  <a:pt x="34892" y="41497"/>
                </a:moveTo>
                <a:lnTo>
                  <a:pt x="31189" y="45233"/>
                </a:lnTo>
                <a:lnTo>
                  <a:pt x="31189" y="37494"/>
                </a:lnTo>
                <a:lnTo>
                  <a:pt x="32857" y="35793"/>
                </a:lnTo>
                <a:lnTo>
                  <a:pt x="34892" y="35793"/>
                </a:lnTo>
                <a:close/>
                <a:moveTo>
                  <a:pt x="34892" y="50871"/>
                </a:moveTo>
                <a:lnTo>
                  <a:pt x="34892" y="56575"/>
                </a:lnTo>
                <a:lnTo>
                  <a:pt x="32857" y="56575"/>
                </a:lnTo>
                <a:lnTo>
                  <a:pt x="31189" y="54874"/>
                </a:lnTo>
                <a:lnTo>
                  <a:pt x="31189" y="47135"/>
                </a:lnTo>
                <a:close/>
                <a:moveTo>
                  <a:pt x="32424" y="57242"/>
                </a:moveTo>
                <a:lnTo>
                  <a:pt x="32691" y="57375"/>
                </a:lnTo>
                <a:lnTo>
                  <a:pt x="34592" y="57375"/>
                </a:lnTo>
                <a:lnTo>
                  <a:pt x="33291" y="58643"/>
                </a:lnTo>
                <a:lnTo>
                  <a:pt x="31990" y="58643"/>
                </a:lnTo>
                <a:lnTo>
                  <a:pt x="31189" y="57809"/>
                </a:lnTo>
                <a:lnTo>
                  <a:pt x="31189" y="56008"/>
                </a:lnTo>
                <a:close/>
                <a:moveTo>
                  <a:pt x="33725" y="59077"/>
                </a:moveTo>
                <a:lnTo>
                  <a:pt x="34992" y="57776"/>
                </a:lnTo>
                <a:lnTo>
                  <a:pt x="34992" y="59844"/>
                </a:lnTo>
                <a:lnTo>
                  <a:pt x="36360" y="61178"/>
                </a:lnTo>
                <a:lnTo>
                  <a:pt x="34525" y="61178"/>
                </a:lnTo>
                <a:lnTo>
                  <a:pt x="33725" y="60377"/>
                </a:lnTo>
                <a:close/>
                <a:moveTo>
                  <a:pt x="34525" y="61979"/>
                </a:moveTo>
                <a:lnTo>
                  <a:pt x="36360" y="61979"/>
                </a:lnTo>
                <a:lnTo>
                  <a:pt x="34992" y="63313"/>
                </a:lnTo>
                <a:lnTo>
                  <a:pt x="34992" y="65381"/>
                </a:lnTo>
                <a:lnTo>
                  <a:pt x="33725" y="64080"/>
                </a:lnTo>
                <a:lnTo>
                  <a:pt x="33725" y="62779"/>
                </a:lnTo>
                <a:close/>
                <a:moveTo>
                  <a:pt x="32857" y="66582"/>
                </a:moveTo>
                <a:lnTo>
                  <a:pt x="34892" y="66582"/>
                </a:lnTo>
                <a:lnTo>
                  <a:pt x="34892" y="72286"/>
                </a:lnTo>
                <a:lnTo>
                  <a:pt x="31189" y="76022"/>
                </a:lnTo>
                <a:lnTo>
                  <a:pt x="31189" y="68250"/>
                </a:lnTo>
                <a:close/>
                <a:moveTo>
                  <a:pt x="34892" y="81659"/>
                </a:moveTo>
                <a:lnTo>
                  <a:pt x="34892" y="87363"/>
                </a:lnTo>
                <a:lnTo>
                  <a:pt x="32857" y="87363"/>
                </a:lnTo>
                <a:lnTo>
                  <a:pt x="31189" y="85696"/>
                </a:lnTo>
                <a:lnTo>
                  <a:pt x="31189" y="77923"/>
                </a:lnTo>
                <a:close/>
                <a:moveTo>
                  <a:pt x="37761" y="85929"/>
                </a:moveTo>
                <a:lnTo>
                  <a:pt x="42464" y="85929"/>
                </a:lnTo>
                <a:lnTo>
                  <a:pt x="45767" y="89265"/>
                </a:lnTo>
                <a:lnTo>
                  <a:pt x="45767" y="91400"/>
                </a:lnTo>
                <a:lnTo>
                  <a:pt x="41830" y="87464"/>
                </a:lnTo>
                <a:lnTo>
                  <a:pt x="41664" y="87464"/>
                </a:lnTo>
                <a:lnTo>
                  <a:pt x="36260" y="87464"/>
                </a:lnTo>
                <a:close/>
                <a:moveTo>
                  <a:pt x="46567" y="89265"/>
                </a:moveTo>
                <a:lnTo>
                  <a:pt x="49903" y="85929"/>
                </a:lnTo>
                <a:lnTo>
                  <a:pt x="54573" y="85929"/>
                </a:lnTo>
                <a:lnTo>
                  <a:pt x="56107" y="87464"/>
                </a:lnTo>
                <a:lnTo>
                  <a:pt x="50537" y="87464"/>
                </a:lnTo>
                <a:lnTo>
                  <a:pt x="46567" y="91400"/>
                </a:lnTo>
                <a:close/>
                <a:moveTo>
                  <a:pt x="57475" y="81659"/>
                </a:moveTo>
                <a:lnTo>
                  <a:pt x="61178" y="77923"/>
                </a:lnTo>
                <a:lnTo>
                  <a:pt x="61178" y="85696"/>
                </a:lnTo>
                <a:lnTo>
                  <a:pt x="59510" y="87363"/>
                </a:lnTo>
                <a:lnTo>
                  <a:pt x="57475" y="87363"/>
                </a:lnTo>
                <a:close/>
                <a:moveTo>
                  <a:pt x="61978" y="77923"/>
                </a:moveTo>
                <a:lnTo>
                  <a:pt x="65681" y="81659"/>
                </a:lnTo>
                <a:lnTo>
                  <a:pt x="65681" y="87363"/>
                </a:lnTo>
                <a:lnTo>
                  <a:pt x="63646" y="87363"/>
                </a:lnTo>
                <a:lnTo>
                  <a:pt x="61978" y="85662"/>
                </a:lnTo>
                <a:close/>
                <a:moveTo>
                  <a:pt x="68583" y="85929"/>
                </a:moveTo>
                <a:lnTo>
                  <a:pt x="73253" y="85929"/>
                </a:lnTo>
                <a:lnTo>
                  <a:pt x="76555" y="89265"/>
                </a:lnTo>
                <a:lnTo>
                  <a:pt x="76555" y="91400"/>
                </a:lnTo>
                <a:lnTo>
                  <a:pt x="72619" y="87464"/>
                </a:lnTo>
                <a:lnTo>
                  <a:pt x="67048" y="87464"/>
                </a:lnTo>
                <a:close/>
                <a:moveTo>
                  <a:pt x="77356" y="89265"/>
                </a:moveTo>
                <a:lnTo>
                  <a:pt x="80691" y="85929"/>
                </a:lnTo>
                <a:lnTo>
                  <a:pt x="85361" y="85929"/>
                </a:lnTo>
                <a:lnTo>
                  <a:pt x="86896" y="87464"/>
                </a:lnTo>
                <a:lnTo>
                  <a:pt x="81492" y="87464"/>
                </a:lnTo>
                <a:lnTo>
                  <a:pt x="81325" y="87464"/>
                </a:lnTo>
                <a:lnTo>
                  <a:pt x="77356" y="91400"/>
                </a:lnTo>
                <a:close/>
                <a:moveTo>
                  <a:pt x="88264" y="81659"/>
                </a:moveTo>
                <a:lnTo>
                  <a:pt x="91966" y="77923"/>
                </a:lnTo>
                <a:lnTo>
                  <a:pt x="91966" y="85696"/>
                </a:lnTo>
                <a:lnTo>
                  <a:pt x="90298" y="87363"/>
                </a:lnTo>
                <a:lnTo>
                  <a:pt x="88264" y="87363"/>
                </a:lnTo>
                <a:close/>
                <a:moveTo>
                  <a:pt x="92767" y="77923"/>
                </a:moveTo>
                <a:lnTo>
                  <a:pt x="96469" y="81659"/>
                </a:lnTo>
                <a:lnTo>
                  <a:pt x="96469" y="87363"/>
                </a:lnTo>
                <a:lnTo>
                  <a:pt x="94435" y="87363"/>
                </a:lnTo>
                <a:lnTo>
                  <a:pt x="92767" y="85662"/>
                </a:lnTo>
                <a:close/>
                <a:moveTo>
                  <a:pt x="99371" y="85929"/>
                </a:moveTo>
                <a:lnTo>
                  <a:pt x="104041" y="85929"/>
                </a:lnTo>
                <a:lnTo>
                  <a:pt x="107377" y="89265"/>
                </a:lnTo>
                <a:lnTo>
                  <a:pt x="107377" y="91400"/>
                </a:lnTo>
                <a:lnTo>
                  <a:pt x="103408" y="87464"/>
                </a:lnTo>
                <a:lnTo>
                  <a:pt x="103241" y="87464"/>
                </a:lnTo>
                <a:lnTo>
                  <a:pt x="97837" y="87464"/>
                </a:lnTo>
                <a:close/>
                <a:moveTo>
                  <a:pt x="108144" y="89265"/>
                </a:moveTo>
                <a:lnTo>
                  <a:pt x="111480" y="85929"/>
                </a:lnTo>
                <a:lnTo>
                  <a:pt x="116150" y="85929"/>
                </a:lnTo>
                <a:lnTo>
                  <a:pt x="117685" y="87464"/>
                </a:lnTo>
                <a:lnTo>
                  <a:pt x="112114" y="87464"/>
                </a:lnTo>
                <a:lnTo>
                  <a:pt x="108144" y="91400"/>
                </a:lnTo>
                <a:lnTo>
                  <a:pt x="108144" y="89265"/>
                </a:lnTo>
                <a:close/>
                <a:moveTo>
                  <a:pt x="119052" y="81659"/>
                </a:moveTo>
                <a:lnTo>
                  <a:pt x="122755" y="77923"/>
                </a:lnTo>
                <a:lnTo>
                  <a:pt x="122755" y="85696"/>
                </a:lnTo>
                <a:lnTo>
                  <a:pt x="121087" y="87363"/>
                </a:lnTo>
                <a:lnTo>
                  <a:pt x="119052" y="87363"/>
                </a:lnTo>
                <a:close/>
                <a:moveTo>
                  <a:pt x="123555" y="77923"/>
                </a:moveTo>
                <a:lnTo>
                  <a:pt x="127258" y="81659"/>
                </a:lnTo>
                <a:lnTo>
                  <a:pt x="127258" y="87363"/>
                </a:lnTo>
                <a:lnTo>
                  <a:pt x="125223" y="87363"/>
                </a:lnTo>
                <a:lnTo>
                  <a:pt x="123555" y="85662"/>
                </a:lnTo>
                <a:lnTo>
                  <a:pt x="123555" y="77923"/>
                </a:lnTo>
                <a:close/>
                <a:moveTo>
                  <a:pt x="130160" y="85929"/>
                </a:moveTo>
                <a:lnTo>
                  <a:pt x="134830" y="85929"/>
                </a:lnTo>
                <a:lnTo>
                  <a:pt x="138166" y="89265"/>
                </a:lnTo>
                <a:lnTo>
                  <a:pt x="138166" y="91400"/>
                </a:lnTo>
                <a:lnTo>
                  <a:pt x="134196" y="87464"/>
                </a:lnTo>
                <a:lnTo>
                  <a:pt x="128626" y="87464"/>
                </a:lnTo>
                <a:close/>
                <a:moveTo>
                  <a:pt x="138933" y="89265"/>
                </a:moveTo>
                <a:lnTo>
                  <a:pt x="142269" y="85929"/>
                </a:lnTo>
                <a:lnTo>
                  <a:pt x="146939" y="85929"/>
                </a:lnTo>
                <a:lnTo>
                  <a:pt x="148473" y="87464"/>
                </a:lnTo>
                <a:lnTo>
                  <a:pt x="143069" y="87464"/>
                </a:lnTo>
                <a:lnTo>
                  <a:pt x="142903" y="87464"/>
                </a:lnTo>
                <a:lnTo>
                  <a:pt x="138933" y="91400"/>
                </a:lnTo>
                <a:close/>
                <a:moveTo>
                  <a:pt x="149841" y="81659"/>
                </a:moveTo>
                <a:lnTo>
                  <a:pt x="153543" y="77923"/>
                </a:lnTo>
                <a:lnTo>
                  <a:pt x="153543" y="85696"/>
                </a:lnTo>
                <a:lnTo>
                  <a:pt x="151876" y="87363"/>
                </a:lnTo>
                <a:lnTo>
                  <a:pt x="149841" y="87363"/>
                </a:lnTo>
                <a:lnTo>
                  <a:pt x="149841" y="81659"/>
                </a:lnTo>
                <a:close/>
                <a:moveTo>
                  <a:pt x="154344" y="77923"/>
                </a:moveTo>
                <a:lnTo>
                  <a:pt x="158047" y="81659"/>
                </a:lnTo>
                <a:lnTo>
                  <a:pt x="158047" y="87363"/>
                </a:lnTo>
                <a:lnTo>
                  <a:pt x="156012" y="87363"/>
                </a:lnTo>
                <a:lnTo>
                  <a:pt x="154344" y="85662"/>
                </a:lnTo>
                <a:lnTo>
                  <a:pt x="154344" y="77923"/>
                </a:lnTo>
                <a:close/>
                <a:moveTo>
                  <a:pt x="160949" y="85929"/>
                </a:moveTo>
                <a:lnTo>
                  <a:pt x="165619" y="85929"/>
                </a:lnTo>
                <a:lnTo>
                  <a:pt x="168954" y="89265"/>
                </a:lnTo>
                <a:lnTo>
                  <a:pt x="168954" y="91400"/>
                </a:lnTo>
                <a:lnTo>
                  <a:pt x="164985" y="87464"/>
                </a:lnTo>
                <a:lnTo>
                  <a:pt x="164852" y="87464"/>
                </a:lnTo>
                <a:lnTo>
                  <a:pt x="159414" y="87464"/>
                </a:lnTo>
                <a:close/>
                <a:moveTo>
                  <a:pt x="169755" y="89265"/>
                </a:moveTo>
                <a:lnTo>
                  <a:pt x="173057" y="85929"/>
                </a:lnTo>
                <a:lnTo>
                  <a:pt x="177761" y="85929"/>
                </a:lnTo>
                <a:lnTo>
                  <a:pt x="179262" y="87464"/>
                </a:lnTo>
                <a:lnTo>
                  <a:pt x="173691" y="87464"/>
                </a:lnTo>
                <a:lnTo>
                  <a:pt x="169755" y="91400"/>
                </a:lnTo>
                <a:close/>
                <a:moveTo>
                  <a:pt x="180629" y="81659"/>
                </a:moveTo>
                <a:lnTo>
                  <a:pt x="184332" y="77923"/>
                </a:lnTo>
                <a:lnTo>
                  <a:pt x="184332" y="85696"/>
                </a:lnTo>
                <a:lnTo>
                  <a:pt x="182664" y="87363"/>
                </a:lnTo>
                <a:lnTo>
                  <a:pt x="180629" y="87363"/>
                </a:lnTo>
                <a:lnTo>
                  <a:pt x="180629" y="81659"/>
                </a:lnTo>
                <a:close/>
                <a:moveTo>
                  <a:pt x="185133" y="77923"/>
                </a:moveTo>
                <a:lnTo>
                  <a:pt x="188869" y="81659"/>
                </a:lnTo>
                <a:lnTo>
                  <a:pt x="188869" y="87363"/>
                </a:lnTo>
                <a:lnTo>
                  <a:pt x="186801" y="87363"/>
                </a:lnTo>
                <a:lnTo>
                  <a:pt x="185133" y="85662"/>
                </a:lnTo>
                <a:lnTo>
                  <a:pt x="185133" y="77923"/>
                </a:lnTo>
                <a:close/>
                <a:moveTo>
                  <a:pt x="191737" y="85929"/>
                </a:moveTo>
                <a:lnTo>
                  <a:pt x="196441" y="85929"/>
                </a:lnTo>
                <a:lnTo>
                  <a:pt x="199743" y="89265"/>
                </a:lnTo>
                <a:lnTo>
                  <a:pt x="199743" y="91400"/>
                </a:lnTo>
                <a:lnTo>
                  <a:pt x="195807" y="87464"/>
                </a:lnTo>
                <a:lnTo>
                  <a:pt x="190203" y="87464"/>
                </a:lnTo>
                <a:close/>
                <a:moveTo>
                  <a:pt x="200544" y="89265"/>
                </a:moveTo>
                <a:lnTo>
                  <a:pt x="203846" y="85929"/>
                </a:lnTo>
                <a:lnTo>
                  <a:pt x="208549" y="85929"/>
                </a:lnTo>
                <a:lnTo>
                  <a:pt x="210084" y="87464"/>
                </a:lnTo>
                <a:lnTo>
                  <a:pt x="204647" y="87464"/>
                </a:lnTo>
                <a:lnTo>
                  <a:pt x="204480" y="87464"/>
                </a:lnTo>
                <a:lnTo>
                  <a:pt x="200544" y="91400"/>
                </a:lnTo>
                <a:close/>
                <a:moveTo>
                  <a:pt x="211418" y="81659"/>
                </a:moveTo>
                <a:lnTo>
                  <a:pt x="215154" y="77923"/>
                </a:lnTo>
                <a:lnTo>
                  <a:pt x="215154" y="85696"/>
                </a:lnTo>
                <a:lnTo>
                  <a:pt x="213453" y="87363"/>
                </a:lnTo>
                <a:lnTo>
                  <a:pt x="211418" y="87363"/>
                </a:lnTo>
                <a:lnTo>
                  <a:pt x="211418" y="81659"/>
                </a:lnTo>
                <a:close/>
                <a:moveTo>
                  <a:pt x="211418" y="72286"/>
                </a:moveTo>
                <a:lnTo>
                  <a:pt x="211418" y="66582"/>
                </a:lnTo>
                <a:lnTo>
                  <a:pt x="213453" y="66582"/>
                </a:lnTo>
                <a:lnTo>
                  <a:pt x="215154" y="68283"/>
                </a:lnTo>
                <a:lnTo>
                  <a:pt x="215154" y="76022"/>
                </a:lnTo>
                <a:close/>
                <a:moveTo>
                  <a:pt x="213887" y="65915"/>
                </a:moveTo>
                <a:lnTo>
                  <a:pt x="213620" y="65815"/>
                </a:lnTo>
                <a:lnTo>
                  <a:pt x="211718" y="65815"/>
                </a:lnTo>
                <a:lnTo>
                  <a:pt x="213019" y="64514"/>
                </a:lnTo>
                <a:lnTo>
                  <a:pt x="214320" y="64514"/>
                </a:lnTo>
                <a:lnTo>
                  <a:pt x="215154" y="65348"/>
                </a:lnTo>
                <a:lnTo>
                  <a:pt x="215154" y="67149"/>
                </a:lnTo>
                <a:close/>
                <a:moveTo>
                  <a:pt x="212586" y="64113"/>
                </a:moveTo>
                <a:lnTo>
                  <a:pt x="211318" y="65381"/>
                </a:lnTo>
                <a:lnTo>
                  <a:pt x="211318" y="63346"/>
                </a:lnTo>
                <a:lnTo>
                  <a:pt x="209950" y="61979"/>
                </a:lnTo>
                <a:lnTo>
                  <a:pt x="211785" y="61979"/>
                </a:lnTo>
                <a:lnTo>
                  <a:pt x="212586" y="62813"/>
                </a:lnTo>
                <a:lnTo>
                  <a:pt x="212586" y="64113"/>
                </a:lnTo>
                <a:close/>
                <a:moveTo>
                  <a:pt x="211785" y="61178"/>
                </a:moveTo>
                <a:lnTo>
                  <a:pt x="209950" y="61178"/>
                </a:lnTo>
                <a:lnTo>
                  <a:pt x="211318" y="59844"/>
                </a:lnTo>
                <a:lnTo>
                  <a:pt x="211318" y="57776"/>
                </a:lnTo>
                <a:lnTo>
                  <a:pt x="212586" y="59077"/>
                </a:lnTo>
                <a:lnTo>
                  <a:pt x="212586" y="60377"/>
                </a:lnTo>
                <a:close/>
                <a:moveTo>
                  <a:pt x="213453" y="56575"/>
                </a:moveTo>
                <a:lnTo>
                  <a:pt x="211418" y="56575"/>
                </a:lnTo>
                <a:lnTo>
                  <a:pt x="211418" y="50871"/>
                </a:lnTo>
                <a:lnTo>
                  <a:pt x="215154" y="47135"/>
                </a:lnTo>
                <a:lnTo>
                  <a:pt x="215154" y="54874"/>
                </a:lnTo>
                <a:close/>
                <a:moveTo>
                  <a:pt x="211418" y="41497"/>
                </a:moveTo>
                <a:lnTo>
                  <a:pt x="211418" y="35793"/>
                </a:lnTo>
                <a:lnTo>
                  <a:pt x="213453" y="35793"/>
                </a:lnTo>
                <a:lnTo>
                  <a:pt x="215154" y="37494"/>
                </a:lnTo>
                <a:lnTo>
                  <a:pt x="215154" y="45233"/>
                </a:lnTo>
                <a:close/>
                <a:moveTo>
                  <a:pt x="213887" y="35126"/>
                </a:moveTo>
                <a:lnTo>
                  <a:pt x="213620" y="34993"/>
                </a:lnTo>
                <a:lnTo>
                  <a:pt x="211718" y="34993"/>
                </a:lnTo>
                <a:lnTo>
                  <a:pt x="213019" y="33725"/>
                </a:lnTo>
                <a:lnTo>
                  <a:pt x="214320" y="33725"/>
                </a:lnTo>
                <a:lnTo>
                  <a:pt x="215154" y="34559"/>
                </a:lnTo>
                <a:lnTo>
                  <a:pt x="215154" y="36360"/>
                </a:lnTo>
                <a:close/>
                <a:moveTo>
                  <a:pt x="210518" y="32858"/>
                </a:moveTo>
                <a:lnTo>
                  <a:pt x="210518" y="34893"/>
                </a:lnTo>
                <a:lnTo>
                  <a:pt x="204813" y="34893"/>
                </a:lnTo>
                <a:lnTo>
                  <a:pt x="201077" y="31190"/>
                </a:lnTo>
                <a:lnTo>
                  <a:pt x="208850" y="31190"/>
                </a:lnTo>
                <a:close/>
                <a:moveTo>
                  <a:pt x="195473" y="34893"/>
                </a:moveTo>
                <a:lnTo>
                  <a:pt x="189736" y="34893"/>
                </a:lnTo>
                <a:lnTo>
                  <a:pt x="189736" y="32858"/>
                </a:lnTo>
                <a:lnTo>
                  <a:pt x="191437" y="31190"/>
                </a:lnTo>
                <a:lnTo>
                  <a:pt x="199176" y="31190"/>
                </a:lnTo>
                <a:close/>
                <a:moveTo>
                  <a:pt x="187268" y="33725"/>
                </a:moveTo>
                <a:lnTo>
                  <a:pt x="188535" y="34993"/>
                </a:lnTo>
                <a:lnTo>
                  <a:pt x="186667" y="34993"/>
                </a:lnTo>
                <a:lnTo>
                  <a:pt x="186367" y="35126"/>
                </a:lnTo>
                <a:lnTo>
                  <a:pt x="185133" y="36360"/>
                </a:lnTo>
                <a:lnTo>
                  <a:pt x="185133" y="34559"/>
                </a:lnTo>
                <a:lnTo>
                  <a:pt x="185967" y="33725"/>
                </a:lnTo>
                <a:lnTo>
                  <a:pt x="187268" y="33725"/>
                </a:lnTo>
                <a:close/>
                <a:moveTo>
                  <a:pt x="184332" y="36360"/>
                </a:moveTo>
                <a:lnTo>
                  <a:pt x="183098" y="35126"/>
                </a:lnTo>
                <a:lnTo>
                  <a:pt x="182831" y="34993"/>
                </a:lnTo>
                <a:lnTo>
                  <a:pt x="180930" y="34993"/>
                </a:lnTo>
                <a:lnTo>
                  <a:pt x="182231" y="33725"/>
                </a:lnTo>
                <a:lnTo>
                  <a:pt x="183532" y="33725"/>
                </a:lnTo>
                <a:lnTo>
                  <a:pt x="184332" y="34559"/>
                </a:lnTo>
                <a:close/>
                <a:moveTo>
                  <a:pt x="179729" y="32858"/>
                </a:moveTo>
                <a:lnTo>
                  <a:pt x="179729" y="34893"/>
                </a:lnTo>
                <a:lnTo>
                  <a:pt x="174025" y="34893"/>
                </a:lnTo>
                <a:lnTo>
                  <a:pt x="170289" y="31190"/>
                </a:lnTo>
                <a:lnTo>
                  <a:pt x="178061" y="31190"/>
                </a:lnTo>
                <a:close/>
                <a:moveTo>
                  <a:pt x="164685" y="34893"/>
                </a:moveTo>
                <a:lnTo>
                  <a:pt x="158947" y="34893"/>
                </a:lnTo>
                <a:lnTo>
                  <a:pt x="158947" y="32858"/>
                </a:lnTo>
                <a:lnTo>
                  <a:pt x="160649" y="31190"/>
                </a:lnTo>
                <a:lnTo>
                  <a:pt x="168387" y="31190"/>
                </a:lnTo>
                <a:close/>
                <a:moveTo>
                  <a:pt x="156479" y="33725"/>
                </a:moveTo>
                <a:lnTo>
                  <a:pt x="157746" y="34993"/>
                </a:lnTo>
                <a:lnTo>
                  <a:pt x="155878" y="34993"/>
                </a:lnTo>
                <a:lnTo>
                  <a:pt x="155578" y="35126"/>
                </a:lnTo>
                <a:lnTo>
                  <a:pt x="154344" y="36360"/>
                </a:lnTo>
                <a:lnTo>
                  <a:pt x="154344" y="34559"/>
                </a:lnTo>
                <a:lnTo>
                  <a:pt x="155178" y="33725"/>
                </a:lnTo>
                <a:lnTo>
                  <a:pt x="156479" y="33725"/>
                </a:lnTo>
                <a:close/>
                <a:moveTo>
                  <a:pt x="153543" y="36360"/>
                </a:moveTo>
                <a:lnTo>
                  <a:pt x="152309" y="35126"/>
                </a:lnTo>
                <a:lnTo>
                  <a:pt x="152042" y="34993"/>
                </a:lnTo>
                <a:lnTo>
                  <a:pt x="150141" y="34993"/>
                </a:lnTo>
                <a:lnTo>
                  <a:pt x="151442" y="33725"/>
                </a:lnTo>
                <a:lnTo>
                  <a:pt x="152743" y="33725"/>
                </a:lnTo>
                <a:lnTo>
                  <a:pt x="153543" y="34559"/>
                </a:lnTo>
                <a:close/>
                <a:moveTo>
                  <a:pt x="148940" y="32858"/>
                </a:moveTo>
                <a:lnTo>
                  <a:pt x="148940" y="34893"/>
                </a:lnTo>
                <a:lnTo>
                  <a:pt x="143236" y="34893"/>
                </a:lnTo>
                <a:lnTo>
                  <a:pt x="139500" y="31190"/>
                </a:lnTo>
                <a:lnTo>
                  <a:pt x="147239" y="31190"/>
                </a:lnTo>
                <a:close/>
                <a:moveTo>
                  <a:pt x="133896" y="34893"/>
                </a:moveTo>
                <a:lnTo>
                  <a:pt x="128159" y="34893"/>
                </a:lnTo>
                <a:lnTo>
                  <a:pt x="128159" y="32858"/>
                </a:lnTo>
                <a:lnTo>
                  <a:pt x="129860" y="31190"/>
                </a:lnTo>
                <a:lnTo>
                  <a:pt x="137599" y="31190"/>
                </a:lnTo>
                <a:close/>
                <a:moveTo>
                  <a:pt x="125690" y="33725"/>
                </a:moveTo>
                <a:lnTo>
                  <a:pt x="126958" y="34993"/>
                </a:lnTo>
                <a:lnTo>
                  <a:pt x="125056" y="34993"/>
                </a:lnTo>
                <a:lnTo>
                  <a:pt x="124790" y="35126"/>
                </a:lnTo>
                <a:lnTo>
                  <a:pt x="123555" y="36360"/>
                </a:lnTo>
                <a:lnTo>
                  <a:pt x="123555" y="34559"/>
                </a:lnTo>
                <a:lnTo>
                  <a:pt x="124389" y="33725"/>
                </a:lnTo>
                <a:lnTo>
                  <a:pt x="125690" y="33725"/>
                </a:lnTo>
                <a:close/>
                <a:moveTo>
                  <a:pt x="122755" y="36360"/>
                </a:moveTo>
                <a:lnTo>
                  <a:pt x="121521" y="35126"/>
                </a:lnTo>
                <a:lnTo>
                  <a:pt x="121254" y="34993"/>
                </a:lnTo>
                <a:lnTo>
                  <a:pt x="119352" y="34993"/>
                </a:lnTo>
                <a:lnTo>
                  <a:pt x="120653" y="33725"/>
                </a:lnTo>
                <a:lnTo>
                  <a:pt x="121954" y="33725"/>
                </a:lnTo>
                <a:lnTo>
                  <a:pt x="122755" y="34559"/>
                </a:lnTo>
                <a:lnTo>
                  <a:pt x="122755" y="36360"/>
                </a:lnTo>
                <a:close/>
                <a:moveTo>
                  <a:pt x="118152" y="32858"/>
                </a:moveTo>
                <a:lnTo>
                  <a:pt x="118152" y="34893"/>
                </a:lnTo>
                <a:lnTo>
                  <a:pt x="112447" y="34893"/>
                </a:lnTo>
                <a:lnTo>
                  <a:pt x="108711" y="31190"/>
                </a:lnTo>
                <a:lnTo>
                  <a:pt x="116450" y="31190"/>
                </a:lnTo>
                <a:close/>
                <a:moveTo>
                  <a:pt x="103074" y="34893"/>
                </a:moveTo>
                <a:lnTo>
                  <a:pt x="97370" y="34893"/>
                </a:lnTo>
                <a:lnTo>
                  <a:pt x="97370" y="32858"/>
                </a:lnTo>
                <a:lnTo>
                  <a:pt x="99071" y="31190"/>
                </a:lnTo>
                <a:lnTo>
                  <a:pt x="106810" y="31190"/>
                </a:lnTo>
                <a:close/>
                <a:moveTo>
                  <a:pt x="94868" y="33725"/>
                </a:moveTo>
                <a:lnTo>
                  <a:pt x="96169" y="34993"/>
                </a:lnTo>
                <a:lnTo>
                  <a:pt x="94268" y="34993"/>
                </a:lnTo>
                <a:lnTo>
                  <a:pt x="94001" y="35126"/>
                </a:lnTo>
                <a:lnTo>
                  <a:pt x="92767" y="36360"/>
                </a:lnTo>
                <a:lnTo>
                  <a:pt x="92767" y="34559"/>
                </a:lnTo>
                <a:lnTo>
                  <a:pt x="93567" y="33725"/>
                </a:lnTo>
                <a:lnTo>
                  <a:pt x="94868" y="33725"/>
                </a:lnTo>
                <a:close/>
                <a:moveTo>
                  <a:pt x="91966" y="36360"/>
                </a:moveTo>
                <a:lnTo>
                  <a:pt x="90732" y="35126"/>
                </a:lnTo>
                <a:lnTo>
                  <a:pt x="90465" y="34993"/>
                </a:lnTo>
                <a:lnTo>
                  <a:pt x="88564" y="34993"/>
                </a:lnTo>
                <a:lnTo>
                  <a:pt x="89865" y="33725"/>
                </a:lnTo>
                <a:lnTo>
                  <a:pt x="91166" y="33725"/>
                </a:lnTo>
                <a:lnTo>
                  <a:pt x="91966" y="34559"/>
                </a:lnTo>
                <a:lnTo>
                  <a:pt x="91966" y="36360"/>
                </a:lnTo>
                <a:close/>
                <a:moveTo>
                  <a:pt x="87363" y="32858"/>
                </a:moveTo>
                <a:lnTo>
                  <a:pt x="87363" y="34893"/>
                </a:lnTo>
                <a:lnTo>
                  <a:pt x="81659" y="34893"/>
                </a:lnTo>
                <a:lnTo>
                  <a:pt x="77923" y="31190"/>
                </a:lnTo>
                <a:lnTo>
                  <a:pt x="85662" y="31190"/>
                </a:lnTo>
                <a:close/>
                <a:moveTo>
                  <a:pt x="72285" y="34893"/>
                </a:moveTo>
                <a:lnTo>
                  <a:pt x="66581" y="34893"/>
                </a:lnTo>
                <a:lnTo>
                  <a:pt x="66581" y="32858"/>
                </a:lnTo>
                <a:lnTo>
                  <a:pt x="68249" y="31190"/>
                </a:lnTo>
                <a:lnTo>
                  <a:pt x="76021" y="31190"/>
                </a:lnTo>
                <a:close/>
                <a:moveTo>
                  <a:pt x="64080" y="33725"/>
                </a:moveTo>
                <a:lnTo>
                  <a:pt x="65381" y="34993"/>
                </a:lnTo>
                <a:lnTo>
                  <a:pt x="63479" y="34993"/>
                </a:lnTo>
                <a:lnTo>
                  <a:pt x="63212" y="35126"/>
                </a:lnTo>
                <a:lnTo>
                  <a:pt x="61978" y="36360"/>
                </a:lnTo>
                <a:lnTo>
                  <a:pt x="61978" y="34559"/>
                </a:lnTo>
                <a:lnTo>
                  <a:pt x="62779" y="33725"/>
                </a:lnTo>
                <a:lnTo>
                  <a:pt x="64080" y="33725"/>
                </a:lnTo>
                <a:close/>
                <a:moveTo>
                  <a:pt x="61178" y="36360"/>
                </a:moveTo>
                <a:lnTo>
                  <a:pt x="59943" y="35126"/>
                </a:lnTo>
                <a:lnTo>
                  <a:pt x="59676" y="34993"/>
                </a:lnTo>
                <a:lnTo>
                  <a:pt x="57775" y="34993"/>
                </a:lnTo>
                <a:lnTo>
                  <a:pt x="59043" y="33725"/>
                </a:lnTo>
                <a:lnTo>
                  <a:pt x="60344" y="33725"/>
                </a:lnTo>
                <a:lnTo>
                  <a:pt x="61178" y="34559"/>
                </a:lnTo>
                <a:close/>
                <a:moveTo>
                  <a:pt x="56574" y="32858"/>
                </a:moveTo>
                <a:lnTo>
                  <a:pt x="56574" y="34893"/>
                </a:lnTo>
                <a:lnTo>
                  <a:pt x="50837" y="34893"/>
                </a:lnTo>
                <a:lnTo>
                  <a:pt x="47134" y="31190"/>
                </a:lnTo>
                <a:lnTo>
                  <a:pt x="54873" y="31190"/>
                </a:lnTo>
                <a:close/>
                <a:moveTo>
                  <a:pt x="41497" y="34893"/>
                </a:moveTo>
                <a:lnTo>
                  <a:pt x="35793" y="34893"/>
                </a:lnTo>
                <a:lnTo>
                  <a:pt x="35793" y="32858"/>
                </a:lnTo>
                <a:lnTo>
                  <a:pt x="37461" y="31190"/>
                </a:lnTo>
                <a:lnTo>
                  <a:pt x="45233" y="31190"/>
                </a:lnTo>
                <a:close/>
                <a:moveTo>
                  <a:pt x="33291" y="33725"/>
                </a:moveTo>
                <a:lnTo>
                  <a:pt x="34592" y="34993"/>
                </a:lnTo>
                <a:lnTo>
                  <a:pt x="32691" y="34993"/>
                </a:lnTo>
                <a:lnTo>
                  <a:pt x="32424" y="35126"/>
                </a:lnTo>
                <a:lnTo>
                  <a:pt x="31189" y="36360"/>
                </a:lnTo>
                <a:lnTo>
                  <a:pt x="31189" y="34559"/>
                </a:lnTo>
                <a:lnTo>
                  <a:pt x="31990" y="33725"/>
                </a:lnTo>
                <a:lnTo>
                  <a:pt x="33291" y="33725"/>
                </a:lnTo>
                <a:close/>
                <a:moveTo>
                  <a:pt x="30389" y="57809"/>
                </a:moveTo>
                <a:lnTo>
                  <a:pt x="29555" y="58643"/>
                </a:lnTo>
                <a:lnTo>
                  <a:pt x="28254" y="58643"/>
                </a:lnTo>
                <a:lnTo>
                  <a:pt x="26986" y="57375"/>
                </a:lnTo>
                <a:lnTo>
                  <a:pt x="28854" y="57375"/>
                </a:lnTo>
                <a:lnTo>
                  <a:pt x="29155" y="57242"/>
                </a:lnTo>
                <a:lnTo>
                  <a:pt x="30389" y="56008"/>
                </a:lnTo>
                <a:lnTo>
                  <a:pt x="30389" y="57809"/>
                </a:lnTo>
                <a:close/>
                <a:moveTo>
                  <a:pt x="28521" y="60811"/>
                </a:moveTo>
                <a:lnTo>
                  <a:pt x="28621" y="60511"/>
                </a:lnTo>
                <a:lnTo>
                  <a:pt x="28621" y="59443"/>
                </a:lnTo>
                <a:lnTo>
                  <a:pt x="29889" y="59443"/>
                </a:lnTo>
                <a:lnTo>
                  <a:pt x="30789" y="58543"/>
                </a:lnTo>
                <a:lnTo>
                  <a:pt x="31656" y="59443"/>
                </a:lnTo>
                <a:lnTo>
                  <a:pt x="32924" y="59443"/>
                </a:lnTo>
                <a:lnTo>
                  <a:pt x="32924" y="60511"/>
                </a:lnTo>
                <a:lnTo>
                  <a:pt x="33057" y="60811"/>
                </a:lnTo>
                <a:lnTo>
                  <a:pt x="33825" y="61578"/>
                </a:lnTo>
                <a:lnTo>
                  <a:pt x="33057" y="62346"/>
                </a:lnTo>
                <a:lnTo>
                  <a:pt x="32924" y="62612"/>
                </a:lnTo>
                <a:lnTo>
                  <a:pt x="32924" y="63713"/>
                </a:lnTo>
                <a:lnTo>
                  <a:pt x="31656" y="63713"/>
                </a:lnTo>
                <a:lnTo>
                  <a:pt x="30789" y="64614"/>
                </a:lnTo>
                <a:lnTo>
                  <a:pt x="29889" y="63713"/>
                </a:lnTo>
                <a:lnTo>
                  <a:pt x="28621" y="63713"/>
                </a:lnTo>
                <a:lnTo>
                  <a:pt x="28621" y="62612"/>
                </a:lnTo>
                <a:lnTo>
                  <a:pt x="28521" y="62346"/>
                </a:lnTo>
                <a:lnTo>
                  <a:pt x="27754" y="61578"/>
                </a:lnTo>
                <a:close/>
                <a:moveTo>
                  <a:pt x="28254" y="64514"/>
                </a:moveTo>
                <a:lnTo>
                  <a:pt x="29555" y="64514"/>
                </a:lnTo>
                <a:lnTo>
                  <a:pt x="30389" y="65348"/>
                </a:lnTo>
                <a:lnTo>
                  <a:pt x="30389" y="67149"/>
                </a:lnTo>
                <a:lnTo>
                  <a:pt x="29155" y="65915"/>
                </a:lnTo>
                <a:lnTo>
                  <a:pt x="28854" y="65781"/>
                </a:lnTo>
                <a:lnTo>
                  <a:pt x="26986" y="65781"/>
                </a:lnTo>
                <a:close/>
                <a:moveTo>
                  <a:pt x="31189" y="86796"/>
                </a:moveTo>
                <a:lnTo>
                  <a:pt x="32424" y="88031"/>
                </a:lnTo>
                <a:lnTo>
                  <a:pt x="32691" y="88164"/>
                </a:lnTo>
                <a:lnTo>
                  <a:pt x="34592" y="88164"/>
                </a:lnTo>
                <a:lnTo>
                  <a:pt x="33291" y="89432"/>
                </a:lnTo>
                <a:lnTo>
                  <a:pt x="31990" y="89432"/>
                </a:lnTo>
                <a:lnTo>
                  <a:pt x="31189" y="88631"/>
                </a:lnTo>
                <a:lnTo>
                  <a:pt x="31189" y="86796"/>
                </a:lnTo>
                <a:close/>
                <a:moveTo>
                  <a:pt x="35793" y="90299"/>
                </a:moveTo>
                <a:lnTo>
                  <a:pt x="35793" y="88264"/>
                </a:lnTo>
                <a:lnTo>
                  <a:pt x="41497" y="88264"/>
                </a:lnTo>
                <a:lnTo>
                  <a:pt x="45233" y="91967"/>
                </a:lnTo>
                <a:lnTo>
                  <a:pt x="37461" y="91967"/>
                </a:lnTo>
                <a:close/>
                <a:moveTo>
                  <a:pt x="50837" y="88264"/>
                </a:moveTo>
                <a:lnTo>
                  <a:pt x="56574" y="88264"/>
                </a:lnTo>
                <a:lnTo>
                  <a:pt x="56574" y="90299"/>
                </a:lnTo>
                <a:lnTo>
                  <a:pt x="54873" y="91967"/>
                </a:lnTo>
                <a:lnTo>
                  <a:pt x="47134" y="91967"/>
                </a:lnTo>
                <a:close/>
                <a:moveTo>
                  <a:pt x="59043" y="89432"/>
                </a:moveTo>
                <a:lnTo>
                  <a:pt x="57775" y="88164"/>
                </a:lnTo>
                <a:lnTo>
                  <a:pt x="59676" y="88164"/>
                </a:lnTo>
                <a:lnTo>
                  <a:pt x="59943" y="88031"/>
                </a:lnTo>
                <a:lnTo>
                  <a:pt x="61178" y="86796"/>
                </a:lnTo>
                <a:lnTo>
                  <a:pt x="61178" y="88598"/>
                </a:lnTo>
                <a:lnTo>
                  <a:pt x="60344" y="89432"/>
                </a:lnTo>
                <a:lnTo>
                  <a:pt x="59043" y="89432"/>
                </a:lnTo>
                <a:close/>
                <a:moveTo>
                  <a:pt x="61978" y="86796"/>
                </a:moveTo>
                <a:lnTo>
                  <a:pt x="63212" y="88031"/>
                </a:lnTo>
                <a:lnTo>
                  <a:pt x="63479" y="88164"/>
                </a:lnTo>
                <a:lnTo>
                  <a:pt x="65381" y="88164"/>
                </a:lnTo>
                <a:lnTo>
                  <a:pt x="64080" y="89432"/>
                </a:lnTo>
                <a:lnTo>
                  <a:pt x="62779" y="89432"/>
                </a:lnTo>
                <a:lnTo>
                  <a:pt x="61978" y="88631"/>
                </a:lnTo>
                <a:close/>
                <a:moveTo>
                  <a:pt x="66581" y="90299"/>
                </a:moveTo>
                <a:lnTo>
                  <a:pt x="66581" y="88264"/>
                </a:lnTo>
                <a:lnTo>
                  <a:pt x="72285" y="88264"/>
                </a:lnTo>
                <a:lnTo>
                  <a:pt x="76021" y="91967"/>
                </a:lnTo>
                <a:lnTo>
                  <a:pt x="68249" y="91967"/>
                </a:lnTo>
                <a:close/>
                <a:moveTo>
                  <a:pt x="81659" y="88264"/>
                </a:moveTo>
                <a:lnTo>
                  <a:pt x="87363" y="88264"/>
                </a:lnTo>
                <a:lnTo>
                  <a:pt x="87363" y="90299"/>
                </a:lnTo>
                <a:lnTo>
                  <a:pt x="85662" y="91967"/>
                </a:lnTo>
                <a:lnTo>
                  <a:pt x="77923" y="91967"/>
                </a:lnTo>
                <a:close/>
                <a:moveTo>
                  <a:pt x="89831" y="89432"/>
                </a:moveTo>
                <a:lnTo>
                  <a:pt x="88564" y="88164"/>
                </a:lnTo>
                <a:lnTo>
                  <a:pt x="90465" y="88164"/>
                </a:lnTo>
                <a:lnTo>
                  <a:pt x="90732" y="88031"/>
                </a:lnTo>
                <a:lnTo>
                  <a:pt x="91966" y="86796"/>
                </a:lnTo>
                <a:lnTo>
                  <a:pt x="91966" y="88598"/>
                </a:lnTo>
                <a:lnTo>
                  <a:pt x="91132" y="89432"/>
                </a:lnTo>
                <a:lnTo>
                  <a:pt x="89831" y="89432"/>
                </a:lnTo>
                <a:close/>
                <a:moveTo>
                  <a:pt x="92767" y="86796"/>
                </a:moveTo>
                <a:lnTo>
                  <a:pt x="94001" y="88031"/>
                </a:lnTo>
                <a:lnTo>
                  <a:pt x="94268" y="88164"/>
                </a:lnTo>
                <a:lnTo>
                  <a:pt x="96169" y="88164"/>
                </a:lnTo>
                <a:lnTo>
                  <a:pt x="94868" y="89432"/>
                </a:lnTo>
                <a:lnTo>
                  <a:pt x="93567" y="89432"/>
                </a:lnTo>
                <a:lnTo>
                  <a:pt x="92767" y="88631"/>
                </a:lnTo>
                <a:lnTo>
                  <a:pt x="92767" y="86796"/>
                </a:lnTo>
                <a:close/>
                <a:moveTo>
                  <a:pt x="97370" y="90299"/>
                </a:moveTo>
                <a:lnTo>
                  <a:pt x="97370" y="88264"/>
                </a:lnTo>
                <a:lnTo>
                  <a:pt x="103074" y="88264"/>
                </a:lnTo>
                <a:lnTo>
                  <a:pt x="106810" y="91967"/>
                </a:lnTo>
                <a:lnTo>
                  <a:pt x="99071" y="91967"/>
                </a:lnTo>
                <a:close/>
                <a:moveTo>
                  <a:pt x="112447" y="88264"/>
                </a:moveTo>
                <a:lnTo>
                  <a:pt x="118152" y="88264"/>
                </a:lnTo>
                <a:lnTo>
                  <a:pt x="118152" y="90299"/>
                </a:lnTo>
                <a:lnTo>
                  <a:pt x="116450" y="91967"/>
                </a:lnTo>
                <a:lnTo>
                  <a:pt x="108711" y="91967"/>
                </a:lnTo>
                <a:close/>
                <a:moveTo>
                  <a:pt x="120653" y="89432"/>
                </a:moveTo>
                <a:lnTo>
                  <a:pt x="119352" y="88164"/>
                </a:lnTo>
                <a:lnTo>
                  <a:pt x="121254" y="88164"/>
                </a:lnTo>
                <a:lnTo>
                  <a:pt x="121521" y="88031"/>
                </a:lnTo>
                <a:lnTo>
                  <a:pt x="122755" y="86796"/>
                </a:lnTo>
                <a:lnTo>
                  <a:pt x="122755" y="88598"/>
                </a:lnTo>
                <a:lnTo>
                  <a:pt x="121954" y="89432"/>
                </a:lnTo>
                <a:lnTo>
                  <a:pt x="120653" y="89432"/>
                </a:lnTo>
                <a:close/>
                <a:moveTo>
                  <a:pt x="123555" y="86796"/>
                </a:moveTo>
                <a:lnTo>
                  <a:pt x="124790" y="88031"/>
                </a:lnTo>
                <a:lnTo>
                  <a:pt x="125056" y="88164"/>
                </a:lnTo>
                <a:lnTo>
                  <a:pt x="126958" y="88164"/>
                </a:lnTo>
                <a:lnTo>
                  <a:pt x="125657" y="89432"/>
                </a:lnTo>
                <a:lnTo>
                  <a:pt x="124356" y="89432"/>
                </a:lnTo>
                <a:lnTo>
                  <a:pt x="123555" y="88631"/>
                </a:lnTo>
                <a:lnTo>
                  <a:pt x="123555" y="86796"/>
                </a:lnTo>
                <a:close/>
                <a:moveTo>
                  <a:pt x="128159" y="90299"/>
                </a:moveTo>
                <a:lnTo>
                  <a:pt x="128159" y="88264"/>
                </a:lnTo>
                <a:lnTo>
                  <a:pt x="133863" y="88264"/>
                </a:lnTo>
                <a:lnTo>
                  <a:pt x="137599" y="91967"/>
                </a:lnTo>
                <a:lnTo>
                  <a:pt x="129860" y="91967"/>
                </a:lnTo>
                <a:close/>
                <a:moveTo>
                  <a:pt x="143236" y="88264"/>
                </a:moveTo>
                <a:lnTo>
                  <a:pt x="148940" y="88264"/>
                </a:lnTo>
                <a:lnTo>
                  <a:pt x="148940" y="90299"/>
                </a:lnTo>
                <a:lnTo>
                  <a:pt x="147272" y="91967"/>
                </a:lnTo>
                <a:lnTo>
                  <a:pt x="139500" y="91967"/>
                </a:lnTo>
                <a:close/>
                <a:moveTo>
                  <a:pt x="151442" y="89432"/>
                </a:moveTo>
                <a:lnTo>
                  <a:pt x="150141" y="88164"/>
                </a:lnTo>
                <a:lnTo>
                  <a:pt x="152042" y="88164"/>
                </a:lnTo>
                <a:lnTo>
                  <a:pt x="152309" y="88031"/>
                </a:lnTo>
                <a:lnTo>
                  <a:pt x="153543" y="86796"/>
                </a:lnTo>
                <a:lnTo>
                  <a:pt x="153543" y="88598"/>
                </a:lnTo>
                <a:lnTo>
                  <a:pt x="152743" y="89432"/>
                </a:lnTo>
                <a:lnTo>
                  <a:pt x="151442" y="89432"/>
                </a:lnTo>
                <a:close/>
                <a:moveTo>
                  <a:pt x="154344" y="86796"/>
                </a:moveTo>
                <a:lnTo>
                  <a:pt x="155578" y="88031"/>
                </a:lnTo>
                <a:lnTo>
                  <a:pt x="155845" y="88164"/>
                </a:lnTo>
                <a:lnTo>
                  <a:pt x="157746" y="88164"/>
                </a:lnTo>
                <a:lnTo>
                  <a:pt x="156479" y="89432"/>
                </a:lnTo>
                <a:lnTo>
                  <a:pt x="155178" y="89432"/>
                </a:lnTo>
                <a:lnTo>
                  <a:pt x="154344" y="88631"/>
                </a:lnTo>
                <a:close/>
                <a:moveTo>
                  <a:pt x="158947" y="90299"/>
                </a:moveTo>
                <a:lnTo>
                  <a:pt x="158947" y="88264"/>
                </a:lnTo>
                <a:lnTo>
                  <a:pt x="164685" y="88264"/>
                </a:lnTo>
                <a:lnTo>
                  <a:pt x="168387" y="91967"/>
                </a:lnTo>
                <a:lnTo>
                  <a:pt x="160649" y="91967"/>
                </a:lnTo>
                <a:close/>
                <a:moveTo>
                  <a:pt x="174025" y="88264"/>
                </a:moveTo>
                <a:lnTo>
                  <a:pt x="179729" y="88264"/>
                </a:lnTo>
                <a:lnTo>
                  <a:pt x="179729" y="90299"/>
                </a:lnTo>
                <a:lnTo>
                  <a:pt x="178061" y="91967"/>
                </a:lnTo>
                <a:lnTo>
                  <a:pt x="170289" y="91967"/>
                </a:lnTo>
                <a:close/>
                <a:moveTo>
                  <a:pt x="182231" y="89432"/>
                </a:moveTo>
                <a:lnTo>
                  <a:pt x="180930" y="88164"/>
                </a:lnTo>
                <a:lnTo>
                  <a:pt x="182831" y="88164"/>
                </a:lnTo>
                <a:lnTo>
                  <a:pt x="183098" y="88031"/>
                </a:lnTo>
                <a:lnTo>
                  <a:pt x="184332" y="86796"/>
                </a:lnTo>
                <a:lnTo>
                  <a:pt x="184332" y="88598"/>
                </a:lnTo>
                <a:lnTo>
                  <a:pt x="183532" y="89432"/>
                </a:lnTo>
                <a:lnTo>
                  <a:pt x="182231" y="89432"/>
                </a:lnTo>
                <a:close/>
                <a:moveTo>
                  <a:pt x="185133" y="86796"/>
                </a:moveTo>
                <a:lnTo>
                  <a:pt x="186367" y="88031"/>
                </a:lnTo>
                <a:lnTo>
                  <a:pt x="186667" y="88164"/>
                </a:lnTo>
                <a:lnTo>
                  <a:pt x="188535" y="88164"/>
                </a:lnTo>
                <a:lnTo>
                  <a:pt x="187268" y="89432"/>
                </a:lnTo>
                <a:lnTo>
                  <a:pt x="185967" y="89432"/>
                </a:lnTo>
                <a:lnTo>
                  <a:pt x="185133" y="88631"/>
                </a:lnTo>
                <a:close/>
                <a:moveTo>
                  <a:pt x="189736" y="90299"/>
                </a:moveTo>
                <a:lnTo>
                  <a:pt x="189736" y="88264"/>
                </a:lnTo>
                <a:lnTo>
                  <a:pt x="195473" y="88264"/>
                </a:lnTo>
                <a:lnTo>
                  <a:pt x="199176" y="91967"/>
                </a:lnTo>
                <a:lnTo>
                  <a:pt x="191437" y="91967"/>
                </a:lnTo>
                <a:close/>
                <a:moveTo>
                  <a:pt x="204813" y="88264"/>
                </a:moveTo>
                <a:lnTo>
                  <a:pt x="210518" y="88264"/>
                </a:lnTo>
                <a:lnTo>
                  <a:pt x="210518" y="90299"/>
                </a:lnTo>
                <a:lnTo>
                  <a:pt x="208850" y="91967"/>
                </a:lnTo>
                <a:lnTo>
                  <a:pt x="201077" y="91967"/>
                </a:lnTo>
                <a:close/>
                <a:moveTo>
                  <a:pt x="213019" y="89432"/>
                </a:moveTo>
                <a:lnTo>
                  <a:pt x="211718" y="88164"/>
                </a:lnTo>
                <a:lnTo>
                  <a:pt x="213620" y="88164"/>
                </a:lnTo>
                <a:lnTo>
                  <a:pt x="213887" y="88031"/>
                </a:lnTo>
                <a:lnTo>
                  <a:pt x="215121" y="86796"/>
                </a:lnTo>
                <a:lnTo>
                  <a:pt x="215121" y="88598"/>
                </a:lnTo>
                <a:lnTo>
                  <a:pt x="214320" y="89432"/>
                </a:lnTo>
                <a:lnTo>
                  <a:pt x="213019" y="89432"/>
                </a:lnTo>
                <a:close/>
                <a:moveTo>
                  <a:pt x="215921" y="65348"/>
                </a:moveTo>
                <a:lnTo>
                  <a:pt x="216755" y="64514"/>
                </a:lnTo>
                <a:lnTo>
                  <a:pt x="218056" y="64514"/>
                </a:lnTo>
                <a:lnTo>
                  <a:pt x="219324" y="65815"/>
                </a:lnTo>
                <a:lnTo>
                  <a:pt x="217456" y="65815"/>
                </a:lnTo>
                <a:lnTo>
                  <a:pt x="217156" y="65915"/>
                </a:lnTo>
                <a:lnTo>
                  <a:pt x="215921" y="67149"/>
                </a:lnTo>
                <a:close/>
                <a:moveTo>
                  <a:pt x="217789" y="62346"/>
                </a:moveTo>
                <a:lnTo>
                  <a:pt x="217689" y="62646"/>
                </a:lnTo>
                <a:lnTo>
                  <a:pt x="217689" y="63713"/>
                </a:lnTo>
                <a:lnTo>
                  <a:pt x="216422" y="63713"/>
                </a:lnTo>
                <a:lnTo>
                  <a:pt x="215521" y="64614"/>
                </a:lnTo>
                <a:lnTo>
                  <a:pt x="214654" y="63713"/>
                </a:lnTo>
                <a:lnTo>
                  <a:pt x="213386" y="63713"/>
                </a:lnTo>
                <a:lnTo>
                  <a:pt x="213386" y="62646"/>
                </a:lnTo>
                <a:lnTo>
                  <a:pt x="213286" y="62346"/>
                </a:lnTo>
                <a:lnTo>
                  <a:pt x="212486" y="61578"/>
                </a:lnTo>
                <a:lnTo>
                  <a:pt x="213286" y="60811"/>
                </a:lnTo>
                <a:lnTo>
                  <a:pt x="213386" y="60544"/>
                </a:lnTo>
                <a:lnTo>
                  <a:pt x="213386" y="59443"/>
                </a:lnTo>
                <a:lnTo>
                  <a:pt x="214654" y="59443"/>
                </a:lnTo>
                <a:lnTo>
                  <a:pt x="215521" y="58543"/>
                </a:lnTo>
                <a:lnTo>
                  <a:pt x="216422" y="59443"/>
                </a:lnTo>
                <a:lnTo>
                  <a:pt x="217689" y="59443"/>
                </a:lnTo>
                <a:lnTo>
                  <a:pt x="217689" y="60544"/>
                </a:lnTo>
                <a:lnTo>
                  <a:pt x="217789" y="60811"/>
                </a:lnTo>
                <a:lnTo>
                  <a:pt x="218557" y="61578"/>
                </a:lnTo>
                <a:close/>
                <a:moveTo>
                  <a:pt x="218056" y="58643"/>
                </a:moveTo>
                <a:lnTo>
                  <a:pt x="216755" y="58643"/>
                </a:lnTo>
                <a:lnTo>
                  <a:pt x="215921" y="57809"/>
                </a:lnTo>
                <a:lnTo>
                  <a:pt x="215921" y="56008"/>
                </a:lnTo>
                <a:lnTo>
                  <a:pt x="217156" y="57242"/>
                </a:lnTo>
                <a:lnTo>
                  <a:pt x="217456" y="57375"/>
                </a:lnTo>
                <a:lnTo>
                  <a:pt x="219324" y="57375"/>
                </a:lnTo>
                <a:close/>
                <a:moveTo>
                  <a:pt x="215921" y="34559"/>
                </a:moveTo>
                <a:lnTo>
                  <a:pt x="216755" y="33725"/>
                </a:lnTo>
                <a:lnTo>
                  <a:pt x="218056" y="33725"/>
                </a:lnTo>
                <a:lnTo>
                  <a:pt x="219324" y="34993"/>
                </a:lnTo>
                <a:lnTo>
                  <a:pt x="217456" y="34993"/>
                </a:lnTo>
                <a:lnTo>
                  <a:pt x="217156" y="35126"/>
                </a:lnTo>
                <a:lnTo>
                  <a:pt x="215921" y="36360"/>
                </a:lnTo>
                <a:close/>
                <a:moveTo>
                  <a:pt x="27020" y="31190"/>
                </a:moveTo>
                <a:lnTo>
                  <a:pt x="27854" y="31990"/>
                </a:lnTo>
                <a:lnTo>
                  <a:pt x="27854" y="33291"/>
                </a:lnTo>
                <a:lnTo>
                  <a:pt x="26553" y="34592"/>
                </a:lnTo>
                <a:lnTo>
                  <a:pt x="26553" y="32524"/>
                </a:lnTo>
                <a:lnTo>
                  <a:pt x="25219" y="31190"/>
                </a:lnTo>
                <a:lnTo>
                  <a:pt x="27020" y="31190"/>
                </a:lnTo>
                <a:close/>
                <a:moveTo>
                  <a:pt x="26653" y="35793"/>
                </a:moveTo>
                <a:lnTo>
                  <a:pt x="28721" y="35793"/>
                </a:lnTo>
                <a:lnTo>
                  <a:pt x="30389" y="37494"/>
                </a:lnTo>
                <a:lnTo>
                  <a:pt x="30389" y="45233"/>
                </a:lnTo>
                <a:lnTo>
                  <a:pt x="26653" y="41497"/>
                </a:lnTo>
                <a:lnTo>
                  <a:pt x="26653" y="35793"/>
                </a:lnTo>
                <a:close/>
                <a:moveTo>
                  <a:pt x="30389" y="54874"/>
                </a:moveTo>
                <a:lnTo>
                  <a:pt x="28721" y="56575"/>
                </a:lnTo>
                <a:lnTo>
                  <a:pt x="26653" y="56575"/>
                </a:lnTo>
                <a:lnTo>
                  <a:pt x="26653" y="50871"/>
                </a:lnTo>
                <a:lnTo>
                  <a:pt x="30389" y="47135"/>
                </a:lnTo>
                <a:lnTo>
                  <a:pt x="30389" y="54874"/>
                </a:lnTo>
                <a:close/>
                <a:moveTo>
                  <a:pt x="26553" y="57776"/>
                </a:moveTo>
                <a:lnTo>
                  <a:pt x="27854" y="59077"/>
                </a:lnTo>
                <a:lnTo>
                  <a:pt x="27854" y="60377"/>
                </a:lnTo>
                <a:lnTo>
                  <a:pt x="27020" y="61178"/>
                </a:lnTo>
                <a:lnTo>
                  <a:pt x="25219" y="61178"/>
                </a:lnTo>
                <a:lnTo>
                  <a:pt x="26553" y="59844"/>
                </a:lnTo>
                <a:lnTo>
                  <a:pt x="26553" y="57776"/>
                </a:lnTo>
                <a:close/>
                <a:moveTo>
                  <a:pt x="27020" y="61979"/>
                </a:moveTo>
                <a:lnTo>
                  <a:pt x="27854" y="62813"/>
                </a:lnTo>
                <a:lnTo>
                  <a:pt x="27854" y="64113"/>
                </a:lnTo>
                <a:lnTo>
                  <a:pt x="26553" y="65381"/>
                </a:lnTo>
                <a:lnTo>
                  <a:pt x="26553" y="63346"/>
                </a:lnTo>
                <a:lnTo>
                  <a:pt x="25185" y="61979"/>
                </a:lnTo>
                <a:lnTo>
                  <a:pt x="27020" y="61979"/>
                </a:lnTo>
                <a:close/>
                <a:moveTo>
                  <a:pt x="26653" y="66582"/>
                </a:moveTo>
                <a:lnTo>
                  <a:pt x="28721" y="66582"/>
                </a:lnTo>
                <a:lnTo>
                  <a:pt x="30389" y="68283"/>
                </a:lnTo>
                <a:lnTo>
                  <a:pt x="30389" y="76022"/>
                </a:lnTo>
                <a:lnTo>
                  <a:pt x="26653" y="72286"/>
                </a:lnTo>
                <a:lnTo>
                  <a:pt x="26653" y="66582"/>
                </a:lnTo>
                <a:close/>
                <a:moveTo>
                  <a:pt x="30389" y="85696"/>
                </a:moveTo>
                <a:lnTo>
                  <a:pt x="28721" y="87363"/>
                </a:lnTo>
                <a:lnTo>
                  <a:pt x="26653" y="87363"/>
                </a:lnTo>
                <a:lnTo>
                  <a:pt x="26653" y="81659"/>
                </a:lnTo>
                <a:lnTo>
                  <a:pt x="30389" y="77923"/>
                </a:lnTo>
                <a:lnTo>
                  <a:pt x="30389" y="85696"/>
                </a:lnTo>
                <a:close/>
                <a:moveTo>
                  <a:pt x="26553" y="88564"/>
                </a:moveTo>
                <a:lnTo>
                  <a:pt x="27854" y="89865"/>
                </a:lnTo>
                <a:lnTo>
                  <a:pt x="27854" y="91166"/>
                </a:lnTo>
                <a:lnTo>
                  <a:pt x="27020" y="91967"/>
                </a:lnTo>
                <a:lnTo>
                  <a:pt x="25219" y="91967"/>
                </a:lnTo>
                <a:lnTo>
                  <a:pt x="26553" y="90632"/>
                </a:lnTo>
                <a:lnTo>
                  <a:pt x="26553" y="88564"/>
                </a:lnTo>
                <a:close/>
                <a:moveTo>
                  <a:pt x="219290" y="91967"/>
                </a:moveTo>
                <a:lnTo>
                  <a:pt x="218457" y="91166"/>
                </a:lnTo>
                <a:lnTo>
                  <a:pt x="218457" y="89865"/>
                </a:lnTo>
                <a:lnTo>
                  <a:pt x="219757" y="88564"/>
                </a:lnTo>
                <a:lnTo>
                  <a:pt x="219757" y="90632"/>
                </a:lnTo>
                <a:lnTo>
                  <a:pt x="221092" y="91967"/>
                </a:lnTo>
                <a:lnTo>
                  <a:pt x="219290" y="91967"/>
                </a:lnTo>
                <a:close/>
                <a:moveTo>
                  <a:pt x="219657" y="87363"/>
                </a:moveTo>
                <a:lnTo>
                  <a:pt x="217623" y="87363"/>
                </a:lnTo>
                <a:lnTo>
                  <a:pt x="215921" y="85696"/>
                </a:lnTo>
                <a:lnTo>
                  <a:pt x="215921" y="77923"/>
                </a:lnTo>
                <a:lnTo>
                  <a:pt x="219657" y="81659"/>
                </a:lnTo>
                <a:lnTo>
                  <a:pt x="219657" y="87363"/>
                </a:lnTo>
                <a:close/>
                <a:moveTo>
                  <a:pt x="215921" y="68283"/>
                </a:moveTo>
                <a:lnTo>
                  <a:pt x="217623" y="66582"/>
                </a:lnTo>
                <a:lnTo>
                  <a:pt x="219657" y="66582"/>
                </a:lnTo>
                <a:lnTo>
                  <a:pt x="219657" y="72286"/>
                </a:lnTo>
                <a:lnTo>
                  <a:pt x="215921" y="76022"/>
                </a:lnTo>
                <a:lnTo>
                  <a:pt x="215921" y="68283"/>
                </a:lnTo>
                <a:close/>
                <a:moveTo>
                  <a:pt x="219757" y="65381"/>
                </a:moveTo>
                <a:lnTo>
                  <a:pt x="218457" y="64080"/>
                </a:lnTo>
                <a:lnTo>
                  <a:pt x="218457" y="62779"/>
                </a:lnTo>
                <a:lnTo>
                  <a:pt x="219290" y="61979"/>
                </a:lnTo>
                <a:lnTo>
                  <a:pt x="221092" y="61979"/>
                </a:lnTo>
                <a:lnTo>
                  <a:pt x="219757" y="63313"/>
                </a:lnTo>
                <a:lnTo>
                  <a:pt x="219757" y="65381"/>
                </a:lnTo>
                <a:close/>
                <a:moveTo>
                  <a:pt x="219290" y="61178"/>
                </a:moveTo>
                <a:lnTo>
                  <a:pt x="218457" y="60377"/>
                </a:lnTo>
                <a:lnTo>
                  <a:pt x="218457" y="59077"/>
                </a:lnTo>
                <a:lnTo>
                  <a:pt x="219757" y="57776"/>
                </a:lnTo>
                <a:lnTo>
                  <a:pt x="219757" y="59844"/>
                </a:lnTo>
                <a:lnTo>
                  <a:pt x="221092" y="61178"/>
                </a:lnTo>
                <a:lnTo>
                  <a:pt x="219290" y="61178"/>
                </a:lnTo>
                <a:close/>
                <a:moveTo>
                  <a:pt x="219657" y="56575"/>
                </a:moveTo>
                <a:lnTo>
                  <a:pt x="217623" y="56575"/>
                </a:lnTo>
                <a:lnTo>
                  <a:pt x="215921" y="54874"/>
                </a:lnTo>
                <a:lnTo>
                  <a:pt x="215921" y="47135"/>
                </a:lnTo>
                <a:lnTo>
                  <a:pt x="219657" y="50871"/>
                </a:lnTo>
                <a:lnTo>
                  <a:pt x="219657" y="56575"/>
                </a:lnTo>
                <a:close/>
                <a:moveTo>
                  <a:pt x="215921" y="37494"/>
                </a:moveTo>
                <a:lnTo>
                  <a:pt x="217623" y="35793"/>
                </a:lnTo>
                <a:lnTo>
                  <a:pt x="219657" y="35793"/>
                </a:lnTo>
                <a:lnTo>
                  <a:pt x="219657" y="41497"/>
                </a:lnTo>
                <a:lnTo>
                  <a:pt x="215921" y="45233"/>
                </a:lnTo>
                <a:lnTo>
                  <a:pt x="215921" y="37494"/>
                </a:lnTo>
                <a:close/>
                <a:moveTo>
                  <a:pt x="219757" y="34592"/>
                </a:moveTo>
                <a:lnTo>
                  <a:pt x="218457" y="33291"/>
                </a:lnTo>
                <a:lnTo>
                  <a:pt x="218457" y="31990"/>
                </a:lnTo>
                <a:lnTo>
                  <a:pt x="219290" y="31190"/>
                </a:lnTo>
                <a:lnTo>
                  <a:pt x="221092" y="31190"/>
                </a:lnTo>
                <a:lnTo>
                  <a:pt x="219757" y="32524"/>
                </a:lnTo>
                <a:lnTo>
                  <a:pt x="219757" y="34592"/>
                </a:lnTo>
                <a:close/>
                <a:moveTo>
                  <a:pt x="219290" y="30389"/>
                </a:moveTo>
                <a:lnTo>
                  <a:pt x="218457" y="29555"/>
                </a:lnTo>
                <a:lnTo>
                  <a:pt x="218457" y="28254"/>
                </a:lnTo>
                <a:lnTo>
                  <a:pt x="219757" y="26987"/>
                </a:lnTo>
                <a:lnTo>
                  <a:pt x="219757" y="29022"/>
                </a:lnTo>
                <a:lnTo>
                  <a:pt x="221092" y="30389"/>
                </a:lnTo>
                <a:lnTo>
                  <a:pt x="219290" y="30389"/>
                </a:lnTo>
                <a:close/>
                <a:moveTo>
                  <a:pt x="218056" y="27854"/>
                </a:moveTo>
                <a:lnTo>
                  <a:pt x="216755" y="27854"/>
                </a:lnTo>
                <a:lnTo>
                  <a:pt x="215921" y="27020"/>
                </a:lnTo>
                <a:lnTo>
                  <a:pt x="215921" y="25219"/>
                </a:lnTo>
                <a:lnTo>
                  <a:pt x="217156" y="26453"/>
                </a:lnTo>
                <a:lnTo>
                  <a:pt x="217456" y="26553"/>
                </a:lnTo>
                <a:lnTo>
                  <a:pt x="219324" y="26553"/>
                </a:lnTo>
                <a:close/>
                <a:moveTo>
                  <a:pt x="215121" y="27020"/>
                </a:moveTo>
                <a:lnTo>
                  <a:pt x="214320" y="27854"/>
                </a:lnTo>
                <a:lnTo>
                  <a:pt x="213019" y="27854"/>
                </a:lnTo>
                <a:lnTo>
                  <a:pt x="211718" y="26553"/>
                </a:lnTo>
                <a:lnTo>
                  <a:pt x="213620" y="26553"/>
                </a:lnTo>
                <a:lnTo>
                  <a:pt x="213887" y="26453"/>
                </a:lnTo>
                <a:lnTo>
                  <a:pt x="215121" y="25219"/>
                </a:lnTo>
                <a:close/>
                <a:moveTo>
                  <a:pt x="210518" y="28721"/>
                </a:moveTo>
                <a:lnTo>
                  <a:pt x="208850" y="30389"/>
                </a:lnTo>
                <a:lnTo>
                  <a:pt x="201077" y="30389"/>
                </a:lnTo>
                <a:lnTo>
                  <a:pt x="204813" y="26687"/>
                </a:lnTo>
                <a:lnTo>
                  <a:pt x="210518" y="26687"/>
                </a:lnTo>
                <a:lnTo>
                  <a:pt x="210518" y="28721"/>
                </a:lnTo>
                <a:close/>
                <a:moveTo>
                  <a:pt x="191437" y="30389"/>
                </a:moveTo>
                <a:lnTo>
                  <a:pt x="189736" y="28721"/>
                </a:lnTo>
                <a:lnTo>
                  <a:pt x="189736" y="26687"/>
                </a:lnTo>
                <a:lnTo>
                  <a:pt x="195473" y="26687"/>
                </a:lnTo>
                <a:lnTo>
                  <a:pt x="199176" y="30389"/>
                </a:lnTo>
                <a:lnTo>
                  <a:pt x="191437" y="30389"/>
                </a:lnTo>
                <a:close/>
                <a:moveTo>
                  <a:pt x="187268" y="27854"/>
                </a:moveTo>
                <a:lnTo>
                  <a:pt x="185967" y="27854"/>
                </a:lnTo>
                <a:lnTo>
                  <a:pt x="185133" y="27020"/>
                </a:lnTo>
                <a:lnTo>
                  <a:pt x="185133" y="25219"/>
                </a:lnTo>
                <a:lnTo>
                  <a:pt x="186367" y="26453"/>
                </a:lnTo>
                <a:lnTo>
                  <a:pt x="186667" y="26553"/>
                </a:lnTo>
                <a:lnTo>
                  <a:pt x="188535" y="26553"/>
                </a:lnTo>
                <a:close/>
                <a:moveTo>
                  <a:pt x="184332" y="27020"/>
                </a:moveTo>
                <a:lnTo>
                  <a:pt x="183532" y="27854"/>
                </a:lnTo>
                <a:lnTo>
                  <a:pt x="182231" y="27854"/>
                </a:lnTo>
                <a:lnTo>
                  <a:pt x="180930" y="26553"/>
                </a:lnTo>
                <a:lnTo>
                  <a:pt x="182831" y="26553"/>
                </a:lnTo>
                <a:lnTo>
                  <a:pt x="183098" y="26453"/>
                </a:lnTo>
                <a:lnTo>
                  <a:pt x="184332" y="25219"/>
                </a:lnTo>
                <a:close/>
                <a:moveTo>
                  <a:pt x="179729" y="28721"/>
                </a:moveTo>
                <a:lnTo>
                  <a:pt x="178061" y="30389"/>
                </a:lnTo>
                <a:lnTo>
                  <a:pt x="170289" y="30389"/>
                </a:lnTo>
                <a:lnTo>
                  <a:pt x="174025" y="26687"/>
                </a:lnTo>
                <a:lnTo>
                  <a:pt x="179729" y="26687"/>
                </a:lnTo>
                <a:lnTo>
                  <a:pt x="179729" y="28721"/>
                </a:lnTo>
                <a:close/>
                <a:moveTo>
                  <a:pt x="160649" y="30389"/>
                </a:moveTo>
                <a:lnTo>
                  <a:pt x="158947" y="28721"/>
                </a:lnTo>
                <a:lnTo>
                  <a:pt x="158947" y="26687"/>
                </a:lnTo>
                <a:lnTo>
                  <a:pt x="164685" y="26687"/>
                </a:lnTo>
                <a:lnTo>
                  <a:pt x="168387" y="30389"/>
                </a:lnTo>
                <a:lnTo>
                  <a:pt x="160649" y="30389"/>
                </a:lnTo>
                <a:close/>
                <a:moveTo>
                  <a:pt x="156479" y="27854"/>
                </a:moveTo>
                <a:lnTo>
                  <a:pt x="155178" y="27854"/>
                </a:lnTo>
                <a:lnTo>
                  <a:pt x="154344" y="27020"/>
                </a:lnTo>
                <a:lnTo>
                  <a:pt x="154344" y="25219"/>
                </a:lnTo>
                <a:lnTo>
                  <a:pt x="155578" y="26453"/>
                </a:lnTo>
                <a:lnTo>
                  <a:pt x="155878" y="26553"/>
                </a:lnTo>
                <a:lnTo>
                  <a:pt x="157746" y="26553"/>
                </a:lnTo>
                <a:close/>
                <a:moveTo>
                  <a:pt x="153543" y="27020"/>
                </a:moveTo>
                <a:lnTo>
                  <a:pt x="152743" y="27854"/>
                </a:lnTo>
                <a:lnTo>
                  <a:pt x="151442" y="27854"/>
                </a:lnTo>
                <a:lnTo>
                  <a:pt x="150141" y="26553"/>
                </a:lnTo>
                <a:lnTo>
                  <a:pt x="152042" y="26553"/>
                </a:lnTo>
                <a:lnTo>
                  <a:pt x="152309" y="26453"/>
                </a:lnTo>
                <a:lnTo>
                  <a:pt x="153543" y="25219"/>
                </a:lnTo>
                <a:close/>
                <a:moveTo>
                  <a:pt x="148940" y="28721"/>
                </a:moveTo>
                <a:lnTo>
                  <a:pt x="147272" y="30389"/>
                </a:lnTo>
                <a:lnTo>
                  <a:pt x="139500" y="30389"/>
                </a:lnTo>
                <a:lnTo>
                  <a:pt x="143236" y="26687"/>
                </a:lnTo>
                <a:lnTo>
                  <a:pt x="148940" y="26687"/>
                </a:lnTo>
                <a:lnTo>
                  <a:pt x="148940" y="28721"/>
                </a:lnTo>
                <a:close/>
                <a:moveTo>
                  <a:pt x="129860" y="30389"/>
                </a:moveTo>
                <a:lnTo>
                  <a:pt x="128159" y="28721"/>
                </a:lnTo>
                <a:lnTo>
                  <a:pt x="128159" y="26687"/>
                </a:lnTo>
                <a:lnTo>
                  <a:pt x="133896" y="26687"/>
                </a:lnTo>
                <a:lnTo>
                  <a:pt x="137599" y="30389"/>
                </a:lnTo>
                <a:lnTo>
                  <a:pt x="129860" y="30389"/>
                </a:lnTo>
                <a:close/>
                <a:moveTo>
                  <a:pt x="125690" y="27854"/>
                </a:moveTo>
                <a:lnTo>
                  <a:pt x="124389" y="27854"/>
                </a:lnTo>
                <a:lnTo>
                  <a:pt x="123555" y="27020"/>
                </a:lnTo>
                <a:lnTo>
                  <a:pt x="123555" y="25219"/>
                </a:lnTo>
                <a:lnTo>
                  <a:pt x="124790" y="26453"/>
                </a:lnTo>
                <a:lnTo>
                  <a:pt x="125056" y="26553"/>
                </a:lnTo>
                <a:lnTo>
                  <a:pt x="126958" y="26553"/>
                </a:lnTo>
                <a:close/>
                <a:moveTo>
                  <a:pt x="122755" y="27020"/>
                </a:moveTo>
                <a:lnTo>
                  <a:pt x="121954" y="27854"/>
                </a:lnTo>
                <a:lnTo>
                  <a:pt x="120653" y="27854"/>
                </a:lnTo>
                <a:lnTo>
                  <a:pt x="119352" y="26553"/>
                </a:lnTo>
                <a:lnTo>
                  <a:pt x="121254" y="26553"/>
                </a:lnTo>
                <a:lnTo>
                  <a:pt x="121521" y="26453"/>
                </a:lnTo>
                <a:lnTo>
                  <a:pt x="122755" y="25219"/>
                </a:lnTo>
                <a:lnTo>
                  <a:pt x="122755" y="27020"/>
                </a:lnTo>
                <a:close/>
                <a:moveTo>
                  <a:pt x="118152" y="28721"/>
                </a:moveTo>
                <a:lnTo>
                  <a:pt x="116450" y="30389"/>
                </a:lnTo>
                <a:lnTo>
                  <a:pt x="108711" y="30389"/>
                </a:lnTo>
                <a:lnTo>
                  <a:pt x="112414" y="26687"/>
                </a:lnTo>
                <a:lnTo>
                  <a:pt x="118152" y="26687"/>
                </a:lnTo>
                <a:lnTo>
                  <a:pt x="118152" y="28721"/>
                </a:lnTo>
                <a:close/>
                <a:moveTo>
                  <a:pt x="99071" y="30389"/>
                </a:moveTo>
                <a:lnTo>
                  <a:pt x="97370" y="28721"/>
                </a:lnTo>
                <a:lnTo>
                  <a:pt x="97370" y="26687"/>
                </a:lnTo>
                <a:lnTo>
                  <a:pt x="103074" y="26687"/>
                </a:lnTo>
                <a:lnTo>
                  <a:pt x="106810" y="30389"/>
                </a:lnTo>
                <a:lnTo>
                  <a:pt x="99071" y="30389"/>
                </a:lnTo>
                <a:close/>
                <a:moveTo>
                  <a:pt x="94868" y="27854"/>
                </a:moveTo>
                <a:lnTo>
                  <a:pt x="93567" y="27854"/>
                </a:lnTo>
                <a:lnTo>
                  <a:pt x="92767" y="27020"/>
                </a:lnTo>
                <a:lnTo>
                  <a:pt x="92767" y="25219"/>
                </a:lnTo>
                <a:lnTo>
                  <a:pt x="94001" y="26453"/>
                </a:lnTo>
                <a:lnTo>
                  <a:pt x="94268" y="26587"/>
                </a:lnTo>
                <a:lnTo>
                  <a:pt x="96169" y="26587"/>
                </a:lnTo>
                <a:close/>
                <a:moveTo>
                  <a:pt x="91966" y="27020"/>
                </a:moveTo>
                <a:lnTo>
                  <a:pt x="91166" y="27854"/>
                </a:lnTo>
                <a:lnTo>
                  <a:pt x="89865" y="27854"/>
                </a:lnTo>
                <a:lnTo>
                  <a:pt x="88564" y="26553"/>
                </a:lnTo>
                <a:lnTo>
                  <a:pt x="90465" y="26553"/>
                </a:lnTo>
                <a:lnTo>
                  <a:pt x="90732" y="26453"/>
                </a:lnTo>
                <a:lnTo>
                  <a:pt x="91966" y="25219"/>
                </a:lnTo>
                <a:lnTo>
                  <a:pt x="91966" y="27020"/>
                </a:lnTo>
                <a:close/>
                <a:moveTo>
                  <a:pt x="87363" y="28721"/>
                </a:moveTo>
                <a:lnTo>
                  <a:pt x="85662" y="30389"/>
                </a:lnTo>
                <a:lnTo>
                  <a:pt x="77923" y="30389"/>
                </a:lnTo>
                <a:lnTo>
                  <a:pt x="81625" y="26687"/>
                </a:lnTo>
                <a:lnTo>
                  <a:pt x="87363" y="26687"/>
                </a:lnTo>
                <a:lnTo>
                  <a:pt x="87363" y="28721"/>
                </a:lnTo>
                <a:close/>
                <a:moveTo>
                  <a:pt x="68249" y="30389"/>
                </a:moveTo>
                <a:lnTo>
                  <a:pt x="66581" y="28721"/>
                </a:lnTo>
                <a:lnTo>
                  <a:pt x="66581" y="26687"/>
                </a:lnTo>
                <a:lnTo>
                  <a:pt x="72285" y="26687"/>
                </a:lnTo>
                <a:lnTo>
                  <a:pt x="76021" y="30389"/>
                </a:lnTo>
                <a:lnTo>
                  <a:pt x="68249" y="30389"/>
                </a:lnTo>
                <a:close/>
                <a:moveTo>
                  <a:pt x="64080" y="27854"/>
                </a:moveTo>
                <a:lnTo>
                  <a:pt x="62779" y="27854"/>
                </a:lnTo>
                <a:lnTo>
                  <a:pt x="61978" y="27020"/>
                </a:lnTo>
                <a:lnTo>
                  <a:pt x="61978" y="25219"/>
                </a:lnTo>
                <a:lnTo>
                  <a:pt x="63212" y="26453"/>
                </a:lnTo>
                <a:lnTo>
                  <a:pt x="63479" y="26553"/>
                </a:lnTo>
                <a:lnTo>
                  <a:pt x="65381" y="26553"/>
                </a:lnTo>
                <a:close/>
                <a:moveTo>
                  <a:pt x="61178" y="27020"/>
                </a:moveTo>
                <a:lnTo>
                  <a:pt x="60344" y="27854"/>
                </a:lnTo>
                <a:lnTo>
                  <a:pt x="59043" y="27854"/>
                </a:lnTo>
                <a:lnTo>
                  <a:pt x="57775" y="26553"/>
                </a:lnTo>
                <a:lnTo>
                  <a:pt x="59676" y="26553"/>
                </a:lnTo>
                <a:lnTo>
                  <a:pt x="59943" y="26453"/>
                </a:lnTo>
                <a:lnTo>
                  <a:pt x="61178" y="25219"/>
                </a:lnTo>
                <a:close/>
                <a:moveTo>
                  <a:pt x="56574" y="28721"/>
                </a:moveTo>
                <a:lnTo>
                  <a:pt x="54873" y="30389"/>
                </a:lnTo>
                <a:lnTo>
                  <a:pt x="47134" y="30389"/>
                </a:lnTo>
                <a:lnTo>
                  <a:pt x="50837" y="26687"/>
                </a:lnTo>
                <a:lnTo>
                  <a:pt x="56574" y="26687"/>
                </a:lnTo>
                <a:close/>
                <a:moveTo>
                  <a:pt x="37461" y="30389"/>
                </a:moveTo>
                <a:lnTo>
                  <a:pt x="35793" y="28721"/>
                </a:lnTo>
                <a:lnTo>
                  <a:pt x="35793" y="26687"/>
                </a:lnTo>
                <a:lnTo>
                  <a:pt x="41497" y="26687"/>
                </a:lnTo>
                <a:lnTo>
                  <a:pt x="45233" y="30389"/>
                </a:lnTo>
                <a:lnTo>
                  <a:pt x="37461" y="30389"/>
                </a:lnTo>
                <a:close/>
                <a:moveTo>
                  <a:pt x="33291" y="27854"/>
                </a:moveTo>
                <a:lnTo>
                  <a:pt x="31990" y="27854"/>
                </a:lnTo>
                <a:lnTo>
                  <a:pt x="31189" y="27020"/>
                </a:lnTo>
                <a:lnTo>
                  <a:pt x="31189" y="25219"/>
                </a:lnTo>
                <a:lnTo>
                  <a:pt x="32424" y="26453"/>
                </a:lnTo>
                <a:lnTo>
                  <a:pt x="32691" y="26553"/>
                </a:lnTo>
                <a:lnTo>
                  <a:pt x="34592" y="26553"/>
                </a:lnTo>
                <a:close/>
                <a:moveTo>
                  <a:pt x="30389" y="27020"/>
                </a:moveTo>
                <a:lnTo>
                  <a:pt x="29555" y="27854"/>
                </a:lnTo>
                <a:lnTo>
                  <a:pt x="28254" y="27854"/>
                </a:lnTo>
                <a:lnTo>
                  <a:pt x="26986" y="26553"/>
                </a:lnTo>
                <a:lnTo>
                  <a:pt x="28854" y="26553"/>
                </a:lnTo>
                <a:lnTo>
                  <a:pt x="29155" y="26453"/>
                </a:lnTo>
                <a:lnTo>
                  <a:pt x="30389" y="25219"/>
                </a:lnTo>
                <a:lnTo>
                  <a:pt x="30389" y="27020"/>
                </a:lnTo>
                <a:close/>
                <a:moveTo>
                  <a:pt x="25786" y="28721"/>
                </a:moveTo>
                <a:lnTo>
                  <a:pt x="24084" y="30389"/>
                </a:lnTo>
                <a:lnTo>
                  <a:pt x="16346" y="30389"/>
                </a:lnTo>
                <a:lnTo>
                  <a:pt x="20048" y="26687"/>
                </a:lnTo>
                <a:lnTo>
                  <a:pt x="25752" y="26687"/>
                </a:lnTo>
                <a:lnTo>
                  <a:pt x="25752" y="28721"/>
                </a:lnTo>
                <a:close/>
                <a:moveTo>
                  <a:pt x="24084" y="31190"/>
                </a:moveTo>
                <a:lnTo>
                  <a:pt x="25786" y="32858"/>
                </a:lnTo>
                <a:lnTo>
                  <a:pt x="25786" y="34893"/>
                </a:lnTo>
                <a:lnTo>
                  <a:pt x="20048" y="34893"/>
                </a:lnTo>
                <a:lnTo>
                  <a:pt x="16346" y="31190"/>
                </a:lnTo>
                <a:close/>
                <a:moveTo>
                  <a:pt x="23050" y="45800"/>
                </a:moveTo>
                <a:lnTo>
                  <a:pt x="21182" y="45800"/>
                </a:lnTo>
                <a:lnTo>
                  <a:pt x="19781" y="44366"/>
                </a:lnTo>
                <a:lnTo>
                  <a:pt x="19781" y="42365"/>
                </a:lnTo>
                <a:lnTo>
                  <a:pt x="21082" y="41030"/>
                </a:lnTo>
                <a:lnTo>
                  <a:pt x="21082" y="43832"/>
                </a:lnTo>
                <a:close/>
                <a:moveTo>
                  <a:pt x="18981" y="43132"/>
                </a:moveTo>
                <a:lnTo>
                  <a:pt x="18981" y="44700"/>
                </a:lnTo>
                <a:lnTo>
                  <a:pt x="20082" y="45800"/>
                </a:lnTo>
                <a:lnTo>
                  <a:pt x="16346" y="45800"/>
                </a:lnTo>
                <a:close/>
                <a:moveTo>
                  <a:pt x="15778" y="45233"/>
                </a:moveTo>
                <a:lnTo>
                  <a:pt x="15778" y="41497"/>
                </a:lnTo>
                <a:lnTo>
                  <a:pt x="16879" y="42598"/>
                </a:lnTo>
                <a:lnTo>
                  <a:pt x="17046" y="42598"/>
                </a:lnTo>
                <a:lnTo>
                  <a:pt x="18414" y="42598"/>
                </a:lnTo>
                <a:close/>
                <a:moveTo>
                  <a:pt x="19214" y="41797"/>
                </a:moveTo>
                <a:lnTo>
                  <a:pt x="17213" y="41797"/>
                </a:lnTo>
                <a:lnTo>
                  <a:pt x="15778" y="40363"/>
                </a:lnTo>
                <a:lnTo>
                  <a:pt x="15778" y="38495"/>
                </a:lnTo>
                <a:lnTo>
                  <a:pt x="17747" y="40463"/>
                </a:lnTo>
                <a:lnTo>
                  <a:pt x="17913" y="40463"/>
                </a:lnTo>
                <a:lnTo>
                  <a:pt x="20515" y="40463"/>
                </a:lnTo>
                <a:close/>
                <a:moveTo>
                  <a:pt x="14978" y="45233"/>
                </a:moveTo>
                <a:lnTo>
                  <a:pt x="12343" y="42598"/>
                </a:lnTo>
                <a:lnTo>
                  <a:pt x="13744" y="42598"/>
                </a:lnTo>
                <a:lnTo>
                  <a:pt x="14011" y="42465"/>
                </a:lnTo>
                <a:lnTo>
                  <a:pt x="14978" y="41497"/>
                </a:lnTo>
                <a:close/>
                <a:moveTo>
                  <a:pt x="16346" y="46568"/>
                </a:moveTo>
                <a:lnTo>
                  <a:pt x="20082" y="46568"/>
                </a:lnTo>
                <a:lnTo>
                  <a:pt x="19114" y="47568"/>
                </a:lnTo>
                <a:lnTo>
                  <a:pt x="18981" y="47835"/>
                </a:lnTo>
                <a:lnTo>
                  <a:pt x="18981" y="49203"/>
                </a:lnTo>
                <a:close/>
                <a:moveTo>
                  <a:pt x="18414" y="49770"/>
                </a:moveTo>
                <a:lnTo>
                  <a:pt x="16879" y="49770"/>
                </a:lnTo>
                <a:lnTo>
                  <a:pt x="15778" y="50871"/>
                </a:lnTo>
                <a:lnTo>
                  <a:pt x="15778" y="47135"/>
                </a:lnTo>
                <a:close/>
                <a:moveTo>
                  <a:pt x="24351" y="49903"/>
                </a:moveTo>
                <a:lnTo>
                  <a:pt x="27654" y="46568"/>
                </a:lnTo>
                <a:lnTo>
                  <a:pt x="29822" y="46568"/>
                </a:lnTo>
                <a:lnTo>
                  <a:pt x="25886" y="50537"/>
                </a:lnTo>
                <a:lnTo>
                  <a:pt x="25886" y="56108"/>
                </a:lnTo>
                <a:lnTo>
                  <a:pt x="24351" y="54573"/>
                </a:lnTo>
                <a:lnTo>
                  <a:pt x="24351" y="49903"/>
                </a:lnTo>
                <a:close/>
                <a:moveTo>
                  <a:pt x="25786" y="59510"/>
                </a:moveTo>
                <a:lnTo>
                  <a:pt x="24084" y="61178"/>
                </a:lnTo>
                <a:lnTo>
                  <a:pt x="16346" y="61178"/>
                </a:lnTo>
                <a:lnTo>
                  <a:pt x="20048" y="57475"/>
                </a:lnTo>
                <a:lnTo>
                  <a:pt x="25752" y="57475"/>
                </a:lnTo>
                <a:lnTo>
                  <a:pt x="25752" y="59510"/>
                </a:lnTo>
                <a:close/>
                <a:moveTo>
                  <a:pt x="24084" y="61979"/>
                </a:moveTo>
                <a:lnTo>
                  <a:pt x="25786" y="63646"/>
                </a:lnTo>
                <a:lnTo>
                  <a:pt x="25786" y="65681"/>
                </a:lnTo>
                <a:lnTo>
                  <a:pt x="20048" y="65681"/>
                </a:lnTo>
                <a:lnTo>
                  <a:pt x="16346" y="61979"/>
                </a:lnTo>
                <a:lnTo>
                  <a:pt x="24084" y="61979"/>
                </a:lnTo>
                <a:close/>
                <a:moveTo>
                  <a:pt x="23050" y="76589"/>
                </a:moveTo>
                <a:lnTo>
                  <a:pt x="21182" y="76589"/>
                </a:lnTo>
                <a:lnTo>
                  <a:pt x="19781" y="75155"/>
                </a:lnTo>
                <a:lnTo>
                  <a:pt x="19781" y="73153"/>
                </a:lnTo>
                <a:lnTo>
                  <a:pt x="21082" y="71819"/>
                </a:lnTo>
                <a:lnTo>
                  <a:pt x="21082" y="74621"/>
                </a:lnTo>
                <a:close/>
                <a:moveTo>
                  <a:pt x="18981" y="73920"/>
                </a:moveTo>
                <a:lnTo>
                  <a:pt x="18981" y="75321"/>
                </a:lnTo>
                <a:lnTo>
                  <a:pt x="19114" y="75588"/>
                </a:lnTo>
                <a:lnTo>
                  <a:pt x="20082" y="76589"/>
                </a:lnTo>
                <a:lnTo>
                  <a:pt x="16346" y="76589"/>
                </a:lnTo>
                <a:close/>
                <a:moveTo>
                  <a:pt x="15778" y="76022"/>
                </a:moveTo>
                <a:lnTo>
                  <a:pt x="15778" y="72286"/>
                </a:lnTo>
                <a:lnTo>
                  <a:pt x="16879" y="73387"/>
                </a:lnTo>
                <a:lnTo>
                  <a:pt x="18414" y="73387"/>
                </a:lnTo>
                <a:close/>
                <a:moveTo>
                  <a:pt x="19214" y="72586"/>
                </a:moveTo>
                <a:lnTo>
                  <a:pt x="17213" y="72586"/>
                </a:lnTo>
                <a:lnTo>
                  <a:pt x="15778" y="71152"/>
                </a:lnTo>
                <a:lnTo>
                  <a:pt x="15778" y="69317"/>
                </a:lnTo>
                <a:lnTo>
                  <a:pt x="17747" y="71285"/>
                </a:lnTo>
                <a:lnTo>
                  <a:pt x="20515" y="71285"/>
                </a:lnTo>
                <a:close/>
                <a:moveTo>
                  <a:pt x="14978" y="76022"/>
                </a:moveTo>
                <a:lnTo>
                  <a:pt x="12343" y="73387"/>
                </a:lnTo>
                <a:lnTo>
                  <a:pt x="13744" y="73387"/>
                </a:lnTo>
                <a:lnTo>
                  <a:pt x="14011" y="73253"/>
                </a:lnTo>
                <a:lnTo>
                  <a:pt x="14978" y="72286"/>
                </a:lnTo>
                <a:close/>
                <a:moveTo>
                  <a:pt x="16346" y="77356"/>
                </a:moveTo>
                <a:lnTo>
                  <a:pt x="20082" y="77356"/>
                </a:lnTo>
                <a:lnTo>
                  <a:pt x="18981" y="78457"/>
                </a:lnTo>
                <a:lnTo>
                  <a:pt x="18981" y="80025"/>
                </a:lnTo>
                <a:close/>
                <a:moveTo>
                  <a:pt x="18414" y="80559"/>
                </a:moveTo>
                <a:lnTo>
                  <a:pt x="17046" y="80559"/>
                </a:lnTo>
                <a:lnTo>
                  <a:pt x="16879" y="80559"/>
                </a:lnTo>
                <a:lnTo>
                  <a:pt x="15778" y="81659"/>
                </a:lnTo>
                <a:lnTo>
                  <a:pt x="15778" y="77923"/>
                </a:lnTo>
                <a:close/>
                <a:moveTo>
                  <a:pt x="24351" y="80692"/>
                </a:moveTo>
                <a:lnTo>
                  <a:pt x="27654" y="77356"/>
                </a:lnTo>
                <a:lnTo>
                  <a:pt x="29822" y="77356"/>
                </a:lnTo>
                <a:lnTo>
                  <a:pt x="25886" y="81326"/>
                </a:lnTo>
                <a:lnTo>
                  <a:pt x="25886" y="86896"/>
                </a:lnTo>
                <a:lnTo>
                  <a:pt x="24351" y="85362"/>
                </a:lnTo>
                <a:lnTo>
                  <a:pt x="24351" y="80692"/>
                </a:lnTo>
                <a:close/>
                <a:moveTo>
                  <a:pt x="25786" y="90299"/>
                </a:moveTo>
                <a:lnTo>
                  <a:pt x="24084" y="91967"/>
                </a:lnTo>
                <a:lnTo>
                  <a:pt x="16346" y="91967"/>
                </a:lnTo>
                <a:lnTo>
                  <a:pt x="20048" y="88264"/>
                </a:lnTo>
                <a:lnTo>
                  <a:pt x="25752" y="88264"/>
                </a:lnTo>
                <a:lnTo>
                  <a:pt x="25752" y="90299"/>
                </a:lnTo>
                <a:close/>
                <a:moveTo>
                  <a:pt x="24084" y="92767"/>
                </a:moveTo>
                <a:lnTo>
                  <a:pt x="25786" y="94435"/>
                </a:lnTo>
                <a:lnTo>
                  <a:pt x="25786" y="96470"/>
                </a:lnTo>
                <a:lnTo>
                  <a:pt x="20048" y="96470"/>
                </a:lnTo>
                <a:lnTo>
                  <a:pt x="16346" y="92767"/>
                </a:lnTo>
                <a:close/>
                <a:moveTo>
                  <a:pt x="28254" y="95302"/>
                </a:moveTo>
                <a:lnTo>
                  <a:pt x="29555" y="95302"/>
                </a:lnTo>
                <a:lnTo>
                  <a:pt x="30389" y="96136"/>
                </a:lnTo>
                <a:lnTo>
                  <a:pt x="30389" y="97938"/>
                </a:lnTo>
                <a:lnTo>
                  <a:pt x="29155" y="96703"/>
                </a:lnTo>
                <a:lnTo>
                  <a:pt x="28854" y="96603"/>
                </a:lnTo>
                <a:lnTo>
                  <a:pt x="26986" y="96603"/>
                </a:lnTo>
                <a:close/>
                <a:moveTo>
                  <a:pt x="31189" y="96136"/>
                </a:moveTo>
                <a:lnTo>
                  <a:pt x="31990" y="95302"/>
                </a:lnTo>
                <a:lnTo>
                  <a:pt x="33291" y="95302"/>
                </a:lnTo>
                <a:lnTo>
                  <a:pt x="34592" y="96603"/>
                </a:lnTo>
                <a:lnTo>
                  <a:pt x="32691" y="96603"/>
                </a:lnTo>
                <a:lnTo>
                  <a:pt x="32424" y="96703"/>
                </a:lnTo>
                <a:lnTo>
                  <a:pt x="31156" y="97938"/>
                </a:lnTo>
                <a:lnTo>
                  <a:pt x="31156" y="96136"/>
                </a:lnTo>
                <a:close/>
                <a:moveTo>
                  <a:pt x="35793" y="94435"/>
                </a:moveTo>
                <a:lnTo>
                  <a:pt x="37461" y="92767"/>
                </a:lnTo>
                <a:lnTo>
                  <a:pt x="45233" y="92767"/>
                </a:lnTo>
                <a:lnTo>
                  <a:pt x="41497" y="96470"/>
                </a:lnTo>
                <a:lnTo>
                  <a:pt x="35793" y="96470"/>
                </a:lnTo>
                <a:close/>
                <a:moveTo>
                  <a:pt x="54873" y="92767"/>
                </a:moveTo>
                <a:lnTo>
                  <a:pt x="56574" y="94435"/>
                </a:lnTo>
                <a:lnTo>
                  <a:pt x="56574" y="96470"/>
                </a:lnTo>
                <a:lnTo>
                  <a:pt x="50837" y="96470"/>
                </a:lnTo>
                <a:lnTo>
                  <a:pt x="47134" y="92767"/>
                </a:lnTo>
                <a:close/>
                <a:moveTo>
                  <a:pt x="59043" y="95302"/>
                </a:moveTo>
                <a:lnTo>
                  <a:pt x="60344" y="95302"/>
                </a:lnTo>
                <a:lnTo>
                  <a:pt x="61178" y="96136"/>
                </a:lnTo>
                <a:lnTo>
                  <a:pt x="61178" y="97938"/>
                </a:lnTo>
                <a:lnTo>
                  <a:pt x="59943" y="96703"/>
                </a:lnTo>
                <a:lnTo>
                  <a:pt x="59676" y="96603"/>
                </a:lnTo>
                <a:lnTo>
                  <a:pt x="57775" y="96603"/>
                </a:lnTo>
                <a:close/>
                <a:moveTo>
                  <a:pt x="61978" y="96136"/>
                </a:moveTo>
                <a:lnTo>
                  <a:pt x="62779" y="95302"/>
                </a:lnTo>
                <a:lnTo>
                  <a:pt x="64080" y="95302"/>
                </a:lnTo>
                <a:lnTo>
                  <a:pt x="65381" y="96603"/>
                </a:lnTo>
                <a:lnTo>
                  <a:pt x="63479" y="96603"/>
                </a:lnTo>
                <a:lnTo>
                  <a:pt x="63212" y="96703"/>
                </a:lnTo>
                <a:lnTo>
                  <a:pt x="61978" y="97938"/>
                </a:lnTo>
                <a:close/>
                <a:moveTo>
                  <a:pt x="66581" y="94435"/>
                </a:moveTo>
                <a:lnTo>
                  <a:pt x="68249" y="92767"/>
                </a:lnTo>
                <a:lnTo>
                  <a:pt x="76021" y="92767"/>
                </a:lnTo>
                <a:lnTo>
                  <a:pt x="72285" y="96470"/>
                </a:lnTo>
                <a:lnTo>
                  <a:pt x="66581" y="96470"/>
                </a:lnTo>
                <a:lnTo>
                  <a:pt x="66581" y="94435"/>
                </a:lnTo>
                <a:close/>
                <a:moveTo>
                  <a:pt x="85662" y="92767"/>
                </a:moveTo>
                <a:lnTo>
                  <a:pt x="87363" y="94435"/>
                </a:lnTo>
                <a:lnTo>
                  <a:pt x="87363" y="96470"/>
                </a:lnTo>
                <a:lnTo>
                  <a:pt x="81659" y="96470"/>
                </a:lnTo>
                <a:lnTo>
                  <a:pt x="77923" y="92767"/>
                </a:lnTo>
                <a:close/>
                <a:moveTo>
                  <a:pt x="89831" y="95302"/>
                </a:moveTo>
                <a:lnTo>
                  <a:pt x="91132" y="95302"/>
                </a:lnTo>
                <a:lnTo>
                  <a:pt x="91966" y="96136"/>
                </a:lnTo>
                <a:lnTo>
                  <a:pt x="91966" y="97938"/>
                </a:lnTo>
                <a:lnTo>
                  <a:pt x="90732" y="96703"/>
                </a:lnTo>
                <a:lnTo>
                  <a:pt x="90465" y="96603"/>
                </a:lnTo>
                <a:lnTo>
                  <a:pt x="88564" y="96603"/>
                </a:lnTo>
                <a:close/>
                <a:moveTo>
                  <a:pt x="92767" y="96136"/>
                </a:moveTo>
                <a:lnTo>
                  <a:pt x="93567" y="95302"/>
                </a:lnTo>
                <a:lnTo>
                  <a:pt x="94868" y="95302"/>
                </a:lnTo>
                <a:lnTo>
                  <a:pt x="96169" y="96603"/>
                </a:lnTo>
                <a:lnTo>
                  <a:pt x="94268" y="96603"/>
                </a:lnTo>
                <a:lnTo>
                  <a:pt x="94001" y="96703"/>
                </a:lnTo>
                <a:lnTo>
                  <a:pt x="92767" y="97938"/>
                </a:lnTo>
                <a:lnTo>
                  <a:pt x="92767" y="96136"/>
                </a:lnTo>
                <a:close/>
                <a:moveTo>
                  <a:pt x="97370" y="94435"/>
                </a:moveTo>
                <a:lnTo>
                  <a:pt x="99071" y="92767"/>
                </a:lnTo>
                <a:lnTo>
                  <a:pt x="106810" y="92767"/>
                </a:lnTo>
                <a:lnTo>
                  <a:pt x="103074" y="96470"/>
                </a:lnTo>
                <a:lnTo>
                  <a:pt x="97370" y="96470"/>
                </a:lnTo>
                <a:lnTo>
                  <a:pt x="97370" y="94435"/>
                </a:lnTo>
                <a:close/>
                <a:moveTo>
                  <a:pt x="116450" y="92767"/>
                </a:moveTo>
                <a:lnTo>
                  <a:pt x="118152" y="94435"/>
                </a:lnTo>
                <a:lnTo>
                  <a:pt x="118152" y="96470"/>
                </a:lnTo>
                <a:lnTo>
                  <a:pt x="112447" y="96470"/>
                </a:lnTo>
                <a:lnTo>
                  <a:pt x="108711" y="92767"/>
                </a:lnTo>
                <a:close/>
                <a:moveTo>
                  <a:pt x="120653" y="95302"/>
                </a:moveTo>
                <a:lnTo>
                  <a:pt x="121954" y="95302"/>
                </a:lnTo>
                <a:lnTo>
                  <a:pt x="122755" y="96136"/>
                </a:lnTo>
                <a:lnTo>
                  <a:pt x="122755" y="97938"/>
                </a:lnTo>
                <a:lnTo>
                  <a:pt x="121521" y="96703"/>
                </a:lnTo>
                <a:lnTo>
                  <a:pt x="121254" y="96603"/>
                </a:lnTo>
                <a:lnTo>
                  <a:pt x="119352" y="96603"/>
                </a:lnTo>
                <a:close/>
                <a:moveTo>
                  <a:pt x="123555" y="96136"/>
                </a:moveTo>
                <a:lnTo>
                  <a:pt x="124389" y="95302"/>
                </a:lnTo>
                <a:lnTo>
                  <a:pt x="125657" y="95302"/>
                </a:lnTo>
                <a:lnTo>
                  <a:pt x="126958" y="96603"/>
                </a:lnTo>
                <a:lnTo>
                  <a:pt x="125056" y="96603"/>
                </a:lnTo>
                <a:lnTo>
                  <a:pt x="124790" y="96703"/>
                </a:lnTo>
                <a:lnTo>
                  <a:pt x="123555" y="97938"/>
                </a:lnTo>
                <a:lnTo>
                  <a:pt x="123555" y="96136"/>
                </a:lnTo>
                <a:close/>
                <a:moveTo>
                  <a:pt x="128159" y="94435"/>
                </a:moveTo>
                <a:lnTo>
                  <a:pt x="129860" y="92767"/>
                </a:lnTo>
                <a:lnTo>
                  <a:pt x="137599" y="92767"/>
                </a:lnTo>
                <a:lnTo>
                  <a:pt x="133863" y="96470"/>
                </a:lnTo>
                <a:lnTo>
                  <a:pt x="128159" y="96470"/>
                </a:lnTo>
                <a:lnTo>
                  <a:pt x="128159" y="94435"/>
                </a:lnTo>
                <a:close/>
                <a:moveTo>
                  <a:pt x="147272" y="92767"/>
                </a:moveTo>
                <a:lnTo>
                  <a:pt x="148940" y="94435"/>
                </a:lnTo>
                <a:lnTo>
                  <a:pt x="148940" y="96470"/>
                </a:lnTo>
                <a:lnTo>
                  <a:pt x="143236" y="96470"/>
                </a:lnTo>
                <a:lnTo>
                  <a:pt x="139500" y="92767"/>
                </a:lnTo>
                <a:close/>
                <a:moveTo>
                  <a:pt x="151442" y="95302"/>
                </a:moveTo>
                <a:lnTo>
                  <a:pt x="152743" y="95302"/>
                </a:lnTo>
                <a:lnTo>
                  <a:pt x="153543" y="96136"/>
                </a:lnTo>
                <a:lnTo>
                  <a:pt x="153543" y="97938"/>
                </a:lnTo>
                <a:lnTo>
                  <a:pt x="152309" y="96703"/>
                </a:lnTo>
                <a:lnTo>
                  <a:pt x="152042" y="96603"/>
                </a:lnTo>
                <a:lnTo>
                  <a:pt x="150141" y="96603"/>
                </a:lnTo>
                <a:close/>
                <a:moveTo>
                  <a:pt x="154344" y="96136"/>
                </a:moveTo>
                <a:lnTo>
                  <a:pt x="155178" y="95302"/>
                </a:lnTo>
                <a:lnTo>
                  <a:pt x="156479" y="95302"/>
                </a:lnTo>
                <a:lnTo>
                  <a:pt x="157746" y="96603"/>
                </a:lnTo>
                <a:lnTo>
                  <a:pt x="155845" y="96603"/>
                </a:lnTo>
                <a:lnTo>
                  <a:pt x="155578" y="96703"/>
                </a:lnTo>
                <a:lnTo>
                  <a:pt x="154344" y="97938"/>
                </a:lnTo>
                <a:close/>
                <a:moveTo>
                  <a:pt x="158947" y="94435"/>
                </a:moveTo>
                <a:lnTo>
                  <a:pt x="160649" y="92767"/>
                </a:lnTo>
                <a:lnTo>
                  <a:pt x="168387" y="92767"/>
                </a:lnTo>
                <a:lnTo>
                  <a:pt x="164651" y="96470"/>
                </a:lnTo>
                <a:lnTo>
                  <a:pt x="158947" y="96470"/>
                </a:lnTo>
                <a:lnTo>
                  <a:pt x="158947" y="94435"/>
                </a:lnTo>
                <a:close/>
                <a:moveTo>
                  <a:pt x="178061" y="92767"/>
                </a:moveTo>
                <a:lnTo>
                  <a:pt x="179729" y="94435"/>
                </a:lnTo>
                <a:lnTo>
                  <a:pt x="179729" y="96470"/>
                </a:lnTo>
                <a:lnTo>
                  <a:pt x="174025" y="96470"/>
                </a:lnTo>
                <a:lnTo>
                  <a:pt x="170289" y="92767"/>
                </a:lnTo>
                <a:close/>
                <a:moveTo>
                  <a:pt x="182231" y="95302"/>
                </a:moveTo>
                <a:lnTo>
                  <a:pt x="183532" y="95302"/>
                </a:lnTo>
                <a:lnTo>
                  <a:pt x="184332" y="96136"/>
                </a:lnTo>
                <a:lnTo>
                  <a:pt x="184332" y="97938"/>
                </a:lnTo>
                <a:lnTo>
                  <a:pt x="183098" y="96703"/>
                </a:lnTo>
                <a:lnTo>
                  <a:pt x="182831" y="96603"/>
                </a:lnTo>
                <a:lnTo>
                  <a:pt x="180930" y="96603"/>
                </a:lnTo>
                <a:close/>
                <a:moveTo>
                  <a:pt x="185133" y="96136"/>
                </a:moveTo>
                <a:lnTo>
                  <a:pt x="185967" y="95302"/>
                </a:lnTo>
                <a:lnTo>
                  <a:pt x="187268" y="95302"/>
                </a:lnTo>
                <a:lnTo>
                  <a:pt x="188535" y="96603"/>
                </a:lnTo>
                <a:lnTo>
                  <a:pt x="186667" y="96603"/>
                </a:lnTo>
                <a:lnTo>
                  <a:pt x="186367" y="96703"/>
                </a:lnTo>
                <a:lnTo>
                  <a:pt x="185133" y="97938"/>
                </a:lnTo>
                <a:close/>
                <a:moveTo>
                  <a:pt x="189736" y="94435"/>
                </a:moveTo>
                <a:lnTo>
                  <a:pt x="191437" y="92767"/>
                </a:lnTo>
                <a:lnTo>
                  <a:pt x="199176" y="92767"/>
                </a:lnTo>
                <a:lnTo>
                  <a:pt x="195473" y="96470"/>
                </a:lnTo>
                <a:lnTo>
                  <a:pt x="189736" y="96470"/>
                </a:lnTo>
                <a:lnTo>
                  <a:pt x="189736" y="94435"/>
                </a:lnTo>
                <a:close/>
                <a:moveTo>
                  <a:pt x="208850" y="92767"/>
                </a:moveTo>
                <a:lnTo>
                  <a:pt x="210518" y="94435"/>
                </a:lnTo>
                <a:lnTo>
                  <a:pt x="210518" y="96470"/>
                </a:lnTo>
                <a:lnTo>
                  <a:pt x="204813" y="96470"/>
                </a:lnTo>
                <a:lnTo>
                  <a:pt x="201077" y="92767"/>
                </a:lnTo>
                <a:close/>
                <a:moveTo>
                  <a:pt x="213019" y="95302"/>
                </a:moveTo>
                <a:lnTo>
                  <a:pt x="214320" y="95302"/>
                </a:lnTo>
                <a:lnTo>
                  <a:pt x="215121" y="96136"/>
                </a:lnTo>
                <a:lnTo>
                  <a:pt x="215121" y="97938"/>
                </a:lnTo>
                <a:lnTo>
                  <a:pt x="213887" y="96703"/>
                </a:lnTo>
                <a:lnTo>
                  <a:pt x="213620" y="96603"/>
                </a:lnTo>
                <a:lnTo>
                  <a:pt x="211718" y="96603"/>
                </a:lnTo>
                <a:close/>
                <a:moveTo>
                  <a:pt x="215921" y="96136"/>
                </a:moveTo>
                <a:lnTo>
                  <a:pt x="216755" y="95302"/>
                </a:lnTo>
                <a:lnTo>
                  <a:pt x="218056" y="95302"/>
                </a:lnTo>
                <a:lnTo>
                  <a:pt x="219324" y="96603"/>
                </a:lnTo>
                <a:lnTo>
                  <a:pt x="217456" y="96603"/>
                </a:lnTo>
                <a:lnTo>
                  <a:pt x="217156" y="96703"/>
                </a:lnTo>
                <a:lnTo>
                  <a:pt x="215921" y="97938"/>
                </a:lnTo>
                <a:close/>
                <a:moveTo>
                  <a:pt x="220558" y="94435"/>
                </a:moveTo>
                <a:lnTo>
                  <a:pt x="222226" y="92767"/>
                </a:lnTo>
                <a:lnTo>
                  <a:pt x="229965" y="92767"/>
                </a:lnTo>
                <a:lnTo>
                  <a:pt x="226262" y="96470"/>
                </a:lnTo>
                <a:lnTo>
                  <a:pt x="220525" y="96470"/>
                </a:lnTo>
                <a:lnTo>
                  <a:pt x="220525" y="94435"/>
                </a:lnTo>
                <a:close/>
                <a:moveTo>
                  <a:pt x="222226" y="91967"/>
                </a:moveTo>
                <a:lnTo>
                  <a:pt x="220558" y="90299"/>
                </a:lnTo>
                <a:lnTo>
                  <a:pt x="220558" y="88264"/>
                </a:lnTo>
                <a:lnTo>
                  <a:pt x="226262" y="88264"/>
                </a:lnTo>
                <a:lnTo>
                  <a:pt x="229965" y="91967"/>
                </a:lnTo>
                <a:close/>
                <a:moveTo>
                  <a:pt x="223260" y="77356"/>
                </a:moveTo>
                <a:lnTo>
                  <a:pt x="225128" y="77356"/>
                </a:lnTo>
                <a:lnTo>
                  <a:pt x="226529" y="78791"/>
                </a:lnTo>
                <a:lnTo>
                  <a:pt x="226529" y="80792"/>
                </a:lnTo>
                <a:lnTo>
                  <a:pt x="225228" y="82126"/>
                </a:lnTo>
                <a:lnTo>
                  <a:pt x="225228" y="79324"/>
                </a:lnTo>
                <a:close/>
                <a:moveTo>
                  <a:pt x="227330" y="80025"/>
                </a:moveTo>
                <a:lnTo>
                  <a:pt x="227330" y="78457"/>
                </a:lnTo>
                <a:lnTo>
                  <a:pt x="226229" y="77356"/>
                </a:lnTo>
                <a:lnTo>
                  <a:pt x="229965" y="77356"/>
                </a:lnTo>
                <a:close/>
                <a:moveTo>
                  <a:pt x="230532" y="77923"/>
                </a:moveTo>
                <a:lnTo>
                  <a:pt x="230532" y="81659"/>
                </a:lnTo>
                <a:lnTo>
                  <a:pt x="229431" y="80559"/>
                </a:lnTo>
                <a:lnTo>
                  <a:pt x="229264" y="80559"/>
                </a:lnTo>
                <a:lnTo>
                  <a:pt x="227897" y="80559"/>
                </a:lnTo>
                <a:close/>
                <a:moveTo>
                  <a:pt x="227096" y="81359"/>
                </a:moveTo>
                <a:lnTo>
                  <a:pt x="229097" y="81359"/>
                </a:lnTo>
                <a:lnTo>
                  <a:pt x="230532" y="82794"/>
                </a:lnTo>
                <a:lnTo>
                  <a:pt x="230532" y="84662"/>
                </a:lnTo>
                <a:lnTo>
                  <a:pt x="228564" y="82693"/>
                </a:lnTo>
                <a:lnTo>
                  <a:pt x="228397" y="82693"/>
                </a:lnTo>
                <a:lnTo>
                  <a:pt x="225795" y="82693"/>
                </a:lnTo>
                <a:close/>
                <a:moveTo>
                  <a:pt x="231332" y="77923"/>
                </a:moveTo>
                <a:lnTo>
                  <a:pt x="233968" y="80559"/>
                </a:lnTo>
                <a:lnTo>
                  <a:pt x="232567" y="80559"/>
                </a:lnTo>
                <a:lnTo>
                  <a:pt x="232300" y="80692"/>
                </a:lnTo>
                <a:lnTo>
                  <a:pt x="231332" y="81659"/>
                </a:lnTo>
                <a:lnTo>
                  <a:pt x="231332" y="77923"/>
                </a:lnTo>
                <a:close/>
                <a:moveTo>
                  <a:pt x="229965" y="76589"/>
                </a:moveTo>
                <a:lnTo>
                  <a:pt x="226229" y="76589"/>
                </a:lnTo>
                <a:lnTo>
                  <a:pt x="227229" y="75588"/>
                </a:lnTo>
                <a:lnTo>
                  <a:pt x="227330" y="75321"/>
                </a:lnTo>
                <a:lnTo>
                  <a:pt x="227330" y="73920"/>
                </a:lnTo>
                <a:close/>
                <a:moveTo>
                  <a:pt x="227897" y="73387"/>
                </a:moveTo>
                <a:lnTo>
                  <a:pt x="229431" y="73387"/>
                </a:lnTo>
                <a:lnTo>
                  <a:pt x="230532" y="72286"/>
                </a:lnTo>
                <a:lnTo>
                  <a:pt x="230532" y="76022"/>
                </a:lnTo>
                <a:close/>
                <a:moveTo>
                  <a:pt x="221959" y="73253"/>
                </a:moveTo>
                <a:lnTo>
                  <a:pt x="218657" y="76589"/>
                </a:lnTo>
                <a:lnTo>
                  <a:pt x="216488" y="76589"/>
                </a:lnTo>
                <a:lnTo>
                  <a:pt x="220425" y="72620"/>
                </a:lnTo>
                <a:lnTo>
                  <a:pt x="220425" y="67049"/>
                </a:lnTo>
                <a:lnTo>
                  <a:pt x="221959" y="68583"/>
                </a:lnTo>
                <a:lnTo>
                  <a:pt x="221959" y="73253"/>
                </a:lnTo>
                <a:close/>
                <a:moveTo>
                  <a:pt x="220558" y="63646"/>
                </a:moveTo>
                <a:lnTo>
                  <a:pt x="222226" y="61979"/>
                </a:lnTo>
                <a:lnTo>
                  <a:pt x="229965" y="61979"/>
                </a:lnTo>
                <a:lnTo>
                  <a:pt x="226262" y="65681"/>
                </a:lnTo>
                <a:lnTo>
                  <a:pt x="220525" y="65681"/>
                </a:lnTo>
                <a:lnTo>
                  <a:pt x="220525" y="63646"/>
                </a:lnTo>
                <a:close/>
                <a:moveTo>
                  <a:pt x="222226" y="61178"/>
                </a:moveTo>
                <a:lnTo>
                  <a:pt x="220558" y="59510"/>
                </a:lnTo>
                <a:lnTo>
                  <a:pt x="220558" y="57475"/>
                </a:lnTo>
                <a:lnTo>
                  <a:pt x="226262" y="57475"/>
                </a:lnTo>
                <a:lnTo>
                  <a:pt x="229965" y="61178"/>
                </a:lnTo>
                <a:close/>
                <a:moveTo>
                  <a:pt x="223260" y="46568"/>
                </a:moveTo>
                <a:lnTo>
                  <a:pt x="225128" y="46568"/>
                </a:lnTo>
                <a:lnTo>
                  <a:pt x="226529" y="48002"/>
                </a:lnTo>
                <a:lnTo>
                  <a:pt x="226529" y="50003"/>
                </a:lnTo>
                <a:lnTo>
                  <a:pt x="225228" y="51338"/>
                </a:lnTo>
                <a:lnTo>
                  <a:pt x="225228" y="48536"/>
                </a:lnTo>
                <a:close/>
                <a:moveTo>
                  <a:pt x="227330" y="49236"/>
                </a:moveTo>
                <a:lnTo>
                  <a:pt x="227330" y="47835"/>
                </a:lnTo>
                <a:lnTo>
                  <a:pt x="227229" y="47568"/>
                </a:lnTo>
                <a:lnTo>
                  <a:pt x="226229" y="46568"/>
                </a:lnTo>
                <a:lnTo>
                  <a:pt x="229965" y="46568"/>
                </a:lnTo>
                <a:close/>
                <a:moveTo>
                  <a:pt x="230532" y="47135"/>
                </a:moveTo>
                <a:lnTo>
                  <a:pt x="230532" y="50871"/>
                </a:lnTo>
                <a:lnTo>
                  <a:pt x="229431" y="49770"/>
                </a:lnTo>
                <a:lnTo>
                  <a:pt x="227897" y="49770"/>
                </a:lnTo>
                <a:close/>
                <a:moveTo>
                  <a:pt x="227096" y="50570"/>
                </a:moveTo>
                <a:lnTo>
                  <a:pt x="229097" y="50570"/>
                </a:lnTo>
                <a:lnTo>
                  <a:pt x="230532" y="52005"/>
                </a:lnTo>
                <a:lnTo>
                  <a:pt x="230532" y="53873"/>
                </a:lnTo>
                <a:lnTo>
                  <a:pt x="228564" y="51905"/>
                </a:lnTo>
                <a:lnTo>
                  <a:pt x="225762" y="51905"/>
                </a:lnTo>
                <a:close/>
                <a:moveTo>
                  <a:pt x="231332" y="47135"/>
                </a:moveTo>
                <a:lnTo>
                  <a:pt x="233968" y="49770"/>
                </a:lnTo>
                <a:lnTo>
                  <a:pt x="232567" y="49770"/>
                </a:lnTo>
                <a:lnTo>
                  <a:pt x="232300" y="49903"/>
                </a:lnTo>
                <a:lnTo>
                  <a:pt x="231332" y="50871"/>
                </a:lnTo>
                <a:lnTo>
                  <a:pt x="231332" y="47135"/>
                </a:lnTo>
                <a:close/>
                <a:moveTo>
                  <a:pt x="229965" y="45800"/>
                </a:moveTo>
                <a:lnTo>
                  <a:pt x="226229" y="45800"/>
                </a:lnTo>
                <a:lnTo>
                  <a:pt x="227330" y="44700"/>
                </a:lnTo>
                <a:lnTo>
                  <a:pt x="227330" y="43132"/>
                </a:lnTo>
                <a:close/>
                <a:moveTo>
                  <a:pt x="227897" y="42598"/>
                </a:moveTo>
                <a:lnTo>
                  <a:pt x="229264" y="42598"/>
                </a:lnTo>
                <a:lnTo>
                  <a:pt x="229431" y="42598"/>
                </a:lnTo>
                <a:lnTo>
                  <a:pt x="230532" y="41497"/>
                </a:lnTo>
                <a:lnTo>
                  <a:pt x="230532" y="45233"/>
                </a:lnTo>
                <a:close/>
                <a:moveTo>
                  <a:pt x="221959" y="42465"/>
                </a:moveTo>
                <a:lnTo>
                  <a:pt x="218657" y="45800"/>
                </a:lnTo>
                <a:lnTo>
                  <a:pt x="216488" y="45800"/>
                </a:lnTo>
                <a:lnTo>
                  <a:pt x="220425" y="41831"/>
                </a:lnTo>
                <a:lnTo>
                  <a:pt x="220425" y="36260"/>
                </a:lnTo>
                <a:lnTo>
                  <a:pt x="221959" y="37795"/>
                </a:lnTo>
                <a:lnTo>
                  <a:pt x="221959" y="42465"/>
                </a:lnTo>
                <a:close/>
                <a:moveTo>
                  <a:pt x="220558" y="32858"/>
                </a:moveTo>
                <a:lnTo>
                  <a:pt x="222226" y="31190"/>
                </a:lnTo>
                <a:lnTo>
                  <a:pt x="229965" y="31190"/>
                </a:lnTo>
                <a:lnTo>
                  <a:pt x="226262" y="34893"/>
                </a:lnTo>
                <a:lnTo>
                  <a:pt x="220525" y="34893"/>
                </a:lnTo>
                <a:lnTo>
                  <a:pt x="220525" y="32858"/>
                </a:lnTo>
                <a:close/>
                <a:moveTo>
                  <a:pt x="222226" y="30389"/>
                </a:moveTo>
                <a:lnTo>
                  <a:pt x="220558" y="28721"/>
                </a:lnTo>
                <a:lnTo>
                  <a:pt x="220558" y="26687"/>
                </a:lnTo>
                <a:lnTo>
                  <a:pt x="226262" y="26687"/>
                </a:lnTo>
                <a:lnTo>
                  <a:pt x="229965" y="30389"/>
                </a:lnTo>
                <a:lnTo>
                  <a:pt x="222226" y="30389"/>
                </a:lnTo>
                <a:close/>
                <a:moveTo>
                  <a:pt x="219657" y="25786"/>
                </a:moveTo>
                <a:lnTo>
                  <a:pt x="217623" y="25786"/>
                </a:lnTo>
                <a:lnTo>
                  <a:pt x="215921" y="24085"/>
                </a:lnTo>
                <a:lnTo>
                  <a:pt x="215921" y="16346"/>
                </a:lnTo>
                <a:lnTo>
                  <a:pt x="219657" y="20049"/>
                </a:lnTo>
                <a:lnTo>
                  <a:pt x="219657" y="25786"/>
                </a:lnTo>
                <a:close/>
                <a:moveTo>
                  <a:pt x="215121" y="24085"/>
                </a:moveTo>
                <a:lnTo>
                  <a:pt x="213453" y="25786"/>
                </a:lnTo>
                <a:lnTo>
                  <a:pt x="211418" y="25786"/>
                </a:lnTo>
                <a:lnTo>
                  <a:pt x="211418" y="20049"/>
                </a:lnTo>
                <a:lnTo>
                  <a:pt x="215121" y="16346"/>
                </a:lnTo>
                <a:lnTo>
                  <a:pt x="215121" y="24085"/>
                </a:lnTo>
                <a:close/>
                <a:moveTo>
                  <a:pt x="202679" y="21083"/>
                </a:moveTo>
                <a:lnTo>
                  <a:pt x="202512" y="21083"/>
                </a:lnTo>
                <a:lnTo>
                  <a:pt x="200544" y="23051"/>
                </a:lnTo>
                <a:lnTo>
                  <a:pt x="200544" y="21216"/>
                </a:lnTo>
                <a:lnTo>
                  <a:pt x="201945" y="19782"/>
                </a:lnTo>
                <a:lnTo>
                  <a:pt x="203979" y="19782"/>
                </a:lnTo>
                <a:lnTo>
                  <a:pt x="205280" y="21083"/>
                </a:lnTo>
                <a:close/>
                <a:moveTo>
                  <a:pt x="203746" y="18447"/>
                </a:moveTo>
                <a:lnTo>
                  <a:pt x="201077" y="15779"/>
                </a:lnTo>
                <a:lnTo>
                  <a:pt x="204847" y="15779"/>
                </a:lnTo>
                <a:lnTo>
                  <a:pt x="203746" y="16880"/>
                </a:lnTo>
                <a:lnTo>
                  <a:pt x="203746" y="18447"/>
                </a:lnTo>
                <a:close/>
                <a:moveTo>
                  <a:pt x="200544" y="14445"/>
                </a:moveTo>
                <a:lnTo>
                  <a:pt x="200544" y="10709"/>
                </a:lnTo>
                <a:lnTo>
                  <a:pt x="201644" y="11776"/>
                </a:lnTo>
                <a:lnTo>
                  <a:pt x="203179" y="11776"/>
                </a:lnTo>
                <a:close/>
                <a:moveTo>
                  <a:pt x="199743" y="14445"/>
                </a:moveTo>
                <a:lnTo>
                  <a:pt x="197108" y="11776"/>
                </a:lnTo>
                <a:lnTo>
                  <a:pt x="198476" y="11776"/>
                </a:lnTo>
                <a:lnTo>
                  <a:pt x="198776" y="11676"/>
                </a:lnTo>
                <a:lnTo>
                  <a:pt x="199743" y="10709"/>
                </a:lnTo>
                <a:lnTo>
                  <a:pt x="199743" y="14445"/>
                </a:lnTo>
                <a:close/>
                <a:moveTo>
                  <a:pt x="199176" y="15779"/>
                </a:moveTo>
                <a:lnTo>
                  <a:pt x="196541" y="18414"/>
                </a:lnTo>
                <a:lnTo>
                  <a:pt x="196541" y="16880"/>
                </a:lnTo>
                <a:lnTo>
                  <a:pt x="195440" y="15779"/>
                </a:lnTo>
                <a:close/>
                <a:moveTo>
                  <a:pt x="199743" y="16346"/>
                </a:moveTo>
                <a:lnTo>
                  <a:pt x="199743" y="20082"/>
                </a:lnTo>
                <a:lnTo>
                  <a:pt x="198776" y="19115"/>
                </a:lnTo>
                <a:lnTo>
                  <a:pt x="198476" y="18981"/>
                </a:lnTo>
                <a:lnTo>
                  <a:pt x="197108" y="18981"/>
                </a:lnTo>
                <a:close/>
                <a:moveTo>
                  <a:pt x="188869" y="25786"/>
                </a:moveTo>
                <a:lnTo>
                  <a:pt x="186801" y="25786"/>
                </a:lnTo>
                <a:lnTo>
                  <a:pt x="185133" y="24085"/>
                </a:lnTo>
                <a:lnTo>
                  <a:pt x="185133" y="16346"/>
                </a:lnTo>
                <a:lnTo>
                  <a:pt x="188869" y="20049"/>
                </a:lnTo>
                <a:lnTo>
                  <a:pt x="188869" y="25786"/>
                </a:lnTo>
                <a:close/>
                <a:moveTo>
                  <a:pt x="184332" y="24085"/>
                </a:moveTo>
                <a:lnTo>
                  <a:pt x="182664" y="25786"/>
                </a:lnTo>
                <a:lnTo>
                  <a:pt x="180629" y="25786"/>
                </a:lnTo>
                <a:lnTo>
                  <a:pt x="180629" y="20049"/>
                </a:lnTo>
                <a:lnTo>
                  <a:pt x="184332" y="16346"/>
                </a:lnTo>
                <a:lnTo>
                  <a:pt x="184332" y="24085"/>
                </a:lnTo>
                <a:close/>
                <a:moveTo>
                  <a:pt x="171723" y="21083"/>
                </a:moveTo>
                <a:lnTo>
                  <a:pt x="169755" y="23051"/>
                </a:lnTo>
                <a:lnTo>
                  <a:pt x="169755" y="21216"/>
                </a:lnTo>
                <a:lnTo>
                  <a:pt x="171156" y="19782"/>
                </a:lnTo>
                <a:lnTo>
                  <a:pt x="173157" y="19782"/>
                </a:lnTo>
                <a:lnTo>
                  <a:pt x="174492" y="21083"/>
                </a:lnTo>
                <a:close/>
                <a:moveTo>
                  <a:pt x="172957" y="18447"/>
                </a:moveTo>
                <a:lnTo>
                  <a:pt x="170289" y="15779"/>
                </a:lnTo>
                <a:lnTo>
                  <a:pt x="174025" y="15779"/>
                </a:lnTo>
                <a:lnTo>
                  <a:pt x="172957" y="16880"/>
                </a:lnTo>
                <a:lnTo>
                  <a:pt x="172957" y="18447"/>
                </a:lnTo>
                <a:close/>
                <a:moveTo>
                  <a:pt x="169755" y="14445"/>
                </a:moveTo>
                <a:lnTo>
                  <a:pt x="169755" y="10709"/>
                </a:lnTo>
                <a:lnTo>
                  <a:pt x="170722" y="11676"/>
                </a:lnTo>
                <a:lnTo>
                  <a:pt x="170989" y="11809"/>
                </a:lnTo>
                <a:lnTo>
                  <a:pt x="172390" y="11809"/>
                </a:lnTo>
                <a:close/>
                <a:moveTo>
                  <a:pt x="168954" y="14445"/>
                </a:moveTo>
                <a:lnTo>
                  <a:pt x="166319" y="11776"/>
                </a:lnTo>
                <a:lnTo>
                  <a:pt x="167854" y="11776"/>
                </a:lnTo>
                <a:lnTo>
                  <a:pt x="168954" y="10709"/>
                </a:lnTo>
                <a:close/>
                <a:moveTo>
                  <a:pt x="168387" y="15779"/>
                </a:moveTo>
                <a:lnTo>
                  <a:pt x="165752" y="18414"/>
                </a:lnTo>
                <a:lnTo>
                  <a:pt x="165752" y="16880"/>
                </a:lnTo>
                <a:lnTo>
                  <a:pt x="164651" y="15779"/>
                </a:lnTo>
                <a:close/>
                <a:moveTo>
                  <a:pt x="165519" y="19782"/>
                </a:moveTo>
                <a:lnTo>
                  <a:pt x="167520" y="19782"/>
                </a:lnTo>
                <a:lnTo>
                  <a:pt x="168954" y="21216"/>
                </a:lnTo>
                <a:lnTo>
                  <a:pt x="168954" y="23051"/>
                </a:lnTo>
                <a:lnTo>
                  <a:pt x="166986" y="21083"/>
                </a:lnTo>
                <a:lnTo>
                  <a:pt x="166820" y="21083"/>
                </a:lnTo>
                <a:lnTo>
                  <a:pt x="164218" y="21083"/>
                </a:lnTo>
                <a:close/>
                <a:moveTo>
                  <a:pt x="163417" y="21883"/>
                </a:moveTo>
                <a:lnTo>
                  <a:pt x="166653" y="21883"/>
                </a:lnTo>
                <a:lnTo>
                  <a:pt x="168954" y="24185"/>
                </a:lnTo>
                <a:lnTo>
                  <a:pt x="168954" y="26553"/>
                </a:lnTo>
                <a:lnTo>
                  <a:pt x="165952" y="23551"/>
                </a:lnTo>
                <a:lnTo>
                  <a:pt x="165786" y="23551"/>
                </a:lnTo>
                <a:lnTo>
                  <a:pt x="161716" y="23551"/>
                </a:lnTo>
                <a:close/>
                <a:moveTo>
                  <a:pt x="160949" y="24352"/>
                </a:moveTo>
                <a:lnTo>
                  <a:pt x="165619" y="24352"/>
                </a:lnTo>
                <a:lnTo>
                  <a:pt x="168954" y="27654"/>
                </a:lnTo>
                <a:lnTo>
                  <a:pt x="168954" y="29822"/>
                </a:lnTo>
                <a:lnTo>
                  <a:pt x="164985" y="25886"/>
                </a:lnTo>
                <a:lnTo>
                  <a:pt x="164852" y="25886"/>
                </a:lnTo>
                <a:lnTo>
                  <a:pt x="159414" y="25886"/>
                </a:lnTo>
                <a:close/>
                <a:moveTo>
                  <a:pt x="158047" y="25786"/>
                </a:moveTo>
                <a:lnTo>
                  <a:pt x="156012" y="25786"/>
                </a:lnTo>
                <a:lnTo>
                  <a:pt x="154344" y="24085"/>
                </a:lnTo>
                <a:lnTo>
                  <a:pt x="154344" y="16346"/>
                </a:lnTo>
                <a:lnTo>
                  <a:pt x="158047" y="20049"/>
                </a:lnTo>
                <a:lnTo>
                  <a:pt x="158047" y="25786"/>
                </a:lnTo>
                <a:close/>
                <a:moveTo>
                  <a:pt x="153543" y="24085"/>
                </a:moveTo>
                <a:lnTo>
                  <a:pt x="151876" y="25786"/>
                </a:lnTo>
                <a:lnTo>
                  <a:pt x="149841" y="25786"/>
                </a:lnTo>
                <a:lnTo>
                  <a:pt x="149841" y="20049"/>
                </a:lnTo>
                <a:lnTo>
                  <a:pt x="153543" y="16346"/>
                </a:lnTo>
                <a:lnTo>
                  <a:pt x="153543" y="24085"/>
                </a:lnTo>
                <a:close/>
                <a:moveTo>
                  <a:pt x="141068" y="21083"/>
                </a:moveTo>
                <a:lnTo>
                  <a:pt x="140901" y="21083"/>
                </a:lnTo>
                <a:lnTo>
                  <a:pt x="138933" y="23051"/>
                </a:lnTo>
                <a:lnTo>
                  <a:pt x="138933" y="21216"/>
                </a:lnTo>
                <a:lnTo>
                  <a:pt x="140367" y="19782"/>
                </a:lnTo>
                <a:lnTo>
                  <a:pt x="142369" y="19782"/>
                </a:lnTo>
                <a:lnTo>
                  <a:pt x="143703" y="21083"/>
                </a:lnTo>
                <a:close/>
                <a:moveTo>
                  <a:pt x="142135" y="18447"/>
                </a:moveTo>
                <a:lnTo>
                  <a:pt x="139500" y="15779"/>
                </a:lnTo>
                <a:lnTo>
                  <a:pt x="143236" y="15779"/>
                </a:lnTo>
                <a:lnTo>
                  <a:pt x="142135" y="16880"/>
                </a:lnTo>
                <a:lnTo>
                  <a:pt x="142135" y="18447"/>
                </a:lnTo>
                <a:close/>
                <a:moveTo>
                  <a:pt x="138933" y="14445"/>
                </a:moveTo>
                <a:lnTo>
                  <a:pt x="138933" y="10709"/>
                </a:lnTo>
                <a:lnTo>
                  <a:pt x="140034" y="11776"/>
                </a:lnTo>
                <a:lnTo>
                  <a:pt x="141602" y="11776"/>
                </a:lnTo>
                <a:close/>
                <a:moveTo>
                  <a:pt x="138166" y="14445"/>
                </a:moveTo>
                <a:lnTo>
                  <a:pt x="135531" y="11776"/>
                </a:lnTo>
                <a:lnTo>
                  <a:pt x="136898" y="11776"/>
                </a:lnTo>
                <a:lnTo>
                  <a:pt x="137165" y="11676"/>
                </a:lnTo>
                <a:lnTo>
                  <a:pt x="138166" y="10709"/>
                </a:lnTo>
                <a:lnTo>
                  <a:pt x="138166" y="14445"/>
                </a:lnTo>
                <a:close/>
                <a:moveTo>
                  <a:pt x="137599" y="15779"/>
                </a:moveTo>
                <a:lnTo>
                  <a:pt x="134964" y="18414"/>
                </a:lnTo>
                <a:lnTo>
                  <a:pt x="134964" y="16880"/>
                </a:lnTo>
                <a:lnTo>
                  <a:pt x="133863" y="15779"/>
                </a:lnTo>
                <a:close/>
                <a:moveTo>
                  <a:pt x="138166" y="16346"/>
                </a:moveTo>
                <a:lnTo>
                  <a:pt x="138166" y="20082"/>
                </a:lnTo>
                <a:lnTo>
                  <a:pt x="137165" y="19115"/>
                </a:lnTo>
                <a:lnTo>
                  <a:pt x="136898" y="18981"/>
                </a:lnTo>
                <a:lnTo>
                  <a:pt x="135531" y="18981"/>
                </a:lnTo>
                <a:close/>
                <a:moveTo>
                  <a:pt x="127258" y="25786"/>
                </a:moveTo>
                <a:lnTo>
                  <a:pt x="125223" y="25786"/>
                </a:lnTo>
                <a:lnTo>
                  <a:pt x="123555" y="24085"/>
                </a:lnTo>
                <a:lnTo>
                  <a:pt x="123555" y="16346"/>
                </a:lnTo>
                <a:lnTo>
                  <a:pt x="127258" y="20049"/>
                </a:lnTo>
                <a:close/>
                <a:moveTo>
                  <a:pt x="122755" y="24085"/>
                </a:moveTo>
                <a:lnTo>
                  <a:pt x="121087" y="25786"/>
                </a:lnTo>
                <a:lnTo>
                  <a:pt x="119052" y="25786"/>
                </a:lnTo>
                <a:lnTo>
                  <a:pt x="119052" y="20049"/>
                </a:lnTo>
                <a:lnTo>
                  <a:pt x="122755" y="16346"/>
                </a:lnTo>
                <a:close/>
                <a:moveTo>
                  <a:pt x="110112" y="21083"/>
                </a:moveTo>
                <a:lnTo>
                  <a:pt x="108144" y="23051"/>
                </a:lnTo>
                <a:lnTo>
                  <a:pt x="108144" y="21216"/>
                </a:lnTo>
                <a:lnTo>
                  <a:pt x="109579" y="19782"/>
                </a:lnTo>
                <a:lnTo>
                  <a:pt x="111580" y="19782"/>
                </a:lnTo>
                <a:lnTo>
                  <a:pt x="112914" y="21083"/>
                </a:lnTo>
                <a:close/>
                <a:moveTo>
                  <a:pt x="111347" y="18447"/>
                </a:moveTo>
                <a:lnTo>
                  <a:pt x="108711" y="15779"/>
                </a:lnTo>
                <a:lnTo>
                  <a:pt x="112447" y="15779"/>
                </a:lnTo>
                <a:lnTo>
                  <a:pt x="111347" y="16880"/>
                </a:lnTo>
                <a:close/>
                <a:moveTo>
                  <a:pt x="108144" y="14445"/>
                </a:moveTo>
                <a:lnTo>
                  <a:pt x="108144" y="10709"/>
                </a:lnTo>
                <a:lnTo>
                  <a:pt x="109145" y="11676"/>
                </a:lnTo>
                <a:lnTo>
                  <a:pt x="109412" y="11809"/>
                </a:lnTo>
                <a:lnTo>
                  <a:pt x="110813" y="11809"/>
                </a:lnTo>
                <a:close/>
                <a:moveTo>
                  <a:pt x="107377" y="14445"/>
                </a:moveTo>
                <a:lnTo>
                  <a:pt x="104709" y="11776"/>
                </a:lnTo>
                <a:lnTo>
                  <a:pt x="106276" y="11776"/>
                </a:lnTo>
                <a:lnTo>
                  <a:pt x="107377" y="10709"/>
                </a:lnTo>
                <a:close/>
                <a:moveTo>
                  <a:pt x="106810" y="15779"/>
                </a:moveTo>
                <a:lnTo>
                  <a:pt x="104175" y="18414"/>
                </a:lnTo>
                <a:lnTo>
                  <a:pt x="104175" y="16880"/>
                </a:lnTo>
                <a:lnTo>
                  <a:pt x="103074" y="15779"/>
                </a:lnTo>
                <a:close/>
                <a:moveTo>
                  <a:pt x="103941" y="19782"/>
                </a:moveTo>
                <a:lnTo>
                  <a:pt x="105943" y="19782"/>
                </a:lnTo>
                <a:lnTo>
                  <a:pt x="107344" y="21216"/>
                </a:lnTo>
                <a:lnTo>
                  <a:pt x="107344" y="23051"/>
                </a:lnTo>
                <a:lnTo>
                  <a:pt x="105376" y="21083"/>
                </a:lnTo>
                <a:lnTo>
                  <a:pt x="105242" y="21083"/>
                </a:lnTo>
                <a:lnTo>
                  <a:pt x="102607" y="21083"/>
                </a:lnTo>
                <a:close/>
                <a:moveTo>
                  <a:pt x="101840" y="21883"/>
                </a:moveTo>
                <a:lnTo>
                  <a:pt x="105076" y="21883"/>
                </a:lnTo>
                <a:lnTo>
                  <a:pt x="107377" y="24185"/>
                </a:lnTo>
                <a:lnTo>
                  <a:pt x="107377" y="26553"/>
                </a:lnTo>
                <a:lnTo>
                  <a:pt x="104375" y="23551"/>
                </a:lnTo>
                <a:lnTo>
                  <a:pt x="104208" y="23551"/>
                </a:lnTo>
                <a:lnTo>
                  <a:pt x="100139" y="23551"/>
                </a:lnTo>
                <a:close/>
                <a:moveTo>
                  <a:pt x="99371" y="24352"/>
                </a:moveTo>
                <a:lnTo>
                  <a:pt x="104041" y="24352"/>
                </a:lnTo>
                <a:lnTo>
                  <a:pt x="107377" y="27654"/>
                </a:lnTo>
                <a:lnTo>
                  <a:pt x="107377" y="29822"/>
                </a:lnTo>
                <a:lnTo>
                  <a:pt x="103408" y="25886"/>
                </a:lnTo>
                <a:lnTo>
                  <a:pt x="103241" y="25886"/>
                </a:lnTo>
                <a:lnTo>
                  <a:pt x="97837" y="25886"/>
                </a:lnTo>
                <a:close/>
                <a:moveTo>
                  <a:pt x="96469" y="25786"/>
                </a:moveTo>
                <a:lnTo>
                  <a:pt x="94435" y="25786"/>
                </a:lnTo>
                <a:lnTo>
                  <a:pt x="92767" y="24085"/>
                </a:lnTo>
                <a:lnTo>
                  <a:pt x="92767" y="16346"/>
                </a:lnTo>
                <a:lnTo>
                  <a:pt x="96469" y="20082"/>
                </a:lnTo>
                <a:close/>
                <a:moveTo>
                  <a:pt x="91966" y="24085"/>
                </a:moveTo>
                <a:lnTo>
                  <a:pt x="90298" y="25786"/>
                </a:lnTo>
                <a:lnTo>
                  <a:pt x="88264" y="25786"/>
                </a:lnTo>
                <a:lnTo>
                  <a:pt x="88264" y="20049"/>
                </a:lnTo>
                <a:lnTo>
                  <a:pt x="91966" y="16346"/>
                </a:lnTo>
                <a:close/>
                <a:moveTo>
                  <a:pt x="79491" y="21083"/>
                </a:moveTo>
                <a:lnTo>
                  <a:pt x="79324" y="21083"/>
                </a:lnTo>
                <a:lnTo>
                  <a:pt x="77356" y="23051"/>
                </a:lnTo>
                <a:lnTo>
                  <a:pt x="77356" y="21216"/>
                </a:lnTo>
                <a:lnTo>
                  <a:pt x="78790" y="19782"/>
                </a:lnTo>
                <a:lnTo>
                  <a:pt x="80792" y="19782"/>
                </a:lnTo>
                <a:lnTo>
                  <a:pt x="82126" y="21083"/>
                </a:lnTo>
                <a:close/>
                <a:moveTo>
                  <a:pt x="80558" y="18447"/>
                </a:moveTo>
                <a:lnTo>
                  <a:pt x="77923" y="15779"/>
                </a:lnTo>
                <a:lnTo>
                  <a:pt x="81659" y="15779"/>
                </a:lnTo>
                <a:lnTo>
                  <a:pt x="80558" y="16880"/>
                </a:lnTo>
                <a:close/>
                <a:moveTo>
                  <a:pt x="77356" y="14445"/>
                </a:moveTo>
                <a:lnTo>
                  <a:pt x="77356" y="10709"/>
                </a:lnTo>
                <a:lnTo>
                  <a:pt x="78457" y="11776"/>
                </a:lnTo>
                <a:lnTo>
                  <a:pt x="80024" y="11776"/>
                </a:lnTo>
                <a:close/>
                <a:moveTo>
                  <a:pt x="76589" y="14445"/>
                </a:moveTo>
                <a:lnTo>
                  <a:pt x="73920" y="11776"/>
                </a:lnTo>
                <a:lnTo>
                  <a:pt x="75321" y="11776"/>
                </a:lnTo>
                <a:lnTo>
                  <a:pt x="75588" y="11676"/>
                </a:lnTo>
                <a:lnTo>
                  <a:pt x="76555" y="10709"/>
                </a:lnTo>
                <a:lnTo>
                  <a:pt x="76555" y="14445"/>
                </a:lnTo>
                <a:close/>
                <a:moveTo>
                  <a:pt x="76021" y="15779"/>
                </a:moveTo>
                <a:lnTo>
                  <a:pt x="73386" y="18414"/>
                </a:lnTo>
                <a:lnTo>
                  <a:pt x="73386" y="16880"/>
                </a:lnTo>
                <a:lnTo>
                  <a:pt x="72285" y="15779"/>
                </a:lnTo>
                <a:close/>
                <a:moveTo>
                  <a:pt x="76589" y="16346"/>
                </a:moveTo>
                <a:lnTo>
                  <a:pt x="76589" y="20082"/>
                </a:lnTo>
                <a:lnTo>
                  <a:pt x="75588" y="19115"/>
                </a:lnTo>
                <a:lnTo>
                  <a:pt x="75321" y="18981"/>
                </a:lnTo>
                <a:lnTo>
                  <a:pt x="73920" y="18981"/>
                </a:lnTo>
                <a:close/>
                <a:moveTo>
                  <a:pt x="65681" y="25786"/>
                </a:moveTo>
                <a:lnTo>
                  <a:pt x="63646" y="25786"/>
                </a:lnTo>
                <a:lnTo>
                  <a:pt x="61978" y="24085"/>
                </a:lnTo>
                <a:lnTo>
                  <a:pt x="61978" y="16346"/>
                </a:lnTo>
                <a:lnTo>
                  <a:pt x="65681" y="20049"/>
                </a:lnTo>
                <a:close/>
                <a:moveTo>
                  <a:pt x="61178" y="24085"/>
                </a:moveTo>
                <a:lnTo>
                  <a:pt x="59510" y="25786"/>
                </a:lnTo>
                <a:lnTo>
                  <a:pt x="57475" y="25786"/>
                </a:lnTo>
                <a:lnTo>
                  <a:pt x="57475" y="20049"/>
                </a:lnTo>
                <a:lnTo>
                  <a:pt x="61178" y="16346"/>
                </a:lnTo>
                <a:close/>
                <a:moveTo>
                  <a:pt x="48535" y="21083"/>
                </a:moveTo>
                <a:lnTo>
                  <a:pt x="46567" y="23051"/>
                </a:lnTo>
                <a:lnTo>
                  <a:pt x="46567" y="21216"/>
                </a:lnTo>
                <a:lnTo>
                  <a:pt x="48001" y="19782"/>
                </a:lnTo>
                <a:lnTo>
                  <a:pt x="50003" y="19782"/>
                </a:lnTo>
                <a:lnTo>
                  <a:pt x="51337" y="21083"/>
                </a:lnTo>
                <a:close/>
                <a:moveTo>
                  <a:pt x="49769" y="18447"/>
                </a:moveTo>
                <a:lnTo>
                  <a:pt x="47134" y="15779"/>
                </a:lnTo>
                <a:lnTo>
                  <a:pt x="50870" y="15779"/>
                </a:lnTo>
                <a:lnTo>
                  <a:pt x="49769" y="16880"/>
                </a:lnTo>
                <a:close/>
                <a:moveTo>
                  <a:pt x="46567" y="14445"/>
                </a:moveTo>
                <a:lnTo>
                  <a:pt x="46567" y="10709"/>
                </a:lnTo>
                <a:lnTo>
                  <a:pt x="47534" y="11676"/>
                </a:lnTo>
                <a:lnTo>
                  <a:pt x="47835" y="11809"/>
                </a:lnTo>
                <a:lnTo>
                  <a:pt x="49202" y="11809"/>
                </a:lnTo>
                <a:close/>
                <a:moveTo>
                  <a:pt x="45767" y="14445"/>
                </a:moveTo>
                <a:lnTo>
                  <a:pt x="43131" y="11776"/>
                </a:lnTo>
                <a:lnTo>
                  <a:pt x="44699" y="11776"/>
                </a:lnTo>
                <a:lnTo>
                  <a:pt x="45767" y="10709"/>
                </a:lnTo>
                <a:close/>
                <a:moveTo>
                  <a:pt x="45233" y="15779"/>
                </a:moveTo>
                <a:lnTo>
                  <a:pt x="42564" y="18414"/>
                </a:lnTo>
                <a:lnTo>
                  <a:pt x="42564" y="16880"/>
                </a:lnTo>
                <a:lnTo>
                  <a:pt x="41497" y="15779"/>
                </a:lnTo>
                <a:close/>
                <a:moveTo>
                  <a:pt x="42364" y="19782"/>
                </a:moveTo>
                <a:lnTo>
                  <a:pt x="44366" y="19782"/>
                </a:lnTo>
                <a:lnTo>
                  <a:pt x="45767" y="21216"/>
                </a:lnTo>
                <a:lnTo>
                  <a:pt x="45767" y="23051"/>
                </a:lnTo>
                <a:lnTo>
                  <a:pt x="43798" y="21083"/>
                </a:lnTo>
                <a:lnTo>
                  <a:pt x="43665" y="21083"/>
                </a:lnTo>
                <a:lnTo>
                  <a:pt x="41030" y="21083"/>
                </a:lnTo>
                <a:close/>
                <a:moveTo>
                  <a:pt x="40229" y="21883"/>
                </a:moveTo>
                <a:lnTo>
                  <a:pt x="43498" y="21883"/>
                </a:lnTo>
                <a:lnTo>
                  <a:pt x="45767" y="24185"/>
                </a:lnTo>
                <a:lnTo>
                  <a:pt x="45767" y="26553"/>
                </a:lnTo>
                <a:lnTo>
                  <a:pt x="42798" y="23551"/>
                </a:lnTo>
                <a:lnTo>
                  <a:pt x="42631" y="23551"/>
                </a:lnTo>
                <a:lnTo>
                  <a:pt x="38561" y="23551"/>
                </a:lnTo>
                <a:close/>
                <a:moveTo>
                  <a:pt x="37761" y="24352"/>
                </a:moveTo>
                <a:lnTo>
                  <a:pt x="42464" y="24352"/>
                </a:lnTo>
                <a:lnTo>
                  <a:pt x="45767" y="27654"/>
                </a:lnTo>
                <a:lnTo>
                  <a:pt x="45767" y="29822"/>
                </a:lnTo>
                <a:lnTo>
                  <a:pt x="41830" y="25886"/>
                </a:lnTo>
                <a:lnTo>
                  <a:pt x="41664" y="25886"/>
                </a:lnTo>
                <a:lnTo>
                  <a:pt x="36260" y="25886"/>
                </a:lnTo>
                <a:close/>
                <a:moveTo>
                  <a:pt x="34892" y="25786"/>
                </a:moveTo>
                <a:lnTo>
                  <a:pt x="32857" y="25786"/>
                </a:lnTo>
                <a:lnTo>
                  <a:pt x="31189" y="24085"/>
                </a:lnTo>
                <a:lnTo>
                  <a:pt x="31189" y="16346"/>
                </a:lnTo>
                <a:lnTo>
                  <a:pt x="34892" y="20049"/>
                </a:lnTo>
                <a:close/>
                <a:moveTo>
                  <a:pt x="30389" y="24085"/>
                </a:moveTo>
                <a:lnTo>
                  <a:pt x="28721" y="25786"/>
                </a:lnTo>
                <a:lnTo>
                  <a:pt x="26653" y="25786"/>
                </a:lnTo>
                <a:lnTo>
                  <a:pt x="26653" y="20049"/>
                </a:lnTo>
                <a:lnTo>
                  <a:pt x="30389" y="16346"/>
                </a:lnTo>
                <a:lnTo>
                  <a:pt x="30389" y="24085"/>
                </a:lnTo>
                <a:close/>
                <a:moveTo>
                  <a:pt x="19748" y="35693"/>
                </a:moveTo>
                <a:lnTo>
                  <a:pt x="19881" y="35693"/>
                </a:lnTo>
                <a:lnTo>
                  <a:pt x="25319" y="35693"/>
                </a:lnTo>
                <a:lnTo>
                  <a:pt x="23784" y="37228"/>
                </a:lnTo>
                <a:lnTo>
                  <a:pt x="19081" y="37228"/>
                </a:lnTo>
                <a:lnTo>
                  <a:pt x="15778" y="33892"/>
                </a:lnTo>
                <a:lnTo>
                  <a:pt x="15778" y="31757"/>
                </a:lnTo>
                <a:close/>
                <a:moveTo>
                  <a:pt x="18781" y="38028"/>
                </a:moveTo>
                <a:lnTo>
                  <a:pt x="18947" y="38028"/>
                </a:lnTo>
                <a:lnTo>
                  <a:pt x="22984" y="38028"/>
                </a:lnTo>
                <a:lnTo>
                  <a:pt x="21316" y="39696"/>
                </a:lnTo>
                <a:lnTo>
                  <a:pt x="18080" y="39696"/>
                </a:lnTo>
                <a:lnTo>
                  <a:pt x="15778" y="37394"/>
                </a:lnTo>
                <a:lnTo>
                  <a:pt x="15778" y="35026"/>
                </a:lnTo>
                <a:close/>
                <a:moveTo>
                  <a:pt x="14978" y="40363"/>
                </a:moveTo>
                <a:lnTo>
                  <a:pt x="13577" y="41797"/>
                </a:lnTo>
                <a:lnTo>
                  <a:pt x="11542" y="41797"/>
                </a:lnTo>
                <a:lnTo>
                  <a:pt x="10241" y="40463"/>
                </a:lnTo>
                <a:lnTo>
                  <a:pt x="13010" y="40463"/>
                </a:lnTo>
                <a:lnTo>
                  <a:pt x="14978" y="38495"/>
                </a:lnTo>
                <a:lnTo>
                  <a:pt x="14978" y="40363"/>
                </a:lnTo>
                <a:close/>
                <a:moveTo>
                  <a:pt x="11776" y="43132"/>
                </a:moveTo>
                <a:lnTo>
                  <a:pt x="14411" y="45800"/>
                </a:lnTo>
                <a:lnTo>
                  <a:pt x="10675" y="45800"/>
                </a:lnTo>
                <a:lnTo>
                  <a:pt x="11776" y="44700"/>
                </a:lnTo>
                <a:lnTo>
                  <a:pt x="11776" y="43132"/>
                </a:lnTo>
                <a:close/>
                <a:moveTo>
                  <a:pt x="14978" y="47135"/>
                </a:moveTo>
                <a:lnTo>
                  <a:pt x="14978" y="50871"/>
                </a:lnTo>
                <a:lnTo>
                  <a:pt x="14011" y="49903"/>
                </a:lnTo>
                <a:lnTo>
                  <a:pt x="13744" y="49770"/>
                </a:lnTo>
                <a:lnTo>
                  <a:pt x="12343" y="49770"/>
                </a:lnTo>
                <a:close/>
                <a:moveTo>
                  <a:pt x="15778" y="52005"/>
                </a:moveTo>
                <a:lnTo>
                  <a:pt x="17213" y="50570"/>
                </a:lnTo>
                <a:lnTo>
                  <a:pt x="19214" y="50570"/>
                </a:lnTo>
                <a:lnTo>
                  <a:pt x="20549" y="51905"/>
                </a:lnTo>
                <a:lnTo>
                  <a:pt x="17747" y="51905"/>
                </a:lnTo>
                <a:lnTo>
                  <a:pt x="15778" y="53873"/>
                </a:lnTo>
                <a:close/>
                <a:moveTo>
                  <a:pt x="18080" y="52672"/>
                </a:moveTo>
                <a:lnTo>
                  <a:pt x="21316" y="52672"/>
                </a:lnTo>
                <a:lnTo>
                  <a:pt x="23017" y="54340"/>
                </a:lnTo>
                <a:lnTo>
                  <a:pt x="18947" y="54340"/>
                </a:lnTo>
                <a:lnTo>
                  <a:pt x="18647" y="54473"/>
                </a:lnTo>
                <a:lnTo>
                  <a:pt x="15778" y="57342"/>
                </a:lnTo>
                <a:lnTo>
                  <a:pt x="15778" y="54974"/>
                </a:lnTo>
                <a:close/>
                <a:moveTo>
                  <a:pt x="19081" y="55140"/>
                </a:moveTo>
                <a:lnTo>
                  <a:pt x="23784" y="55140"/>
                </a:lnTo>
                <a:lnTo>
                  <a:pt x="25319" y="56675"/>
                </a:lnTo>
                <a:lnTo>
                  <a:pt x="19748" y="56675"/>
                </a:lnTo>
                <a:lnTo>
                  <a:pt x="15778" y="60611"/>
                </a:lnTo>
                <a:lnTo>
                  <a:pt x="15778" y="58443"/>
                </a:lnTo>
                <a:close/>
                <a:moveTo>
                  <a:pt x="19748" y="66482"/>
                </a:moveTo>
                <a:lnTo>
                  <a:pt x="25319" y="66482"/>
                </a:lnTo>
                <a:lnTo>
                  <a:pt x="23784" y="68016"/>
                </a:lnTo>
                <a:lnTo>
                  <a:pt x="19081" y="68016"/>
                </a:lnTo>
                <a:lnTo>
                  <a:pt x="15778" y="64714"/>
                </a:lnTo>
                <a:lnTo>
                  <a:pt x="15778" y="62546"/>
                </a:lnTo>
                <a:close/>
                <a:moveTo>
                  <a:pt x="18647" y="68683"/>
                </a:moveTo>
                <a:lnTo>
                  <a:pt x="18947" y="68817"/>
                </a:lnTo>
                <a:lnTo>
                  <a:pt x="22984" y="68817"/>
                </a:lnTo>
                <a:lnTo>
                  <a:pt x="21316" y="70485"/>
                </a:lnTo>
                <a:lnTo>
                  <a:pt x="18080" y="70485"/>
                </a:lnTo>
                <a:lnTo>
                  <a:pt x="15778" y="68183"/>
                </a:lnTo>
                <a:lnTo>
                  <a:pt x="15778" y="65815"/>
                </a:lnTo>
                <a:close/>
                <a:moveTo>
                  <a:pt x="14978" y="71152"/>
                </a:moveTo>
                <a:lnTo>
                  <a:pt x="13577" y="72586"/>
                </a:lnTo>
                <a:lnTo>
                  <a:pt x="11542" y="72586"/>
                </a:lnTo>
                <a:lnTo>
                  <a:pt x="10241" y="71285"/>
                </a:lnTo>
                <a:lnTo>
                  <a:pt x="13010" y="71285"/>
                </a:lnTo>
                <a:lnTo>
                  <a:pt x="14978" y="69317"/>
                </a:lnTo>
                <a:lnTo>
                  <a:pt x="14978" y="71152"/>
                </a:lnTo>
                <a:close/>
                <a:moveTo>
                  <a:pt x="11776" y="75321"/>
                </a:moveTo>
                <a:lnTo>
                  <a:pt x="11776" y="73954"/>
                </a:lnTo>
                <a:lnTo>
                  <a:pt x="14411" y="76589"/>
                </a:lnTo>
                <a:lnTo>
                  <a:pt x="10675" y="76589"/>
                </a:lnTo>
                <a:lnTo>
                  <a:pt x="11675" y="75588"/>
                </a:lnTo>
                <a:close/>
                <a:moveTo>
                  <a:pt x="14444" y="77356"/>
                </a:moveTo>
                <a:lnTo>
                  <a:pt x="11776" y="80025"/>
                </a:lnTo>
                <a:lnTo>
                  <a:pt x="11776" y="78457"/>
                </a:lnTo>
                <a:lnTo>
                  <a:pt x="10675" y="77356"/>
                </a:lnTo>
                <a:close/>
                <a:moveTo>
                  <a:pt x="14978" y="77923"/>
                </a:moveTo>
                <a:lnTo>
                  <a:pt x="14978" y="81659"/>
                </a:lnTo>
                <a:lnTo>
                  <a:pt x="14011" y="80692"/>
                </a:lnTo>
                <a:lnTo>
                  <a:pt x="13744" y="80559"/>
                </a:lnTo>
                <a:lnTo>
                  <a:pt x="12343" y="80559"/>
                </a:lnTo>
                <a:close/>
                <a:moveTo>
                  <a:pt x="15778" y="82794"/>
                </a:moveTo>
                <a:lnTo>
                  <a:pt x="17213" y="81359"/>
                </a:lnTo>
                <a:lnTo>
                  <a:pt x="19214" y="81359"/>
                </a:lnTo>
                <a:lnTo>
                  <a:pt x="20549" y="82693"/>
                </a:lnTo>
                <a:lnTo>
                  <a:pt x="17913" y="82693"/>
                </a:lnTo>
                <a:lnTo>
                  <a:pt x="17747" y="82693"/>
                </a:lnTo>
                <a:lnTo>
                  <a:pt x="15778" y="84662"/>
                </a:lnTo>
                <a:close/>
                <a:moveTo>
                  <a:pt x="18080" y="83461"/>
                </a:moveTo>
                <a:lnTo>
                  <a:pt x="21316" y="83461"/>
                </a:lnTo>
                <a:lnTo>
                  <a:pt x="23017" y="85162"/>
                </a:lnTo>
                <a:lnTo>
                  <a:pt x="18947" y="85162"/>
                </a:lnTo>
                <a:lnTo>
                  <a:pt x="18781" y="85162"/>
                </a:lnTo>
                <a:lnTo>
                  <a:pt x="15778" y="88131"/>
                </a:lnTo>
                <a:lnTo>
                  <a:pt x="15778" y="85762"/>
                </a:lnTo>
                <a:close/>
                <a:moveTo>
                  <a:pt x="19081" y="85929"/>
                </a:moveTo>
                <a:lnTo>
                  <a:pt x="23784" y="85929"/>
                </a:lnTo>
                <a:lnTo>
                  <a:pt x="25319" y="87464"/>
                </a:lnTo>
                <a:lnTo>
                  <a:pt x="19881" y="87464"/>
                </a:lnTo>
                <a:lnTo>
                  <a:pt x="19748" y="87464"/>
                </a:lnTo>
                <a:lnTo>
                  <a:pt x="15778" y="91400"/>
                </a:lnTo>
                <a:lnTo>
                  <a:pt x="15778" y="89265"/>
                </a:lnTo>
                <a:close/>
                <a:moveTo>
                  <a:pt x="26653" y="97371"/>
                </a:moveTo>
                <a:lnTo>
                  <a:pt x="28721" y="97371"/>
                </a:lnTo>
                <a:lnTo>
                  <a:pt x="30389" y="99072"/>
                </a:lnTo>
                <a:lnTo>
                  <a:pt x="30389" y="106811"/>
                </a:lnTo>
                <a:lnTo>
                  <a:pt x="26653" y="103108"/>
                </a:lnTo>
                <a:lnTo>
                  <a:pt x="26653" y="97371"/>
                </a:lnTo>
                <a:close/>
                <a:moveTo>
                  <a:pt x="31189" y="99072"/>
                </a:moveTo>
                <a:lnTo>
                  <a:pt x="32857" y="97371"/>
                </a:lnTo>
                <a:lnTo>
                  <a:pt x="34892" y="97371"/>
                </a:lnTo>
                <a:lnTo>
                  <a:pt x="34892" y="103108"/>
                </a:lnTo>
                <a:lnTo>
                  <a:pt x="31189" y="106811"/>
                </a:lnTo>
                <a:close/>
                <a:moveTo>
                  <a:pt x="43665" y="102074"/>
                </a:moveTo>
                <a:lnTo>
                  <a:pt x="43798" y="102074"/>
                </a:lnTo>
                <a:lnTo>
                  <a:pt x="45767" y="100106"/>
                </a:lnTo>
                <a:lnTo>
                  <a:pt x="45767" y="101974"/>
                </a:lnTo>
                <a:lnTo>
                  <a:pt x="44366" y="103375"/>
                </a:lnTo>
                <a:lnTo>
                  <a:pt x="42364" y="103375"/>
                </a:lnTo>
                <a:lnTo>
                  <a:pt x="41030" y="102074"/>
                </a:lnTo>
                <a:close/>
                <a:moveTo>
                  <a:pt x="42564" y="104743"/>
                </a:moveTo>
                <a:lnTo>
                  <a:pt x="45233" y="107378"/>
                </a:lnTo>
                <a:lnTo>
                  <a:pt x="41497" y="107378"/>
                </a:lnTo>
                <a:lnTo>
                  <a:pt x="42564" y="106277"/>
                </a:lnTo>
                <a:lnTo>
                  <a:pt x="42564" y="104743"/>
                </a:lnTo>
                <a:close/>
                <a:moveTo>
                  <a:pt x="45767" y="108712"/>
                </a:moveTo>
                <a:lnTo>
                  <a:pt x="45767" y="112448"/>
                </a:lnTo>
                <a:lnTo>
                  <a:pt x="44699" y="111381"/>
                </a:lnTo>
                <a:lnTo>
                  <a:pt x="43131" y="111381"/>
                </a:lnTo>
                <a:close/>
                <a:moveTo>
                  <a:pt x="46567" y="108712"/>
                </a:moveTo>
                <a:lnTo>
                  <a:pt x="49202" y="111381"/>
                </a:lnTo>
                <a:lnTo>
                  <a:pt x="47835" y="111381"/>
                </a:lnTo>
                <a:lnTo>
                  <a:pt x="47568" y="111481"/>
                </a:lnTo>
                <a:lnTo>
                  <a:pt x="46567" y="112448"/>
                </a:lnTo>
                <a:lnTo>
                  <a:pt x="46567" y="108712"/>
                </a:lnTo>
                <a:close/>
                <a:moveTo>
                  <a:pt x="47134" y="107378"/>
                </a:moveTo>
                <a:lnTo>
                  <a:pt x="49769" y="104743"/>
                </a:lnTo>
                <a:lnTo>
                  <a:pt x="49769" y="106277"/>
                </a:lnTo>
                <a:lnTo>
                  <a:pt x="50870" y="107378"/>
                </a:lnTo>
                <a:close/>
                <a:moveTo>
                  <a:pt x="46567" y="106811"/>
                </a:moveTo>
                <a:lnTo>
                  <a:pt x="46567" y="103075"/>
                </a:lnTo>
                <a:lnTo>
                  <a:pt x="47534" y="104042"/>
                </a:lnTo>
                <a:lnTo>
                  <a:pt x="47835" y="104175"/>
                </a:lnTo>
                <a:lnTo>
                  <a:pt x="49202" y="104175"/>
                </a:lnTo>
                <a:close/>
                <a:moveTo>
                  <a:pt x="57475" y="97371"/>
                </a:moveTo>
                <a:lnTo>
                  <a:pt x="59510" y="97371"/>
                </a:lnTo>
                <a:lnTo>
                  <a:pt x="61178" y="99072"/>
                </a:lnTo>
                <a:lnTo>
                  <a:pt x="61178" y="106811"/>
                </a:lnTo>
                <a:lnTo>
                  <a:pt x="57475" y="103108"/>
                </a:lnTo>
                <a:close/>
                <a:moveTo>
                  <a:pt x="61978" y="99072"/>
                </a:moveTo>
                <a:lnTo>
                  <a:pt x="63646" y="97371"/>
                </a:lnTo>
                <a:lnTo>
                  <a:pt x="65681" y="97371"/>
                </a:lnTo>
                <a:lnTo>
                  <a:pt x="65681" y="103108"/>
                </a:lnTo>
                <a:lnTo>
                  <a:pt x="61978" y="106811"/>
                </a:lnTo>
                <a:close/>
                <a:moveTo>
                  <a:pt x="74620" y="102074"/>
                </a:moveTo>
                <a:lnTo>
                  <a:pt x="76589" y="100106"/>
                </a:lnTo>
                <a:lnTo>
                  <a:pt x="76589" y="101974"/>
                </a:lnTo>
                <a:lnTo>
                  <a:pt x="75154" y="103375"/>
                </a:lnTo>
                <a:lnTo>
                  <a:pt x="73153" y="103375"/>
                </a:lnTo>
                <a:lnTo>
                  <a:pt x="71818" y="102074"/>
                </a:lnTo>
                <a:close/>
                <a:moveTo>
                  <a:pt x="73386" y="104743"/>
                </a:moveTo>
                <a:lnTo>
                  <a:pt x="76021" y="107378"/>
                </a:lnTo>
                <a:lnTo>
                  <a:pt x="72285" y="107378"/>
                </a:lnTo>
                <a:lnTo>
                  <a:pt x="73386" y="106277"/>
                </a:lnTo>
                <a:close/>
                <a:moveTo>
                  <a:pt x="76589" y="108712"/>
                </a:moveTo>
                <a:lnTo>
                  <a:pt x="76589" y="112448"/>
                </a:lnTo>
                <a:lnTo>
                  <a:pt x="75588" y="111481"/>
                </a:lnTo>
                <a:lnTo>
                  <a:pt x="75321" y="111381"/>
                </a:lnTo>
                <a:lnTo>
                  <a:pt x="73920" y="111381"/>
                </a:lnTo>
                <a:close/>
                <a:moveTo>
                  <a:pt x="77356" y="108712"/>
                </a:moveTo>
                <a:lnTo>
                  <a:pt x="80024" y="111381"/>
                </a:lnTo>
                <a:lnTo>
                  <a:pt x="78457" y="111381"/>
                </a:lnTo>
                <a:lnTo>
                  <a:pt x="77356" y="112448"/>
                </a:lnTo>
                <a:close/>
                <a:moveTo>
                  <a:pt x="77923" y="107378"/>
                </a:moveTo>
                <a:lnTo>
                  <a:pt x="80558" y="104743"/>
                </a:lnTo>
                <a:lnTo>
                  <a:pt x="80558" y="106277"/>
                </a:lnTo>
                <a:lnTo>
                  <a:pt x="81659" y="107378"/>
                </a:lnTo>
                <a:close/>
                <a:moveTo>
                  <a:pt x="80792" y="103375"/>
                </a:moveTo>
                <a:lnTo>
                  <a:pt x="78790" y="103375"/>
                </a:lnTo>
                <a:lnTo>
                  <a:pt x="77356" y="101941"/>
                </a:lnTo>
                <a:lnTo>
                  <a:pt x="77356" y="100106"/>
                </a:lnTo>
                <a:lnTo>
                  <a:pt x="79324" y="102074"/>
                </a:lnTo>
                <a:lnTo>
                  <a:pt x="79491" y="102074"/>
                </a:lnTo>
                <a:lnTo>
                  <a:pt x="82092" y="102074"/>
                </a:lnTo>
                <a:close/>
                <a:moveTo>
                  <a:pt x="82893" y="101273"/>
                </a:moveTo>
                <a:lnTo>
                  <a:pt x="79657" y="101273"/>
                </a:lnTo>
                <a:lnTo>
                  <a:pt x="77356" y="98972"/>
                </a:lnTo>
                <a:lnTo>
                  <a:pt x="77356" y="96603"/>
                </a:lnTo>
                <a:lnTo>
                  <a:pt x="80358" y="99606"/>
                </a:lnTo>
                <a:lnTo>
                  <a:pt x="80525" y="99606"/>
                </a:lnTo>
                <a:lnTo>
                  <a:pt x="84594" y="99606"/>
                </a:lnTo>
                <a:close/>
                <a:moveTo>
                  <a:pt x="85361" y="98805"/>
                </a:moveTo>
                <a:lnTo>
                  <a:pt x="80691" y="98805"/>
                </a:lnTo>
                <a:lnTo>
                  <a:pt x="77356" y="95503"/>
                </a:lnTo>
                <a:lnTo>
                  <a:pt x="77356" y="93334"/>
                </a:lnTo>
                <a:lnTo>
                  <a:pt x="81325" y="97271"/>
                </a:lnTo>
                <a:lnTo>
                  <a:pt x="81492" y="97271"/>
                </a:lnTo>
                <a:lnTo>
                  <a:pt x="86896" y="97271"/>
                </a:lnTo>
                <a:close/>
                <a:moveTo>
                  <a:pt x="88264" y="97371"/>
                </a:moveTo>
                <a:lnTo>
                  <a:pt x="90298" y="97371"/>
                </a:lnTo>
                <a:lnTo>
                  <a:pt x="91966" y="99072"/>
                </a:lnTo>
                <a:lnTo>
                  <a:pt x="91966" y="106811"/>
                </a:lnTo>
                <a:lnTo>
                  <a:pt x="88264" y="103108"/>
                </a:lnTo>
                <a:close/>
                <a:moveTo>
                  <a:pt x="92767" y="99072"/>
                </a:moveTo>
                <a:lnTo>
                  <a:pt x="94435" y="97371"/>
                </a:lnTo>
                <a:lnTo>
                  <a:pt x="96469" y="97371"/>
                </a:lnTo>
                <a:lnTo>
                  <a:pt x="96469" y="103108"/>
                </a:lnTo>
                <a:lnTo>
                  <a:pt x="92767" y="106811"/>
                </a:lnTo>
                <a:close/>
                <a:moveTo>
                  <a:pt x="105242" y="102074"/>
                </a:moveTo>
                <a:lnTo>
                  <a:pt x="105409" y="102074"/>
                </a:lnTo>
                <a:lnTo>
                  <a:pt x="107377" y="100106"/>
                </a:lnTo>
                <a:lnTo>
                  <a:pt x="107377" y="101974"/>
                </a:lnTo>
                <a:lnTo>
                  <a:pt x="105943" y="103375"/>
                </a:lnTo>
                <a:lnTo>
                  <a:pt x="103941" y="103375"/>
                </a:lnTo>
                <a:lnTo>
                  <a:pt x="102607" y="102074"/>
                </a:lnTo>
                <a:close/>
                <a:moveTo>
                  <a:pt x="104175" y="104743"/>
                </a:moveTo>
                <a:lnTo>
                  <a:pt x="106810" y="107378"/>
                </a:lnTo>
                <a:lnTo>
                  <a:pt x="103074" y="107378"/>
                </a:lnTo>
                <a:lnTo>
                  <a:pt x="104175" y="106277"/>
                </a:lnTo>
                <a:close/>
                <a:moveTo>
                  <a:pt x="107377" y="108712"/>
                </a:moveTo>
                <a:lnTo>
                  <a:pt x="107377" y="112448"/>
                </a:lnTo>
                <a:lnTo>
                  <a:pt x="106276" y="111381"/>
                </a:lnTo>
                <a:lnTo>
                  <a:pt x="104709" y="111381"/>
                </a:lnTo>
                <a:close/>
                <a:moveTo>
                  <a:pt x="108144" y="108712"/>
                </a:moveTo>
                <a:lnTo>
                  <a:pt x="110813" y="111381"/>
                </a:lnTo>
                <a:lnTo>
                  <a:pt x="109412" y="111381"/>
                </a:lnTo>
                <a:lnTo>
                  <a:pt x="109145" y="111481"/>
                </a:lnTo>
                <a:lnTo>
                  <a:pt x="108144" y="112448"/>
                </a:lnTo>
                <a:lnTo>
                  <a:pt x="108144" y="108712"/>
                </a:lnTo>
                <a:close/>
                <a:moveTo>
                  <a:pt x="108711" y="107378"/>
                </a:moveTo>
                <a:lnTo>
                  <a:pt x="111347" y="104743"/>
                </a:lnTo>
                <a:lnTo>
                  <a:pt x="111347" y="106277"/>
                </a:lnTo>
                <a:lnTo>
                  <a:pt x="112447" y="107378"/>
                </a:lnTo>
                <a:close/>
                <a:moveTo>
                  <a:pt x="108144" y="106811"/>
                </a:moveTo>
                <a:lnTo>
                  <a:pt x="108144" y="103075"/>
                </a:lnTo>
                <a:lnTo>
                  <a:pt x="109145" y="104042"/>
                </a:lnTo>
                <a:lnTo>
                  <a:pt x="109412" y="104175"/>
                </a:lnTo>
                <a:lnTo>
                  <a:pt x="110813" y="104175"/>
                </a:lnTo>
                <a:close/>
                <a:moveTo>
                  <a:pt x="119052" y="97371"/>
                </a:moveTo>
                <a:lnTo>
                  <a:pt x="121087" y="97371"/>
                </a:lnTo>
                <a:lnTo>
                  <a:pt x="122755" y="99072"/>
                </a:lnTo>
                <a:lnTo>
                  <a:pt x="122755" y="106811"/>
                </a:lnTo>
                <a:lnTo>
                  <a:pt x="119052" y="103108"/>
                </a:lnTo>
                <a:close/>
                <a:moveTo>
                  <a:pt x="123555" y="99072"/>
                </a:moveTo>
                <a:lnTo>
                  <a:pt x="125223" y="97371"/>
                </a:lnTo>
                <a:lnTo>
                  <a:pt x="127258" y="97371"/>
                </a:lnTo>
                <a:lnTo>
                  <a:pt x="127258" y="103108"/>
                </a:lnTo>
                <a:lnTo>
                  <a:pt x="123555" y="106811"/>
                </a:lnTo>
                <a:lnTo>
                  <a:pt x="123555" y="99072"/>
                </a:lnTo>
                <a:close/>
                <a:moveTo>
                  <a:pt x="136198" y="102074"/>
                </a:moveTo>
                <a:lnTo>
                  <a:pt x="138166" y="100106"/>
                </a:lnTo>
                <a:lnTo>
                  <a:pt x="138166" y="101974"/>
                </a:lnTo>
                <a:lnTo>
                  <a:pt x="136731" y="103375"/>
                </a:lnTo>
                <a:lnTo>
                  <a:pt x="134730" y="103375"/>
                </a:lnTo>
                <a:lnTo>
                  <a:pt x="133396" y="102074"/>
                </a:lnTo>
                <a:close/>
                <a:moveTo>
                  <a:pt x="134964" y="104743"/>
                </a:moveTo>
                <a:lnTo>
                  <a:pt x="137599" y="107378"/>
                </a:lnTo>
                <a:lnTo>
                  <a:pt x="133863" y="107378"/>
                </a:lnTo>
                <a:lnTo>
                  <a:pt x="134964" y="106277"/>
                </a:lnTo>
                <a:lnTo>
                  <a:pt x="134964" y="104743"/>
                </a:lnTo>
                <a:close/>
                <a:moveTo>
                  <a:pt x="138166" y="108712"/>
                </a:moveTo>
                <a:lnTo>
                  <a:pt x="138166" y="112448"/>
                </a:lnTo>
                <a:lnTo>
                  <a:pt x="137165" y="111481"/>
                </a:lnTo>
                <a:lnTo>
                  <a:pt x="136898" y="111381"/>
                </a:lnTo>
                <a:lnTo>
                  <a:pt x="135531" y="111381"/>
                </a:lnTo>
                <a:close/>
                <a:moveTo>
                  <a:pt x="138933" y="108712"/>
                </a:moveTo>
                <a:lnTo>
                  <a:pt x="141602" y="111381"/>
                </a:lnTo>
                <a:lnTo>
                  <a:pt x="140034" y="111381"/>
                </a:lnTo>
                <a:lnTo>
                  <a:pt x="138933" y="112448"/>
                </a:lnTo>
                <a:close/>
                <a:moveTo>
                  <a:pt x="139500" y="107378"/>
                </a:moveTo>
                <a:lnTo>
                  <a:pt x="142135" y="104743"/>
                </a:lnTo>
                <a:lnTo>
                  <a:pt x="142135" y="106277"/>
                </a:lnTo>
                <a:lnTo>
                  <a:pt x="143236" y="107378"/>
                </a:lnTo>
                <a:close/>
                <a:moveTo>
                  <a:pt x="142369" y="103375"/>
                </a:moveTo>
                <a:lnTo>
                  <a:pt x="140367" y="103375"/>
                </a:lnTo>
                <a:lnTo>
                  <a:pt x="138933" y="101941"/>
                </a:lnTo>
                <a:lnTo>
                  <a:pt x="138933" y="100106"/>
                </a:lnTo>
                <a:lnTo>
                  <a:pt x="140901" y="102074"/>
                </a:lnTo>
                <a:lnTo>
                  <a:pt x="141068" y="102074"/>
                </a:lnTo>
                <a:lnTo>
                  <a:pt x="143703" y="102074"/>
                </a:lnTo>
                <a:close/>
                <a:moveTo>
                  <a:pt x="144504" y="101273"/>
                </a:moveTo>
                <a:lnTo>
                  <a:pt x="141235" y="101273"/>
                </a:lnTo>
                <a:lnTo>
                  <a:pt x="138933" y="98972"/>
                </a:lnTo>
                <a:lnTo>
                  <a:pt x="138933" y="96603"/>
                </a:lnTo>
                <a:lnTo>
                  <a:pt x="141935" y="99606"/>
                </a:lnTo>
                <a:lnTo>
                  <a:pt x="142102" y="99606"/>
                </a:lnTo>
                <a:lnTo>
                  <a:pt x="146172" y="99606"/>
                </a:lnTo>
                <a:close/>
                <a:moveTo>
                  <a:pt x="146939" y="98805"/>
                </a:moveTo>
                <a:lnTo>
                  <a:pt x="142269" y="98805"/>
                </a:lnTo>
                <a:lnTo>
                  <a:pt x="138933" y="95503"/>
                </a:lnTo>
                <a:lnTo>
                  <a:pt x="138933" y="93334"/>
                </a:lnTo>
                <a:lnTo>
                  <a:pt x="142903" y="97271"/>
                </a:lnTo>
                <a:lnTo>
                  <a:pt x="143069" y="97271"/>
                </a:lnTo>
                <a:lnTo>
                  <a:pt x="148473" y="97271"/>
                </a:lnTo>
                <a:close/>
                <a:moveTo>
                  <a:pt x="149841" y="97371"/>
                </a:moveTo>
                <a:lnTo>
                  <a:pt x="151876" y="97371"/>
                </a:lnTo>
                <a:lnTo>
                  <a:pt x="153543" y="99072"/>
                </a:lnTo>
                <a:lnTo>
                  <a:pt x="153543" y="106811"/>
                </a:lnTo>
                <a:lnTo>
                  <a:pt x="149841" y="103108"/>
                </a:lnTo>
                <a:lnTo>
                  <a:pt x="149841" y="97371"/>
                </a:lnTo>
                <a:close/>
                <a:moveTo>
                  <a:pt x="154344" y="99072"/>
                </a:moveTo>
                <a:lnTo>
                  <a:pt x="156012" y="97371"/>
                </a:lnTo>
                <a:lnTo>
                  <a:pt x="158047" y="97371"/>
                </a:lnTo>
                <a:lnTo>
                  <a:pt x="158047" y="103108"/>
                </a:lnTo>
                <a:lnTo>
                  <a:pt x="154344" y="106811"/>
                </a:lnTo>
                <a:lnTo>
                  <a:pt x="154344" y="99072"/>
                </a:lnTo>
                <a:close/>
                <a:moveTo>
                  <a:pt x="166820" y="102074"/>
                </a:moveTo>
                <a:lnTo>
                  <a:pt x="166986" y="102074"/>
                </a:lnTo>
                <a:lnTo>
                  <a:pt x="168954" y="100106"/>
                </a:lnTo>
                <a:lnTo>
                  <a:pt x="168954" y="101974"/>
                </a:lnTo>
                <a:lnTo>
                  <a:pt x="167520" y="103375"/>
                </a:lnTo>
                <a:lnTo>
                  <a:pt x="165519" y="103375"/>
                </a:lnTo>
                <a:lnTo>
                  <a:pt x="164184" y="102074"/>
                </a:lnTo>
                <a:close/>
                <a:moveTo>
                  <a:pt x="165752" y="104743"/>
                </a:moveTo>
                <a:lnTo>
                  <a:pt x="168387" y="107378"/>
                </a:lnTo>
                <a:lnTo>
                  <a:pt x="164651" y="107378"/>
                </a:lnTo>
                <a:lnTo>
                  <a:pt x="165752" y="106277"/>
                </a:lnTo>
                <a:lnTo>
                  <a:pt x="165752" y="104743"/>
                </a:lnTo>
                <a:close/>
                <a:moveTo>
                  <a:pt x="168954" y="108712"/>
                </a:moveTo>
                <a:lnTo>
                  <a:pt x="168954" y="112448"/>
                </a:lnTo>
                <a:lnTo>
                  <a:pt x="167854" y="111381"/>
                </a:lnTo>
                <a:lnTo>
                  <a:pt x="166319" y="111381"/>
                </a:lnTo>
                <a:close/>
                <a:moveTo>
                  <a:pt x="169755" y="108712"/>
                </a:moveTo>
                <a:lnTo>
                  <a:pt x="172390" y="111381"/>
                </a:lnTo>
                <a:lnTo>
                  <a:pt x="170989" y="111381"/>
                </a:lnTo>
                <a:lnTo>
                  <a:pt x="170722" y="111481"/>
                </a:lnTo>
                <a:lnTo>
                  <a:pt x="169755" y="112448"/>
                </a:lnTo>
                <a:lnTo>
                  <a:pt x="169755" y="108712"/>
                </a:lnTo>
                <a:close/>
                <a:moveTo>
                  <a:pt x="170289" y="107378"/>
                </a:moveTo>
                <a:lnTo>
                  <a:pt x="172957" y="104743"/>
                </a:lnTo>
                <a:lnTo>
                  <a:pt x="172957" y="106277"/>
                </a:lnTo>
                <a:lnTo>
                  <a:pt x="174025" y="107378"/>
                </a:lnTo>
                <a:close/>
                <a:moveTo>
                  <a:pt x="169755" y="106811"/>
                </a:moveTo>
                <a:lnTo>
                  <a:pt x="169755" y="103075"/>
                </a:lnTo>
                <a:lnTo>
                  <a:pt x="170722" y="104042"/>
                </a:lnTo>
                <a:lnTo>
                  <a:pt x="170989" y="104175"/>
                </a:lnTo>
                <a:lnTo>
                  <a:pt x="172390" y="104175"/>
                </a:lnTo>
                <a:close/>
                <a:moveTo>
                  <a:pt x="180629" y="97371"/>
                </a:moveTo>
                <a:lnTo>
                  <a:pt x="182664" y="97371"/>
                </a:lnTo>
                <a:lnTo>
                  <a:pt x="184332" y="99072"/>
                </a:lnTo>
                <a:lnTo>
                  <a:pt x="184332" y="106811"/>
                </a:lnTo>
                <a:lnTo>
                  <a:pt x="180629" y="103108"/>
                </a:lnTo>
                <a:lnTo>
                  <a:pt x="180629" y="97371"/>
                </a:lnTo>
                <a:close/>
                <a:moveTo>
                  <a:pt x="185133" y="99072"/>
                </a:moveTo>
                <a:lnTo>
                  <a:pt x="186801" y="97371"/>
                </a:lnTo>
                <a:lnTo>
                  <a:pt x="188835" y="97371"/>
                </a:lnTo>
                <a:lnTo>
                  <a:pt x="188835" y="103108"/>
                </a:lnTo>
                <a:lnTo>
                  <a:pt x="185133" y="106811"/>
                </a:lnTo>
                <a:lnTo>
                  <a:pt x="185133" y="99072"/>
                </a:lnTo>
                <a:close/>
                <a:moveTo>
                  <a:pt x="197775" y="102074"/>
                </a:moveTo>
                <a:lnTo>
                  <a:pt x="199743" y="100106"/>
                </a:lnTo>
                <a:lnTo>
                  <a:pt x="199743" y="101974"/>
                </a:lnTo>
                <a:lnTo>
                  <a:pt x="198309" y="103375"/>
                </a:lnTo>
                <a:lnTo>
                  <a:pt x="196307" y="103375"/>
                </a:lnTo>
                <a:lnTo>
                  <a:pt x="194973" y="102074"/>
                </a:lnTo>
                <a:close/>
                <a:moveTo>
                  <a:pt x="196541" y="104743"/>
                </a:moveTo>
                <a:lnTo>
                  <a:pt x="199176" y="107378"/>
                </a:lnTo>
                <a:lnTo>
                  <a:pt x="195440" y="107378"/>
                </a:lnTo>
                <a:lnTo>
                  <a:pt x="196541" y="106277"/>
                </a:lnTo>
                <a:lnTo>
                  <a:pt x="196541" y="104743"/>
                </a:lnTo>
                <a:close/>
                <a:moveTo>
                  <a:pt x="199743" y="108712"/>
                </a:moveTo>
                <a:lnTo>
                  <a:pt x="199743" y="112448"/>
                </a:lnTo>
                <a:lnTo>
                  <a:pt x="198776" y="111481"/>
                </a:lnTo>
                <a:lnTo>
                  <a:pt x="198476" y="111381"/>
                </a:lnTo>
                <a:lnTo>
                  <a:pt x="197108" y="111381"/>
                </a:lnTo>
                <a:close/>
                <a:moveTo>
                  <a:pt x="200544" y="108712"/>
                </a:moveTo>
                <a:lnTo>
                  <a:pt x="203179" y="111381"/>
                </a:lnTo>
                <a:lnTo>
                  <a:pt x="201644" y="111381"/>
                </a:lnTo>
                <a:lnTo>
                  <a:pt x="200544" y="112448"/>
                </a:lnTo>
                <a:close/>
                <a:moveTo>
                  <a:pt x="201077" y="107378"/>
                </a:moveTo>
                <a:lnTo>
                  <a:pt x="203746" y="104743"/>
                </a:lnTo>
                <a:lnTo>
                  <a:pt x="203746" y="106277"/>
                </a:lnTo>
                <a:lnTo>
                  <a:pt x="204847" y="107378"/>
                </a:lnTo>
                <a:close/>
                <a:moveTo>
                  <a:pt x="203979" y="103375"/>
                </a:moveTo>
                <a:lnTo>
                  <a:pt x="201945" y="103375"/>
                </a:lnTo>
                <a:lnTo>
                  <a:pt x="200544" y="101941"/>
                </a:lnTo>
                <a:lnTo>
                  <a:pt x="200544" y="100106"/>
                </a:lnTo>
                <a:lnTo>
                  <a:pt x="202512" y="102074"/>
                </a:lnTo>
                <a:lnTo>
                  <a:pt x="202645" y="102074"/>
                </a:lnTo>
                <a:lnTo>
                  <a:pt x="205280" y="102074"/>
                </a:lnTo>
                <a:close/>
                <a:moveTo>
                  <a:pt x="206081" y="101273"/>
                </a:moveTo>
                <a:lnTo>
                  <a:pt x="202812" y="101273"/>
                </a:lnTo>
                <a:lnTo>
                  <a:pt x="200544" y="98972"/>
                </a:lnTo>
                <a:lnTo>
                  <a:pt x="200544" y="96603"/>
                </a:lnTo>
                <a:lnTo>
                  <a:pt x="203512" y="99606"/>
                </a:lnTo>
                <a:lnTo>
                  <a:pt x="203679" y="99606"/>
                </a:lnTo>
                <a:lnTo>
                  <a:pt x="207749" y="99606"/>
                </a:lnTo>
                <a:close/>
                <a:moveTo>
                  <a:pt x="208549" y="98805"/>
                </a:moveTo>
                <a:lnTo>
                  <a:pt x="203846" y="98805"/>
                </a:lnTo>
                <a:lnTo>
                  <a:pt x="200544" y="95503"/>
                </a:lnTo>
                <a:lnTo>
                  <a:pt x="200544" y="93334"/>
                </a:lnTo>
                <a:lnTo>
                  <a:pt x="204480" y="97271"/>
                </a:lnTo>
                <a:lnTo>
                  <a:pt x="204647" y="97271"/>
                </a:lnTo>
                <a:lnTo>
                  <a:pt x="210084" y="97271"/>
                </a:lnTo>
                <a:close/>
                <a:moveTo>
                  <a:pt x="211418" y="97371"/>
                </a:moveTo>
                <a:lnTo>
                  <a:pt x="213453" y="97371"/>
                </a:lnTo>
                <a:lnTo>
                  <a:pt x="215154" y="99072"/>
                </a:lnTo>
                <a:lnTo>
                  <a:pt x="215154" y="106811"/>
                </a:lnTo>
                <a:lnTo>
                  <a:pt x="211418" y="103108"/>
                </a:lnTo>
                <a:lnTo>
                  <a:pt x="211418" y="97371"/>
                </a:lnTo>
                <a:close/>
                <a:moveTo>
                  <a:pt x="215921" y="99072"/>
                </a:moveTo>
                <a:lnTo>
                  <a:pt x="217623" y="97371"/>
                </a:lnTo>
                <a:lnTo>
                  <a:pt x="219657" y="97371"/>
                </a:lnTo>
                <a:lnTo>
                  <a:pt x="219657" y="103108"/>
                </a:lnTo>
                <a:lnTo>
                  <a:pt x="215921" y="106811"/>
                </a:lnTo>
                <a:lnTo>
                  <a:pt x="215921" y="99072"/>
                </a:lnTo>
                <a:close/>
                <a:moveTo>
                  <a:pt x="226596" y="87464"/>
                </a:moveTo>
                <a:lnTo>
                  <a:pt x="226429" y="87464"/>
                </a:lnTo>
                <a:lnTo>
                  <a:pt x="220992" y="87464"/>
                </a:lnTo>
                <a:lnTo>
                  <a:pt x="222526" y="85929"/>
                </a:lnTo>
                <a:lnTo>
                  <a:pt x="227229" y="85929"/>
                </a:lnTo>
                <a:lnTo>
                  <a:pt x="230532" y="89265"/>
                </a:lnTo>
                <a:lnTo>
                  <a:pt x="230532" y="91400"/>
                </a:lnTo>
                <a:close/>
                <a:moveTo>
                  <a:pt x="227530" y="85162"/>
                </a:moveTo>
                <a:lnTo>
                  <a:pt x="227396" y="85162"/>
                </a:lnTo>
                <a:lnTo>
                  <a:pt x="223327" y="85162"/>
                </a:lnTo>
                <a:lnTo>
                  <a:pt x="224995" y="83461"/>
                </a:lnTo>
                <a:lnTo>
                  <a:pt x="228230" y="83461"/>
                </a:lnTo>
                <a:lnTo>
                  <a:pt x="230532" y="85762"/>
                </a:lnTo>
                <a:lnTo>
                  <a:pt x="230532" y="88131"/>
                </a:lnTo>
                <a:close/>
                <a:moveTo>
                  <a:pt x="231332" y="82794"/>
                </a:moveTo>
                <a:lnTo>
                  <a:pt x="232733" y="81359"/>
                </a:lnTo>
                <a:lnTo>
                  <a:pt x="234768" y="81359"/>
                </a:lnTo>
                <a:lnTo>
                  <a:pt x="236069" y="82693"/>
                </a:lnTo>
                <a:lnTo>
                  <a:pt x="233300" y="82693"/>
                </a:lnTo>
                <a:lnTo>
                  <a:pt x="231332" y="84662"/>
                </a:lnTo>
                <a:lnTo>
                  <a:pt x="231332" y="82794"/>
                </a:lnTo>
                <a:close/>
                <a:moveTo>
                  <a:pt x="234535" y="80025"/>
                </a:moveTo>
                <a:lnTo>
                  <a:pt x="231899" y="77356"/>
                </a:lnTo>
                <a:lnTo>
                  <a:pt x="235635" y="77356"/>
                </a:lnTo>
                <a:lnTo>
                  <a:pt x="234535" y="78457"/>
                </a:lnTo>
                <a:close/>
                <a:moveTo>
                  <a:pt x="231332" y="76022"/>
                </a:moveTo>
                <a:lnTo>
                  <a:pt x="231332" y="72286"/>
                </a:lnTo>
                <a:lnTo>
                  <a:pt x="232300" y="73253"/>
                </a:lnTo>
                <a:lnTo>
                  <a:pt x="232567" y="73387"/>
                </a:lnTo>
                <a:lnTo>
                  <a:pt x="233968" y="73387"/>
                </a:lnTo>
                <a:close/>
                <a:moveTo>
                  <a:pt x="230532" y="71152"/>
                </a:moveTo>
                <a:lnTo>
                  <a:pt x="229097" y="72586"/>
                </a:lnTo>
                <a:lnTo>
                  <a:pt x="227096" y="72586"/>
                </a:lnTo>
                <a:lnTo>
                  <a:pt x="225762" y="71285"/>
                </a:lnTo>
                <a:lnTo>
                  <a:pt x="228564" y="71285"/>
                </a:lnTo>
                <a:lnTo>
                  <a:pt x="230532" y="69317"/>
                </a:lnTo>
                <a:close/>
                <a:moveTo>
                  <a:pt x="228230" y="70485"/>
                </a:moveTo>
                <a:lnTo>
                  <a:pt x="224995" y="70485"/>
                </a:lnTo>
                <a:lnTo>
                  <a:pt x="223327" y="68783"/>
                </a:lnTo>
                <a:lnTo>
                  <a:pt x="227363" y="68783"/>
                </a:lnTo>
                <a:lnTo>
                  <a:pt x="227663" y="68683"/>
                </a:lnTo>
                <a:lnTo>
                  <a:pt x="230532" y="65815"/>
                </a:lnTo>
                <a:lnTo>
                  <a:pt x="230532" y="68183"/>
                </a:lnTo>
                <a:close/>
                <a:moveTo>
                  <a:pt x="227229" y="68016"/>
                </a:moveTo>
                <a:lnTo>
                  <a:pt x="222526" y="68016"/>
                </a:lnTo>
                <a:lnTo>
                  <a:pt x="220992" y="66482"/>
                </a:lnTo>
                <a:lnTo>
                  <a:pt x="226596" y="66482"/>
                </a:lnTo>
                <a:lnTo>
                  <a:pt x="230532" y="62546"/>
                </a:lnTo>
                <a:lnTo>
                  <a:pt x="230532" y="64714"/>
                </a:lnTo>
                <a:close/>
                <a:moveTo>
                  <a:pt x="226596" y="56675"/>
                </a:moveTo>
                <a:lnTo>
                  <a:pt x="220992" y="56675"/>
                </a:lnTo>
                <a:lnTo>
                  <a:pt x="222526" y="55140"/>
                </a:lnTo>
                <a:lnTo>
                  <a:pt x="227229" y="55140"/>
                </a:lnTo>
                <a:lnTo>
                  <a:pt x="230532" y="58476"/>
                </a:lnTo>
                <a:lnTo>
                  <a:pt x="230532" y="60611"/>
                </a:lnTo>
                <a:close/>
                <a:moveTo>
                  <a:pt x="227663" y="54473"/>
                </a:moveTo>
                <a:lnTo>
                  <a:pt x="227396" y="54340"/>
                </a:lnTo>
                <a:lnTo>
                  <a:pt x="223327" y="54340"/>
                </a:lnTo>
                <a:lnTo>
                  <a:pt x="224995" y="52672"/>
                </a:lnTo>
                <a:lnTo>
                  <a:pt x="228230" y="52672"/>
                </a:lnTo>
                <a:lnTo>
                  <a:pt x="230532" y="54974"/>
                </a:lnTo>
                <a:lnTo>
                  <a:pt x="230532" y="57342"/>
                </a:lnTo>
                <a:close/>
                <a:moveTo>
                  <a:pt x="231332" y="52005"/>
                </a:moveTo>
                <a:lnTo>
                  <a:pt x="232733" y="50570"/>
                </a:lnTo>
                <a:lnTo>
                  <a:pt x="234768" y="50570"/>
                </a:lnTo>
                <a:lnTo>
                  <a:pt x="236069" y="51905"/>
                </a:lnTo>
                <a:lnTo>
                  <a:pt x="233300" y="51905"/>
                </a:lnTo>
                <a:lnTo>
                  <a:pt x="231332" y="53873"/>
                </a:lnTo>
                <a:lnTo>
                  <a:pt x="231332" y="52005"/>
                </a:lnTo>
                <a:close/>
                <a:moveTo>
                  <a:pt x="234535" y="47835"/>
                </a:moveTo>
                <a:lnTo>
                  <a:pt x="234535" y="49203"/>
                </a:lnTo>
                <a:lnTo>
                  <a:pt x="231899" y="46568"/>
                </a:lnTo>
                <a:lnTo>
                  <a:pt x="235635" y="46568"/>
                </a:lnTo>
                <a:lnTo>
                  <a:pt x="234635" y="47568"/>
                </a:lnTo>
                <a:close/>
                <a:moveTo>
                  <a:pt x="231866" y="45800"/>
                </a:moveTo>
                <a:lnTo>
                  <a:pt x="234535" y="43132"/>
                </a:lnTo>
                <a:lnTo>
                  <a:pt x="234535" y="44700"/>
                </a:lnTo>
                <a:lnTo>
                  <a:pt x="235635" y="45800"/>
                </a:lnTo>
                <a:lnTo>
                  <a:pt x="231866" y="45800"/>
                </a:lnTo>
                <a:close/>
                <a:moveTo>
                  <a:pt x="231332" y="45233"/>
                </a:moveTo>
                <a:lnTo>
                  <a:pt x="231332" y="41497"/>
                </a:lnTo>
                <a:lnTo>
                  <a:pt x="232300" y="42465"/>
                </a:lnTo>
                <a:lnTo>
                  <a:pt x="232567" y="42598"/>
                </a:lnTo>
                <a:lnTo>
                  <a:pt x="233968" y="42598"/>
                </a:lnTo>
                <a:close/>
                <a:moveTo>
                  <a:pt x="230532" y="40363"/>
                </a:moveTo>
                <a:lnTo>
                  <a:pt x="229097" y="41797"/>
                </a:lnTo>
                <a:lnTo>
                  <a:pt x="227096" y="41797"/>
                </a:lnTo>
                <a:lnTo>
                  <a:pt x="225762" y="40463"/>
                </a:lnTo>
                <a:lnTo>
                  <a:pt x="228397" y="40463"/>
                </a:lnTo>
                <a:lnTo>
                  <a:pt x="228564" y="40463"/>
                </a:lnTo>
                <a:lnTo>
                  <a:pt x="230532" y="38495"/>
                </a:lnTo>
                <a:lnTo>
                  <a:pt x="230532" y="40363"/>
                </a:lnTo>
                <a:close/>
                <a:moveTo>
                  <a:pt x="228230" y="39696"/>
                </a:moveTo>
                <a:lnTo>
                  <a:pt x="224995" y="39696"/>
                </a:lnTo>
                <a:lnTo>
                  <a:pt x="223327" y="38028"/>
                </a:lnTo>
                <a:lnTo>
                  <a:pt x="227363" y="38028"/>
                </a:lnTo>
                <a:lnTo>
                  <a:pt x="227530" y="38028"/>
                </a:lnTo>
                <a:lnTo>
                  <a:pt x="230532" y="35026"/>
                </a:lnTo>
                <a:lnTo>
                  <a:pt x="230532" y="37394"/>
                </a:lnTo>
                <a:close/>
                <a:moveTo>
                  <a:pt x="227229" y="37228"/>
                </a:moveTo>
                <a:lnTo>
                  <a:pt x="222526" y="37228"/>
                </a:lnTo>
                <a:lnTo>
                  <a:pt x="220992" y="35693"/>
                </a:lnTo>
                <a:lnTo>
                  <a:pt x="226429" y="35693"/>
                </a:lnTo>
                <a:lnTo>
                  <a:pt x="226596" y="35693"/>
                </a:lnTo>
                <a:lnTo>
                  <a:pt x="230532" y="31757"/>
                </a:lnTo>
                <a:lnTo>
                  <a:pt x="230532" y="33892"/>
                </a:lnTo>
                <a:close/>
                <a:moveTo>
                  <a:pt x="226596" y="25886"/>
                </a:moveTo>
                <a:lnTo>
                  <a:pt x="226429" y="25886"/>
                </a:lnTo>
                <a:lnTo>
                  <a:pt x="220992" y="25886"/>
                </a:lnTo>
                <a:lnTo>
                  <a:pt x="222526" y="24352"/>
                </a:lnTo>
                <a:lnTo>
                  <a:pt x="227229" y="24352"/>
                </a:lnTo>
                <a:lnTo>
                  <a:pt x="230532" y="27654"/>
                </a:lnTo>
                <a:lnTo>
                  <a:pt x="230532" y="29822"/>
                </a:lnTo>
                <a:close/>
                <a:moveTo>
                  <a:pt x="227530" y="23551"/>
                </a:moveTo>
                <a:lnTo>
                  <a:pt x="227396" y="23551"/>
                </a:lnTo>
                <a:lnTo>
                  <a:pt x="223327" y="23551"/>
                </a:lnTo>
                <a:lnTo>
                  <a:pt x="224995" y="21883"/>
                </a:lnTo>
                <a:lnTo>
                  <a:pt x="228230" y="21883"/>
                </a:lnTo>
                <a:lnTo>
                  <a:pt x="230532" y="24185"/>
                </a:lnTo>
                <a:lnTo>
                  <a:pt x="230532" y="26553"/>
                </a:lnTo>
                <a:close/>
                <a:moveTo>
                  <a:pt x="227330" y="13744"/>
                </a:moveTo>
                <a:lnTo>
                  <a:pt x="227330" y="12343"/>
                </a:lnTo>
                <a:lnTo>
                  <a:pt x="229965" y="15012"/>
                </a:lnTo>
                <a:lnTo>
                  <a:pt x="226229" y="15012"/>
                </a:lnTo>
                <a:lnTo>
                  <a:pt x="227196" y="14011"/>
                </a:lnTo>
                <a:close/>
                <a:moveTo>
                  <a:pt x="230532" y="20082"/>
                </a:moveTo>
                <a:lnTo>
                  <a:pt x="229431" y="18981"/>
                </a:lnTo>
                <a:lnTo>
                  <a:pt x="229264" y="18981"/>
                </a:lnTo>
                <a:lnTo>
                  <a:pt x="227897" y="18981"/>
                </a:lnTo>
                <a:lnTo>
                  <a:pt x="230532" y="16346"/>
                </a:lnTo>
                <a:close/>
                <a:moveTo>
                  <a:pt x="231332" y="16346"/>
                </a:moveTo>
                <a:lnTo>
                  <a:pt x="233968" y="18981"/>
                </a:lnTo>
                <a:lnTo>
                  <a:pt x="232567" y="18981"/>
                </a:lnTo>
                <a:lnTo>
                  <a:pt x="232300" y="19115"/>
                </a:lnTo>
                <a:lnTo>
                  <a:pt x="231332" y="20082"/>
                </a:lnTo>
                <a:lnTo>
                  <a:pt x="231332" y="16346"/>
                </a:lnTo>
                <a:close/>
                <a:moveTo>
                  <a:pt x="227897" y="11776"/>
                </a:moveTo>
                <a:lnTo>
                  <a:pt x="229431" y="11776"/>
                </a:lnTo>
                <a:lnTo>
                  <a:pt x="230532" y="10709"/>
                </a:lnTo>
                <a:lnTo>
                  <a:pt x="230532" y="14445"/>
                </a:lnTo>
                <a:close/>
                <a:moveTo>
                  <a:pt x="229965" y="15779"/>
                </a:moveTo>
                <a:lnTo>
                  <a:pt x="227330" y="18414"/>
                </a:lnTo>
                <a:lnTo>
                  <a:pt x="227330" y="16880"/>
                </a:lnTo>
                <a:lnTo>
                  <a:pt x="226229" y="15779"/>
                </a:lnTo>
                <a:close/>
                <a:moveTo>
                  <a:pt x="227096" y="19782"/>
                </a:moveTo>
                <a:lnTo>
                  <a:pt x="229097" y="19782"/>
                </a:lnTo>
                <a:lnTo>
                  <a:pt x="230532" y="21216"/>
                </a:lnTo>
                <a:lnTo>
                  <a:pt x="230532" y="23051"/>
                </a:lnTo>
                <a:lnTo>
                  <a:pt x="228564" y="21083"/>
                </a:lnTo>
                <a:lnTo>
                  <a:pt x="228397" y="21083"/>
                </a:lnTo>
                <a:lnTo>
                  <a:pt x="225795" y="21083"/>
                </a:lnTo>
                <a:close/>
                <a:moveTo>
                  <a:pt x="231332" y="21216"/>
                </a:moveTo>
                <a:lnTo>
                  <a:pt x="232733" y="19782"/>
                </a:lnTo>
                <a:lnTo>
                  <a:pt x="234768" y="19782"/>
                </a:lnTo>
                <a:lnTo>
                  <a:pt x="236069" y="21083"/>
                </a:lnTo>
                <a:lnTo>
                  <a:pt x="233300" y="21083"/>
                </a:lnTo>
                <a:lnTo>
                  <a:pt x="231332" y="23051"/>
                </a:lnTo>
                <a:lnTo>
                  <a:pt x="231332" y="21216"/>
                </a:lnTo>
                <a:close/>
                <a:moveTo>
                  <a:pt x="234535" y="18447"/>
                </a:moveTo>
                <a:lnTo>
                  <a:pt x="231899" y="15779"/>
                </a:lnTo>
                <a:lnTo>
                  <a:pt x="235635" y="15779"/>
                </a:lnTo>
                <a:lnTo>
                  <a:pt x="234535" y="16880"/>
                </a:lnTo>
                <a:close/>
                <a:moveTo>
                  <a:pt x="231332" y="14445"/>
                </a:moveTo>
                <a:lnTo>
                  <a:pt x="231332" y="10709"/>
                </a:lnTo>
                <a:lnTo>
                  <a:pt x="232300" y="11676"/>
                </a:lnTo>
                <a:lnTo>
                  <a:pt x="232567" y="11809"/>
                </a:lnTo>
                <a:lnTo>
                  <a:pt x="233968" y="11809"/>
                </a:lnTo>
                <a:close/>
                <a:moveTo>
                  <a:pt x="230532" y="9574"/>
                </a:moveTo>
                <a:lnTo>
                  <a:pt x="229097" y="11009"/>
                </a:lnTo>
                <a:lnTo>
                  <a:pt x="227096" y="11009"/>
                </a:lnTo>
                <a:lnTo>
                  <a:pt x="225762" y="9675"/>
                </a:lnTo>
                <a:lnTo>
                  <a:pt x="228564" y="9675"/>
                </a:lnTo>
                <a:lnTo>
                  <a:pt x="230532" y="7706"/>
                </a:lnTo>
                <a:close/>
                <a:moveTo>
                  <a:pt x="225128" y="15779"/>
                </a:moveTo>
                <a:lnTo>
                  <a:pt x="226529" y="17213"/>
                </a:lnTo>
                <a:lnTo>
                  <a:pt x="226529" y="19215"/>
                </a:lnTo>
                <a:lnTo>
                  <a:pt x="225228" y="20549"/>
                </a:lnTo>
                <a:lnTo>
                  <a:pt x="225228" y="17747"/>
                </a:lnTo>
                <a:lnTo>
                  <a:pt x="223260" y="15779"/>
                </a:lnTo>
                <a:close/>
                <a:moveTo>
                  <a:pt x="205848" y="17747"/>
                </a:moveTo>
                <a:lnTo>
                  <a:pt x="205848" y="20516"/>
                </a:lnTo>
                <a:lnTo>
                  <a:pt x="204513" y="19215"/>
                </a:lnTo>
                <a:lnTo>
                  <a:pt x="204513" y="17213"/>
                </a:lnTo>
                <a:lnTo>
                  <a:pt x="205948" y="15779"/>
                </a:lnTo>
                <a:lnTo>
                  <a:pt x="207816" y="15779"/>
                </a:lnTo>
                <a:close/>
                <a:moveTo>
                  <a:pt x="205948" y="15012"/>
                </a:moveTo>
                <a:lnTo>
                  <a:pt x="204513" y="13577"/>
                </a:lnTo>
                <a:lnTo>
                  <a:pt x="204513" y="11576"/>
                </a:lnTo>
                <a:lnTo>
                  <a:pt x="205848" y="10242"/>
                </a:lnTo>
                <a:lnTo>
                  <a:pt x="205848" y="13010"/>
                </a:lnTo>
                <a:lnTo>
                  <a:pt x="207816" y="14978"/>
                </a:lnTo>
                <a:lnTo>
                  <a:pt x="205948" y="14978"/>
                </a:lnTo>
                <a:close/>
                <a:moveTo>
                  <a:pt x="203979" y="11009"/>
                </a:moveTo>
                <a:lnTo>
                  <a:pt x="201945" y="11009"/>
                </a:lnTo>
                <a:lnTo>
                  <a:pt x="200544" y="9574"/>
                </a:lnTo>
                <a:lnTo>
                  <a:pt x="200544" y="7706"/>
                </a:lnTo>
                <a:lnTo>
                  <a:pt x="202512" y="9675"/>
                </a:lnTo>
                <a:lnTo>
                  <a:pt x="205280" y="9675"/>
                </a:lnTo>
                <a:close/>
                <a:moveTo>
                  <a:pt x="199743" y="9574"/>
                </a:moveTo>
                <a:lnTo>
                  <a:pt x="198309" y="11009"/>
                </a:lnTo>
                <a:lnTo>
                  <a:pt x="196307" y="11009"/>
                </a:lnTo>
                <a:lnTo>
                  <a:pt x="194973" y="9675"/>
                </a:lnTo>
                <a:lnTo>
                  <a:pt x="197775" y="9675"/>
                </a:lnTo>
                <a:lnTo>
                  <a:pt x="199743" y="7706"/>
                </a:lnTo>
                <a:lnTo>
                  <a:pt x="199743" y="9574"/>
                </a:lnTo>
                <a:close/>
                <a:moveTo>
                  <a:pt x="194339" y="15779"/>
                </a:moveTo>
                <a:lnTo>
                  <a:pt x="195740" y="17213"/>
                </a:lnTo>
                <a:lnTo>
                  <a:pt x="195740" y="19215"/>
                </a:lnTo>
                <a:lnTo>
                  <a:pt x="194439" y="20549"/>
                </a:lnTo>
                <a:lnTo>
                  <a:pt x="194439" y="17747"/>
                </a:lnTo>
                <a:lnTo>
                  <a:pt x="192471" y="15779"/>
                </a:lnTo>
                <a:close/>
                <a:moveTo>
                  <a:pt x="175059" y="17747"/>
                </a:moveTo>
                <a:lnTo>
                  <a:pt x="175059" y="20549"/>
                </a:lnTo>
                <a:lnTo>
                  <a:pt x="173725" y="19215"/>
                </a:lnTo>
                <a:lnTo>
                  <a:pt x="173725" y="17213"/>
                </a:lnTo>
                <a:lnTo>
                  <a:pt x="175159" y="15779"/>
                </a:lnTo>
                <a:lnTo>
                  <a:pt x="177027" y="15779"/>
                </a:lnTo>
                <a:close/>
                <a:moveTo>
                  <a:pt x="175159" y="15012"/>
                </a:moveTo>
                <a:lnTo>
                  <a:pt x="173725" y="13577"/>
                </a:lnTo>
                <a:lnTo>
                  <a:pt x="173725" y="11576"/>
                </a:lnTo>
                <a:lnTo>
                  <a:pt x="175059" y="10242"/>
                </a:lnTo>
                <a:lnTo>
                  <a:pt x="175059" y="13010"/>
                </a:lnTo>
                <a:lnTo>
                  <a:pt x="177027" y="14978"/>
                </a:lnTo>
                <a:lnTo>
                  <a:pt x="175159" y="14978"/>
                </a:lnTo>
                <a:close/>
                <a:moveTo>
                  <a:pt x="173191" y="11009"/>
                </a:moveTo>
                <a:lnTo>
                  <a:pt x="171156" y="11009"/>
                </a:lnTo>
                <a:lnTo>
                  <a:pt x="169755" y="9574"/>
                </a:lnTo>
                <a:lnTo>
                  <a:pt x="169755" y="7706"/>
                </a:lnTo>
                <a:lnTo>
                  <a:pt x="171723" y="9675"/>
                </a:lnTo>
                <a:lnTo>
                  <a:pt x="174492" y="9675"/>
                </a:lnTo>
                <a:close/>
                <a:moveTo>
                  <a:pt x="168954" y="9574"/>
                </a:moveTo>
                <a:lnTo>
                  <a:pt x="167520" y="11009"/>
                </a:lnTo>
                <a:lnTo>
                  <a:pt x="165519" y="11009"/>
                </a:lnTo>
                <a:lnTo>
                  <a:pt x="164184" y="9675"/>
                </a:lnTo>
                <a:lnTo>
                  <a:pt x="166986" y="9675"/>
                </a:lnTo>
                <a:lnTo>
                  <a:pt x="168954" y="7706"/>
                </a:lnTo>
                <a:close/>
                <a:moveTo>
                  <a:pt x="163517" y="15779"/>
                </a:moveTo>
                <a:lnTo>
                  <a:pt x="164952" y="17213"/>
                </a:lnTo>
                <a:lnTo>
                  <a:pt x="164952" y="19215"/>
                </a:lnTo>
                <a:lnTo>
                  <a:pt x="163651" y="20549"/>
                </a:lnTo>
                <a:lnTo>
                  <a:pt x="163651" y="17747"/>
                </a:lnTo>
                <a:lnTo>
                  <a:pt x="161649" y="15779"/>
                </a:lnTo>
                <a:close/>
                <a:moveTo>
                  <a:pt x="144270" y="17747"/>
                </a:moveTo>
                <a:lnTo>
                  <a:pt x="144270" y="20549"/>
                </a:lnTo>
                <a:lnTo>
                  <a:pt x="142936" y="19215"/>
                </a:lnTo>
                <a:lnTo>
                  <a:pt x="142936" y="17213"/>
                </a:lnTo>
                <a:lnTo>
                  <a:pt x="144370" y="15779"/>
                </a:lnTo>
                <a:lnTo>
                  <a:pt x="146238" y="15779"/>
                </a:lnTo>
                <a:close/>
                <a:moveTo>
                  <a:pt x="144370" y="15012"/>
                </a:moveTo>
                <a:lnTo>
                  <a:pt x="142936" y="13577"/>
                </a:lnTo>
                <a:lnTo>
                  <a:pt x="142936" y="11576"/>
                </a:lnTo>
                <a:lnTo>
                  <a:pt x="144270" y="10242"/>
                </a:lnTo>
                <a:lnTo>
                  <a:pt x="144270" y="13010"/>
                </a:lnTo>
                <a:lnTo>
                  <a:pt x="146238" y="14978"/>
                </a:lnTo>
                <a:lnTo>
                  <a:pt x="144370" y="14978"/>
                </a:lnTo>
                <a:close/>
                <a:moveTo>
                  <a:pt x="142369" y="11009"/>
                </a:moveTo>
                <a:lnTo>
                  <a:pt x="140367" y="11009"/>
                </a:lnTo>
                <a:lnTo>
                  <a:pt x="138933" y="9574"/>
                </a:lnTo>
                <a:lnTo>
                  <a:pt x="138933" y="7706"/>
                </a:lnTo>
                <a:lnTo>
                  <a:pt x="140901" y="9675"/>
                </a:lnTo>
                <a:lnTo>
                  <a:pt x="143703" y="9675"/>
                </a:lnTo>
                <a:close/>
                <a:moveTo>
                  <a:pt x="138166" y="9574"/>
                </a:moveTo>
                <a:lnTo>
                  <a:pt x="136731" y="11009"/>
                </a:lnTo>
                <a:lnTo>
                  <a:pt x="134730" y="11009"/>
                </a:lnTo>
                <a:lnTo>
                  <a:pt x="133396" y="9675"/>
                </a:lnTo>
                <a:lnTo>
                  <a:pt x="136198" y="9675"/>
                </a:lnTo>
                <a:lnTo>
                  <a:pt x="138166" y="7706"/>
                </a:lnTo>
                <a:close/>
                <a:moveTo>
                  <a:pt x="132729" y="15779"/>
                </a:moveTo>
                <a:lnTo>
                  <a:pt x="134163" y="17213"/>
                </a:lnTo>
                <a:lnTo>
                  <a:pt x="134163" y="19215"/>
                </a:lnTo>
                <a:lnTo>
                  <a:pt x="132862" y="20549"/>
                </a:lnTo>
                <a:lnTo>
                  <a:pt x="132862" y="17747"/>
                </a:lnTo>
                <a:lnTo>
                  <a:pt x="130894" y="15779"/>
                </a:lnTo>
                <a:close/>
                <a:moveTo>
                  <a:pt x="113482" y="17747"/>
                </a:moveTo>
                <a:lnTo>
                  <a:pt x="113482" y="20549"/>
                </a:lnTo>
                <a:lnTo>
                  <a:pt x="112147" y="19215"/>
                </a:lnTo>
                <a:lnTo>
                  <a:pt x="112147" y="17213"/>
                </a:lnTo>
                <a:lnTo>
                  <a:pt x="113582" y="15779"/>
                </a:lnTo>
                <a:lnTo>
                  <a:pt x="115450" y="15779"/>
                </a:lnTo>
                <a:close/>
                <a:moveTo>
                  <a:pt x="113582" y="15012"/>
                </a:moveTo>
                <a:lnTo>
                  <a:pt x="112147" y="13577"/>
                </a:lnTo>
                <a:lnTo>
                  <a:pt x="112147" y="11576"/>
                </a:lnTo>
                <a:lnTo>
                  <a:pt x="113482" y="10242"/>
                </a:lnTo>
                <a:lnTo>
                  <a:pt x="113482" y="13010"/>
                </a:lnTo>
                <a:lnTo>
                  <a:pt x="115450" y="14978"/>
                </a:lnTo>
                <a:lnTo>
                  <a:pt x="113582" y="14978"/>
                </a:lnTo>
                <a:close/>
                <a:moveTo>
                  <a:pt x="111580" y="11009"/>
                </a:moveTo>
                <a:lnTo>
                  <a:pt x="109579" y="11009"/>
                </a:lnTo>
                <a:lnTo>
                  <a:pt x="108144" y="9574"/>
                </a:lnTo>
                <a:lnTo>
                  <a:pt x="108144" y="7706"/>
                </a:lnTo>
                <a:lnTo>
                  <a:pt x="110112" y="9675"/>
                </a:lnTo>
                <a:lnTo>
                  <a:pt x="112914" y="9675"/>
                </a:lnTo>
                <a:close/>
                <a:moveTo>
                  <a:pt x="107377" y="9574"/>
                </a:moveTo>
                <a:lnTo>
                  <a:pt x="105943" y="11009"/>
                </a:lnTo>
                <a:lnTo>
                  <a:pt x="103941" y="11009"/>
                </a:lnTo>
                <a:lnTo>
                  <a:pt x="102607" y="9675"/>
                </a:lnTo>
                <a:lnTo>
                  <a:pt x="105409" y="9675"/>
                </a:lnTo>
                <a:lnTo>
                  <a:pt x="107377" y="7706"/>
                </a:lnTo>
                <a:close/>
                <a:moveTo>
                  <a:pt x="101940" y="15779"/>
                </a:moveTo>
                <a:lnTo>
                  <a:pt x="103374" y="17213"/>
                </a:lnTo>
                <a:lnTo>
                  <a:pt x="103374" y="19215"/>
                </a:lnTo>
                <a:lnTo>
                  <a:pt x="102040" y="20549"/>
                </a:lnTo>
                <a:lnTo>
                  <a:pt x="102040" y="17747"/>
                </a:lnTo>
                <a:lnTo>
                  <a:pt x="100072" y="15779"/>
                </a:lnTo>
                <a:lnTo>
                  <a:pt x="101940" y="15779"/>
                </a:lnTo>
                <a:close/>
                <a:moveTo>
                  <a:pt x="82660" y="17747"/>
                </a:moveTo>
                <a:lnTo>
                  <a:pt x="82660" y="20549"/>
                </a:lnTo>
                <a:lnTo>
                  <a:pt x="81359" y="19215"/>
                </a:lnTo>
                <a:lnTo>
                  <a:pt x="81359" y="17213"/>
                </a:lnTo>
                <a:lnTo>
                  <a:pt x="82793" y="15779"/>
                </a:lnTo>
                <a:lnTo>
                  <a:pt x="84628" y="15779"/>
                </a:lnTo>
                <a:close/>
                <a:moveTo>
                  <a:pt x="82793" y="15012"/>
                </a:moveTo>
                <a:lnTo>
                  <a:pt x="81359" y="13577"/>
                </a:lnTo>
                <a:lnTo>
                  <a:pt x="81359" y="11576"/>
                </a:lnTo>
                <a:lnTo>
                  <a:pt x="82660" y="10242"/>
                </a:lnTo>
                <a:lnTo>
                  <a:pt x="82660" y="13010"/>
                </a:lnTo>
                <a:lnTo>
                  <a:pt x="84628" y="14978"/>
                </a:lnTo>
                <a:lnTo>
                  <a:pt x="82793" y="14978"/>
                </a:lnTo>
                <a:close/>
                <a:moveTo>
                  <a:pt x="80792" y="11009"/>
                </a:moveTo>
                <a:lnTo>
                  <a:pt x="78790" y="11009"/>
                </a:lnTo>
                <a:lnTo>
                  <a:pt x="77356" y="9574"/>
                </a:lnTo>
                <a:lnTo>
                  <a:pt x="77356" y="7706"/>
                </a:lnTo>
                <a:lnTo>
                  <a:pt x="79324" y="9675"/>
                </a:lnTo>
                <a:lnTo>
                  <a:pt x="82126" y="9675"/>
                </a:lnTo>
                <a:close/>
                <a:moveTo>
                  <a:pt x="76589" y="9574"/>
                </a:moveTo>
                <a:lnTo>
                  <a:pt x="75154" y="11009"/>
                </a:lnTo>
                <a:lnTo>
                  <a:pt x="73153" y="11009"/>
                </a:lnTo>
                <a:lnTo>
                  <a:pt x="71818" y="9675"/>
                </a:lnTo>
                <a:lnTo>
                  <a:pt x="74620" y="9675"/>
                </a:lnTo>
                <a:lnTo>
                  <a:pt x="76589" y="7706"/>
                </a:lnTo>
                <a:close/>
                <a:moveTo>
                  <a:pt x="71151" y="15779"/>
                </a:moveTo>
                <a:lnTo>
                  <a:pt x="72586" y="17213"/>
                </a:lnTo>
                <a:lnTo>
                  <a:pt x="72586" y="19215"/>
                </a:lnTo>
                <a:lnTo>
                  <a:pt x="71251" y="20549"/>
                </a:lnTo>
                <a:lnTo>
                  <a:pt x="71251" y="17747"/>
                </a:lnTo>
                <a:lnTo>
                  <a:pt x="69283" y="15779"/>
                </a:lnTo>
                <a:lnTo>
                  <a:pt x="71151" y="15779"/>
                </a:lnTo>
                <a:close/>
                <a:moveTo>
                  <a:pt x="51871" y="17747"/>
                </a:moveTo>
                <a:lnTo>
                  <a:pt x="51871" y="20549"/>
                </a:lnTo>
                <a:lnTo>
                  <a:pt x="50570" y="19215"/>
                </a:lnTo>
                <a:lnTo>
                  <a:pt x="50570" y="17213"/>
                </a:lnTo>
                <a:lnTo>
                  <a:pt x="51971" y="15779"/>
                </a:lnTo>
                <a:lnTo>
                  <a:pt x="53839" y="15779"/>
                </a:lnTo>
                <a:close/>
                <a:moveTo>
                  <a:pt x="51971" y="15012"/>
                </a:moveTo>
                <a:lnTo>
                  <a:pt x="50570" y="13577"/>
                </a:lnTo>
                <a:lnTo>
                  <a:pt x="50570" y="11576"/>
                </a:lnTo>
                <a:lnTo>
                  <a:pt x="51871" y="10242"/>
                </a:lnTo>
                <a:lnTo>
                  <a:pt x="51871" y="13010"/>
                </a:lnTo>
                <a:lnTo>
                  <a:pt x="53839" y="14978"/>
                </a:lnTo>
                <a:lnTo>
                  <a:pt x="51971" y="14978"/>
                </a:lnTo>
                <a:close/>
                <a:moveTo>
                  <a:pt x="50003" y="11009"/>
                </a:moveTo>
                <a:lnTo>
                  <a:pt x="48001" y="11009"/>
                </a:lnTo>
                <a:lnTo>
                  <a:pt x="46567" y="9574"/>
                </a:lnTo>
                <a:lnTo>
                  <a:pt x="46567" y="7706"/>
                </a:lnTo>
                <a:lnTo>
                  <a:pt x="48535" y="9675"/>
                </a:lnTo>
                <a:lnTo>
                  <a:pt x="51337" y="9675"/>
                </a:lnTo>
                <a:close/>
                <a:moveTo>
                  <a:pt x="45767" y="9574"/>
                </a:moveTo>
                <a:lnTo>
                  <a:pt x="44366" y="11009"/>
                </a:lnTo>
                <a:lnTo>
                  <a:pt x="42364" y="11009"/>
                </a:lnTo>
                <a:lnTo>
                  <a:pt x="41030" y="9675"/>
                </a:lnTo>
                <a:lnTo>
                  <a:pt x="43798" y="9675"/>
                </a:lnTo>
                <a:lnTo>
                  <a:pt x="45767" y="7706"/>
                </a:lnTo>
                <a:close/>
                <a:moveTo>
                  <a:pt x="40363" y="15779"/>
                </a:moveTo>
                <a:lnTo>
                  <a:pt x="41797" y="17213"/>
                </a:lnTo>
                <a:lnTo>
                  <a:pt x="41797" y="19215"/>
                </a:lnTo>
                <a:lnTo>
                  <a:pt x="40463" y="20549"/>
                </a:lnTo>
                <a:lnTo>
                  <a:pt x="40463" y="17747"/>
                </a:lnTo>
                <a:lnTo>
                  <a:pt x="38495" y="15779"/>
                </a:lnTo>
                <a:lnTo>
                  <a:pt x="40363" y="15779"/>
                </a:lnTo>
                <a:close/>
                <a:moveTo>
                  <a:pt x="21082" y="17747"/>
                </a:moveTo>
                <a:lnTo>
                  <a:pt x="21082" y="20549"/>
                </a:lnTo>
                <a:lnTo>
                  <a:pt x="19781" y="19215"/>
                </a:lnTo>
                <a:lnTo>
                  <a:pt x="19781" y="17213"/>
                </a:lnTo>
                <a:lnTo>
                  <a:pt x="21182" y="15779"/>
                </a:lnTo>
                <a:lnTo>
                  <a:pt x="23050" y="15779"/>
                </a:lnTo>
                <a:close/>
                <a:moveTo>
                  <a:pt x="21182" y="15012"/>
                </a:moveTo>
                <a:lnTo>
                  <a:pt x="19781" y="13577"/>
                </a:lnTo>
                <a:lnTo>
                  <a:pt x="19781" y="11576"/>
                </a:lnTo>
                <a:lnTo>
                  <a:pt x="21082" y="10242"/>
                </a:lnTo>
                <a:lnTo>
                  <a:pt x="21082" y="13010"/>
                </a:lnTo>
                <a:lnTo>
                  <a:pt x="23050" y="14978"/>
                </a:lnTo>
                <a:lnTo>
                  <a:pt x="21182" y="14978"/>
                </a:lnTo>
                <a:close/>
                <a:moveTo>
                  <a:pt x="19214" y="11009"/>
                </a:moveTo>
                <a:lnTo>
                  <a:pt x="17213" y="11009"/>
                </a:lnTo>
                <a:lnTo>
                  <a:pt x="15778" y="9574"/>
                </a:lnTo>
                <a:lnTo>
                  <a:pt x="15778" y="7706"/>
                </a:lnTo>
                <a:lnTo>
                  <a:pt x="17747" y="9675"/>
                </a:lnTo>
                <a:lnTo>
                  <a:pt x="20515" y="9675"/>
                </a:lnTo>
                <a:close/>
                <a:moveTo>
                  <a:pt x="14978" y="9574"/>
                </a:moveTo>
                <a:lnTo>
                  <a:pt x="13577" y="11009"/>
                </a:lnTo>
                <a:lnTo>
                  <a:pt x="11542" y="11009"/>
                </a:lnTo>
                <a:lnTo>
                  <a:pt x="10241" y="9675"/>
                </a:lnTo>
                <a:lnTo>
                  <a:pt x="13010" y="9675"/>
                </a:lnTo>
                <a:lnTo>
                  <a:pt x="14978" y="7706"/>
                </a:lnTo>
                <a:lnTo>
                  <a:pt x="14978" y="9574"/>
                </a:lnTo>
                <a:close/>
                <a:moveTo>
                  <a:pt x="9574" y="15779"/>
                </a:moveTo>
                <a:lnTo>
                  <a:pt x="11008" y="17213"/>
                </a:lnTo>
                <a:lnTo>
                  <a:pt x="11008" y="19215"/>
                </a:lnTo>
                <a:lnTo>
                  <a:pt x="9674" y="20549"/>
                </a:lnTo>
                <a:lnTo>
                  <a:pt x="9674" y="17747"/>
                </a:lnTo>
                <a:lnTo>
                  <a:pt x="7706" y="15779"/>
                </a:lnTo>
                <a:lnTo>
                  <a:pt x="9574" y="15779"/>
                </a:lnTo>
                <a:close/>
                <a:moveTo>
                  <a:pt x="11542" y="19782"/>
                </a:moveTo>
                <a:lnTo>
                  <a:pt x="13577" y="19782"/>
                </a:lnTo>
                <a:lnTo>
                  <a:pt x="14978" y="21216"/>
                </a:lnTo>
                <a:lnTo>
                  <a:pt x="14978" y="23051"/>
                </a:lnTo>
                <a:lnTo>
                  <a:pt x="13010" y="21083"/>
                </a:lnTo>
                <a:lnTo>
                  <a:pt x="10241" y="21083"/>
                </a:lnTo>
                <a:close/>
                <a:moveTo>
                  <a:pt x="14978" y="37394"/>
                </a:moveTo>
                <a:lnTo>
                  <a:pt x="12710" y="39696"/>
                </a:lnTo>
                <a:lnTo>
                  <a:pt x="9441" y="39696"/>
                </a:lnTo>
                <a:lnTo>
                  <a:pt x="7773" y="37995"/>
                </a:lnTo>
                <a:lnTo>
                  <a:pt x="12009" y="37995"/>
                </a:lnTo>
                <a:lnTo>
                  <a:pt x="14978" y="35026"/>
                </a:lnTo>
                <a:lnTo>
                  <a:pt x="14978" y="37394"/>
                </a:lnTo>
                <a:close/>
                <a:moveTo>
                  <a:pt x="9674" y="41030"/>
                </a:moveTo>
                <a:lnTo>
                  <a:pt x="11008" y="42365"/>
                </a:lnTo>
                <a:lnTo>
                  <a:pt x="11008" y="44366"/>
                </a:lnTo>
                <a:lnTo>
                  <a:pt x="9574" y="45800"/>
                </a:lnTo>
                <a:lnTo>
                  <a:pt x="7706" y="45800"/>
                </a:lnTo>
                <a:lnTo>
                  <a:pt x="9674" y="43832"/>
                </a:lnTo>
                <a:close/>
                <a:moveTo>
                  <a:pt x="9574" y="46568"/>
                </a:moveTo>
                <a:lnTo>
                  <a:pt x="11008" y="48002"/>
                </a:lnTo>
                <a:lnTo>
                  <a:pt x="11008" y="50003"/>
                </a:lnTo>
                <a:lnTo>
                  <a:pt x="9674" y="51338"/>
                </a:lnTo>
                <a:lnTo>
                  <a:pt x="9674" y="48536"/>
                </a:lnTo>
                <a:lnTo>
                  <a:pt x="7706" y="46568"/>
                </a:lnTo>
                <a:lnTo>
                  <a:pt x="9574" y="46568"/>
                </a:lnTo>
                <a:close/>
                <a:moveTo>
                  <a:pt x="11542" y="50570"/>
                </a:moveTo>
                <a:lnTo>
                  <a:pt x="13577" y="50570"/>
                </a:lnTo>
                <a:lnTo>
                  <a:pt x="14978" y="52005"/>
                </a:lnTo>
                <a:lnTo>
                  <a:pt x="14978" y="53873"/>
                </a:lnTo>
                <a:lnTo>
                  <a:pt x="13010" y="51905"/>
                </a:lnTo>
                <a:lnTo>
                  <a:pt x="10241" y="51905"/>
                </a:lnTo>
                <a:close/>
                <a:moveTo>
                  <a:pt x="14978" y="68183"/>
                </a:moveTo>
                <a:lnTo>
                  <a:pt x="12710" y="70485"/>
                </a:lnTo>
                <a:lnTo>
                  <a:pt x="9441" y="70485"/>
                </a:lnTo>
                <a:lnTo>
                  <a:pt x="7773" y="68783"/>
                </a:lnTo>
                <a:lnTo>
                  <a:pt x="12009" y="68783"/>
                </a:lnTo>
                <a:lnTo>
                  <a:pt x="14978" y="65815"/>
                </a:lnTo>
                <a:lnTo>
                  <a:pt x="14978" y="68183"/>
                </a:lnTo>
                <a:close/>
                <a:moveTo>
                  <a:pt x="9674" y="71819"/>
                </a:moveTo>
                <a:lnTo>
                  <a:pt x="11008" y="73153"/>
                </a:lnTo>
                <a:lnTo>
                  <a:pt x="11008" y="75155"/>
                </a:lnTo>
                <a:lnTo>
                  <a:pt x="9574" y="76589"/>
                </a:lnTo>
                <a:lnTo>
                  <a:pt x="7706" y="76589"/>
                </a:lnTo>
                <a:lnTo>
                  <a:pt x="9674" y="74621"/>
                </a:lnTo>
                <a:close/>
                <a:moveTo>
                  <a:pt x="9574" y="77356"/>
                </a:moveTo>
                <a:lnTo>
                  <a:pt x="11008" y="78791"/>
                </a:lnTo>
                <a:lnTo>
                  <a:pt x="11008" y="80792"/>
                </a:lnTo>
                <a:lnTo>
                  <a:pt x="9674" y="82126"/>
                </a:lnTo>
                <a:lnTo>
                  <a:pt x="9674" y="79324"/>
                </a:lnTo>
                <a:lnTo>
                  <a:pt x="7706" y="77356"/>
                </a:lnTo>
                <a:close/>
                <a:moveTo>
                  <a:pt x="11542" y="81359"/>
                </a:moveTo>
                <a:lnTo>
                  <a:pt x="13577" y="81359"/>
                </a:lnTo>
                <a:lnTo>
                  <a:pt x="14978" y="82794"/>
                </a:lnTo>
                <a:lnTo>
                  <a:pt x="14978" y="84662"/>
                </a:lnTo>
                <a:lnTo>
                  <a:pt x="13010" y="82693"/>
                </a:lnTo>
                <a:lnTo>
                  <a:pt x="10241" y="82693"/>
                </a:lnTo>
                <a:close/>
                <a:moveTo>
                  <a:pt x="14978" y="98972"/>
                </a:moveTo>
                <a:lnTo>
                  <a:pt x="12710" y="101273"/>
                </a:lnTo>
                <a:lnTo>
                  <a:pt x="9441" y="101273"/>
                </a:lnTo>
                <a:lnTo>
                  <a:pt x="7773" y="99606"/>
                </a:lnTo>
                <a:lnTo>
                  <a:pt x="12009" y="99606"/>
                </a:lnTo>
                <a:lnTo>
                  <a:pt x="14978" y="96603"/>
                </a:lnTo>
                <a:lnTo>
                  <a:pt x="14978" y="98972"/>
                </a:lnTo>
                <a:close/>
                <a:moveTo>
                  <a:pt x="9674" y="102608"/>
                </a:moveTo>
                <a:lnTo>
                  <a:pt x="11008" y="103942"/>
                </a:lnTo>
                <a:lnTo>
                  <a:pt x="11008" y="105943"/>
                </a:lnTo>
                <a:lnTo>
                  <a:pt x="9574" y="107378"/>
                </a:lnTo>
                <a:lnTo>
                  <a:pt x="7706" y="107378"/>
                </a:lnTo>
                <a:lnTo>
                  <a:pt x="9674" y="105410"/>
                </a:lnTo>
                <a:close/>
                <a:moveTo>
                  <a:pt x="9574" y="108178"/>
                </a:moveTo>
                <a:lnTo>
                  <a:pt x="11008" y="109579"/>
                </a:lnTo>
                <a:lnTo>
                  <a:pt x="11008" y="111614"/>
                </a:lnTo>
                <a:lnTo>
                  <a:pt x="9674" y="112915"/>
                </a:lnTo>
                <a:lnTo>
                  <a:pt x="9674" y="110146"/>
                </a:lnTo>
                <a:lnTo>
                  <a:pt x="7706" y="108178"/>
                </a:lnTo>
                <a:close/>
                <a:moveTo>
                  <a:pt x="11542" y="112148"/>
                </a:moveTo>
                <a:lnTo>
                  <a:pt x="13577" y="112148"/>
                </a:lnTo>
                <a:lnTo>
                  <a:pt x="14978" y="113582"/>
                </a:lnTo>
                <a:lnTo>
                  <a:pt x="14978" y="115450"/>
                </a:lnTo>
                <a:lnTo>
                  <a:pt x="13010" y="113482"/>
                </a:lnTo>
                <a:lnTo>
                  <a:pt x="10241" y="113482"/>
                </a:lnTo>
                <a:close/>
                <a:moveTo>
                  <a:pt x="15778" y="113582"/>
                </a:moveTo>
                <a:lnTo>
                  <a:pt x="17213" y="112148"/>
                </a:lnTo>
                <a:lnTo>
                  <a:pt x="19214" y="112148"/>
                </a:lnTo>
                <a:lnTo>
                  <a:pt x="20515" y="113482"/>
                </a:lnTo>
                <a:lnTo>
                  <a:pt x="17747" y="113482"/>
                </a:lnTo>
                <a:lnTo>
                  <a:pt x="15778" y="115450"/>
                </a:lnTo>
                <a:close/>
                <a:moveTo>
                  <a:pt x="21182" y="107378"/>
                </a:moveTo>
                <a:lnTo>
                  <a:pt x="19781" y="105943"/>
                </a:lnTo>
                <a:lnTo>
                  <a:pt x="19781" y="103942"/>
                </a:lnTo>
                <a:lnTo>
                  <a:pt x="21082" y="102608"/>
                </a:lnTo>
                <a:lnTo>
                  <a:pt x="21082" y="105410"/>
                </a:lnTo>
                <a:lnTo>
                  <a:pt x="23050" y="107378"/>
                </a:lnTo>
                <a:close/>
                <a:moveTo>
                  <a:pt x="40463" y="105410"/>
                </a:moveTo>
                <a:lnTo>
                  <a:pt x="40463" y="102608"/>
                </a:lnTo>
                <a:lnTo>
                  <a:pt x="41797" y="103942"/>
                </a:lnTo>
                <a:lnTo>
                  <a:pt x="41797" y="105943"/>
                </a:lnTo>
                <a:lnTo>
                  <a:pt x="40363" y="107378"/>
                </a:lnTo>
                <a:lnTo>
                  <a:pt x="38495" y="107378"/>
                </a:lnTo>
                <a:close/>
                <a:moveTo>
                  <a:pt x="40363" y="108178"/>
                </a:moveTo>
                <a:lnTo>
                  <a:pt x="41797" y="109579"/>
                </a:lnTo>
                <a:lnTo>
                  <a:pt x="41797" y="111614"/>
                </a:lnTo>
                <a:lnTo>
                  <a:pt x="40463" y="112915"/>
                </a:lnTo>
                <a:lnTo>
                  <a:pt x="40463" y="110146"/>
                </a:lnTo>
                <a:lnTo>
                  <a:pt x="38495" y="108178"/>
                </a:lnTo>
                <a:close/>
                <a:moveTo>
                  <a:pt x="42364" y="112148"/>
                </a:moveTo>
                <a:lnTo>
                  <a:pt x="44366" y="112148"/>
                </a:lnTo>
                <a:lnTo>
                  <a:pt x="45767" y="113582"/>
                </a:lnTo>
                <a:lnTo>
                  <a:pt x="45767" y="115450"/>
                </a:lnTo>
                <a:lnTo>
                  <a:pt x="43798" y="113482"/>
                </a:lnTo>
                <a:lnTo>
                  <a:pt x="41030" y="113482"/>
                </a:lnTo>
                <a:close/>
                <a:moveTo>
                  <a:pt x="46567" y="113582"/>
                </a:moveTo>
                <a:lnTo>
                  <a:pt x="48001" y="112148"/>
                </a:lnTo>
                <a:lnTo>
                  <a:pt x="50003" y="112148"/>
                </a:lnTo>
                <a:lnTo>
                  <a:pt x="51337" y="113482"/>
                </a:lnTo>
                <a:lnTo>
                  <a:pt x="48535" y="113482"/>
                </a:lnTo>
                <a:lnTo>
                  <a:pt x="46567" y="115450"/>
                </a:lnTo>
                <a:close/>
                <a:moveTo>
                  <a:pt x="51971" y="107378"/>
                </a:moveTo>
                <a:lnTo>
                  <a:pt x="50570" y="105943"/>
                </a:lnTo>
                <a:lnTo>
                  <a:pt x="50570" y="103942"/>
                </a:lnTo>
                <a:lnTo>
                  <a:pt x="51871" y="102608"/>
                </a:lnTo>
                <a:lnTo>
                  <a:pt x="51871" y="105410"/>
                </a:lnTo>
                <a:lnTo>
                  <a:pt x="53839" y="107378"/>
                </a:lnTo>
                <a:lnTo>
                  <a:pt x="51971" y="107378"/>
                </a:lnTo>
                <a:close/>
                <a:moveTo>
                  <a:pt x="71251" y="105410"/>
                </a:moveTo>
                <a:lnTo>
                  <a:pt x="71251" y="102608"/>
                </a:lnTo>
                <a:lnTo>
                  <a:pt x="72586" y="103942"/>
                </a:lnTo>
                <a:lnTo>
                  <a:pt x="72586" y="105943"/>
                </a:lnTo>
                <a:lnTo>
                  <a:pt x="71151" y="107378"/>
                </a:lnTo>
                <a:lnTo>
                  <a:pt x="69283" y="107378"/>
                </a:lnTo>
                <a:close/>
                <a:moveTo>
                  <a:pt x="71151" y="108178"/>
                </a:moveTo>
                <a:lnTo>
                  <a:pt x="72586" y="109579"/>
                </a:lnTo>
                <a:lnTo>
                  <a:pt x="72586" y="111614"/>
                </a:lnTo>
                <a:lnTo>
                  <a:pt x="71251" y="112915"/>
                </a:lnTo>
                <a:lnTo>
                  <a:pt x="71251" y="110146"/>
                </a:lnTo>
                <a:lnTo>
                  <a:pt x="69283" y="108178"/>
                </a:lnTo>
                <a:close/>
                <a:moveTo>
                  <a:pt x="73153" y="112148"/>
                </a:moveTo>
                <a:lnTo>
                  <a:pt x="75154" y="112148"/>
                </a:lnTo>
                <a:lnTo>
                  <a:pt x="76555" y="113582"/>
                </a:lnTo>
                <a:lnTo>
                  <a:pt x="76555" y="115450"/>
                </a:lnTo>
                <a:lnTo>
                  <a:pt x="74587" y="113482"/>
                </a:lnTo>
                <a:lnTo>
                  <a:pt x="71818" y="113482"/>
                </a:lnTo>
                <a:close/>
                <a:moveTo>
                  <a:pt x="77356" y="113582"/>
                </a:moveTo>
                <a:lnTo>
                  <a:pt x="78790" y="112148"/>
                </a:lnTo>
                <a:lnTo>
                  <a:pt x="80792" y="112148"/>
                </a:lnTo>
                <a:lnTo>
                  <a:pt x="82126" y="113482"/>
                </a:lnTo>
                <a:lnTo>
                  <a:pt x="79324" y="113482"/>
                </a:lnTo>
                <a:lnTo>
                  <a:pt x="77356" y="115450"/>
                </a:lnTo>
                <a:close/>
                <a:moveTo>
                  <a:pt x="82793" y="107378"/>
                </a:moveTo>
                <a:lnTo>
                  <a:pt x="81359" y="105943"/>
                </a:lnTo>
                <a:lnTo>
                  <a:pt x="81359" y="103942"/>
                </a:lnTo>
                <a:lnTo>
                  <a:pt x="82660" y="102608"/>
                </a:lnTo>
                <a:lnTo>
                  <a:pt x="82660" y="105410"/>
                </a:lnTo>
                <a:lnTo>
                  <a:pt x="84628" y="107378"/>
                </a:lnTo>
                <a:close/>
                <a:moveTo>
                  <a:pt x="102040" y="105410"/>
                </a:moveTo>
                <a:lnTo>
                  <a:pt x="102040" y="102608"/>
                </a:lnTo>
                <a:lnTo>
                  <a:pt x="103374" y="103942"/>
                </a:lnTo>
                <a:lnTo>
                  <a:pt x="103374" y="105943"/>
                </a:lnTo>
                <a:lnTo>
                  <a:pt x="101940" y="107378"/>
                </a:lnTo>
                <a:lnTo>
                  <a:pt x="100072" y="107378"/>
                </a:lnTo>
                <a:close/>
                <a:moveTo>
                  <a:pt x="101940" y="108178"/>
                </a:moveTo>
                <a:lnTo>
                  <a:pt x="103374" y="109579"/>
                </a:lnTo>
                <a:lnTo>
                  <a:pt x="103374" y="111614"/>
                </a:lnTo>
                <a:lnTo>
                  <a:pt x="102040" y="112915"/>
                </a:lnTo>
                <a:lnTo>
                  <a:pt x="102040" y="110146"/>
                </a:lnTo>
                <a:lnTo>
                  <a:pt x="100072" y="108178"/>
                </a:lnTo>
                <a:close/>
                <a:moveTo>
                  <a:pt x="103941" y="112148"/>
                </a:moveTo>
                <a:lnTo>
                  <a:pt x="105943" y="112148"/>
                </a:lnTo>
                <a:lnTo>
                  <a:pt x="107344" y="113582"/>
                </a:lnTo>
                <a:lnTo>
                  <a:pt x="107344" y="115450"/>
                </a:lnTo>
                <a:lnTo>
                  <a:pt x="105376" y="113482"/>
                </a:lnTo>
                <a:lnTo>
                  <a:pt x="102607" y="113482"/>
                </a:lnTo>
                <a:close/>
                <a:moveTo>
                  <a:pt x="108144" y="113582"/>
                </a:moveTo>
                <a:lnTo>
                  <a:pt x="109579" y="112148"/>
                </a:lnTo>
                <a:lnTo>
                  <a:pt x="111580" y="112148"/>
                </a:lnTo>
                <a:lnTo>
                  <a:pt x="112914" y="113482"/>
                </a:lnTo>
                <a:lnTo>
                  <a:pt x="110112" y="113482"/>
                </a:lnTo>
                <a:lnTo>
                  <a:pt x="108144" y="115450"/>
                </a:lnTo>
                <a:close/>
                <a:moveTo>
                  <a:pt x="113582" y="107378"/>
                </a:moveTo>
                <a:lnTo>
                  <a:pt x="112147" y="105943"/>
                </a:lnTo>
                <a:lnTo>
                  <a:pt x="112147" y="103942"/>
                </a:lnTo>
                <a:lnTo>
                  <a:pt x="113482" y="102608"/>
                </a:lnTo>
                <a:lnTo>
                  <a:pt x="113482" y="105410"/>
                </a:lnTo>
                <a:lnTo>
                  <a:pt x="115450" y="107378"/>
                </a:lnTo>
                <a:lnTo>
                  <a:pt x="113582" y="107378"/>
                </a:lnTo>
                <a:close/>
                <a:moveTo>
                  <a:pt x="132862" y="105410"/>
                </a:moveTo>
                <a:lnTo>
                  <a:pt x="132862" y="102608"/>
                </a:lnTo>
                <a:lnTo>
                  <a:pt x="134163" y="103942"/>
                </a:lnTo>
                <a:lnTo>
                  <a:pt x="134163" y="105943"/>
                </a:lnTo>
                <a:lnTo>
                  <a:pt x="132729" y="107378"/>
                </a:lnTo>
                <a:lnTo>
                  <a:pt x="130894" y="107378"/>
                </a:lnTo>
                <a:close/>
                <a:moveTo>
                  <a:pt x="132729" y="108178"/>
                </a:moveTo>
                <a:lnTo>
                  <a:pt x="134163" y="109579"/>
                </a:lnTo>
                <a:lnTo>
                  <a:pt x="134163" y="111614"/>
                </a:lnTo>
                <a:lnTo>
                  <a:pt x="132862" y="112915"/>
                </a:lnTo>
                <a:lnTo>
                  <a:pt x="132862" y="110146"/>
                </a:lnTo>
                <a:lnTo>
                  <a:pt x="130894" y="108178"/>
                </a:lnTo>
                <a:close/>
                <a:moveTo>
                  <a:pt x="134730" y="112148"/>
                </a:moveTo>
                <a:lnTo>
                  <a:pt x="136731" y="112148"/>
                </a:lnTo>
                <a:lnTo>
                  <a:pt x="138166" y="113582"/>
                </a:lnTo>
                <a:lnTo>
                  <a:pt x="138166" y="115450"/>
                </a:lnTo>
                <a:lnTo>
                  <a:pt x="136198" y="113482"/>
                </a:lnTo>
                <a:lnTo>
                  <a:pt x="133396" y="113482"/>
                </a:lnTo>
                <a:close/>
                <a:moveTo>
                  <a:pt x="138933" y="113582"/>
                </a:moveTo>
                <a:lnTo>
                  <a:pt x="140367" y="112148"/>
                </a:lnTo>
                <a:lnTo>
                  <a:pt x="142369" y="112148"/>
                </a:lnTo>
                <a:lnTo>
                  <a:pt x="143703" y="113482"/>
                </a:lnTo>
                <a:lnTo>
                  <a:pt x="140901" y="113482"/>
                </a:lnTo>
                <a:lnTo>
                  <a:pt x="138933" y="115450"/>
                </a:lnTo>
                <a:close/>
                <a:moveTo>
                  <a:pt x="144370" y="107378"/>
                </a:moveTo>
                <a:lnTo>
                  <a:pt x="142936" y="105943"/>
                </a:lnTo>
                <a:lnTo>
                  <a:pt x="142936" y="103942"/>
                </a:lnTo>
                <a:lnTo>
                  <a:pt x="144270" y="102608"/>
                </a:lnTo>
                <a:lnTo>
                  <a:pt x="144270" y="105410"/>
                </a:lnTo>
                <a:lnTo>
                  <a:pt x="146238" y="107378"/>
                </a:lnTo>
                <a:lnTo>
                  <a:pt x="144370" y="107378"/>
                </a:lnTo>
                <a:close/>
                <a:moveTo>
                  <a:pt x="163651" y="105410"/>
                </a:moveTo>
                <a:lnTo>
                  <a:pt x="163651" y="102608"/>
                </a:lnTo>
                <a:lnTo>
                  <a:pt x="164952" y="103942"/>
                </a:lnTo>
                <a:lnTo>
                  <a:pt x="164952" y="105943"/>
                </a:lnTo>
                <a:lnTo>
                  <a:pt x="163551" y="107378"/>
                </a:lnTo>
                <a:lnTo>
                  <a:pt x="161683" y="107378"/>
                </a:lnTo>
                <a:close/>
                <a:moveTo>
                  <a:pt x="163551" y="108178"/>
                </a:moveTo>
                <a:lnTo>
                  <a:pt x="164952" y="109579"/>
                </a:lnTo>
                <a:lnTo>
                  <a:pt x="164952" y="111614"/>
                </a:lnTo>
                <a:lnTo>
                  <a:pt x="163651" y="112915"/>
                </a:lnTo>
                <a:lnTo>
                  <a:pt x="163651" y="110146"/>
                </a:lnTo>
                <a:lnTo>
                  <a:pt x="161683" y="108178"/>
                </a:lnTo>
                <a:close/>
                <a:moveTo>
                  <a:pt x="165519" y="112148"/>
                </a:moveTo>
                <a:lnTo>
                  <a:pt x="167520" y="112148"/>
                </a:lnTo>
                <a:lnTo>
                  <a:pt x="168954" y="113582"/>
                </a:lnTo>
                <a:lnTo>
                  <a:pt x="168954" y="115450"/>
                </a:lnTo>
                <a:lnTo>
                  <a:pt x="166986" y="113482"/>
                </a:lnTo>
                <a:lnTo>
                  <a:pt x="164184" y="113482"/>
                </a:lnTo>
                <a:close/>
                <a:moveTo>
                  <a:pt x="169755" y="113582"/>
                </a:moveTo>
                <a:lnTo>
                  <a:pt x="171156" y="112148"/>
                </a:lnTo>
                <a:lnTo>
                  <a:pt x="173157" y="112148"/>
                </a:lnTo>
                <a:lnTo>
                  <a:pt x="174492" y="113482"/>
                </a:lnTo>
                <a:lnTo>
                  <a:pt x="171723" y="113482"/>
                </a:lnTo>
                <a:lnTo>
                  <a:pt x="169755" y="115450"/>
                </a:lnTo>
                <a:close/>
                <a:moveTo>
                  <a:pt x="175159" y="107378"/>
                </a:moveTo>
                <a:lnTo>
                  <a:pt x="173725" y="105943"/>
                </a:lnTo>
                <a:lnTo>
                  <a:pt x="173725" y="103942"/>
                </a:lnTo>
                <a:lnTo>
                  <a:pt x="175059" y="102608"/>
                </a:lnTo>
                <a:lnTo>
                  <a:pt x="175059" y="105410"/>
                </a:lnTo>
                <a:lnTo>
                  <a:pt x="177027" y="107378"/>
                </a:lnTo>
                <a:lnTo>
                  <a:pt x="175159" y="107378"/>
                </a:lnTo>
                <a:close/>
                <a:moveTo>
                  <a:pt x="194439" y="105410"/>
                </a:moveTo>
                <a:lnTo>
                  <a:pt x="194439" y="102608"/>
                </a:lnTo>
                <a:lnTo>
                  <a:pt x="195740" y="103942"/>
                </a:lnTo>
                <a:lnTo>
                  <a:pt x="195740" y="105943"/>
                </a:lnTo>
                <a:lnTo>
                  <a:pt x="194339" y="107378"/>
                </a:lnTo>
                <a:lnTo>
                  <a:pt x="192471" y="107378"/>
                </a:lnTo>
                <a:close/>
                <a:moveTo>
                  <a:pt x="194339" y="108178"/>
                </a:moveTo>
                <a:lnTo>
                  <a:pt x="195740" y="109579"/>
                </a:lnTo>
                <a:lnTo>
                  <a:pt x="195740" y="111614"/>
                </a:lnTo>
                <a:lnTo>
                  <a:pt x="194439" y="112915"/>
                </a:lnTo>
                <a:lnTo>
                  <a:pt x="194439" y="110146"/>
                </a:lnTo>
                <a:lnTo>
                  <a:pt x="192471" y="108178"/>
                </a:lnTo>
                <a:close/>
                <a:moveTo>
                  <a:pt x="196307" y="112148"/>
                </a:moveTo>
                <a:lnTo>
                  <a:pt x="198309" y="112148"/>
                </a:lnTo>
                <a:lnTo>
                  <a:pt x="199743" y="113582"/>
                </a:lnTo>
                <a:lnTo>
                  <a:pt x="199743" y="115450"/>
                </a:lnTo>
                <a:lnTo>
                  <a:pt x="197775" y="113482"/>
                </a:lnTo>
                <a:lnTo>
                  <a:pt x="195006" y="113482"/>
                </a:lnTo>
                <a:close/>
                <a:moveTo>
                  <a:pt x="200544" y="113582"/>
                </a:moveTo>
                <a:lnTo>
                  <a:pt x="201945" y="112148"/>
                </a:lnTo>
                <a:lnTo>
                  <a:pt x="203979" y="112148"/>
                </a:lnTo>
                <a:lnTo>
                  <a:pt x="205280" y="113482"/>
                </a:lnTo>
                <a:lnTo>
                  <a:pt x="202512" y="113482"/>
                </a:lnTo>
                <a:lnTo>
                  <a:pt x="200544" y="115450"/>
                </a:lnTo>
                <a:close/>
                <a:moveTo>
                  <a:pt x="205948" y="107378"/>
                </a:moveTo>
                <a:lnTo>
                  <a:pt x="204513" y="105943"/>
                </a:lnTo>
                <a:lnTo>
                  <a:pt x="204513" y="103942"/>
                </a:lnTo>
                <a:lnTo>
                  <a:pt x="205848" y="102608"/>
                </a:lnTo>
                <a:lnTo>
                  <a:pt x="205848" y="105410"/>
                </a:lnTo>
                <a:lnTo>
                  <a:pt x="207816" y="107378"/>
                </a:lnTo>
                <a:close/>
                <a:moveTo>
                  <a:pt x="225228" y="105410"/>
                </a:moveTo>
                <a:lnTo>
                  <a:pt x="225228" y="102608"/>
                </a:lnTo>
                <a:lnTo>
                  <a:pt x="226529" y="103942"/>
                </a:lnTo>
                <a:lnTo>
                  <a:pt x="226529" y="105943"/>
                </a:lnTo>
                <a:lnTo>
                  <a:pt x="225128" y="107378"/>
                </a:lnTo>
                <a:lnTo>
                  <a:pt x="223260" y="107378"/>
                </a:lnTo>
                <a:close/>
                <a:moveTo>
                  <a:pt x="225128" y="108178"/>
                </a:moveTo>
                <a:lnTo>
                  <a:pt x="226529" y="109579"/>
                </a:lnTo>
                <a:lnTo>
                  <a:pt x="226529" y="111614"/>
                </a:lnTo>
                <a:lnTo>
                  <a:pt x="225228" y="112915"/>
                </a:lnTo>
                <a:lnTo>
                  <a:pt x="225228" y="110146"/>
                </a:lnTo>
                <a:lnTo>
                  <a:pt x="223260" y="108178"/>
                </a:lnTo>
                <a:close/>
                <a:moveTo>
                  <a:pt x="227096" y="112148"/>
                </a:moveTo>
                <a:lnTo>
                  <a:pt x="229097" y="112148"/>
                </a:lnTo>
                <a:lnTo>
                  <a:pt x="230532" y="113582"/>
                </a:lnTo>
                <a:lnTo>
                  <a:pt x="230532" y="115450"/>
                </a:lnTo>
                <a:lnTo>
                  <a:pt x="228564" y="113482"/>
                </a:lnTo>
                <a:lnTo>
                  <a:pt x="225762" y="113482"/>
                </a:lnTo>
                <a:close/>
                <a:moveTo>
                  <a:pt x="231332" y="113582"/>
                </a:moveTo>
                <a:lnTo>
                  <a:pt x="232733" y="112148"/>
                </a:lnTo>
                <a:lnTo>
                  <a:pt x="234768" y="112148"/>
                </a:lnTo>
                <a:lnTo>
                  <a:pt x="236069" y="113482"/>
                </a:lnTo>
                <a:lnTo>
                  <a:pt x="233300" y="113482"/>
                </a:lnTo>
                <a:lnTo>
                  <a:pt x="231332" y="115450"/>
                </a:lnTo>
                <a:lnTo>
                  <a:pt x="231332" y="113582"/>
                </a:lnTo>
                <a:close/>
                <a:moveTo>
                  <a:pt x="236736" y="107378"/>
                </a:moveTo>
                <a:lnTo>
                  <a:pt x="235302" y="105943"/>
                </a:lnTo>
                <a:lnTo>
                  <a:pt x="235302" y="103942"/>
                </a:lnTo>
                <a:lnTo>
                  <a:pt x="236636" y="102608"/>
                </a:lnTo>
                <a:lnTo>
                  <a:pt x="236636" y="105410"/>
                </a:lnTo>
                <a:lnTo>
                  <a:pt x="238604" y="107378"/>
                </a:lnTo>
                <a:lnTo>
                  <a:pt x="236736" y="107378"/>
                </a:lnTo>
                <a:close/>
                <a:moveTo>
                  <a:pt x="234768" y="103375"/>
                </a:moveTo>
                <a:lnTo>
                  <a:pt x="232733" y="103375"/>
                </a:lnTo>
                <a:lnTo>
                  <a:pt x="231332" y="101941"/>
                </a:lnTo>
                <a:lnTo>
                  <a:pt x="231332" y="100106"/>
                </a:lnTo>
                <a:lnTo>
                  <a:pt x="233300" y="102074"/>
                </a:lnTo>
                <a:lnTo>
                  <a:pt x="236069" y="102074"/>
                </a:lnTo>
                <a:close/>
                <a:moveTo>
                  <a:pt x="231332" y="85762"/>
                </a:moveTo>
                <a:lnTo>
                  <a:pt x="233601" y="83461"/>
                </a:lnTo>
                <a:lnTo>
                  <a:pt x="236870" y="83461"/>
                </a:lnTo>
                <a:lnTo>
                  <a:pt x="238538" y="85162"/>
                </a:lnTo>
                <a:lnTo>
                  <a:pt x="234301" y="85162"/>
                </a:lnTo>
                <a:lnTo>
                  <a:pt x="231332" y="88131"/>
                </a:lnTo>
                <a:close/>
                <a:moveTo>
                  <a:pt x="236636" y="82126"/>
                </a:moveTo>
                <a:lnTo>
                  <a:pt x="235302" y="80792"/>
                </a:lnTo>
                <a:lnTo>
                  <a:pt x="235302" y="78791"/>
                </a:lnTo>
                <a:lnTo>
                  <a:pt x="236736" y="77356"/>
                </a:lnTo>
                <a:lnTo>
                  <a:pt x="238604" y="77356"/>
                </a:lnTo>
                <a:lnTo>
                  <a:pt x="236636" y="79324"/>
                </a:lnTo>
                <a:close/>
                <a:moveTo>
                  <a:pt x="236736" y="76589"/>
                </a:moveTo>
                <a:lnTo>
                  <a:pt x="235302" y="75155"/>
                </a:lnTo>
                <a:lnTo>
                  <a:pt x="235302" y="73153"/>
                </a:lnTo>
                <a:lnTo>
                  <a:pt x="236636" y="71819"/>
                </a:lnTo>
                <a:lnTo>
                  <a:pt x="236636" y="74621"/>
                </a:lnTo>
                <a:lnTo>
                  <a:pt x="238604" y="76589"/>
                </a:lnTo>
                <a:close/>
                <a:moveTo>
                  <a:pt x="234768" y="72586"/>
                </a:moveTo>
                <a:lnTo>
                  <a:pt x="232733" y="72586"/>
                </a:lnTo>
                <a:lnTo>
                  <a:pt x="231332" y="71152"/>
                </a:lnTo>
                <a:lnTo>
                  <a:pt x="231332" y="69317"/>
                </a:lnTo>
                <a:lnTo>
                  <a:pt x="233300" y="71285"/>
                </a:lnTo>
                <a:lnTo>
                  <a:pt x="236069" y="71285"/>
                </a:lnTo>
                <a:close/>
                <a:moveTo>
                  <a:pt x="231332" y="54974"/>
                </a:moveTo>
                <a:lnTo>
                  <a:pt x="233601" y="52672"/>
                </a:lnTo>
                <a:lnTo>
                  <a:pt x="236870" y="52672"/>
                </a:lnTo>
                <a:lnTo>
                  <a:pt x="238538" y="54373"/>
                </a:lnTo>
                <a:lnTo>
                  <a:pt x="234301" y="54373"/>
                </a:lnTo>
                <a:lnTo>
                  <a:pt x="231332" y="57342"/>
                </a:lnTo>
                <a:close/>
                <a:moveTo>
                  <a:pt x="236636" y="51338"/>
                </a:moveTo>
                <a:lnTo>
                  <a:pt x="235302" y="50003"/>
                </a:lnTo>
                <a:lnTo>
                  <a:pt x="235302" y="48002"/>
                </a:lnTo>
                <a:lnTo>
                  <a:pt x="236736" y="46568"/>
                </a:lnTo>
                <a:lnTo>
                  <a:pt x="238604" y="46568"/>
                </a:lnTo>
                <a:lnTo>
                  <a:pt x="236636" y="48536"/>
                </a:lnTo>
                <a:close/>
                <a:moveTo>
                  <a:pt x="236736" y="45800"/>
                </a:moveTo>
                <a:lnTo>
                  <a:pt x="235302" y="44366"/>
                </a:lnTo>
                <a:lnTo>
                  <a:pt x="235302" y="42365"/>
                </a:lnTo>
                <a:lnTo>
                  <a:pt x="236636" y="41030"/>
                </a:lnTo>
                <a:lnTo>
                  <a:pt x="236636" y="43832"/>
                </a:lnTo>
                <a:lnTo>
                  <a:pt x="238604" y="45800"/>
                </a:lnTo>
                <a:lnTo>
                  <a:pt x="236736" y="45800"/>
                </a:lnTo>
                <a:close/>
                <a:moveTo>
                  <a:pt x="234768" y="41797"/>
                </a:moveTo>
                <a:lnTo>
                  <a:pt x="232733" y="41797"/>
                </a:lnTo>
                <a:lnTo>
                  <a:pt x="231332" y="40363"/>
                </a:lnTo>
                <a:lnTo>
                  <a:pt x="231332" y="38495"/>
                </a:lnTo>
                <a:lnTo>
                  <a:pt x="233300" y="40463"/>
                </a:lnTo>
                <a:lnTo>
                  <a:pt x="236069" y="40463"/>
                </a:lnTo>
                <a:close/>
                <a:moveTo>
                  <a:pt x="231332" y="24185"/>
                </a:moveTo>
                <a:lnTo>
                  <a:pt x="233601" y="21883"/>
                </a:lnTo>
                <a:lnTo>
                  <a:pt x="236870" y="21883"/>
                </a:lnTo>
                <a:lnTo>
                  <a:pt x="238538" y="23551"/>
                </a:lnTo>
                <a:lnTo>
                  <a:pt x="234301" y="23551"/>
                </a:lnTo>
                <a:lnTo>
                  <a:pt x="231332" y="26553"/>
                </a:lnTo>
                <a:close/>
                <a:moveTo>
                  <a:pt x="236636" y="20549"/>
                </a:moveTo>
                <a:lnTo>
                  <a:pt x="235302" y="19215"/>
                </a:lnTo>
                <a:lnTo>
                  <a:pt x="235302" y="17213"/>
                </a:lnTo>
                <a:lnTo>
                  <a:pt x="236736" y="15779"/>
                </a:lnTo>
                <a:lnTo>
                  <a:pt x="238604" y="15779"/>
                </a:lnTo>
                <a:lnTo>
                  <a:pt x="236636" y="17747"/>
                </a:lnTo>
                <a:close/>
                <a:moveTo>
                  <a:pt x="236736" y="15012"/>
                </a:moveTo>
                <a:lnTo>
                  <a:pt x="235302" y="13577"/>
                </a:lnTo>
                <a:lnTo>
                  <a:pt x="235302" y="11576"/>
                </a:lnTo>
                <a:lnTo>
                  <a:pt x="236636" y="10242"/>
                </a:lnTo>
                <a:lnTo>
                  <a:pt x="236636" y="13010"/>
                </a:lnTo>
                <a:lnTo>
                  <a:pt x="238604" y="14978"/>
                </a:lnTo>
                <a:lnTo>
                  <a:pt x="236736" y="14978"/>
                </a:lnTo>
                <a:close/>
                <a:moveTo>
                  <a:pt x="234768" y="11009"/>
                </a:moveTo>
                <a:lnTo>
                  <a:pt x="232733" y="11009"/>
                </a:lnTo>
                <a:lnTo>
                  <a:pt x="231332" y="9574"/>
                </a:lnTo>
                <a:lnTo>
                  <a:pt x="231332" y="7706"/>
                </a:lnTo>
                <a:lnTo>
                  <a:pt x="233300" y="9675"/>
                </a:lnTo>
                <a:lnTo>
                  <a:pt x="236069" y="9675"/>
                </a:lnTo>
                <a:close/>
                <a:moveTo>
                  <a:pt x="230532" y="6606"/>
                </a:moveTo>
                <a:lnTo>
                  <a:pt x="228230" y="8874"/>
                </a:lnTo>
                <a:lnTo>
                  <a:pt x="224995" y="8874"/>
                </a:lnTo>
                <a:lnTo>
                  <a:pt x="223327" y="7206"/>
                </a:lnTo>
                <a:lnTo>
                  <a:pt x="227396" y="7206"/>
                </a:lnTo>
                <a:lnTo>
                  <a:pt x="227663" y="7106"/>
                </a:lnTo>
                <a:lnTo>
                  <a:pt x="230532" y="4237"/>
                </a:lnTo>
                <a:close/>
                <a:moveTo>
                  <a:pt x="224427" y="9441"/>
                </a:moveTo>
                <a:lnTo>
                  <a:pt x="224427" y="12710"/>
                </a:lnTo>
                <a:lnTo>
                  <a:pt x="222126" y="15012"/>
                </a:lnTo>
                <a:lnTo>
                  <a:pt x="219757" y="15012"/>
                </a:lnTo>
                <a:lnTo>
                  <a:pt x="222760" y="12010"/>
                </a:lnTo>
                <a:lnTo>
                  <a:pt x="222760" y="7773"/>
                </a:lnTo>
                <a:close/>
                <a:moveTo>
                  <a:pt x="211285" y="15012"/>
                </a:moveTo>
                <a:lnTo>
                  <a:pt x="208916" y="15012"/>
                </a:lnTo>
                <a:lnTo>
                  <a:pt x="206648" y="12710"/>
                </a:lnTo>
                <a:lnTo>
                  <a:pt x="206648" y="9441"/>
                </a:lnTo>
                <a:lnTo>
                  <a:pt x="208316" y="7773"/>
                </a:lnTo>
                <a:lnTo>
                  <a:pt x="208316" y="12010"/>
                </a:lnTo>
                <a:close/>
                <a:moveTo>
                  <a:pt x="206081" y="8907"/>
                </a:moveTo>
                <a:lnTo>
                  <a:pt x="202812" y="8907"/>
                </a:lnTo>
                <a:lnTo>
                  <a:pt x="200544" y="6606"/>
                </a:lnTo>
                <a:lnTo>
                  <a:pt x="200544" y="4237"/>
                </a:lnTo>
                <a:lnTo>
                  <a:pt x="203412" y="7106"/>
                </a:lnTo>
                <a:lnTo>
                  <a:pt x="203679" y="7206"/>
                </a:lnTo>
                <a:lnTo>
                  <a:pt x="207749" y="7206"/>
                </a:lnTo>
                <a:close/>
                <a:moveTo>
                  <a:pt x="199743" y="6606"/>
                </a:moveTo>
                <a:lnTo>
                  <a:pt x="197441" y="8874"/>
                </a:lnTo>
                <a:lnTo>
                  <a:pt x="194206" y="8874"/>
                </a:lnTo>
                <a:lnTo>
                  <a:pt x="192538" y="7206"/>
                </a:lnTo>
                <a:lnTo>
                  <a:pt x="196741" y="7206"/>
                </a:lnTo>
                <a:lnTo>
                  <a:pt x="199743" y="4237"/>
                </a:lnTo>
                <a:close/>
                <a:moveTo>
                  <a:pt x="193639" y="9441"/>
                </a:moveTo>
                <a:lnTo>
                  <a:pt x="193639" y="12710"/>
                </a:lnTo>
                <a:lnTo>
                  <a:pt x="191337" y="15012"/>
                </a:lnTo>
                <a:lnTo>
                  <a:pt x="188969" y="15012"/>
                </a:lnTo>
                <a:lnTo>
                  <a:pt x="191971" y="12010"/>
                </a:lnTo>
                <a:lnTo>
                  <a:pt x="191971" y="7773"/>
                </a:lnTo>
                <a:close/>
                <a:moveTo>
                  <a:pt x="180496" y="15012"/>
                </a:moveTo>
                <a:lnTo>
                  <a:pt x="178128" y="15012"/>
                </a:lnTo>
                <a:lnTo>
                  <a:pt x="175826" y="12710"/>
                </a:lnTo>
                <a:lnTo>
                  <a:pt x="175826" y="9441"/>
                </a:lnTo>
                <a:lnTo>
                  <a:pt x="177527" y="7773"/>
                </a:lnTo>
                <a:lnTo>
                  <a:pt x="177527" y="12010"/>
                </a:lnTo>
                <a:close/>
                <a:moveTo>
                  <a:pt x="175292" y="8907"/>
                </a:moveTo>
                <a:lnTo>
                  <a:pt x="172023" y="8907"/>
                </a:lnTo>
                <a:lnTo>
                  <a:pt x="169755" y="6606"/>
                </a:lnTo>
                <a:lnTo>
                  <a:pt x="169755" y="4237"/>
                </a:lnTo>
                <a:lnTo>
                  <a:pt x="172724" y="7206"/>
                </a:lnTo>
                <a:lnTo>
                  <a:pt x="176960" y="7206"/>
                </a:lnTo>
                <a:close/>
                <a:moveTo>
                  <a:pt x="168954" y="6606"/>
                </a:moveTo>
                <a:lnTo>
                  <a:pt x="166653" y="8874"/>
                </a:lnTo>
                <a:lnTo>
                  <a:pt x="163417" y="8874"/>
                </a:lnTo>
                <a:lnTo>
                  <a:pt x="161716" y="7206"/>
                </a:lnTo>
                <a:lnTo>
                  <a:pt x="165786" y="7206"/>
                </a:lnTo>
                <a:lnTo>
                  <a:pt x="166086" y="7106"/>
                </a:lnTo>
                <a:lnTo>
                  <a:pt x="168954" y="4237"/>
                </a:lnTo>
                <a:close/>
                <a:moveTo>
                  <a:pt x="162850" y="9441"/>
                </a:moveTo>
                <a:lnTo>
                  <a:pt x="162850" y="12710"/>
                </a:lnTo>
                <a:lnTo>
                  <a:pt x="160548" y="15012"/>
                </a:lnTo>
                <a:lnTo>
                  <a:pt x="158180" y="15012"/>
                </a:lnTo>
                <a:lnTo>
                  <a:pt x="161182" y="12010"/>
                </a:lnTo>
                <a:lnTo>
                  <a:pt x="161182" y="7773"/>
                </a:lnTo>
                <a:close/>
                <a:moveTo>
                  <a:pt x="149707" y="15012"/>
                </a:moveTo>
                <a:lnTo>
                  <a:pt x="147339" y="15012"/>
                </a:lnTo>
                <a:lnTo>
                  <a:pt x="145037" y="12710"/>
                </a:lnTo>
                <a:lnTo>
                  <a:pt x="145037" y="9441"/>
                </a:lnTo>
                <a:lnTo>
                  <a:pt x="146739" y="7773"/>
                </a:lnTo>
                <a:lnTo>
                  <a:pt x="146739" y="12010"/>
                </a:lnTo>
                <a:close/>
                <a:moveTo>
                  <a:pt x="144504" y="8907"/>
                </a:moveTo>
                <a:lnTo>
                  <a:pt x="141235" y="8907"/>
                </a:lnTo>
                <a:lnTo>
                  <a:pt x="138933" y="6606"/>
                </a:lnTo>
                <a:lnTo>
                  <a:pt x="138933" y="4237"/>
                </a:lnTo>
                <a:lnTo>
                  <a:pt x="141835" y="7106"/>
                </a:lnTo>
                <a:lnTo>
                  <a:pt x="142102" y="7206"/>
                </a:lnTo>
                <a:lnTo>
                  <a:pt x="146172" y="7206"/>
                </a:lnTo>
                <a:close/>
                <a:moveTo>
                  <a:pt x="138166" y="6606"/>
                </a:moveTo>
                <a:lnTo>
                  <a:pt x="135864" y="8874"/>
                </a:lnTo>
                <a:lnTo>
                  <a:pt x="132629" y="8874"/>
                </a:lnTo>
                <a:lnTo>
                  <a:pt x="130927" y="7206"/>
                </a:lnTo>
                <a:lnTo>
                  <a:pt x="135164" y="7206"/>
                </a:lnTo>
                <a:lnTo>
                  <a:pt x="138166" y="4237"/>
                </a:lnTo>
                <a:close/>
                <a:moveTo>
                  <a:pt x="132061" y="9441"/>
                </a:moveTo>
                <a:lnTo>
                  <a:pt x="132061" y="12710"/>
                </a:lnTo>
                <a:lnTo>
                  <a:pt x="129760" y="15012"/>
                </a:lnTo>
                <a:lnTo>
                  <a:pt x="127391" y="15012"/>
                </a:lnTo>
                <a:lnTo>
                  <a:pt x="130394" y="12010"/>
                </a:lnTo>
                <a:lnTo>
                  <a:pt x="130394" y="7773"/>
                </a:lnTo>
                <a:close/>
                <a:moveTo>
                  <a:pt x="118919" y="15012"/>
                </a:moveTo>
                <a:lnTo>
                  <a:pt x="116550" y="15012"/>
                </a:lnTo>
                <a:lnTo>
                  <a:pt x="114249" y="12710"/>
                </a:lnTo>
                <a:lnTo>
                  <a:pt x="114249" y="9441"/>
                </a:lnTo>
                <a:lnTo>
                  <a:pt x="115950" y="7773"/>
                </a:lnTo>
                <a:lnTo>
                  <a:pt x="115950" y="12010"/>
                </a:lnTo>
                <a:close/>
                <a:moveTo>
                  <a:pt x="113682" y="8907"/>
                </a:moveTo>
                <a:lnTo>
                  <a:pt x="110446" y="8907"/>
                </a:lnTo>
                <a:lnTo>
                  <a:pt x="108144" y="6606"/>
                </a:lnTo>
                <a:lnTo>
                  <a:pt x="108144" y="4237"/>
                </a:lnTo>
                <a:lnTo>
                  <a:pt x="111147" y="7206"/>
                </a:lnTo>
                <a:lnTo>
                  <a:pt x="115383" y="7206"/>
                </a:lnTo>
                <a:close/>
                <a:moveTo>
                  <a:pt x="107377" y="6606"/>
                </a:moveTo>
                <a:lnTo>
                  <a:pt x="105076" y="8874"/>
                </a:lnTo>
                <a:lnTo>
                  <a:pt x="101840" y="8874"/>
                </a:lnTo>
                <a:lnTo>
                  <a:pt x="100139" y="7206"/>
                </a:lnTo>
                <a:lnTo>
                  <a:pt x="104208" y="7206"/>
                </a:lnTo>
                <a:lnTo>
                  <a:pt x="104475" y="7106"/>
                </a:lnTo>
                <a:lnTo>
                  <a:pt x="107377" y="4237"/>
                </a:lnTo>
                <a:lnTo>
                  <a:pt x="107377" y="6606"/>
                </a:lnTo>
                <a:close/>
                <a:moveTo>
                  <a:pt x="101273" y="9441"/>
                </a:moveTo>
                <a:lnTo>
                  <a:pt x="101273" y="12710"/>
                </a:lnTo>
                <a:lnTo>
                  <a:pt x="98971" y="15012"/>
                </a:lnTo>
                <a:lnTo>
                  <a:pt x="96603" y="15012"/>
                </a:lnTo>
                <a:lnTo>
                  <a:pt x="99605" y="12010"/>
                </a:lnTo>
                <a:lnTo>
                  <a:pt x="99605" y="7773"/>
                </a:lnTo>
                <a:close/>
                <a:moveTo>
                  <a:pt x="88130" y="15012"/>
                </a:moveTo>
                <a:lnTo>
                  <a:pt x="85762" y="15012"/>
                </a:lnTo>
                <a:lnTo>
                  <a:pt x="83460" y="12710"/>
                </a:lnTo>
                <a:lnTo>
                  <a:pt x="83460" y="9441"/>
                </a:lnTo>
                <a:lnTo>
                  <a:pt x="85128" y="7773"/>
                </a:lnTo>
                <a:lnTo>
                  <a:pt x="85128" y="12010"/>
                </a:lnTo>
                <a:close/>
                <a:moveTo>
                  <a:pt x="82893" y="8907"/>
                </a:moveTo>
                <a:lnTo>
                  <a:pt x="79657" y="8907"/>
                </a:lnTo>
                <a:lnTo>
                  <a:pt x="77356" y="6606"/>
                </a:lnTo>
                <a:lnTo>
                  <a:pt x="77356" y="4237"/>
                </a:lnTo>
                <a:lnTo>
                  <a:pt x="80224" y="7106"/>
                </a:lnTo>
                <a:lnTo>
                  <a:pt x="80525" y="7206"/>
                </a:lnTo>
                <a:lnTo>
                  <a:pt x="84594" y="7206"/>
                </a:lnTo>
                <a:close/>
                <a:moveTo>
                  <a:pt x="76589" y="6606"/>
                </a:moveTo>
                <a:lnTo>
                  <a:pt x="74287" y="8874"/>
                </a:lnTo>
                <a:lnTo>
                  <a:pt x="71018" y="8874"/>
                </a:lnTo>
                <a:lnTo>
                  <a:pt x="69350" y="7206"/>
                </a:lnTo>
                <a:lnTo>
                  <a:pt x="73586" y="7206"/>
                </a:lnTo>
                <a:lnTo>
                  <a:pt x="76589" y="4237"/>
                </a:lnTo>
                <a:close/>
                <a:moveTo>
                  <a:pt x="70484" y="9441"/>
                </a:moveTo>
                <a:lnTo>
                  <a:pt x="70484" y="12710"/>
                </a:lnTo>
                <a:lnTo>
                  <a:pt x="68183" y="15012"/>
                </a:lnTo>
                <a:lnTo>
                  <a:pt x="65814" y="15012"/>
                </a:lnTo>
                <a:lnTo>
                  <a:pt x="68816" y="12010"/>
                </a:lnTo>
                <a:lnTo>
                  <a:pt x="68816" y="7773"/>
                </a:lnTo>
                <a:close/>
                <a:moveTo>
                  <a:pt x="57341" y="15012"/>
                </a:moveTo>
                <a:lnTo>
                  <a:pt x="54973" y="15012"/>
                </a:lnTo>
                <a:lnTo>
                  <a:pt x="52671" y="12710"/>
                </a:lnTo>
                <a:lnTo>
                  <a:pt x="52671" y="9441"/>
                </a:lnTo>
                <a:lnTo>
                  <a:pt x="54339" y="7773"/>
                </a:lnTo>
                <a:lnTo>
                  <a:pt x="54339" y="12010"/>
                </a:lnTo>
                <a:close/>
                <a:moveTo>
                  <a:pt x="52104" y="8907"/>
                </a:moveTo>
                <a:lnTo>
                  <a:pt x="48869" y="8907"/>
                </a:lnTo>
                <a:lnTo>
                  <a:pt x="46567" y="6606"/>
                </a:lnTo>
                <a:lnTo>
                  <a:pt x="46567" y="4237"/>
                </a:lnTo>
                <a:lnTo>
                  <a:pt x="49569" y="7206"/>
                </a:lnTo>
                <a:lnTo>
                  <a:pt x="53806" y="7206"/>
                </a:lnTo>
                <a:close/>
                <a:moveTo>
                  <a:pt x="45767" y="6606"/>
                </a:moveTo>
                <a:lnTo>
                  <a:pt x="43498" y="8874"/>
                </a:lnTo>
                <a:lnTo>
                  <a:pt x="40229" y="8874"/>
                </a:lnTo>
                <a:lnTo>
                  <a:pt x="38561" y="7206"/>
                </a:lnTo>
                <a:lnTo>
                  <a:pt x="42631" y="7206"/>
                </a:lnTo>
                <a:lnTo>
                  <a:pt x="42898" y="7106"/>
                </a:lnTo>
                <a:lnTo>
                  <a:pt x="45767" y="4237"/>
                </a:lnTo>
                <a:close/>
                <a:moveTo>
                  <a:pt x="39696" y="9441"/>
                </a:moveTo>
                <a:lnTo>
                  <a:pt x="39696" y="12710"/>
                </a:lnTo>
                <a:lnTo>
                  <a:pt x="37394" y="15012"/>
                </a:lnTo>
                <a:lnTo>
                  <a:pt x="35026" y="15012"/>
                </a:lnTo>
                <a:lnTo>
                  <a:pt x="37994" y="12010"/>
                </a:lnTo>
                <a:lnTo>
                  <a:pt x="37994" y="7773"/>
                </a:lnTo>
                <a:close/>
                <a:moveTo>
                  <a:pt x="26553" y="15012"/>
                </a:moveTo>
                <a:lnTo>
                  <a:pt x="24184" y="15012"/>
                </a:lnTo>
                <a:lnTo>
                  <a:pt x="21883" y="12710"/>
                </a:lnTo>
                <a:lnTo>
                  <a:pt x="21883" y="9441"/>
                </a:lnTo>
                <a:lnTo>
                  <a:pt x="23551" y="7773"/>
                </a:lnTo>
                <a:lnTo>
                  <a:pt x="23551" y="12010"/>
                </a:lnTo>
                <a:close/>
                <a:moveTo>
                  <a:pt x="21316" y="8907"/>
                </a:moveTo>
                <a:lnTo>
                  <a:pt x="18080" y="8907"/>
                </a:lnTo>
                <a:lnTo>
                  <a:pt x="15778" y="6606"/>
                </a:lnTo>
                <a:lnTo>
                  <a:pt x="15778" y="4237"/>
                </a:lnTo>
                <a:lnTo>
                  <a:pt x="18647" y="7106"/>
                </a:lnTo>
                <a:lnTo>
                  <a:pt x="18914" y="7206"/>
                </a:lnTo>
                <a:lnTo>
                  <a:pt x="22984" y="7206"/>
                </a:lnTo>
                <a:close/>
                <a:moveTo>
                  <a:pt x="14978" y="6606"/>
                </a:moveTo>
                <a:lnTo>
                  <a:pt x="12710" y="8874"/>
                </a:lnTo>
                <a:lnTo>
                  <a:pt x="9441" y="8874"/>
                </a:lnTo>
                <a:lnTo>
                  <a:pt x="7773" y="7206"/>
                </a:lnTo>
                <a:lnTo>
                  <a:pt x="12009" y="7206"/>
                </a:lnTo>
                <a:lnTo>
                  <a:pt x="14978" y="4237"/>
                </a:lnTo>
                <a:lnTo>
                  <a:pt x="14978" y="6606"/>
                </a:lnTo>
                <a:close/>
                <a:moveTo>
                  <a:pt x="9441" y="21883"/>
                </a:moveTo>
                <a:lnTo>
                  <a:pt x="12710" y="21883"/>
                </a:lnTo>
                <a:lnTo>
                  <a:pt x="14978" y="24185"/>
                </a:lnTo>
                <a:lnTo>
                  <a:pt x="14978" y="26553"/>
                </a:lnTo>
                <a:lnTo>
                  <a:pt x="12009" y="23551"/>
                </a:lnTo>
                <a:lnTo>
                  <a:pt x="7773" y="23551"/>
                </a:lnTo>
                <a:close/>
                <a:moveTo>
                  <a:pt x="14978" y="33892"/>
                </a:moveTo>
                <a:lnTo>
                  <a:pt x="11675" y="37228"/>
                </a:lnTo>
                <a:lnTo>
                  <a:pt x="6972" y="37228"/>
                </a:lnTo>
                <a:lnTo>
                  <a:pt x="5438" y="35693"/>
                </a:lnTo>
                <a:lnTo>
                  <a:pt x="11042" y="35693"/>
                </a:lnTo>
                <a:lnTo>
                  <a:pt x="14978" y="31757"/>
                </a:lnTo>
                <a:lnTo>
                  <a:pt x="14978" y="33892"/>
                </a:lnTo>
                <a:close/>
                <a:moveTo>
                  <a:pt x="7206" y="42631"/>
                </a:moveTo>
                <a:lnTo>
                  <a:pt x="7206" y="38562"/>
                </a:lnTo>
                <a:lnTo>
                  <a:pt x="8873" y="40230"/>
                </a:lnTo>
                <a:lnTo>
                  <a:pt x="8873" y="43499"/>
                </a:lnTo>
                <a:lnTo>
                  <a:pt x="6605" y="45800"/>
                </a:lnTo>
                <a:lnTo>
                  <a:pt x="4237" y="45800"/>
                </a:lnTo>
                <a:lnTo>
                  <a:pt x="7106" y="42932"/>
                </a:lnTo>
                <a:close/>
                <a:moveTo>
                  <a:pt x="6605" y="46568"/>
                </a:moveTo>
                <a:lnTo>
                  <a:pt x="8873" y="48869"/>
                </a:lnTo>
                <a:lnTo>
                  <a:pt x="8873" y="52105"/>
                </a:lnTo>
                <a:lnTo>
                  <a:pt x="7206" y="53806"/>
                </a:lnTo>
                <a:lnTo>
                  <a:pt x="7206" y="49570"/>
                </a:lnTo>
                <a:lnTo>
                  <a:pt x="4203" y="46568"/>
                </a:lnTo>
                <a:close/>
                <a:moveTo>
                  <a:pt x="9441" y="52672"/>
                </a:moveTo>
                <a:lnTo>
                  <a:pt x="12710" y="52672"/>
                </a:lnTo>
                <a:lnTo>
                  <a:pt x="14978" y="54974"/>
                </a:lnTo>
                <a:lnTo>
                  <a:pt x="14978" y="57342"/>
                </a:lnTo>
                <a:lnTo>
                  <a:pt x="12009" y="54340"/>
                </a:lnTo>
                <a:lnTo>
                  <a:pt x="7773" y="54340"/>
                </a:lnTo>
                <a:close/>
                <a:moveTo>
                  <a:pt x="14978" y="64714"/>
                </a:moveTo>
                <a:lnTo>
                  <a:pt x="11675" y="68016"/>
                </a:lnTo>
                <a:lnTo>
                  <a:pt x="6972" y="68016"/>
                </a:lnTo>
                <a:lnTo>
                  <a:pt x="5438" y="66482"/>
                </a:lnTo>
                <a:lnTo>
                  <a:pt x="11042" y="66482"/>
                </a:lnTo>
                <a:lnTo>
                  <a:pt x="14978" y="62546"/>
                </a:lnTo>
                <a:lnTo>
                  <a:pt x="14978" y="64714"/>
                </a:lnTo>
                <a:close/>
                <a:moveTo>
                  <a:pt x="7206" y="69351"/>
                </a:moveTo>
                <a:lnTo>
                  <a:pt x="8873" y="71052"/>
                </a:lnTo>
                <a:lnTo>
                  <a:pt x="8873" y="74287"/>
                </a:lnTo>
                <a:lnTo>
                  <a:pt x="6605" y="76589"/>
                </a:lnTo>
                <a:lnTo>
                  <a:pt x="4237" y="76589"/>
                </a:lnTo>
                <a:lnTo>
                  <a:pt x="7206" y="73587"/>
                </a:lnTo>
                <a:lnTo>
                  <a:pt x="7206" y="69351"/>
                </a:lnTo>
                <a:close/>
                <a:moveTo>
                  <a:pt x="9441" y="83461"/>
                </a:moveTo>
                <a:lnTo>
                  <a:pt x="12710" y="83461"/>
                </a:lnTo>
                <a:lnTo>
                  <a:pt x="14978" y="85762"/>
                </a:lnTo>
                <a:lnTo>
                  <a:pt x="14978" y="88131"/>
                </a:lnTo>
                <a:lnTo>
                  <a:pt x="12009" y="85129"/>
                </a:lnTo>
                <a:lnTo>
                  <a:pt x="7773" y="85129"/>
                </a:lnTo>
                <a:close/>
                <a:moveTo>
                  <a:pt x="14978" y="95503"/>
                </a:moveTo>
                <a:lnTo>
                  <a:pt x="11675" y="98805"/>
                </a:lnTo>
                <a:lnTo>
                  <a:pt x="6972" y="98805"/>
                </a:lnTo>
                <a:lnTo>
                  <a:pt x="5438" y="97271"/>
                </a:lnTo>
                <a:lnTo>
                  <a:pt x="11042" y="97271"/>
                </a:lnTo>
                <a:lnTo>
                  <a:pt x="14978" y="93334"/>
                </a:lnTo>
                <a:lnTo>
                  <a:pt x="14978" y="95503"/>
                </a:lnTo>
                <a:close/>
                <a:moveTo>
                  <a:pt x="7206" y="104209"/>
                </a:moveTo>
                <a:lnTo>
                  <a:pt x="7206" y="100139"/>
                </a:lnTo>
                <a:lnTo>
                  <a:pt x="8873" y="101840"/>
                </a:lnTo>
                <a:lnTo>
                  <a:pt x="8873" y="105076"/>
                </a:lnTo>
                <a:lnTo>
                  <a:pt x="6605" y="107378"/>
                </a:lnTo>
                <a:lnTo>
                  <a:pt x="4237" y="107378"/>
                </a:lnTo>
                <a:lnTo>
                  <a:pt x="7106" y="104509"/>
                </a:lnTo>
                <a:close/>
                <a:moveTo>
                  <a:pt x="6605" y="108178"/>
                </a:moveTo>
                <a:lnTo>
                  <a:pt x="8873" y="110447"/>
                </a:lnTo>
                <a:lnTo>
                  <a:pt x="8873" y="113716"/>
                </a:lnTo>
                <a:lnTo>
                  <a:pt x="7206" y="115384"/>
                </a:lnTo>
                <a:lnTo>
                  <a:pt x="7206" y="111147"/>
                </a:lnTo>
                <a:lnTo>
                  <a:pt x="4203" y="108145"/>
                </a:lnTo>
                <a:lnTo>
                  <a:pt x="6605" y="108145"/>
                </a:lnTo>
                <a:close/>
                <a:moveTo>
                  <a:pt x="9441" y="114249"/>
                </a:moveTo>
                <a:lnTo>
                  <a:pt x="12710" y="114249"/>
                </a:lnTo>
                <a:lnTo>
                  <a:pt x="14978" y="116551"/>
                </a:lnTo>
                <a:lnTo>
                  <a:pt x="14978" y="118919"/>
                </a:lnTo>
                <a:lnTo>
                  <a:pt x="12009" y="115951"/>
                </a:lnTo>
                <a:lnTo>
                  <a:pt x="7773" y="115951"/>
                </a:lnTo>
                <a:close/>
                <a:moveTo>
                  <a:pt x="15778" y="116551"/>
                </a:moveTo>
                <a:lnTo>
                  <a:pt x="18080" y="114249"/>
                </a:lnTo>
                <a:lnTo>
                  <a:pt x="21316" y="114249"/>
                </a:lnTo>
                <a:lnTo>
                  <a:pt x="22984" y="115951"/>
                </a:lnTo>
                <a:lnTo>
                  <a:pt x="18947" y="115951"/>
                </a:lnTo>
                <a:lnTo>
                  <a:pt x="18647" y="116051"/>
                </a:lnTo>
                <a:lnTo>
                  <a:pt x="15778" y="118919"/>
                </a:lnTo>
                <a:close/>
                <a:moveTo>
                  <a:pt x="21883" y="113716"/>
                </a:moveTo>
                <a:lnTo>
                  <a:pt x="21883" y="110447"/>
                </a:lnTo>
                <a:lnTo>
                  <a:pt x="24184" y="108178"/>
                </a:lnTo>
                <a:lnTo>
                  <a:pt x="26553" y="108178"/>
                </a:lnTo>
                <a:lnTo>
                  <a:pt x="23551" y="111147"/>
                </a:lnTo>
                <a:lnTo>
                  <a:pt x="23551" y="115384"/>
                </a:lnTo>
                <a:close/>
                <a:moveTo>
                  <a:pt x="35026" y="108178"/>
                </a:moveTo>
                <a:lnTo>
                  <a:pt x="37394" y="108178"/>
                </a:lnTo>
                <a:lnTo>
                  <a:pt x="39696" y="110447"/>
                </a:lnTo>
                <a:lnTo>
                  <a:pt x="39696" y="113716"/>
                </a:lnTo>
                <a:lnTo>
                  <a:pt x="37994" y="115384"/>
                </a:lnTo>
                <a:lnTo>
                  <a:pt x="37994" y="111147"/>
                </a:lnTo>
                <a:close/>
                <a:moveTo>
                  <a:pt x="40229" y="114249"/>
                </a:moveTo>
                <a:lnTo>
                  <a:pt x="43498" y="114249"/>
                </a:lnTo>
                <a:lnTo>
                  <a:pt x="45767" y="116551"/>
                </a:lnTo>
                <a:lnTo>
                  <a:pt x="45767" y="118919"/>
                </a:lnTo>
                <a:lnTo>
                  <a:pt x="42898" y="116051"/>
                </a:lnTo>
                <a:lnTo>
                  <a:pt x="42631" y="115951"/>
                </a:lnTo>
                <a:lnTo>
                  <a:pt x="38561" y="115951"/>
                </a:lnTo>
                <a:close/>
                <a:moveTo>
                  <a:pt x="46567" y="116551"/>
                </a:moveTo>
                <a:lnTo>
                  <a:pt x="48869" y="114249"/>
                </a:lnTo>
                <a:lnTo>
                  <a:pt x="52104" y="114249"/>
                </a:lnTo>
                <a:lnTo>
                  <a:pt x="53806" y="115951"/>
                </a:lnTo>
                <a:lnTo>
                  <a:pt x="49569" y="115951"/>
                </a:lnTo>
                <a:lnTo>
                  <a:pt x="46567" y="118919"/>
                </a:lnTo>
                <a:close/>
                <a:moveTo>
                  <a:pt x="52671" y="113716"/>
                </a:moveTo>
                <a:lnTo>
                  <a:pt x="52671" y="110447"/>
                </a:lnTo>
                <a:lnTo>
                  <a:pt x="54973" y="108178"/>
                </a:lnTo>
                <a:lnTo>
                  <a:pt x="57341" y="108178"/>
                </a:lnTo>
                <a:lnTo>
                  <a:pt x="54339" y="111147"/>
                </a:lnTo>
                <a:lnTo>
                  <a:pt x="54339" y="115384"/>
                </a:lnTo>
                <a:close/>
                <a:moveTo>
                  <a:pt x="65814" y="108178"/>
                </a:moveTo>
                <a:lnTo>
                  <a:pt x="68183" y="108178"/>
                </a:lnTo>
                <a:lnTo>
                  <a:pt x="70484" y="110447"/>
                </a:lnTo>
                <a:lnTo>
                  <a:pt x="70484" y="113716"/>
                </a:lnTo>
                <a:lnTo>
                  <a:pt x="68783" y="115384"/>
                </a:lnTo>
                <a:lnTo>
                  <a:pt x="68783" y="111147"/>
                </a:lnTo>
                <a:close/>
                <a:moveTo>
                  <a:pt x="71018" y="114249"/>
                </a:moveTo>
                <a:lnTo>
                  <a:pt x="74287" y="114249"/>
                </a:lnTo>
                <a:lnTo>
                  <a:pt x="76555" y="116551"/>
                </a:lnTo>
                <a:lnTo>
                  <a:pt x="76555" y="118919"/>
                </a:lnTo>
                <a:lnTo>
                  <a:pt x="73586" y="115951"/>
                </a:lnTo>
                <a:lnTo>
                  <a:pt x="69350" y="115951"/>
                </a:lnTo>
                <a:close/>
                <a:moveTo>
                  <a:pt x="77356" y="116551"/>
                </a:moveTo>
                <a:lnTo>
                  <a:pt x="79657" y="114249"/>
                </a:lnTo>
                <a:lnTo>
                  <a:pt x="82893" y="114249"/>
                </a:lnTo>
                <a:lnTo>
                  <a:pt x="84594" y="115951"/>
                </a:lnTo>
                <a:lnTo>
                  <a:pt x="80525" y="115951"/>
                </a:lnTo>
                <a:lnTo>
                  <a:pt x="80224" y="116051"/>
                </a:lnTo>
                <a:lnTo>
                  <a:pt x="77356" y="118919"/>
                </a:lnTo>
                <a:lnTo>
                  <a:pt x="77356" y="116551"/>
                </a:lnTo>
                <a:close/>
                <a:moveTo>
                  <a:pt x="83460" y="113716"/>
                </a:moveTo>
                <a:lnTo>
                  <a:pt x="83460" y="110447"/>
                </a:lnTo>
                <a:lnTo>
                  <a:pt x="85762" y="108178"/>
                </a:lnTo>
                <a:lnTo>
                  <a:pt x="88130" y="108178"/>
                </a:lnTo>
                <a:lnTo>
                  <a:pt x="85128" y="111147"/>
                </a:lnTo>
                <a:lnTo>
                  <a:pt x="85128" y="115384"/>
                </a:lnTo>
                <a:close/>
                <a:moveTo>
                  <a:pt x="96603" y="108178"/>
                </a:moveTo>
                <a:lnTo>
                  <a:pt x="98971" y="108178"/>
                </a:lnTo>
                <a:lnTo>
                  <a:pt x="101273" y="110447"/>
                </a:lnTo>
                <a:lnTo>
                  <a:pt x="101273" y="113716"/>
                </a:lnTo>
                <a:lnTo>
                  <a:pt x="99605" y="115384"/>
                </a:lnTo>
                <a:lnTo>
                  <a:pt x="99605" y="111147"/>
                </a:lnTo>
                <a:close/>
                <a:moveTo>
                  <a:pt x="101840" y="114249"/>
                </a:moveTo>
                <a:lnTo>
                  <a:pt x="105076" y="114249"/>
                </a:lnTo>
                <a:lnTo>
                  <a:pt x="107377" y="116551"/>
                </a:lnTo>
                <a:lnTo>
                  <a:pt x="107377" y="118919"/>
                </a:lnTo>
                <a:lnTo>
                  <a:pt x="104508" y="116051"/>
                </a:lnTo>
                <a:lnTo>
                  <a:pt x="104208" y="115951"/>
                </a:lnTo>
                <a:lnTo>
                  <a:pt x="100139" y="115951"/>
                </a:lnTo>
                <a:close/>
                <a:moveTo>
                  <a:pt x="108144" y="116551"/>
                </a:moveTo>
                <a:lnTo>
                  <a:pt x="110446" y="114249"/>
                </a:lnTo>
                <a:lnTo>
                  <a:pt x="113682" y="114249"/>
                </a:lnTo>
                <a:lnTo>
                  <a:pt x="115383" y="115951"/>
                </a:lnTo>
                <a:lnTo>
                  <a:pt x="111147" y="115951"/>
                </a:lnTo>
                <a:lnTo>
                  <a:pt x="108144" y="118919"/>
                </a:lnTo>
                <a:close/>
                <a:moveTo>
                  <a:pt x="114249" y="113716"/>
                </a:moveTo>
                <a:lnTo>
                  <a:pt x="114249" y="110447"/>
                </a:lnTo>
                <a:lnTo>
                  <a:pt x="116550" y="108178"/>
                </a:lnTo>
                <a:lnTo>
                  <a:pt x="118919" y="108178"/>
                </a:lnTo>
                <a:lnTo>
                  <a:pt x="115917" y="111147"/>
                </a:lnTo>
                <a:lnTo>
                  <a:pt x="115917" y="115384"/>
                </a:lnTo>
                <a:close/>
                <a:moveTo>
                  <a:pt x="127391" y="108178"/>
                </a:moveTo>
                <a:lnTo>
                  <a:pt x="129760" y="108178"/>
                </a:lnTo>
                <a:lnTo>
                  <a:pt x="132061" y="110447"/>
                </a:lnTo>
                <a:lnTo>
                  <a:pt x="132061" y="113716"/>
                </a:lnTo>
                <a:lnTo>
                  <a:pt x="130394" y="115384"/>
                </a:lnTo>
                <a:lnTo>
                  <a:pt x="130394" y="111147"/>
                </a:lnTo>
                <a:close/>
                <a:moveTo>
                  <a:pt x="132629" y="114249"/>
                </a:moveTo>
                <a:lnTo>
                  <a:pt x="135864" y="114249"/>
                </a:lnTo>
                <a:lnTo>
                  <a:pt x="138166" y="116551"/>
                </a:lnTo>
                <a:lnTo>
                  <a:pt x="138166" y="118919"/>
                </a:lnTo>
                <a:lnTo>
                  <a:pt x="135164" y="115951"/>
                </a:lnTo>
                <a:lnTo>
                  <a:pt x="130927" y="115951"/>
                </a:lnTo>
                <a:close/>
                <a:moveTo>
                  <a:pt x="138933" y="116551"/>
                </a:moveTo>
                <a:lnTo>
                  <a:pt x="141235" y="114249"/>
                </a:lnTo>
                <a:lnTo>
                  <a:pt x="144504" y="114249"/>
                </a:lnTo>
                <a:lnTo>
                  <a:pt x="146172" y="115951"/>
                </a:lnTo>
                <a:lnTo>
                  <a:pt x="142102" y="115951"/>
                </a:lnTo>
                <a:lnTo>
                  <a:pt x="141835" y="116051"/>
                </a:lnTo>
                <a:lnTo>
                  <a:pt x="138933" y="118919"/>
                </a:lnTo>
                <a:close/>
                <a:moveTo>
                  <a:pt x="145037" y="113716"/>
                </a:moveTo>
                <a:lnTo>
                  <a:pt x="145037" y="110447"/>
                </a:lnTo>
                <a:lnTo>
                  <a:pt x="147339" y="108178"/>
                </a:lnTo>
                <a:lnTo>
                  <a:pt x="149707" y="108178"/>
                </a:lnTo>
                <a:lnTo>
                  <a:pt x="146705" y="111147"/>
                </a:lnTo>
                <a:lnTo>
                  <a:pt x="146705" y="115384"/>
                </a:lnTo>
                <a:close/>
                <a:moveTo>
                  <a:pt x="158180" y="108178"/>
                </a:moveTo>
                <a:lnTo>
                  <a:pt x="160548" y="108178"/>
                </a:lnTo>
                <a:lnTo>
                  <a:pt x="162850" y="110447"/>
                </a:lnTo>
                <a:lnTo>
                  <a:pt x="162850" y="113716"/>
                </a:lnTo>
                <a:lnTo>
                  <a:pt x="161182" y="115384"/>
                </a:lnTo>
                <a:lnTo>
                  <a:pt x="161182" y="111147"/>
                </a:lnTo>
                <a:close/>
                <a:moveTo>
                  <a:pt x="163417" y="114249"/>
                </a:moveTo>
                <a:lnTo>
                  <a:pt x="166653" y="114249"/>
                </a:lnTo>
                <a:lnTo>
                  <a:pt x="168954" y="116551"/>
                </a:lnTo>
                <a:lnTo>
                  <a:pt x="168954" y="118919"/>
                </a:lnTo>
                <a:lnTo>
                  <a:pt x="166086" y="116051"/>
                </a:lnTo>
                <a:lnTo>
                  <a:pt x="165786" y="115951"/>
                </a:lnTo>
                <a:lnTo>
                  <a:pt x="161716" y="115951"/>
                </a:lnTo>
                <a:close/>
                <a:moveTo>
                  <a:pt x="169755" y="116551"/>
                </a:moveTo>
                <a:lnTo>
                  <a:pt x="172023" y="114249"/>
                </a:lnTo>
                <a:lnTo>
                  <a:pt x="175292" y="114249"/>
                </a:lnTo>
                <a:lnTo>
                  <a:pt x="176960" y="115951"/>
                </a:lnTo>
                <a:lnTo>
                  <a:pt x="172724" y="115951"/>
                </a:lnTo>
                <a:lnTo>
                  <a:pt x="169722" y="118919"/>
                </a:lnTo>
                <a:lnTo>
                  <a:pt x="169722" y="116551"/>
                </a:lnTo>
                <a:close/>
                <a:moveTo>
                  <a:pt x="175826" y="113716"/>
                </a:moveTo>
                <a:lnTo>
                  <a:pt x="175826" y="110447"/>
                </a:lnTo>
                <a:lnTo>
                  <a:pt x="178128" y="108178"/>
                </a:lnTo>
                <a:lnTo>
                  <a:pt x="180496" y="108178"/>
                </a:lnTo>
                <a:lnTo>
                  <a:pt x="177527" y="111147"/>
                </a:lnTo>
                <a:lnTo>
                  <a:pt x="177527" y="115384"/>
                </a:lnTo>
                <a:close/>
                <a:moveTo>
                  <a:pt x="188969" y="108178"/>
                </a:moveTo>
                <a:lnTo>
                  <a:pt x="191337" y="108178"/>
                </a:lnTo>
                <a:lnTo>
                  <a:pt x="193639" y="110447"/>
                </a:lnTo>
                <a:lnTo>
                  <a:pt x="193639" y="113716"/>
                </a:lnTo>
                <a:lnTo>
                  <a:pt x="191971" y="115384"/>
                </a:lnTo>
                <a:lnTo>
                  <a:pt x="191971" y="111147"/>
                </a:lnTo>
                <a:close/>
                <a:moveTo>
                  <a:pt x="194206" y="114249"/>
                </a:moveTo>
                <a:lnTo>
                  <a:pt x="197441" y="114249"/>
                </a:lnTo>
                <a:lnTo>
                  <a:pt x="199743" y="116551"/>
                </a:lnTo>
                <a:lnTo>
                  <a:pt x="199743" y="118919"/>
                </a:lnTo>
                <a:lnTo>
                  <a:pt x="196741" y="115951"/>
                </a:lnTo>
                <a:lnTo>
                  <a:pt x="192538" y="115951"/>
                </a:lnTo>
                <a:close/>
                <a:moveTo>
                  <a:pt x="200544" y="116551"/>
                </a:moveTo>
                <a:lnTo>
                  <a:pt x="202812" y="114249"/>
                </a:lnTo>
                <a:lnTo>
                  <a:pt x="206081" y="114249"/>
                </a:lnTo>
                <a:lnTo>
                  <a:pt x="207749" y="115951"/>
                </a:lnTo>
                <a:lnTo>
                  <a:pt x="203679" y="115951"/>
                </a:lnTo>
                <a:lnTo>
                  <a:pt x="203412" y="116051"/>
                </a:lnTo>
                <a:lnTo>
                  <a:pt x="200544" y="118919"/>
                </a:lnTo>
                <a:close/>
                <a:moveTo>
                  <a:pt x="206648" y="113716"/>
                </a:moveTo>
                <a:lnTo>
                  <a:pt x="206648" y="110447"/>
                </a:lnTo>
                <a:lnTo>
                  <a:pt x="208916" y="108178"/>
                </a:lnTo>
                <a:lnTo>
                  <a:pt x="211285" y="108178"/>
                </a:lnTo>
                <a:lnTo>
                  <a:pt x="208316" y="111147"/>
                </a:lnTo>
                <a:lnTo>
                  <a:pt x="208316" y="115384"/>
                </a:lnTo>
                <a:close/>
                <a:moveTo>
                  <a:pt x="219757" y="108178"/>
                </a:moveTo>
                <a:lnTo>
                  <a:pt x="222126" y="108178"/>
                </a:lnTo>
                <a:lnTo>
                  <a:pt x="224427" y="110447"/>
                </a:lnTo>
                <a:lnTo>
                  <a:pt x="224427" y="113716"/>
                </a:lnTo>
                <a:lnTo>
                  <a:pt x="222760" y="115384"/>
                </a:lnTo>
                <a:lnTo>
                  <a:pt x="222760" y="111147"/>
                </a:lnTo>
                <a:close/>
                <a:moveTo>
                  <a:pt x="224995" y="114249"/>
                </a:moveTo>
                <a:lnTo>
                  <a:pt x="228230" y="114249"/>
                </a:lnTo>
                <a:lnTo>
                  <a:pt x="230532" y="116551"/>
                </a:lnTo>
                <a:lnTo>
                  <a:pt x="230532" y="118919"/>
                </a:lnTo>
                <a:lnTo>
                  <a:pt x="227663" y="116051"/>
                </a:lnTo>
                <a:lnTo>
                  <a:pt x="227396" y="115951"/>
                </a:lnTo>
                <a:lnTo>
                  <a:pt x="223327" y="115951"/>
                </a:lnTo>
                <a:close/>
                <a:moveTo>
                  <a:pt x="231332" y="116551"/>
                </a:moveTo>
                <a:lnTo>
                  <a:pt x="233601" y="114249"/>
                </a:lnTo>
                <a:lnTo>
                  <a:pt x="236870" y="114249"/>
                </a:lnTo>
                <a:lnTo>
                  <a:pt x="238538" y="115951"/>
                </a:lnTo>
                <a:lnTo>
                  <a:pt x="234301" y="115951"/>
                </a:lnTo>
                <a:lnTo>
                  <a:pt x="231332" y="118919"/>
                </a:lnTo>
                <a:close/>
                <a:moveTo>
                  <a:pt x="236870" y="101273"/>
                </a:moveTo>
                <a:lnTo>
                  <a:pt x="233601" y="101273"/>
                </a:lnTo>
                <a:lnTo>
                  <a:pt x="231332" y="98972"/>
                </a:lnTo>
                <a:lnTo>
                  <a:pt x="231332" y="96603"/>
                </a:lnTo>
                <a:lnTo>
                  <a:pt x="234301" y="99606"/>
                </a:lnTo>
                <a:lnTo>
                  <a:pt x="238538" y="99606"/>
                </a:lnTo>
                <a:close/>
                <a:moveTo>
                  <a:pt x="231332" y="89265"/>
                </a:moveTo>
                <a:lnTo>
                  <a:pt x="234635" y="85929"/>
                </a:lnTo>
                <a:lnTo>
                  <a:pt x="239338" y="85929"/>
                </a:lnTo>
                <a:lnTo>
                  <a:pt x="240873" y="87464"/>
                </a:lnTo>
                <a:lnTo>
                  <a:pt x="235269" y="87464"/>
                </a:lnTo>
                <a:lnTo>
                  <a:pt x="231332" y="91400"/>
                </a:lnTo>
                <a:lnTo>
                  <a:pt x="231332" y="89265"/>
                </a:lnTo>
                <a:close/>
                <a:moveTo>
                  <a:pt x="239105" y="80525"/>
                </a:moveTo>
                <a:lnTo>
                  <a:pt x="239105" y="84595"/>
                </a:lnTo>
                <a:lnTo>
                  <a:pt x="237437" y="82927"/>
                </a:lnTo>
                <a:lnTo>
                  <a:pt x="237437" y="79658"/>
                </a:lnTo>
                <a:lnTo>
                  <a:pt x="239705" y="77356"/>
                </a:lnTo>
                <a:lnTo>
                  <a:pt x="242073" y="77356"/>
                </a:lnTo>
                <a:lnTo>
                  <a:pt x="239205" y="80225"/>
                </a:lnTo>
                <a:close/>
                <a:moveTo>
                  <a:pt x="239705" y="76589"/>
                </a:moveTo>
                <a:lnTo>
                  <a:pt x="237437" y="74287"/>
                </a:lnTo>
                <a:lnTo>
                  <a:pt x="237437" y="71052"/>
                </a:lnTo>
                <a:lnTo>
                  <a:pt x="239105" y="69351"/>
                </a:lnTo>
                <a:lnTo>
                  <a:pt x="239105" y="73587"/>
                </a:lnTo>
                <a:lnTo>
                  <a:pt x="242073" y="76589"/>
                </a:lnTo>
                <a:lnTo>
                  <a:pt x="239705" y="76589"/>
                </a:lnTo>
                <a:close/>
                <a:moveTo>
                  <a:pt x="236870" y="70485"/>
                </a:moveTo>
                <a:lnTo>
                  <a:pt x="233601" y="70485"/>
                </a:lnTo>
                <a:lnTo>
                  <a:pt x="231332" y="68183"/>
                </a:lnTo>
                <a:lnTo>
                  <a:pt x="231332" y="65815"/>
                </a:lnTo>
                <a:lnTo>
                  <a:pt x="234301" y="68817"/>
                </a:lnTo>
                <a:lnTo>
                  <a:pt x="238538" y="68817"/>
                </a:lnTo>
                <a:close/>
                <a:moveTo>
                  <a:pt x="231332" y="58476"/>
                </a:moveTo>
                <a:lnTo>
                  <a:pt x="234635" y="55140"/>
                </a:lnTo>
                <a:lnTo>
                  <a:pt x="239338" y="55140"/>
                </a:lnTo>
                <a:lnTo>
                  <a:pt x="240873" y="56675"/>
                </a:lnTo>
                <a:lnTo>
                  <a:pt x="235269" y="56675"/>
                </a:lnTo>
                <a:lnTo>
                  <a:pt x="231332" y="60611"/>
                </a:lnTo>
                <a:lnTo>
                  <a:pt x="231332" y="58476"/>
                </a:lnTo>
                <a:close/>
                <a:moveTo>
                  <a:pt x="239105" y="53806"/>
                </a:moveTo>
                <a:lnTo>
                  <a:pt x="237437" y="52105"/>
                </a:lnTo>
                <a:lnTo>
                  <a:pt x="237437" y="48869"/>
                </a:lnTo>
                <a:lnTo>
                  <a:pt x="239705" y="46568"/>
                </a:lnTo>
                <a:lnTo>
                  <a:pt x="242073" y="46568"/>
                </a:lnTo>
                <a:lnTo>
                  <a:pt x="239105" y="49570"/>
                </a:lnTo>
                <a:lnTo>
                  <a:pt x="239105" y="53806"/>
                </a:lnTo>
                <a:close/>
                <a:moveTo>
                  <a:pt x="236870" y="39696"/>
                </a:moveTo>
                <a:lnTo>
                  <a:pt x="233601" y="39696"/>
                </a:lnTo>
                <a:lnTo>
                  <a:pt x="231332" y="37394"/>
                </a:lnTo>
                <a:lnTo>
                  <a:pt x="231332" y="35026"/>
                </a:lnTo>
                <a:lnTo>
                  <a:pt x="234301" y="38028"/>
                </a:lnTo>
                <a:lnTo>
                  <a:pt x="238538" y="38028"/>
                </a:lnTo>
                <a:close/>
                <a:moveTo>
                  <a:pt x="231332" y="27654"/>
                </a:moveTo>
                <a:lnTo>
                  <a:pt x="234635" y="24352"/>
                </a:lnTo>
                <a:lnTo>
                  <a:pt x="239338" y="24352"/>
                </a:lnTo>
                <a:lnTo>
                  <a:pt x="240873" y="25886"/>
                </a:lnTo>
                <a:lnTo>
                  <a:pt x="235269" y="25886"/>
                </a:lnTo>
                <a:lnTo>
                  <a:pt x="231332" y="29822"/>
                </a:lnTo>
                <a:lnTo>
                  <a:pt x="231332" y="27654"/>
                </a:lnTo>
                <a:close/>
                <a:moveTo>
                  <a:pt x="239105" y="18948"/>
                </a:moveTo>
                <a:lnTo>
                  <a:pt x="239105" y="23017"/>
                </a:lnTo>
                <a:lnTo>
                  <a:pt x="237437" y="21316"/>
                </a:lnTo>
                <a:lnTo>
                  <a:pt x="237437" y="18081"/>
                </a:lnTo>
                <a:lnTo>
                  <a:pt x="239705" y="15779"/>
                </a:lnTo>
                <a:lnTo>
                  <a:pt x="242073" y="15779"/>
                </a:lnTo>
                <a:lnTo>
                  <a:pt x="239205" y="18648"/>
                </a:lnTo>
                <a:close/>
                <a:moveTo>
                  <a:pt x="239705" y="15012"/>
                </a:moveTo>
                <a:lnTo>
                  <a:pt x="237437" y="12710"/>
                </a:lnTo>
                <a:lnTo>
                  <a:pt x="237437" y="9441"/>
                </a:lnTo>
                <a:lnTo>
                  <a:pt x="239105" y="7773"/>
                </a:lnTo>
                <a:lnTo>
                  <a:pt x="239105" y="12010"/>
                </a:lnTo>
                <a:lnTo>
                  <a:pt x="242073" y="15012"/>
                </a:lnTo>
                <a:close/>
                <a:moveTo>
                  <a:pt x="236870" y="8907"/>
                </a:moveTo>
                <a:lnTo>
                  <a:pt x="233601" y="8907"/>
                </a:lnTo>
                <a:lnTo>
                  <a:pt x="231332" y="6606"/>
                </a:lnTo>
                <a:lnTo>
                  <a:pt x="231332" y="4237"/>
                </a:lnTo>
                <a:lnTo>
                  <a:pt x="234301" y="7206"/>
                </a:lnTo>
                <a:lnTo>
                  <a:pt x="238538" y="7206"/>
                </a:lnTo>
                <a:close/>
                <a:moveTo>
                  <a:pt x="230532" y="3103"/>
                </a:moveTo>
                <a:lnTo>
                  <a:pt x="227229" y="6439"/>
                </a:lnTo>
                <a:lnTo>
                  <a:pt x="222526" y="6439"/>
                </a:lnTo>
                <a:lnTo>
                  <a:pt x="220992" y="4904"/>
                </a:lnTo>
                <a:lnTo>
                  <a:pt x="226596" y="4904"/>
                </a:lnTo>
                <a:lnTo>
                  <a:pt x="230532" y="935"/>
                </a:lnTo>
                <a:close/>
                <a:moveTo>
                  <a:pt x="219657" y="10709"/>
                </a:moveTo>
                <a:lnTo>
                  <a:pt x="215921" y="14445"/>
                </a:lnTo>
                <a:lnTo>
                  <a:pt x="215921" y="6672"/>
                </a:lnTo>
                <a:lnTo>
                  <a:pt x="217623" y="5004"/>
                </a:lnTo>
                <a:lnTo>
                  <a:pt x="219657" y="5004"/>
                </a:lnTo>
                <a:lnTo>
                  <a:pt x="219657" y="10709"/>
                </a:lnTo>
                <a:close/>
                <a:moveTo>
                  <a:pt x="215121" y="14445"/>
                </a:moveTo>
                <a:lnTo>
                  <a:pt x="211418" y="10709"/>
                </a:lnTo>
                <a:lnTo>
                  <a:pt x="211418" y="5004"/>
                </a:lnTo>
                <a:lnTo>
                  <a:pt x="213453" y="5004"/>
                </a:lnTo>
                <a:lnTo>
                  <a:pt x="215121" y="6672"/>
                </a:lnTo>
                <a:lnTo>
                  <a:pt x="215121" y="14445"/>
                </a:lnTo>
                <a:close/>
                <a:moveTo>
                  <a:pt x="208549" y="6439"/>
                </a:moveTo>
                <a:lnTo>
                  <a:pt x="203846" y="6439"/>
                </a:lnTo>
                <a:lnTo>
                  <a:pt x="200544" y="3103"/>
                </a:lnTo>
                <a:lnTo>
                  <a:pt x="200544" y="935"/>
                </a:lnTo>
                <a:lnTo>
                  <a:pt x="204480" y="4904"/>
                </a:lnTo>
                <a:lnTo>
                  <a:pt x="210084" y="4904"/>
                </a:lnTo>
                <a:close/>
                <a:moveTo>
                  <a:pt x="199743" y="3103"/>
                </a:moveTo>
                <a:lnTo>
                  <a:pt x="196441" y="6439"/>
                </a:lnTo>
                <a:lnTo>
                  <a:pt x="191737" y="6439"/>
                </a:lnTo>
                <a:lnTo>
                  <a:pt x="190203" y="4904"/>
                </a:lnTo>
                <a:lnTo>
                  <a:pt x="195807" y="4904"/>
                </a:lnTo>
                <a:lnTo>
                  <a:pt x="199743" y="935"/>
                </a:lnTo>
                <a:close/>
                <a:moveTo>
                  <a:pt x="188869" y="10709"/>
                </a:moveTo>
                <a:lnTo>
                  <a:pt x="185133" y="14445"/>
                </a:lnTo>
                <a:lnTo>
                  <a:pt x="185133" y="6672"/>
                </a:lnTo>
                <a:lnTo>
                  <a:pt x="186801" y="5004"/>
                </a:lnTo>
                <a:lnTo>
                  <a:pt x="188835" y="5004"/>
                </a:lnTo>
                <a:lnTo>
                  <a:pt x="188835" y="10709"/>
                </a:lnTo>
                <a:close/>
                <a:moveTo>
                  <a:pt x="184332" y="14445"/>
                </a:moveTo>
                <a:lnTo>
                  <a:pt x="180629" y="10709"/>
                </a:lnTo>
                <a:lnTo>
                  <a:pt x="180629" y="5004"/>
                </a:lnTo>
                <a:lnTo>
                  <a:pt x="182664" y="5004"/>
                </a:lnTo>
                <a:lnTo>
                  <a:pt x="184332" y="6672"/>
                </a:lnTo>
                <a:lnTo>
                  <a:pt x="184332" y="14445"/>
                </a:lnTo>
                <a:close/>
                <a:moveTo>
                  <a:pt x="177761" y="6439"/>
                </a:moveTo>
                <a:lnTo>
                  <a:pt x="173057" y="6439"/>
                </a:lnTo>
                <a:lnTo>
                  <a:pt x="169755" y="3103"/>
                </a:lnTo>
                <a:lnTo>
                  <a:pt x="169755" y="935"/>
                </a:lnTo>
                <a:lnTo>
                  <a:pt x="173691" y="4904"/>
                </a:lnTo>
                <a:lnTo>
                  <a:pt x="179262" y="4904"/>
                </a:lnTo>
                <a:close/>
                <a:moveTo>
                  <a:pt x="168954" y="3103"/>
                </a:moveTo>
                <a:lnTo>
                  <a:pt x="165619" y="6439"/>
                </a:lnTo>
                <a:lnTo>
                  <a:pt x="160949" y="6439"/>
                </a:lnTo>
                <a:lnTo>
                  <a:pt x="159414" y="4904"/>
                </a:lnTo>
                <a:lnTo>
                  <a:pt x="164985" y="4904"/>
                </a:lnTo>
                <a:lnTo>
                  <a:pt x="168954" y="935"/>
                </a:lnTo>
                <a:close/>
                <a:moveTo>
                  <a:pt x="158047" y="10709"/>
                </a:moveTo>
                <a:lnTo>
                  <a:pt x="154344" y="14445"/>
                </a:lnTo>
                <a:lnTo>
                  <a:pt x="154344" y="6672"/>
                </a:lnTo>
                <a:lnTo>
                  <a:pt x="156012" y="5004"/>
                </a:lnTo>
                <a:lnTo>
                  <a:pt x="158047" y="5004"/>
                </a:lnTo>
                <a:lnTo>
                  <a:pt x="158047" y="10709"/>
                </a:lnTo>
                <a:close/>
                <a:moveTo>
                  <a:pt x="153543" y="14445"/>
                </a:moveTo>
                <a:lnTo>
                  <a:pt x="149841" y="10709"/>
                </a:lnTo>
                <a:lnTo>
                  <a:pt x="149841" y="5004"/>
                </a:lnTo>
                <a:lnTo>
                  <a:pt x="151876" y="5004"/>
                </a:lnTo>
                <a:lnTo>
                  <a:pt x="153543" y="6672"/>
                </a:lnTo>
                <a:lnTo>
                  <a:pt x="153543" y="14445"/>
                </a:lnTo>
                <a:close/>
                <a:moveTo>
                  <a:pt x="146939" y="6439"/>
                </a:moveTo>
                <a:lnTo>
                  <a:pt x="142269" y="6439"/>
                </a:lnTo>
                <a:lnTo>
                  <a:pt x="138933" y="3103"/>
                </a:lnTo>
                <a:lnTo>
                  <a:pt x="138933" y="935"/>
                </a:lnTo>
                <a:lnTo>
                  <a:pt x="142903" y="4904"/>
                </a:lnTo>
                <a:lnTo>
                  <a:pt x="148473" y="4904"/>
                </a:lnTo>
                <a:close/>
                <a:moveTo>
                  <a:pt x="138166" y="3103"/>
                </a:moveTo>
                <a:lnTo>
                  <a:pt x="134830" y="6439"/>
                </a:lnTo>
                <a:lnTo>
                  <a:pt x="130160" y="6439"/>
                </a:lnTo>
                <a:lnTo>
                  <a:pt x="128626" y="4904"/>
                </a:lnTo>
                <a:lnTo>
                  <a:pt x="134196" y="4904"/>
                </a:lnTo>
                <a:lnTo>
                  <a:pt x="138166" y="935"/>
                </a:lnTo>
                <a:close/>
                <a:moveTo>
                  <a:pt x="127258" y="10709"/>
                </a:moveTo>
                <a:lnTo>
                  <a:pt x="123555" y="14445"/>
                </a:lnTo>
                <a:lnTo>
                  <a:pt x="123555" y="6672"/>
                </a:lnTo>
                <a:lnTo>
                  <a:pt x="125223" y="5004"/>
                </a:lnTo>
                <a:lnTo>
                  <a:pt x="127258" y="5004"/>
                </a:lnTo>
                <a:close/>
                <a:moveTo>
                  <a:pt x="122755" y="14445"/>
                </a:moveTo>
                <a:lnTo>
                  <a:pt x="119052" y="10709"/>
                </a:lnTo>
                <a:lnTo>
                  <a:pt x="119052" y="5004"/>
                </a:lnTo>
                <a:lnTo>
                  <a:pt x="121087" y="5004"/>
                </a:lnTo>
                <a:lnTo>
                  <a:pt x="122755" y="6672"/>
                </a:lnTo>
                <a:close/>
                <a:moveTo>
                  <a:pt x="116150" y="6439"/>
                </a:moveTo>
                <a:lnTo>
                  <a:pt x="111480" y="6439"/>
                </a:lnTo>
                <a:lnTo>
                  <a:pt x="108144" y="3103"/>
                </a:lnTo>
                <a:lnTo>
                  <a:pt x="108144" y="935"/>
                </a:lnTo>
                <a:lnTo>
                  <a:pt x="112114" y="4904"/>
                </a:lnTo>
                <a:lnTo>
                  <a:pt x="117685" y="4904"/>
                </a:lnTo>
                <a:close/>
                <a:moveTo>
                  <a:pt x="107377" y="3103"/>
                </a:moveTo>
                <a:lnTo>
                  <a:pt x="104041" y="6439"/>
                </a:lnTo>
                <a:lnTo>
                  <a:pt x="99371" y="6439"/>
                </a:lnTo>
                <a:lnTo>
                  <a:pt x="97837" y="4904"/>
                </a:lnTo>
                <a:lnTo>
                  <a:pt x="103408" y="4904"/>
                </a:lnTo>
                <a:lnTo>
                  <a:pt x="107377" y="935"/>
                </a:lnTo>
                <a:lnTo>
                  <a:pt x="107377" y="3103"/>
                </a:lnTo>
                <a:close/>
                <a:moveTo>
                  <a:pt x="96469" y="10709"/>
                </a:moveTo>
                <a:lnTo>
                  <a:pt x="92767" y="14445"/>
                </a:lnTo>
                <a:lnTo>
                  <a:pt x="92767" y="6672"/>
                </a:lnTo>
                <a:lnTo>
                  <a:pt x="94435" y="5004"/>
                </a:lnTo>
                <a:lnTo>
                  <a:pt x="96469" y="5004"/>
                </a:lnTo>
                <a:close/>
                <a:moveTo>
                  <a:pt x="91966" y="14445"/>
                </a:moveTo>
                <a:lnTo>
                  <a:pt x="88264" y="10709"/>
                </a:lnTo>
                <a:lnTo>
                  <a:pt x="88264" y="5004"/>
                </a:lnTo>
                <a:lnTo>
                  <a:pt x="90298" y="5004"/>
                </a:lnTo>
                <a:lnTo>
                  <a:pt x="91966" y="6672"/>
                </a:lnTo>
                <a:close/>
                <a:moveTo>
                  <a:pt x="85361" y="6439"/>
                </a:moveTo>
                <a:lnTo>
                  <a:pt x="80691" y="6439"/>
                </a:lnTo>
                <a:lnTo>
                  <a:pt x="77356" y="3103"/>
                </a:lnTo>
                <a:lnTo>
                  <a:pt x="77356" y="935"/>
                </a:lnTo>
                <a:lnTo>
                  <a:pt x="81325" y="4904"/>
                </a:lnTo>
                <a:lnTo>
                  <a:pt x="86896" y="4904"/>
                </a:lnTo>
                <a:close/>
                <a:moveTo>
                  <a:pt x="76589" y="3103"/>
                </a:moveTo>
                <a:lnTo>
                  <a:pt x="73253" y="6439"/>
                </a:lnTo>
                <a:lnTo>
                  <a:pt x="68583" y="6439"/>
                </a:lnTo>
                <a:lnTo>
                  <a:pt x="67048" y="4904"/>
                </a:lnTo>
                <a:lnTo>
                  <a:pt x="72619" y="4904"/>
                </a:lnTo>
                <a:lnTo>
                  <a:pt x="76589" y="935"/>
                </a:lnTo>
                <a:close/>
                <a:moveTo>
                  <a:pt x="65681" y="10709"/>
                </a:moveTo>
                <a:lnTo>
                  <a:pt x="61978" y="14445"/>
                </a:lnTo>
                <a:lnTo>
                  <a:pt x="61978" y="6672"/>
                </a:lnTo>
                <a:lnTo>
                  <a:pt x="63646" y="5004"/>
                </a:lnTo>
                <a:lnTo>
                  <a:pt x="65681" y="5004"/>
                </a:lnTo>
                <a:close/>
                <a:moveTo>
                  <a:pt x="61178" y="14445"/>
                </a:moveTo>
                <a:lnTo>
                  <a:pt x="57475" y="10709"/>
                </a:lnTo>
                <a:lnTo>
                  <a:pt x="57475" y="5004"/>
                </a:lnTo>
                <a:lnTo>
                  <a:pt x="59510" y="5004"/>
                </a:lnTo>
                <a:lnTo>
                  <a:pt x="61178" y="6672"/>
                </a:lnTo>
                <a:close/>
                <a:moveTo>
                  <a:pt x="54573" y="6439"/>
                </a:moveTo>
                <a:lnTo>
                  <a:pt x="49903" y="6439"/>
                </a:lnTo>
                <a:lnTo>
                  <a:pt x="46567" y="3103"/>
                </a:lnTo>
                <a:lnTo>
                  <a:pt x="46567" y="935"/>
                </a:lnTo>
                <a:lnTo>
                  <a:pt x="50537" y="4904"/>
                </a:lnTo>
                <a:lnTo>
                  <a:pt x="56107" y="4904"/>
                </a:lnTo>
                <a:close/>
                <a:moveTo>
                  <a:pt x="45767" y="3103"/>
                </a:moveTo>
                <a:lnTo>
                  <a:pt x="42464" y="6439"/>
                </a:lnTo>
                <a:lnTo>
                  <a:pt x="37761" y="6439"/>
                </a:lnTo>
                <a:lnTo>
                  <a:pt x="36226" y="4904"/>
                </a:lnTo>
                <a:lnTo>
                  <a:pt x="41830" y="4904"/>
                </a:lnTo>
                <a:lnTo>
                  <a:pt x="45767" y="935"/>
                </a:lnTo>
                <a:lnTo>
                  <a:pt x="45767" y="3103"/>
                </a:lnTo>
                <a:close/>
                <a:moveTo>
                  <a:pt x="34892" y="10709"/>
                </a:moveTo>
                <a:lnTo>
                  <a:pt x="31189" y="14445"/>
                </a:lnTo>
                <a:lnTo>
                  <a:pt x="31189" y="6672"/>
                </a:lnTo>
                <a:lnTo>
                  <a:pt x="32857" y="5004"/>
                </a:lnTo>
                <a:lnTo>
                  <a:pt x="34892" y="5004"/>
                </a:lnTo>
                <a:close/>
                <a:moveTo>
                  <a:pt x="30389" y="14445"/>
                </a:moveTo>
                <a:lnTo>
                  <a:pt x="26653" y="10709"/>
                </a:lnTo>
                <a:lnTo>
                  <a:pt x="26653" y="5004"/>
                </a:lnTo>
                <a:lnTo>
                  <a:pt x="28721" y="5004"/>
                </a:lnTo>
                <a:lnTo>
                  <a:pt x="30389" y="6672"/>
                </a:lnTo>
                <a:lnTo>
                  <a:pt x="30389" y="14445"/>
                </a:lnTo>
                <a:close/>
                <a:moveTo>
                  <a:pt x="23784" y="6439"/>
                </a:moveTo>
                <a:lnTo>
                  <a:pt x="19081" y="6439"/>
                </a:lnTo>
                <a:lnTo>
                  <a:pt x="15778" y="3103"/>
                </a:lnTo>
                <a:lnTo>
                  <a:pt x="15778" y="935"/>
                </a:lnTo>
                <a:lnTo>
                  <a:pt x="19715" y="4904"/>
                </a:lnTo>
                <a:lnTo>
                  <a:pt x="25319" y="4904"/>
                </a:lnTo>
                <a:close/>
                <a:moveTo>
                  <a:pt x="14978" y="3103"/>
                </a:moveTo>
                <a:lnTo>
                  <a:pt x="11675" y="6439"/>
                </a:lnTo>
                <a:lnTo>
                  <a:pt x="6972" y="6439"/>
                </a:lnTo>
                <a:lnTo>
                  <a:pt x="5438" y="4904"/>
                </a:lnTo>
                <a:lnTo>
                  <a:pt x="11042" y="4904"/>
                </a:lnTo>
                <a:lnTo>
                  <a:pt x="14978" y="935"/>
                </a:lnTo>
                <a:lnTo>
                  <a:pt x="14978" y="3103"/>
                </a:lnTo>
                <a:close/>
                <a:moveTo>
                  <a:pt x="4904" y="5471"/>
                </a:moveTo>
                <a:lnTo>
                  <a:pt x="6405" y="6973"/>
                </a:lnTo>
                <a:lnTo>
                  <a:pt x="6405" y="11676"/>
                </a:lnTo>
                <a:lnTo>
                  <a:pt x="3103" y="15012"/>
                </a:lnTo>
                <a:lnTo>
                  <a:pt x="934" y="15012"/>
                </a:lnTo>
                <a:lnTo>
                  <a:pt x="4904" y="11042"/>
                </a:lnTo>
                <a:close/>
                <a:moveTo>
                  <a:pt x="3103" y="15779"/>
                </a:moveTo>
                <a:lnTo>
                  <a:pt x="6438" y="19115"/>
                </a:lnTo>
                <a:lnTo>
                  <a:pt x="6438" y="23785"/>
                </a:lnTo>
                <a:lnTo>
                  <a:pt x="4904" y="25319"/>
                </a:lnTo>
                <a:lnTo>
                  <a:pt x="4904" y="19748"/>
                </a:lnTo>
                <a:lnTo>
                  <a:pt x="934" y="15779"/>
                </a:lnTo>
                <a:lnTo>
                  <a:pt x="3103" y="15779"/>
                </a:lnTo>
                <a:close/>
                <a:moveTo>
                  <a:pt x="5004" y="26687"/>
                </a:moveTo>
                <a:lnTo>
                  <a:pt x="10708" y="26687"/>
                </a:lnTo>
                <a:lnTo>
                  <a:pt x="14444" y="30389"/>
                </a:lnTo>
                <a:lnTo>
                  <a:pt x="6672" y="30389"/>
                </a:lnTo>
                <a:lnTo>
                  <a:pt x="5004" y="28721"/>
                </a:lnTo>
                <a:close/>
                <a:moveTo>
                  <a:pt x="14444" y="31190"/>
                </a:moveTo>
                <a:lnTo>
                  <a:pt x="10708" y="34893"/>
                </a:lnTo>
                <a:lnTo>
                  <a:pt x="5004" y="34893"/>
                </a:lnTo>
                <a:lnTo>
                  <a:pt x="5004" y="32858"/>
                </a:lnTo>
                <a:lnTo>
                  <a:pt x="6672" y="31190"/>
                </a:lnTo>
                <a:close/>
                <a:moveTo>
                  <a:pt x="4904" y="36260"/>
                </a:moveTo>
                <a:lnTo>
                  <a:pt x="6405" y="37795"/>
                </a:lnTo>
                <a:lnTo>
                  <a:pt x="6405" y="42465"/>
                </a:lnTo>
                <a:lnTo>
                  <a:pt x="3103" y="45800"/>
                </a:lnTo>
                <a:lnTo>
                  <a:pt x="934" y="45800"/>
                </a:lnTo>
                <a:lnTo>
                  <a:pt x="4904" y="41831"/>
                </a:lnTo>
                <a:close/>
                <a:moveTo>
                  <a:pt x="3103" y="46568"/>
                </a:moveTo>
                <a:lnTo>
                  <a:pt x="6438" y="49903"/>
                </a:lnTo>
                <a:lnTo>
                  <a:pt x="6438" y="54573"/>
                </a:lnTo>
                <a:lnTo>
                  <a:pt x="4904" y="56108"/>
                </a:lnTo>
                <a:lnTo>
                  <a:pt x="4904" y="50537"/>
                </a:lnTo>
                <a:lnTo>
                  <a:pt x="934" y="46568"/>
                </a:lnTo>
                <a:close/>
                <a:moveTo>
                  <a:pt x="5004" y="57475"/>
                </a:moveTo>
                <a:lnTo>
                  <a:pt x="10708" y="57475"/>
                </a:lnTo>
                <a:lnTo>
                  <a:pt x="14444" y="61178"/>
                </a:lnTo>
                <a:lnTo>
                  <a:pt x="6672" y="61178"/>
                </a:lnTo>
                <a:lnTo>
                  <a:pt x="5004" y="59510"/>
                </a:lnTo>
                <a:close/>
                <a:moveTo>
                  <a:pt x="14444" y="61979"/>
                </a:moveTo>
                <a:lnTo>
                  <a:pt x="10708" y="65681"/>
                </a:lnTo>
                <a:lnTo>
                  <a:pt x="5004" y="65681"/>
                </a:lnTo>
                <a:lnTo>
                  <a:pt x="5004" y="63646"/>
                </a:lnTo>
                <a:lnTo>
                  <a:pt x="6672" y="61979"/>
                </a:lnTo>
                <a:close/>
                <a:moveTo>
                  <a:pt x="4904" y="67049"/>
                </a:moveTo>
                <a:lnTo>
                  <a:pt x="6405" y="68583"/>
                </a:lnTo>
                <a:lnTo>
                  <a:pt x="6405" y="73253"/>
                </a:lnTo>
                <a:lnTo>
                  <a:pt x="3103" y="76589"/>
                </a:lnTo>
                <a:lnTo>
                  <a:pt x="934" y="76589"/>
                </a:lnTo>
                <a:lnTo>
                  <a:pt x="4904" y="72620"/>
                </a:lnTo>
                <a:close/>
                <a:moveTo>
                  <a:pt x="3103" y="77356"/>
                </a:moveTo>
                <a:lnTo>
                  <a:pt x="6438" y="80692"/>
                </a:lnTo>
                <a:lnTo>
                  <a:pt x="6438" y="85362"/>
                </a:lnTo>
                <a:lnTo>
                  <a:pt x="4904" y="86896"/>
                </a:lnTo>
                <a:lnTo>
                  <a:pt x="4904" y="81326"/>
                </a:lnTo>
                <a:lnTo>
                  <a:pt x="934" y="77356"/>
                </a:lnTo>
                <a:lnTo>
                  <a:pt x="3103" y="77356"/>
                </a:lnTo>
                <a:close/>
                <a:moveTo>
                  <a:pt x="5004" y="88264"/>
                </a:moveTo>
                <a:lnTo>
                  <a:pt x="10708" y="88264"/>
                </a:lnTo>
                <a:lnTo>
                  <a:pt x="14444" y="91967"/>
                </a:lnTo>
                <a:lnTo>
                  <a:pt x="6672" y="91967"/>
                </a:lnTo>
                <a:lnTo>
                  <a:pt x="5004" y="90299"/>
                </a:lnTo>
                <a:close/>
                <a:moveTo>
                  <a:pt x="14444" y="92767"/>
                </a:moveTo>
                <a:lnTo>
                  <a:pt x="10708" y="96470"/>
                </a:lnTo>
                <a:lnTo>
                  <a:pt x="5004" y="96470"/>
                </a:lnTo>
                <a:lnTo>
                  <a:pt x="5004" y="94435"/>
                </a:lnTo>
                <a:lnTo>
                  <a:pt x="6672" y="92767"/>
                </a:lnTo>
                <a:close/>
                <a:moveTo>
                  <a:pt x="4904" y="97838"/>
                </a:moveTo>
                <a:lnTo>
                  <a:pt x="6405" y="99372"/>
                </a:lnTo>
                <a:lnTo>
                  <a:pt x="6405" y="104042"/>
                </a:lnTo>
                <a:lnTo>
                  <a:pt x="3103" y="107378"/>
                </a:lnTo>
                <a:lnTo>
                  <a:pt x="934" y="107378"/>
                </a:lnTo>
                <a:lnTo>
                  <a:pt x="4904" y="103408"/>
                </a:lnTo>
                <a:close/>
                <a:moveTo>
                  <a:pt x="3103" y="108178"/>
                </a:moveTo>
                <a:lnTo>
                  <a:pt x="6438" y="111481"/>
                </a:lnTo>
                <a:lnTo>
                  <a:pt x="6438" y="116151"/>
                </a:lnTo>
                <a:lnTo>
                  <a:pt x="4904" y="117685"/>
                </a:lnTo>
                <a:lnTo>
                  <a:pt x="4904" y="112114"/>
                </a:lnTo>
                <a:lnTo>
                  <a:pt x="934" y="108178"/>
                </a:lnTo>
                <a:close/>
                <a:moveTo>
                  <a:pt x="6972" y="116718"/>
                </a:moveTo>
                <a:lnTo>
                  <a:pt x="11675" y="116718"/>
                </a:lnTo>
                <a:lnTo>
                  <a:pt x="14978" y="120054"/>
                </a:lnTo>
                <a:lnTo>
                  <a:pt x="14978" y="122222"/>
                </a:lnTo>
                <a:lnTo>
                  <a:pt x="11042" y="118252"/>
                </a:lnTo>
                <a:lnTo>
                  <a:pt x="5438" y="118252"/>
                </a:lnTo>
                <a:close/>
                <a:moveTo>
                  <a:pt x="15778" y="120054"/>
                </a:moveTo>
                <a:lnTo>
                  <a:pt x="19081" y="116718"/>
                </a:lnTo>
                <a:lnTo>
                  <a:pt x="23784" y="116718"/>
                </a:lnTo>
                <a:lnTo>
                  <a:pt x="25319" y="118252"/>
                </a:lnTo>
                <a:lnTo>
                  <a:pt x="19748" y="118252"/>
                </a:lnTo>
                <a:lnTo>
                  <a:pt x="15778" y="122222"/>
                </a:lnTo>
                <a:lnTo>
                  <a:pt x="15778" y="120054"/>
                </a:lnTo>
                <a:close/>
                <a:moveTo>
                  <a:pt x="26653" y="112448"/>
                </a:moveTo>
                <a:lnTo>
                  <a:pt x="30389" y="108712"/>
                </a:lnTo>
                <a:lnTo>
                  <a:pt x="30389" y="116484"/>
                </a:lnTo>
                <a:lnTo>
                  <a:pt x="28688" y="118152"/>
                </a:lnTo>
                <a:lnTo>
                  <a:pt x="26653" y="118152"/>
                </a:lnTo>
                <a:lnTo>
                  <a:pt x="26653" y="112448"/>
                </a:lnTo>
                <a:close/>
                <a:moveTo>
                  <a:pt x="31189" y="108712"/>
                </a:moveTo>
                <a:lnTo>
                  <a:pt x="34892" y="112448"/>
                </a:lnTo>
                <a:lnTo>
                  <a:pt x="34892" y="118152"/>
                </a:lnTo>
                <a:lnTo>
                  <a:pt x="32857" y="118152"/>
                </a:lnTo>
                <a:lnTo>
                  <a:pt x="31189" y="116484"/>
                </a:lnTo>
                <a:close/>
                <a:moveTo>
                  <a:pt x="37761" y="116718"/>
                </a:moveTo>
                <a:lnTo>
                  <a:pt x="42464" y="116718"/>
                </a:lnTo>
                <a:lnTo>
                  <a:pt x="45767" y="120054"/>
                </a:lnTo>
                <a:lnTo>
                  <a:pt x="45767" y="122222"/>
                </a:lnTo>
                <a:lnTo>
                  <a:pt x="41830" y="118252"/>
                </a:lnTo>
                <a:lnTo>
                  <a:pt x="36226" y="118252"/>
                </a:lnTo>
                <a:close/>
                <a:moveTo>
                  <a:pt x="46567" y="120054"/>
                </a:moveTo>
                <a:lnTo>
                  <a:pt x="49903" y="116718"/>
                </a:lnTo>
                <a:lnTo>
                  <a:pt x="54573" y="116718"/>
                </a:lnTo>
                <a:lnTo>
                  <a:pt x="56107" y="118252"/>
                </a:lnTo>
                <a:lnTo>
                  <a:pt x="50537" y="118252"/>
                </a:lnTo>
                <a:lnTo>
                  <a:pt x="46567" y="122222"/>
                </a:lnTo>
                <a:close/>
                <a:moveTo>
                  <a:pt x="57475" y="112448"/>
                </a:moveTo>
                <a:lnTo>
                  <a:pt x="61178" y="108712"/>
                </a:lnTo>
                <a:lnTo>
                  <a:pt x="61178" y="116484"/>
                </a:lnTo>
                <a:lnTo>
                  <a:pt x="59510" y="118152"/>
                </a:lnTo>
                <a:lnTo>
                  <a:pt x="57475" y="118152"/>
                </a:lnTo>
                <a:close/>
                <a:moveTo>
                  <a:pt x="61978" y="108712"/>
                </a:moveTo>
                <a:lnTo>
                  <a:pt x="65681" y="112448"/>
                </a:lnTo>
                <a:lnTo>
                  <a:pt x="65681" y="118152"/>
                </a:lnTo>
                <a:lnTo>
                  <a:pt x="63646" y="118152"/>
                </a:lnTo>
                <a:lnTo>
                  <a:pt x="61978" y="116484"/>
                </a:lnTo>
                <a:close/>
                <a:moveTo>
                  <a:pt x="68583" y="116718"/>
                </a:moveTo>
                <a:lnTo>
                  <a:pt x="73253" y="116718"/>
                </a:lnTo>
                <a:lnTo>
                  <a:pt x="76555" y="120054"/>
                </a:lnTo>
                <a:lnTo>
                  <a:pt x="76555" y="122222"/>
                </a:lnTo>
                <a:lnTo>
                  <a:pt x="72619" y="118252"/>
                </a:lnTo>
                <a:lnTo>
                  <a:pt x="67048" y="118252"/>
                </a:lnTo>
                <a:close/>
                <a:moveTo>
                  <a:pt x="77356" y="120054"/>
                </a:moveTo>
                <a:lnTo>
                  <a:pt x="80691" y="116718"/>
                </a:lnTo>
                <a:lnTo>
                  <a:pt x="85361" y="116718"/>
                </a:lnTo>
                <a:lnTo>
                  <a:pt x="86896" y="118252"/>
                </a:lnTo>
                <a:lnTo>
                  <a:pt x="81325" y="118252"/>
                </a:lnTo>
                <a:lnTo>
                  <a:pt x="77356" y="122222"/>
                </a:lnTo>
                <a:lnTo>
                  <a:pt x="77356" y="120054"/>
                </a:lnTo>
                <a:close/>
                <a:moveTo>
                  <a:pt x="88264" y="112448"/>
                </a:moveTo>
                <a:lnTo>
                  <a:pt x="91966" y="108712"/>
                </a:lnTo>
                <a:lnTo>
                  <a:pt x="91966" y="116484"/>
                </a:lnTo>
                <a:lnTo>
                  <a:pt x="90298" y="118152"/>
                </a:lnTo>
                <a:lnTo>
                  <a:pt x="88264" y="118152"/>
                </a:lnTo>
                <a:close/>
                <a:moveTo>
                  <a:pt x="92767" y="108712"/>
                </a:moveTo>
                <a:lnTo>
                  <a:pt x="96469" y="112448"/>
                </a:lnTo>
                <a:lnTo>
                  <a:pt x="96469" y="118152"/>
                </a:lnTo>
                <a:lnTo>
                  <a:pt x="94435" y="118152"/>
                </a:lnTo>
                <a:lnTo>
                  <a:pt x="92767" y="116484"/>
                </a:lnTo>
                <a:close/>
                <a:moveTo>
                  <a:pt x="99371" y="116718"/>
                </a:moveTo>
                <a:lnTo>
                  <a:pt x="104041" y="116718"/>
                </a:lnTo>
                <a:lnTo>
                  <a:pt x="107377" y="120054"/>
                </a:lnTo>
                <a:lnTo>
                  <a:pt x="107377" y="122222"/>
                </a:lnTo>
                <a:lnTo>
                  <a:pt x="103408" y="118252"/>
                </a:lnTo>
                <a:lnTo>
                  <a:pt x="97837" y="118252"/>
                </a:lnTo>
                <a:close/>
                <a:moveTo>
                  <a:pt x="108144" y="120054"/>
                </a:moveTo>
                <a:lnTo>
                  <a:pt x="111480" y="116718"/>
                </a:lnTo>
                <a:lnTo>
                  <a:pt x="116150" y="116718"/>
                </a:lnTo>
                <a:lnTo>
                  <a:pt x="117685" y="118252"/>
                </a:lnTo>
                <a:lnTo>
                  <a:pt x="112114" y="118252"/>
                </a:lnTo>
                <a:lnTo>
                  <a:pt x="108144" y="122222"/>
                </a:lnTo>
                <a:lnTo>
                  <a:pt x="108144" y="120054"/>
                </a:lnTo>
                <a:close/>
                <a:moveTo>
                  <a:pt x="119052" y="112448"/>
                </a:moveTo>
                <a:lnTo>
                  <a:pt x="122755" y="108712"/>
                </a:lnTo>
                <a:lnTo>
                  <a:pt x="122755" y="116484"/>
                </a:lnTo>
                <a:lnTo>
                  <a:pt x="121087" y="118152"/>
                </a:lnTo>
                <a:lnTo>
                  <a:pt x="119052" y="118152"/>
                </a:lnTo>
                <a:close/>
                <a:moveTo>
                  <a:pt x="123555" y="108712"/>
                </a:moveTo>
                <a:lnTo>
                  <a:pt x="127258" y="112448"/>
                </a:lnTo>
                <a:lnTo>
                  <a:pt x="127258" y="118152"/>
                </a:lnTo>
                <a:lnTo>
                  <a:pt x="125223" y="118152"/>
                </a:lnTo>
                <a:lnTo>
                  <a:pt x="123555" y="116484"/>
                </a:lnTo>
                <a:lnTo>
                  <a:pt x="123555" y="108712"/>
                </a:lnTo>
                <a:close/>
                <a:moveTo>
                  <a:pt x="130160" y="116718"/>
                </a:moveTo>
                <a:lnTo>
                  <a:pt x="134830" y="116718"/>
                </a:lnTo>
                <a:lnTo>
                  <a:pt x="138166" y="120054"/>
                </a:lnTo>
                <a:lnTo>
                  <a:pt x="138166" y="122222"/>
                </a:lnTo>
                <a:lnTo>
                  <a:pt x="134196" y="118252"/>
                </a:lnTo>
                <a:lnTo>
                  <a:pt x="128626" y="118252"/>
                </a:lnTo>
                <a:close/>
                <a:moveTo>
                  <a:pt x="138933" y="120054"/>
                </a:moveTo>
                <a:lnTo>
                  <a:pt x="142269" y="116718"/>
                </a:lnTo>
                <a:lnTo>
                  <a:pt x="146939" y="116718"/>
                </a:lnTo>
                <a:lnTo>
                  <a:pt x="148473" y="118252"/>
                </a:lnTo>
                <a:lnTo>
                  <a:pt x="142903" y="118252"/>
                </a:lnTo>
                <a:lnTo>
                  <a:pt x="138933" y="122222"/>
                </a:lnTo>
                <a:close/>
                <a:moveTo>
                  <a:pt x="149841" y="112448"/>
                </a:moveTo>
                <a:lnTo>
                  <a:pt x="153543" y="108712"/>
                </a:lnTo>
                <a:lnTo>
                  <a:pt x="153543" y="116484"/>
                </a:lnTo>
                <a:lnTo>
                  <a:pt x="151876" y="118152"/>
                </a:lnTo>
                <a:lnTo>
                  <a:pt x="149841" y="118152"/>
                </a:lnTo>
                <a:lnTo>
                  <a:pt x="149841" y="112448"/>
                </a:lnTo>
                <a:close/>
                <a:moveTo>
                  <a:pt x="154344" y="108712"/>
                </a:moveTo>
                <a:lnTo>
                  <a:pt x="158047" y="112448"/>
                </a:lnTo>
                <a:lnTo>
                  <a:pt x="158047" y="118152"/>
                </a:lnTo>
                <a:lnTo>
                  <a:pt x="156012" y="118152"/>
                </a:lnTo>
                <a:lnTo>
                  <a:pt x="154344" y="116484"/>
                </a:lnTo>
                <a:lnTo>
                  <a:pt x="154344" y="108712"/>
                </a:lnTo>
                <a:close/>
                <a:moveTo>
                  <a:pt x="160949" y="116718"/>
                </a:moveTo>
                <a:lnTo>
                  <a:pt x="165619" y="116718"/>
                </a:lnTo>
                <a:lnTo>
                  <a:pt x="168954" y="120054"/>
                </a:lnTo>
                <a:lnTo>
                  <a:pt x="168954" y="122222"/>
                </a:lnTo>
                <a:lnTo>
                  <a:pt x="164985" y="118252"/>
                </a:lnTo>
                <a:lnTo>
                  <a:pt x="159414" y="118252"/>
                </a:lnTo>
                <a:close/>
                <a:moveTo>
                  <a:pt x="169755" y="120054"/>
                </a:moveTo>
                <a:lnTo>
                  <a:pt x="173057" y="116718"/>
                </a:lnTo>
                <a:lnTo>
                  <a:pt x="177761" y="116718"/>
                </a:lnTo>
                <a:lnTo>
                  <a:pt x="179262" y="118252"/>
                </a:lnTo>
                <a:lnTo>
                  <a:pt x="173691" y="118252"/>
                </a:lnTo>
                <a:lnTo>
                  <a:pt x="169755" y="122222"/>
                </a:lnTo>
                <a:close/>
                <a:moveTo>
                  <a:pt x="180629" y="112448"/>
                </a:moveTo>
                <a:lnTo>
                  <a:pt x="184332" y="108712"/>
                </a:lnTo>
                <a:lnTo>
                  <a:pt x="184332" y="116484"/>
                </a:lnTo>
                <a:lnTo>
                  <a:pt x="182664" y="118152"/>
                </a:lnTo>
                <a:lnTo>
                  <a:pt x="180629" y="118152"/>
                </a:lnTo>
                <a:lnTo>
                  <a:pt x="180629" y="112448"/>
                </a:lnTo>
                <a:close/>
                <a:moveTo>
                  <a:pt x="185133" y="108712"/>
                </a:moveTo>
                <a:lnTo>
                  <a:pt x="188869" y="112448"/>
                </a:lnTo>
                <a:lnTo>
                  <a:pt x="188869" y="118152"/>
                </a:lnTo>
                <a:lnTo>
                  <a:pt x="186801" y="118152"/>
                </a:lnTo>
                <a:lnTo>
                  <a:pt x="185133" y="116484"/>
                </a:lnTo>
                <a:lnTo>
                  <a:pt x="185133" y="108712"/>
                </a:lnTo>
                <a:close/>
                <a:moveTo>
                  <a:pt x="191737" y="116718"/>
                </a:moveTo>
                <a:lnTo>
                  <a:pt x="196441" y="116718"/>
                </a:lnTo>
                <a:lnTo>
                  <a:pt x="199743" y="120054"/>
                </a:lnTo>
                <a:lnTo>
                  <a:pt x="199743" y="122222"/>
                </a:lnTo>
                <a:lnTo>
                  <a:pt x="195807" y="118252"/>
                </a:lnTo>
                <a:lnTo>
                  <a:pt x="190203" y="118252"/>
                </a:lnTo>
                <a:close/>
                <a:moveTo>
                  <a:pt x="200544" y="120054"/>
                </a:moveTo>
                <a:lnTo>
                  <a:pt x="203846" y="116718"/>
                </a:lnTo>
                <a:lnTo>
                  <a:pt x="208549" y="116718"/>
                </a:lnTo>
                <a:lnTo>
                  <a:pt x="210084" y="118252"/>
                </a:lnTo>
                <a:lnTo>
                  <a:pt x="204480" y="118252"/>
                </a:lnTo>
                <a:lnTo>
                  <a:pt x="200544" y="122222"/>
                </a:lnTo>
                <a:close/>
                <a:moveTo>
                  <a:pt x="211418" y="112448"/>
                </a:moveTo>
                <a:lnTo>
                  <a:pt x="215154" y="108712"/>
                </a:lnTo>
                <a:lnTo>
                  <a:pt x="215154" y="116484"/>
                </a:lnTo>
                <a:lnTo>
                  <a:pt x="213453" y="118152"/>
                </a:lnTo>
                <a:lnTo>
                  <a:pt x="211418" y="118152"/>
                </a:lnTo>
                <a:lnTo>
                  <a:pt x="211418" y="112448"/>
                </a:lnTo>
                <a:close/>
                <a:moveTo>
                  <a:pt x="215921" y="108712"/>
                </a:moveTo>
                <a:lnTo>
                  <a:pt x="219657" y="112448"/>
                </a:lnTo>
                <a:lnTo>
                  <a:pt x="219657" y="118152"/>
                </a:lnTo>
                <a:lnTo>
                  <a:pt x="217623" y="118152"/>
                </a:lnTo>
                <a:lnTo>
                  <a:pt x="215921" y="116484"/>
                </a:lnTo>
                <a:lnTo>
                  <a:pt x="215921" y="108712"/>
                </a:lnTo>
                <a:close/>
                <a:moveTo>
                  <a:pt x="222526" y="116718"/>
                </a:moveTo>
                <a:lnTo>
                  <a:pt x="227229" y="116718"/>
                </a:lnTo>
                <a:lnTo>
                  <a:pt x="230532" y="120054"/>
                </a:lnTo>
                <a:lnTo>
                  <a:pt x="230532" y="122222"/>
                </a:lnTo>
                <a:lnTo>
                  <a:pt x="226596" y="118252"/>
                </a:lnTo>
                <a:lnTo>
                  <a:pt x="220992" y="118252"/>
                </a:lnTo>
                <a:close/>
                <a:moveTo>
                  <a:pt x="231332" y="120054"/>
                </a:moveTo>
                <a:lnTo>
                  <a:pt x="234635" y="116718"/>
                </a:lnTo>
                <a:lnTo>
                  <a:pt x="239338" y="116718"/>
                </a:lnTo>
                <a:lnTo>
                  <a:pt x="240873" y="118252"/>
                </a:lnTo>
                <a:lnTo>
                  <a:pt x="235269" y="118252"/>
                </a:lnTo>
                <a:lnTo>
                  <a:pt x="231332" y="122222"/>
                </a:lnTo>
                <a:lnTo>
                  <a:pt x="231332" y="120054"/>
                </a:lnTo>
                <a:close/>
                <a:moveTo>
                  <a:pt x="241406" y="117685"/>
                </a:moveTo>
                <a:lnTo>
                  <a:pt x="239905" y="116184"/>
                </a:lnTo>
                <a:lnTo>
                  <a:pt x="239905" y="111481"/>
                </a:lnTo>
                <a:lnTo>
                  <a:pt x="243208" y="108178"/>
                </a:lnTo>
                <a:lnTo>
                  <a:pt x="245376" y="108178"/>
                </a:lnTo>
                <a:lnTo>
                  <a:pt x="241406" y="112114"/>
                </a:lnTo>
                <a:lnTo>
                  <a:pt x="241406" y="117685"/>
                </a:lnTo>
                <a:close/>
                <a:moveTo>
                  <a:pt x="243208" y="107378"/>
                </a:moveTo>
                <a:lnTo>
                  <a:pt x="239872" y="104042"/>
                </a:lnTo>
                <a:lnTo>
                  <a:pt x="239872" y="99372"/>
                </a:lnTo>
                <a:lnTo>
                  <a:pt x="241406" y="97838"/>
                </a:lnTo>
                <a:lnTo>
                  <a:pt x="241406" y="103408"/>
                </a:lnTo>
                <a:lnTo>
                  <a:pt x="245376" y="107378"/>
                </a:lnTo>
                <a:lnTo>
                  <a:pt x="243208" y="107378"/>
                </a:lnTo>
                <a:close/>
                <a:moveTo>
                  <a:pt x="241306" y="96470"/>
                </a:moveTo>
                <a:lnTo>
                  <a:pt x="235602" y="96470"/>
                </a:lnTo>
                <a:lnTo>
                  <a:pt x="231866" y="92767"/>
                </a:lnTo>
                <a:lnTo>
                  <a:pt x="239638" y="92767"/>
                </a:lnTo>
                <a:lnTo>
                  <a:pt x="241306" y="94435"/>
                </a:lnTo>
                <a:lnTo>
                  <a:pt x="241306" y="96470"/>
                </a:lnTo>
                <a:close/>
                <a:moveTo>
                  <a:pt x="231866" y="91967"/>
                </a:moveTo>
                <a:lnTo>
                  <a:pt x="235602" y="88264"/>
                </a:lnTo>
                <a:lnTo>
                  <a:pt x="241306" y="88264"/>
                </a:lnTo>
                <a:lnTo>
                  <a:pt x="241306" y="90299"/>
                </a:lnTo>
                <a:lnTo>
                  <a:pt x="239638" y="91967"/>
                </a:lnTo>
                <a:close/>
                <a:moveTo>
                  <a:pt x="241406" y="86896"/>
                </a:moveTo>
                <a:lnTo>
                  <a:pt x="239905" y="85362"/>
                </a:lnTo>
                <a:lnTo>
                  <a:pt x="239905" y="80692"/>
                </a:lnTo>
                <a:lnTo>
                  <a:pt x="243208" y="77356"/>
                </a:lnTo>
                <a:lnTo>
                  <a:pt x="245376" y="77356"/>
                </a:lnTo>
                <a:lnTo>
                  <a:pt x="241406" y="81326"/>
                </a:lnTo>
                <a:lnTo>
                  <a:pt x="241406" y="86896"/>
                </a:lnTo>
                <a:close/>
                <a:moveTo>
                  <a:pt x="243208" y="76589"/>
                </a:moveTo>
                <a:lnTo>
                  <a:pt x="239872" y="73253"/>
                </a:lnTo>
                <a:lnTo>
                  <a:pt x="239872" y="68583"/>
                </a:lnTo>
                <a:lnTo>
                  <a:pt x="241406" y="67049"/>
                </a:lnTo>
                <a:lnTo>
                  <a:pt x="241406" y="72620"/>
                </a:lnTo>
                <a:lnTo>
                  <a:pt x="245376" y="76589"/>
                </a:lnTo>
                <a:lnTo>
                  <a:pt x="243208" y="76589"/>
                </a:lnTo>
                <a:close/>
                <a:moveTo>
                  <a:pt x="241306" y="65681"/>
                </a:moveTo>
                <a:lnTo>
                  <a:pt x="235602" y="65681"/>
                </a:lnTo>
                <a:lnTo>
                  <a:pt x="231866" y="61979"/>
                </a:lnTo>
                <a:lnTo>
                  <a:pt x="239638" y="61979"/>
                </a:lnTo>
                <a:lnTo>
                  <a:pt x="241306" y="63646"/>
                </a:lnTo>
                <a:lnTo>
                  <a:pt x="241306" y="65681"/>
                </a:lnTo>
                <a:close/>
                <a:moveTo>
                  <a:pt x="231866" y="61178"/>
                </a:moveTo>
                <a:lnTo>
                  <a:pt x="235602" y="57475"/>
                </a:lnTo>
                <a:lnTo>
                  <a:pt x="241306" y="57475"/>
                </a:lnTo>
                <a:lnTo>
                  <a:pt x="241306" y="59510"/>
                </a:lnTo>
                <a:lnTo>
                  <a:pt x="239638" y="61178"/>
                </a:lnTo>
                <a:close/>
                <a:moveTo>
                  <a:pt x="241406" y="56108"/>
                </a:moveTo>
                <a:lnTo>
                  <a:pt x="239905" y="54573"/>
                </a:lnTo>
                <a:lnTo>
                  <a:pt x="239905" y="49903"/>
                </a:lnTo>
                <a:lnTo>
                  <a:pt x="243208" y="46568"/>
                </a:lnTo>
                <a:lnTo>
                  <a:pt x="245376" y="46568"/>
                </a:lnTo>
                <a:lnTo>
                  <a:pt x="241406" y="50537"/>
                </a:lnTo>
                <a:lnTo>
                  <a:pt x="241406" y="56108"/>
                </a:lnTo>
                <a:close/>
                <a:moveTo>
                  <a:pt x="243208" y="45800"/>
                </a:moveTo>
                <a:lnTo>
                  <a:pt x="239872" y="42465"/>
                </a:lnTo>
                <a:lnTo>
                  <a:pt x="239872" y="37795"/>
                </a:lnTo>
                <a:lnTo>
                  <a:pt x="241406" y="36260"/>
                </a:lnTo>
                <a:lnTo>
                  <a:pt x="241406" y="41831"/>
                </a:lnTo>
                <a:lnTo>
                  <a:pt x="245376" y="45800"/>
                </a:lnTo>
                <a:close/>
                <a:moveTo>
                  <a:pt x="241306" y="34893"/>
                </a:moveTo>
                <a:lnTo>
                  <a:pt x="235602" y="34893"/>
                </a:lnTo>
                <a:lnTo>
                  <a:pt x="231866" y="31190"/>
                </a:lnTo>
                <a:lnTo>
                  <a:pt x="239638" y="31190"/>
                </a:lnTo>
                <a:lnTo>
                  <a:pt x="241306" y="32858"/>
                </a:lnTo>
                <a:lnTo>
                  <a:pt x="241306" y="34893"/>
                </a:lnTo>
                <a:close/>
                <a:moveTo>
                  <a:pt x="231866" y="30389"/>
                </a:moveTo>
                <a:lnTo>
                  <a:pt x="235602" y="26653"/>
                </a:lnTo>
                <a:lnTo>
                  <a:pt x="241306" y="26653"/>
                </a:lnTo>
                <a:lnTo>
                  <a:pt x="241306" y="28721"/>
                </a:lnTo>
                <a:lnTo>
                  <a:pt x="239638" y="30389"/>
                </a:lnTo>
                <a:close/>
                <a:moveTo>
                  <a:pt x="241406" y="25319"/>
                </a:moveTo>
                <a:lnTo>
                  <a:pt x="239905" y="23785"/>
                </a:lnTo>
                <a:lnTo>
                  <a:pt x="239905" y="19115"/>
                </a:lnTo>
                <a:lnTo>
                  <a:pt x="243208" y="15779"/>
                </a:lnTo>
                <a:lnTo>
                  <a:pt x="245376" y="15779"/>
                </a:lnTo>
                <a:lnTo>
                  <a:pt x="241406" y="19748"/>
                </a:lnTo>
                <a:lnTo>
                  <a:pt x="241406" y="25319"/>
                </a:lnTo>
                <a:close/>
                <a:moveTo>
                  <a:pt x="243208" y="15012"/>
                </a:moveTo>
                <a:lnTo>
                  <a:pt x="239872" y="11676"/>
                </a:lnTo>
                <a:lnTo>
                  <a:pt x="239872" y="6973"/>
                </a:lnTo>
                <a:lnTo>
                  <a:pt x="241406" y="5471"/>
                </a:lnTo>
                <a:lnTo>
                  <a:pt x="241406" y="11042"/>
                </a:lnTo>
                <a:lnTo>
                  <a:pt x="245376" y="15012"/>
                </a:lnTo>
                <a:lnTo>
                  <a:pt x="243208" y="15012"/>
                </a:lnTo>
                <a:close/>
                <a:moveTo>
                  <a:pt x="239638" y="401"/>
                </a:moveTo>
                <a:lnTo>
                  <a:pt x="241306" y="2069"/>
                </a:lnTo>
                <a:lnTo>
                  <a:pt x="241306" y="4104"/>
                </a:lnTo>
                <a:lnTo>
                  <a:pt x="235602" y="4104"/>
                </a:lnTo>
                <a:lnTo>
                  <a:pt x="231866" y="401"/>
                </a:lnTo>
                <a:close/>
                <a:moveTo>
                  <a:pt x="229965" y="401"/>
                </a:moveTo>
                <a:lnTo>
                  <a:pt x="226262" y="4104"/>
                </a:lnTo>
                <a:lnTo>
                  <a:pt x="220558" y="4104"/>
                </a:lnTo>
                <a:lnTo>
                  <a:pt x="220558" y="2069"/>
                </a:lnTo>
                <a:lnTo>
                  <a:pt x="222226" y="401"/>
                </a:lnTo>
                <a:close/>
                <a:moveTo>
                  <a:pt x="219290" y="401"/>
                </a:moveTo>
                <a:lnTo>
                  <a:pt x="221092" y="401"/>
                </a:lnTo>
                <a:lnTo>
                  <a:pt x="219757" y="1735"/>
                </a:lnTo>
                <a:lnTo>
                  <a:pt x="219757" y="3804"/>
                </a:lnTo>
                <a:lnTo>
                  <a:pt x="218457" y="2503"/>
                </a:lnTo>
                <a:lnTo>
                  <a:pt x="218457" y="1202"/>
                </a:lnTo>
                <a:close/>
                <a:moveTo>
                  <a:pt x="216755" y="2936"/>
                </a:moveTo>
                <a:lnTo>
                  <a:pt x="218056" y="2936"/>
                </a:lnTo>
                <a:lnTo>
                  <a:pt x="219324" y="4204"/>
                </a:lnTo>
                <a:lnTo>
                  <a:pt x="217456" y="4204"/>
                </a:lnTo>
                <a:lnTo>
                  <a:pt x="217156" y="4337"/>
                </a:lnTo>
                <a:lnTo>
                  <a:pt x="215921" y="5572"/>
                </a:lnTo>
                <a:lnTo>
                  <a:pt x="215921" y="3770"/>
                </a:lnTo>
                <a:close/>
                <a:moveTo>
                  <a:pt x="214320" y="2936"/>
                </a:moveTo>
                <a:lnTo>
                  <a:pt x="215154" y="3737"/>
                </a:lnTo>
                <a:lnTo>
                  <a:pt x="215154" y="5572"/>
                </a:lnTo>
                <a:lnTo>
                  <a:pt x="213887" y="4337"/>
                </a:lnTo>
                <a:lnTo>
                  <a:pt x="213620" y="4204"/>
                </a:lnTo>
                <a:lnTo>
                  <a:pt x="211718" y="4204"/>
                </a:lnTo>
                <a:lnTo>
                  <a:pt x="213019" y="2936"/>
                </a:lnTo>
                <a:lnTo>
                  <a:pt x="214320" y="2936"/>
                </a:lnTo>
                <a:close/>
                <a:moveTo>
                  <a:pt x="211785" y="401"/>
                </a:moveTo>
                <a:lnTo>
                  <a:pt x="212586" y="1202"/>
                </a:lnTo>
                <a:lnTo>
                  <a:pt x="212586" y="2503"/>
                </a:lnTo>
                <a:lnTo>
                  <a:pt x="211318" y="3804"/>
                </a:lnTo>
                <a:lnTo>
                  <a:pt x="211318" y="1735"/>
                </a:lnTo>
                <a:lnTo>
                  <a:pt x="209950" y="401"/>
                </a:lnTo>
                <a:lnTo>
                  <a:pt x="211785" y="401"/>
                </a:lnTo>
                <a:close/>
                <a:moveTo>
                  <a:pt x="208850" y="401"/>
                </a:moveTo>
                <a:lnTo>
                  <a:pt x="210518" y="2069"/>
                </a:lnTo>
                <a:lnTo>
                  <a:pt x="210518" y="4104"/>
                </a:lnTo>
                <a:lnTo>
                  <a:pt x="204813" y="4104"/>
                </a:lnTo>
                <a:lnTo>
                  <a:pt x="201077" y="401"/>
                </a:lnTo>
                <a:close/>
                <a:moveTo>
                  <a:pt x="199176" y="401"/>
                </a:moveTo>
                <a:lnTo>
                  <a:pt x="195473" y="4104"/>
                </a:lnTo>
                <a:lnTo>
                  <a:pt x="189736" y="4104"/>
                </a:lnTo>
                <a:lnTo>
                  <a:pt x="189736" y="2069"/>
                </a:lnTo>
                <a:lnTo>
                  <a:pt x="191437" y="401"/>
                </a:lnTo>
                <a:close/>
                <a:moveTo>
                  <a:pt x="188502" y="401"/>
                </a:moveTo>
                <a:lnTo>
                  <a:pt x="190303" y="401"/>
                </a:lnTo>
                <a:lnTo>
                  <a:pt x="188969" y="1735"/>
                </a:lnTo>
                <a:lnTo>
                  <a:pt x="188969" y="3804"/>
                </a:lnTo>
                <a:lnTo>
                  <a:pt x="187668" y="2503"/>
                </a:lnTo>
                <a:lnTo>
                  <a:pt x="187668" y="1202"/>
                </a:lnTo>
                <a:close/>
                <a:moveTo>
                  <a:pt x="185967" y="2936"/>
                </a:moveTo>
                <a:lnTo>
                  <a:pt x="187268" y="2936"/>
                </a:lnTo>
                <a:lnTo>
                  <a:pt x="188535" y="4204"/>
                </a:lnTo>
                <a:lnTo>
                  <a:pt x="186667" y="4204"/>
                </a:lnTo>
                <a:lnTo>
                  <a:pt x="186367" y="4337"/>
                </a:lnTo>
                <a:lnTo>
                  <a:pt x="185133" y="5572"/>
                </a:lnTo>
                <a:lnTo>
                  <a:pt x="185133" y="3770"/>
                </a:lnTo>
                <a:close/>
                <a:moveTo>
                  <a:pt x="183532" y="2936"/>
                </a:moveTo>
                <a:lnTo>
                  <a:pt x="184332" y="3737"/>
                </a:lnTo>
                <a:lnTo>
                  <a:pt x="184332" y="5572"/>
                </a:lnTo>
                <a:lnTo>
                  <a:pt x="183098" y="4337"/>
                </a:lnTo>
                <a:lnTo>
                  <a:pt x="182831" y="4204"/>
                </a:lnTo>
                <a:lnTo>
                  <a:pt x="180930" y="4204"/>
                </a:lnTo>
                <a:lnTo>
                  <a:pt x="182231" y="2936"/>
                </a:lnTo>
                <a:lnTo>
                  <a:pt x="183532" y="2936"/>
                </a:lnTo>
                <a:close/>
                <a:moveTo>
                  <a:pt x="180996" y="401"/>
                </a:moveTo>
                <a:lnTo>
                  <a:pt x="181797" y="1202"/>
                </a:lnTo>
                <a:lnTo>
                  <a:pt x="181797" y="2503"/>
                </a:lnTo>
                <a:lnTo>
                  <a:pt x="180529" y="3804"/>
                </a:lnTo>
                <a:lnTo>
                  <a:pt x="180529" y="1735"/>
                </a:lnTo>
                <a:lnTo>
                  <a:pt x="179162" y="401"/>
                </a:lnTo>
                <a:lnTo>
                  <a:pt x="180996" y="401"/>
                </a:lnTo>
                <a:close/>
                <a:moveTo>
                  <a:pt x="178061" y="401"/>
                </a:moveTo>
                <a:lnTo>
                  <a:pt x="179729" y="2069"/>
                </a:lnTo>
                <a:lnTo>
                  <a:pt x="179729" y="4104"/>
                </a:lnTo>
                <a:lnTo>
                  <a:pt x="174025" y="4104"/>
                </a:lnTo>
                <a:lnTo>
                  <a:pt x="170289" y="401"/>
                </a:lnTo>
                <a:close/>
                <a:moveTo>
                  <a:pt x="168387" y="401"/>
                </a:moveTo>
                <a:lnTo>
                  <a:pt x="164685" y="4104"/>
                </a:lnTo>
                <a:lnTo>
                  <a:pt x="158947" y="4104"/>
                </a:lnTo>
                <a:lnTo>
                  <a:pt x="158947" y="2069"/>
                </a:lnTo>
                <a:lnTo>
                  <a:pt x="160649" y="401"/>
                </a:lnTo>
                <a:close/>
                <a:moveTo>
                  <a:pt x="157713" y="401"/>
                </a:moveTo>
                <a:lnTo>
                  <a:pt x="159514" y="401"/>
                </a:lnTo>
                <a:lnTo>
                  <a:pt x="158180" y="1735"/>
                </a:lnTo>
                <a:lnTo>
                  <a:pt x="158180" y="3804"/>
                </a:lnTo>
                <a:lnTo>
                  <a:pt x="156879" y="2503"/>
                </a:lnTo>
                <a:lnTo>
                  <a:pt x="156879" y="1202"/>
                </a:lnTo>
                <a:close/>
                <a:moveTo>
                  <a:pt x="155178" y="2936"/>
                </a:moveTo>
                <a:lnTo>
                  <a:pt x="156479" y="2936"/>
                </a:lnTo>
                <a:lnTo>
                  <a:pt x="157746" y="4204"/>
                </a:lnTo>
                <a:lnTo>
                  <a:pt x="155845" y="4204"/>
                </a:lnTo>
                <a:lnTo>
                  <a:pt x="155578" y="4337"/>
                </a:lnTo>
                <a:lnTo>
                  <a:pt x="154344" y="5572"/>
                </a:lnTo>
                <a:lnTo>
                  <a:pt x="154344" y="3770"/>
                </a:lnTo>
                <a:close/>
                <a:moveTo>
                  <a:pt x="152743" y="2936"/>
                </a:moveTo>
                <a:lnTo>
                  <a:pt x="153543" y="3737"/>
                </a:lnTo>
                <a:lnTo>
                  <a:pt x="153543" y="5572"/>
                </a:lnTo>
                <a:lnTo>
                  <a:pt x="152309" y="4337"/>
                </a:lnTo>
                <a:lnTo>
                  <a:pt x="152042" y="4204"/>
                </a:lnTo>
                <a:lnTo>
                  <a:pt x="150141" y="4204"/>
                </a:lnTo>
                <a:lnTo>
                  <a:pt x="151442" y="2936"/>
                </a:lnTo>
                <a:lnTo>
                  <a:pt x="152743" y="2936"/>
                </a:lnTo>
                <a:close/>
                <a:moveTo>
                  <a:pt x="150174" y="401"/>
                </a:moveTo>
                <a:lnTo>
                  <a:pt x="151008" y="1202"/>
                </a:lnTo>
                <a:lnTo>
                  <a:pt x="151008" y="2503"/>
                </a:lnTo>
                <a:lnTo>
                  <a:pt x="149741" y="3804"/>
                </a:lnTo>
                <a:lnTo>
                  <a:pt x="149741" y="1735"/>
                </a:lnTo>
                <a:lnTo>
                  <a:pt x="148373" y="401"/>
                </a:lnTo>
                <a:lnTo>
                  <a:pt x="150174" y="401"/>
                </a:lnTo>
                <a:close/>
                <a:moveTo>
                  <a:pt x="147272" y="401"/>
                </a:moveTo>
                <a:lnTo>
                  <a:pt x="148940" y="2069"/>
                </a:lnTo>
                <a:lnTo>
                  <a:pt x="148940" y="4104"/>
                </a:lnTo>
                <a:lnTo>
                  <a:pt x="143236" y="4104"/>
                </a:lnTo>
                <a:lnTo>
                  <a:pt x="139500" y="401"/>
                </a:lnTo>
                <a:close/>
                <a:moveTo>
                  <a:pt x="137599" y="401"/>
                </a:moveTo>
                <a:lnTo>
                  <a:pt x="133863" y="4104"/>
                </a:lnTo>
                <a:lnTo>
                  <a:pt x="128159" y="4104"/>
                </a:lnTo>
                <a:lnTo>
                  <a:pt x="128159" y="2069"/>
                </a:lnTo>
                <a:lnTo>
                  <a:pt x="129860" y="401"/>
                </a:lnTo>
                <a:close/>
                <a:moveTo>
                  <a:pt x="126924" y="401"/>
                </a:moveTo>
                <a:lnTo>
                  <a:pt x="128726" y="401"/>
                </a:lnTo>
                <a:lnTo>
                  <a:pt x="127391" y="1735"/>
                </a:lnTo>
                <a:lnTo>
                  <a:pt x="127391" y="3804"/>
                </a:lnTo>
                <a:lnTo>
                  <a:pt x="126091" y="2503"/>
                </a:lnTo>
                <a:lnTo>
                  <a:pt x="126091" y="1202"/>
                </a:lnTo>
                <a:close/>
                <a:moveTo>
                  <a:pt x="124389" y="2936"/>
                </a:moveTo>
                <a:lnTo>
                  <a:pt x="125657" y="2936"/>
                </a:lnTo>
                <a:lnTo>
                  <a:pt x="126958" y="4204"/>
                </a:lnTo>
                <a:lnTo>
                  <a:pt x="125056" y="4204"/>
                </a:lnTo>
                <a:lnTo>
                  <a:pt x="124790" y="4337"/>
                </a:lnTo>
                <a:lnTo>
                  <a:pt x="123555" y="5572"/>
                </a:lnTo>
                <a:lnTo>
                  <a:pt x="123555" y="3770"/>
                </a:lnTo>
                <a:close/>
                <a:moveTo>
                  <a:pt x="121954" y="2936"/>
                </a:moveTo>
                <a:lnTo>
                  <a:pt x="122755" y="3737"/>
                </a:lnTo>
                <a:lnTo>
                  <a:pt x="122755" y="5572"/>
                </a:lnTo>
                <a:lnTo>
                  <a:pt x="121521" y="4337"/>
                </a:lnTo>
                <a:lnTo>
                  <a:pt x="121254" y="4204"/>
                </a:lnTo>
                <a:lnTo>
                  <a:pt x="119352" y="4204"/>
                </a:lnTo>
                <a:lnTo>
                  <a:pt x="120653" y="2936"/>
                </a:lnTo>
                <a:lnTo>
                  <a:pt x="121954" y="2936"/>
                </a:lnTo>
                <a:close/>
                <a:moveTo>
                  <a:pt x="119386" y="401"/>
                </a:moveTo>
                <a:lnTo>
                  <a:pt x="120220" y="1202"/>
                </a:lnTo>
                <a:lnTo>
                  <a:pt x="120220" y="2503"/>
                </a:lnTo>
                <a:lnTo>
                  <a:pt x="118952" y="3804"/>
                </a:lnTo>
                <a:lnTo>
                  <a:pt x="118952" y="1735"/>
                </a:lnTo>
                <a:lnTo>
                  <a:pt x="117584" y="401"/>
                </a:lnTo>
                <a:lnTo>
                  <a:pt x="119386" y="401"/>
                </a:lnTo>
                <a:close/>
                <a:moveTo>
                  <a:pt x="116450" y="401"/>
                </a:moveTo>
                <a:lnTo>
                  <a:pt x="118152" y="2069"/>
                </a:lnTo>
                <a:lnTo>
                  <a:pt x="118152" y="4104"/>
                </a:lnTo>
                <a:lnTo>
                  <a:pt x="112447" y="4104"/>
                </a:lnTo>
                <a:lnTo>
                  <a:pt x="108711" y="401"/>
                </a:lnTo>
                <a:close/>
                <a:moveTo>
                  <a:pt x="106810" y="401"/>
                </a:moveTo>
                <a:lnTo>
                  <a:pt x="103074" y="4104"/>
                </a:lnTo>
                <a:lnTo>
                  <a:pt x="97370" y="4104"/>
                </a:lnTo>
                <a:lnTo>
                  <a:pt x="97370" y="2069"/>
                </a:lnTo>
                <a:lnTo>
                  <a:pt x="99071" y="401"/>
                </a:lnTo>
                <a:close/>
                <a:moveTo>
                  <a:pt x="96136" y="401"/>
                </a:moveTo>
                <a:lnTo>
                  <a:pt x="97937" y="401"/>
                </a:lnTo>
                <a:lnTo>
                  <a:pt x="96569" y="1735"/>
                </a:lnTo>
                <a:lnTo>
                  <a:pt x="96569" y="3804"/>
                </a:lnTo>
                <a:lnTo>
                  <a:pt x="95302" y="2503"/>
                </a:lnTo>
                <a:lnTo>
                  <a:pt x="95302" y="1202"/>
                </a:lnTo>
                <a:close/>
                <a:moveTo>
                  <a:pt x="93567" y="2936"/>
                </a:moveTo>
                <a:lnTo>
                  <a:pt x="94868" y="2936"/>
                </a:lnTo>
                <a:lnTo>
                  <a:pt x="96169" y="4204"/>
                </a:lnTo>
                <a:lnTo>
                  <a:pt x="94268" y="4204"/>
                </a:lnTo>
                <a:lnTo>
                  <a:pt x="94001" y="4337"/>
                </a:lnTo>
                <a:lnTo>
                  <a:pt x="92767" y="5572"/>
                </a:lnTo>
                <a:lnTo>
                  <a:pt x="92767" y="3770"/>
                </a:lnTo>
                <a:close/>
                <a:moveTo>
                  <a:pt x="91166" y="2936"/>
                </a:moveTo>
                <a:lnTo>
                  <a:pt x="91966" y="3737"/>
                </a:lnTo>
                <a:lnTo>
                  <a:pt x="91966" y="5572"/>
                </a:lnTo>
                <a:lnTo>
                  <a:pt x="90732" y="4337"/>
                </a:lnTo>
                <a:lnTo>
                  <a:pt x="90465" y="4204"/>
                </a:lnTo>
                <a:lnTo>
                  <a:pt x="88564" y="4204"/>
                </a:lnTo>
                <a:lnTo>
                  <a:pt x="89865" y="2936"/>
                </a:lnTo>
                <a:lnTo>
                  <a:pt x="91166" y="2936"/>
                </a:lnTo>
                <a:close/>
                <a:moveTo>
                  <a:pt x="88597" y="401"/>
                </a:moveTo>
                <a:lnTo>
                  <a:pt x="89431" y="1202"/>
                </a:lnTo>
                <a:lnTo>
                  <a:pt x="89431" y="2503"/>
                </a:lnTo>
                <a:lnTo>
                  <a:pt x="88130" y="3804"/>
                </a:lnTo>
                <a:lnTo>
                  <a:pt x="88130" y="1735"/>
                </a:lnTo>
                <a:lnTo>
                  <a:pt x="86796" y="401"/>
                </a:lnTo>
                <a:lnTo>
                  <a:pt x="88597" y="401"/>
                </a:lnTo>
                <a:close/>
                <a:moveTo>
                  <a:pt x="85662" y="401"/>
                </a:moveTo>
                <a:lnTo>
                  <a:pt x="87363" y="2069"/>
                </a:lnTo>
                <a:lnTo>
                  <a:pt x="87363" y="4104"/>
                </a:lnTo>
                <a:lnTo>
                  <a:pt x="81659" y="4104"/>
                </a:lnTo>
                <a:lnTo>
                  <a:pt x="77923" y="401"/>
                </a:lnTo>
                <a:close/>
                <a:moveTo>
                  <a:pt x="76021" y="401"/>
                </a:moveTo>
                <a:lnTo>
                  <a:pt x="72285" y="4104"/>
                </a:lnTo>
                <a:lnTo>
                  <a:pt x="66581" y="4104"/>
                </a:lnTo>
                <a:lnTo>
                  <a:pt x="66581" y="2069"/>
                </a:lnTo>
                <a:lnTo>
                  <a:pt x="68249" y="401"/>
                </a:lnTo>
                <a:close/>
                <a:moveTo>
                  <a:pt x="65347" y="401"/>
                </a:moveTo>
                <a:lnTo>
                  <a:pt x="67148" y="401"/>
                </a:lnTo>
                <a:lnTo>
                  <a:pt x="65781" y="1735"/>
                </a:lnTo>
                <a:lnTo>
                  <a:pt x="65781" y="3804"/>
                </a:lnTo>
                <a:lnTo>
                  <a:pt x="64513" y="2503"/>
                </a:lnTo>
                <a:lnTo>
                  <a:pt x="64513" y="1202"/>
                </a:lnTo>
                <a:close/>
                <a:moveTo>
                  <a:pt x="62779" y="2936"/>
                </a:moveTo>
                <a:lnTo>
                  <a:pt x="64080" y="2936"/>
                </a:lnTo>
                <a:lnTo>
                  <a:pt x="65381" y="4204"/>
                </a:lnTo>
                <a:lnTo>
                  <a:pt x="63479" y="4204"/>
                </a:lnTo>
                <a:lnTo>
                  <a:pt x="63212" y="4337"/>
                </a:lnTo>
                <a:lnTo>
                  <a:pt x="61978" y="5572"/>
                </a:lnTo>
                <a:lnTo>
                  <a:pt x="61978" y="3770"/>
                </a:lnTo>
                <a:close/>
                <a:moveTo>
                  <a:pt x="60344" y="2936"/>
                </a:moveTo>
                <a:lnTo>
                  <a:pt x="61178" y="3737"/>
                </a:lnTo>
                <a:lnTo>
                  <a:pt x="61178" y="5572"/>
                </a:lnTo>
                <a:lnTo>
                  <a:pt x="59943" y="4337"/>
                </a:lnTo>
                <a:lnTo>
                  <a:pt x="59676" y="4204"/>
                </a:lnTo>
                <a:lnTo>
                  <a:pt x="57775" y="4204"/>
                </a:lnTo>
                <a:lnTo>
                  <a:pt x="59043" y="2936"/>
                </a:lnTo>
                <a:lnTo>
                  <a:pt x="60344" y="2936"/>
                </a:lnTo>
                <a:close/>
                <a:moveTo>
                  <a:pt x="57808" y="401"/>
                </a:moveTo>
                <a:lnTo>
                  <a:pt x="58642" y="1202"/>
                </a:lnTo>
                <a:lnTo>
                  <a:pt x="58642" y="2503"/>
                </a:lnTo>
                <a:lnTo>
                  <a:pt x="57341" y="3804"/>
                </a:lnTo>
                <a:lnTo>
                  <a:pt x="57341" y="1735"/>
                </a:lnTo>
                <a:lnTo>
                  <a:pt x="56007" y="401"/>
                </a:lnTo>
                <a:lnTo>
                  <a:pt x="57808" y="401"/>
                </a:lnTo>
                <a:close/>
                <a:moveTo>
                  <a:pt x="54873" y="401"/>
                </a:moveTo>
                <a:lnTo>
                  <a:pt x="56574" y="2069"/>
                </a:lnTo>
                <a:lnTo>
                  <a:pt x="56574" y="4104"/>
                </a:lnTo>
                <a:lnTo>
                  <a:pt x="50837" y="4104"/>
                </a:lnTo>
                <a:lnTo>
                  <a:pt x="47134" y="401"/>
                </a:lnTo>
                <a:close/>
                <a:moveTo>
                  <a:pt x="45233" y="401"/>
                </a:moveTo>
                <a:lnTo>
                  <a:pt x="41497" y="4104"/>
                </a:lnTo>
                <a:lnTo>
                  <a:pt x="35793" y="4104"/>
                </a:lnTo>
                <a:lnTo>
                  <a:pt x="35793" y="2069"/>
                </a:lnTo>
                <a:lnTo>
                  <a:pt x="37461" y="401"/>
                </a:lnTo>
                <a:close/>
                <a:moveTo>
                  <a:pt x="34525" y="401"/>
                </a:moveTo>
                <a:lnTo>
                  <a:pt x="36360" y="401"/>
                </a:lnTo>
                <a:lnTo>
                  <a:pt x="34992" y="1735"/>
                </a:lnTo>
                <a:lnTo>
                  <a:pt x="34992" y="3804"/>
                </a:lnTo>
                <a:lnTo>
                  <a:pt x="33725" y="2503"/>
                </a:lnTo>
                <a:lnTo>
                  <a:pt x="33725" y="1202"/>
                </a:lnTo>
                <a:close/>
                <a:moveTo>
                  <a:pt x="31990" y="2936"/>
                </a:moveTo>
                <a:lnTo>
                  <a:pt x="33291" y="2936"/>
                </a:lnTo>
                <a:lnTo>
                  <a:pt x="34592" y="4204"/>
                </a:lnTo>
                <a:lnTo>
                  <a:pt x="32691" y="4204"/>
                </a:lnTo>
                <a:lnTo>
                  <a:pt x="32424" y="4337"/>
                </a:lnTo>
                <a:lnTo>
                  <a:pt x="31189" y="5572"/>
                </a:lnTo>
                <a:lnTo>
                  <a:pt x="31189" y="3770"/>
                </a:lnTo>
                <a:close/>
                <a:moveTo>
                  <a:pt x="29555" y="2936"/>
                </a:moveTo>
                <a:lnTo>
                  <a:pt x="30389" y="3737"/>
                </a:lnTo>
                <a:lnTo>
                  <a:pt x="30389" y="5572"/>
                </a:lnTo>
                <a:lnTo>
                  <a:pt x="29155" y="4337"/>
                </a:lnTo>
                <a:lnTo>
                  <a:pt x="28854" y="4204"/>
                </a:lnTo>
                <a:lnTo>
                  <a:pt x="26986" y="4204"/>
                </a:lnTo>
                <a:lnTo>
                  <a:pt x="28254" y="2936"/>
                </a:lnTo>
                <a:lnTo>
                  <a:pt x="29555" y="2936"/>
                </a:lnTo>
                <a:close/>
                <a:moveTo>
                  <a:pt x="27020" y="401"/>
                </a:moveTo>
                <a:lnTo>
                  <a:pt x="27854" y="1202"/>
                </a:lnTo>
                <a:lnTo>
                  <a:pt x="27854" y="2503"/>
                </a:lnTo>
                <a:lnTo>
                  <a:pt x="26553" y="3804"/>
                </a:lnTo>
                <a:lnTo>
                  <a:pt x="26553" y="1735"/>
                </a:lnTo>
                <a:lnTo>
                  <a:pt x="25219" y="401"/>
                </a:lnTo>
                <a:lnTo>
                  <a:pt x="27020" y="401"/>
                </a:lnTo>
                <a:close/>
                <a:moveTo>
                  <a:pt x="24084" y="401"/>
                </a:moveTo>
                <a:lnTo>
                  <a:pt x="25786" y="2069"/>
                </a:lnTo>
                <a:lnTo>
                  <a:pt x="25786" y="4104"/>
                </a:lnTo>
                <a:lnTo>
                  <a:pt x="20048" y="4104"/>
                </a:lnTo>
                <a:lnTo>
                  <a:pt x="16346" y="401"/>
                </a:lnTo>
                <a:close/>
                <a:moveTo>
                  <a:pt x="14444" y="401"/>
                </a:moveTo>
                <a:lnTo>
                  <a:pt x="10708" y="4104"/>
                </a:lnTo>
                <a:lnTo>
                  <a:pt x="5004" y="4104"/>
                </a:lnTo>
                <a:lnTo>
                  <a:pt x="5004" y="2069"/>
                </a:lnTo>
                <a:lnTo>
                  <a:pt x="6672" y="401"/>
                </a:lnTo>
                <a:close/>
                <a:moveTo>
                  <a:pt x="3736" y="401"/>
                </a:moveTo>
                <a:lnTo>
                  <a:pt x="5571" y="401"/>
                </a:lnTo>
                <a:lnTo>
                  <a:pt x="4203" y="1735"/>
                </a:lnTo>
                <a:lnTo>
                  <a:pt x="4203" y="3804"/>
                </a:lnTo>
                <a:lnTo>
                  <a:pt x="2936" y="2503"/>
                </a:lnTo>
                <a:lnTo>
                  <a:pt x="2936" y="1202"/>
                </a:lnTo>
                <a:close/>
                <a:moveTo>
                  <a:pt x="367" y="3737"/>
                </a:moveTo>
                <a:lnTo>
                  <a:pt x="1201" y="2936"/>
                </a:lnTo>
                <a:lnTo>
                  <a:pt x="2502" y="2936"/>
                </a:lnTo>
                <a:lnTo>
                  <a:pt x="3803" y="4204"/>
                </a:lnTo>
                <a:lnTo>
                  <a:pt x="1902" y="4204"/>
                </a:lnTo>
                <a:lnTo>
                  <a:pt x="1635" y="4337"/>
                </a:lnTo>
                <a:lnTo>
                  <a:pt x="367" y="5572"/>
                </a:lnTo>
                <a:lnTo>
                  <a:pt x="367" y="3737"/>
                </a:lnTo>
                <a:close/>
                <a:moveTo>
                  <a:pt x="367" y="6672"/>
                </a:moveTo>
                <a:lnTo>
                  <a:pt x="2069" y="5004"/>
                </a:lnTo>
                <a:lnTo>
                  <a:pt x="4103" y="5004"/>
                </a:lnTo>
                <a:lnTo>
                  <a:pt x="4103" y="10709"/>
                </a:lnTo>
                <a:lnTo>
                  <a:pt x="367" y="14445"/>
                </a:lnTo>
                <a:close/>
                <a:moveTo>
                  <a:pt x="367" y="16346"/>
                </a:moveTo>
                <a:lnTo>
                  <a:pt x="4103" y="20082"/>
                </a:lnTo>
                <a:lnTo>
                  <a:pt x="4103" y="25786"/>
                </a:lnTo>
                <a:lnTo>
                  <a:pt x="2069" y="25786"/>
                </a:lnTo>
                <a:lnTo>
                  <a:pt x="367" y="24085"/>
                </a:lnTo>
                <a:close/>
                <a:moveTo>
                  <a:pt x="1201" y="27854"/>
                </a:moveTo>
                <a:lnTo>
                  <a:pt x="367" y="27020"/>
                </a:lnTo>
                <a:lnTo>
                  <a:pt x="367" y="25219"/>
                </a:lnTo>
                <a:lnTo>
                  <a:pt x="1635" y="26453"/>
                </a:lnTo>
                <a:lnTo>
                  <a:pt x="1902" y="26587"/>
                </a:lnTo>
                <a:lnTo>
                  <a:pt x="3803" y="26587"/>
                </a:lnTo>
                <a:lnTo>
                  <a:pt x="2502" y="27854"/>
                </a:lnTo>
                <a:lnTo>
                  <a:pt x="1201" y="27854"/>
                </a:lnTo>
                <a:close/>
                <a:moveTo>
                  <a:pt x="2936" y="29555"/>
                </a:moveTo>
                <a:lnTo>
                  <a:pt x="2936" y="28254"/>
                </a:lnTo>
                <a:lnTo>
                  <a:pt x="4203" y="26987"/>
                </a:lnTo>
                <a:lnTo>
                  <a:pt x="4203" y="29022"/>
                </a:lnTo>
                <a:lnTo>
                  <a:pt x="5571" y="30389"/>
                </a:lnTo>
                <a:lnTo>
                  <a:pt x="3736" y="30389"/>
                </a:lnTo>
                <a:close/>
                <a:moveTo>
                  <a:pt x="3736" y="31190"/>
                </a:moveTo>
                <a:lnTo>
                  <a:pt x="5571" y="31190"/>
                </a:lnTo>
                <a:lnTo>
                  <a:pt x="4203" y="32524"/>
                </a:lnTo>
                <a:lnTo>
                  <a:pt x="4203" y="34592"/>
                </a:lnTo>
                <a:lnTo>
                  <a:pt x="2936" y="33291"/>
                </a:lnTo>
                <a:lnTo>
                  <a:pt x="2936" y="31990"/>
                </a:lnTo>
                <a:close/>
                <a:moveTo>
                  <a:pt x="367" y="34559"/>
                </a:moveTo>
                <a:lnTo>
                  <a:pt x="1201" y="33725"/>
                </a:lnTo>
                <a:lnTo>
                  <a:pt x="2502" y="33725"/>
                </a:lnTo>
                <a:lnTo>
                  <a:pt x="3803" y="34993"/>
                </a:lnTo>
                <a:lnTo>
                  <a:pt x="1902" y="34993"/>
                </a:lnTo>
                <a:lnTo>
                  <a:pt x="1635" y="35126"/>
                </a:lnTo>
                <a:lnTo>
                  <a:pt x="367" y="36360"/>
                </a:lnTo>
                <a:lnTo>
                  <a:pt x="367" y="34559"/>
                </a:lnTo>
                <a:close/>
                <a:moveTo>
                  <a:pt x="367" y="37494"/>
                </a:moveTo>
                <a:lnTo>
                  <a:pt x="2069" y="35793"/>
                </a:lnTo>
                <a:lnTo>
                  <a:pt x="4103" y="35793"/>
                </a:lnTo>
                <a:lnTo>
                  <a:pt x="4103" y="41497"/>
                </a:lnTo>
                <a:lnTo>
                  <a:pt x="367" y="45233"/>
                </a:lnTo>
                <a:close/>
                <a:moveTo>
                  <a:pt x="367" y="47135"/>
                </a:moveTo>
                <a:lnTo>
                  <a:pt x="4103" y="50871"/>
                </a:lnTo>
                <a:lnTo>
                  <a:pt x="4103" y="56575"/>
                </a:lnTo>
                <a:lnTo>
                  <a:pt x="2069" y="56575"/>
                </a:lnTo>
                <a:lnTo>
                  <a:pt x="367" y="54874"/>
                </a:lnTo>
                <a:close/>
                <a:moveTo>
                  <a:pt x="1201" y="58643"/>
                </a:moveTo>
                <a:lnTo>
                  <a:pt x="367" y="57809"/>
                </a:lnTo>
                <a:lnTo>
                  <a:pt x="367" y="56008"/>
                </a:lnTo>
                <a:lnTo>
                  <a:pt x="1635" y="57242"/>
                </a:lnTo>
                <a:lnTo>
                  <a:pt x="1902" y="57375"/>
                </a:lnTo>
                <a:lnTo>
                  <a:pt x="3803" y="57375"/>
                </a:lnTo>
                <a:lnTo>
                  <a:pt x="2502" y="58643"/>
                </a:lnTo>
                <a:lnTo>
                  <a:pt x="1201" y="58643"/>
                </a:lnTo>
                <a:close/>
                <a:moveTo>
                  <a:pt x="2936" y="60377"/>
                </a:moveTo>
                <a:lnTo>
                  <a:pt x="2936" y="59077"/>
                </a:lnTo>
                <a:lnTo>
                  <a:pt x="4203" y="57776"/>
                </a:lnTo>
                <a:lnTo>
                  <a:pt x="4203" y="59844"/>
                </a:lnTo>
                <a:lnTo>
                  <a:pt x="5571" y="61178"/>
                </a:lnTo>
                <a:lnTo>
                  <a:pt x="3736" y="61178"/>
                </a:lnTo>
                <a:close/>
                <a:moveTo>
                  <a:pt x="3736" y="61979"/>
                </a:moveTo>
                <a:lnTo>
                  <a:pt x="5571" y="61979"/>
                </a:lnTo>
                <a:lnTo>
                  <a:pt x="4203" y="63313"/>
                </a:lnTo>
                <a:lnTo>
                  <a:pt x="4203" y="65381"/>
                </a:lnTo>
                <a:lnTo>
                  <a:pt x="2903" y="64080"/>
                </a:lnTo>
                <a:lnTo>
                  <a:pt x="2903" y="62779"/>
                </a:lnTo>
                <a:close/>
                <a:moveTo>
                  <a:pt x="367" y="65348"/>
                </a:moveTo>
                <a:lnTo>
                  <a:pt x="1201" y="64514"/>
                </a:lnTo>
                <a:lnTo>
                  <a:pt x="2502" y="64514"/>
                </a:lnTo>
                <a:lnTo>
                  <a:pt x="3803" y="65815"/>
                </a:lnTo>
                <a:lnTo>
                  <a:pt x="1902" y="65815"/>
                </a:lnTo>
                <a:lnTo>
                  <a:pt x="1635" y="65915"/>
                </a:lnTo>
                <a:lnTo>
                  <a:pt x="367" y="67149"/>
                </a:lnTo>
                <a:lnTo>
                  <a:pt x="367" y="65348"/>
                </a:lnTo>
                <a:close/>
                <a:moveTo>
                  <a:pt x="367" y="68283"/>
                </a:moveTo>
                <a:lnTo>
                  <a:pt x="2069" y="66582"/>
                </a:lnTo>
                <a:lnTo>
                  <a:pt x="4103" y="66582"/>
                </a:lnTo>
                <a:lnTo>
                  <a:pt x="4103" y="72286"/>
                </a:lnTo>
                <a:lnTo>
                  <a:pt x="367" y="76022"/>
                </a:lnTo>
                <a:close/>
                <a:moveTo>
                  <a:pt x="367" y="77923"/>
                </a:moveTo>
                <a:lnTo>
                  <a:pt x="4103" y="81659"/>
                </a:lnTo>
                <a:lnTo>
                  <a:pt x="4103" y="87363"/>
                </a:lnTo>
                <a:lnTo>
                  <a:pt x="2069" y="87363"/>
                </a:lnTo>
                <a:lnTo>
                  <a:pt x="367" y="85662"/>
                </a:lnTo>
                <a:close/>
                <a:moveTo>
                  <a:pt x="1201" y="89432"/>
                </a:moveTo>
                <a:lnTo>
                  <a:pt x="367" y="88598"/>
                </a:lnTo>
                <a:lnTo>
                  <a:pt x="367" y="86796"/>
                </a:lnTo>
                <a:lnTo>
                  <a:pt x="1635" y="88031"/>
                </a:lnTo>
                <a:lnTo>
                  <a:pt x="1902" y="88164"/>
                </a:lnTo>
                <a:lnTo>
                  <a:pt x="3803" y="88164"/>
                </a:lnTo>
                <a:lnTo>
                  <a:pt x="2502" y="89432"/>
                </a:lnTo>
                <a:lnTo>
                  <a:pt x="1201" y="89432"/>
                </a:lnTo>
                <a:close/>
                <a:moveTo>
                  <a:pt x="2936" y="91166"/>
                </a:moveTo>
                <a:lnTo>
                  <a:pt x="2936" y="89865"/>
                </a:lnTo>
                <a:lnTo>
                  <a:pt x="4203" y="88564"/>
                </a:lnTo>
                <a:lnTo>
                  <a:pt x="4203" y="90632"/>
                </a:lnTo>
                <a:lnTo>
                  <a:pt x="5571" y="91967"/>
                </a:lnTo>
                <a:lnTo>
                  <a:pt x="3736" y="91967"/>
                </a:lnTo>
                <a:close/>
                <a:moveTo>
                  <a:pt x="3736" y="92767"/>
                </a:moveTo>
                <a:lnTo>
                  <a:pt x="5571" y="92767"/>
                </a:lnTo>
                <a:lnTo>
                  <a:pt x="4203" y="94102"/>
                </a:lnTo>
                <a:lnTo>
                  <a:pt x="4203" y="96170"/>
                </a:lnTo>
                <a:lnTo>
                  <a:pt x="2936" y="94869"/>
                </a:lnTo>
                <a:lnTo>
                  <a:pt x="2936" y="93568"/>
                </a:lnTo>
                <a:close/>
                <a:moveTo>
                  <a:pt x="367" y="96136"/>
                </a:moveTo>
                <a:lnTo>
                  <a:pt x="1201" y="95302"/>
                </a:lnTo>
                <a:lnTo>
                  <a:pt x="2502" y="95302"/>
                </a:lnTo>
                <a:lnTo>
                  <a:pt x="3803" y="96603"/>
                </a:lnTo>
                <a:lnTo>
                  <a:pt x="1902" y="96603"/>
                </a:lnTo>
                <a:lnTo>
                  <a:pt x="1635" y="96703"/>
                </a:lnTo>
                <a:lnTo>
                  <a:pt x="367" y="97938"/>
                </a:lnTo>
                <a:lnTo>
                  <a:pt x="367" y="96136"/>
                </a:lnTo>
                <a:close/>
                <a:moveTo>
                  <a:pt x="367" y="99072"/>
                </a:moveTo>
                <a:lnTo>
                  <a:pt x="2069" y="97371"/>
                </a:lnTo>
                <a:lnTo>
                  <a:pt x="4103" y="97371"/>
                </a:lnTo>
                <a:lnTo>
                  <a:pt x="4103" y="103108"/>
                </a:lnTo>
                <a:lnTo>
                  <a:pt x="367" y="106811"/>
                </a:lnTo>
                <a:close/>
                <a:moveTo>
                  <a:pt x="367" y="108712"/>
                </a:moveTo>
                <a:lnTo>
                  <a:pt x="4103" y="112448"/>
                </a:lnTo>
                <a:lnTo>
                  <a:pt x="4103" y="118152"/>
                </a:lnTo>
                <a:lnTo>
                  <a:pt x="2069" y="118152"/>
                </a:lnTo>
                <a:lnTo>
                  <a:pt x="367" y="116484"/>
                </a:lnTo>
                <a:close/>
                <a:moveTo>
                  <a:pt x="1201" y="120220"/>
                </a:moveTo>
                <a:lnTo>
                  <a:pt x="367" y="119386"/>
                </a:lnTo>
                <a:lnTo>
                  <a:pt x="367" y="117585"/>
                </a:lnTo>
                <a:lnTo>
                  <a:pt x="1635" y="118819"/>
                </a:lnTo>
                <a:lnTo>
                  <a:pt x="1902" y="118953"/>
                </a:lnTo>
                <a:lnTo>
                  <a:pt x="3803" y="118953"/>
                </a:lnTo>
                <a:lnTo>
                  <a:pt x="2502" y="120220"/>
                </a:lnTo>
                <a:lnTo>
                  <a:pt x="1201" y="120220"/>
                </a:lnTo>
                <a:close/>
                <a:moveTo>
                  <a:pt x="3736" y="122755"/>
                </a:moveTo>
                <a:lnTo>
                  <a:pt x="2936" y="121955"/>
                </a:lnTo>
                <a:lnTo>
                  <a:pt x="2936" y="120654"/>
                </a:lnTo>
                <a:lnTo>
                  <a:pt x="4203" y="119353"/>
                </a:lnTo>
                <a:lnTo>
                  <a:pt x="4203" y="121421"/>
                </a:lnTo>
                <a:lnTo>
                  <a:pt x="5571" y="122755"/>
                </a:lnTo>
                <a:lnTo>
                  <a:pt x="3736" y="122755"/>
                </a:lnTo>
                <a:close/>
                <a:moveTo>
                  <a:pt x="6672" y="122755"/>
                </a:moveTo>
                <a:lnTo>
                  <a:pt x="5004" y="121088"/>
                </a:lnTo>
                <a:lnTo>
                  <a:pt x="5004" y="119053"/>
                </a:lnTo>
                <a:lnTo>
                  <a:pt x="10708" y="119053"/>
                </a:lnTo>
                <a:lnTo>
                  <a:pt x="14444" y="122755"/>
                </a:lnTo>
                <a:lnTo>
                  <a:pt x="6672" y="122755"/>
                </a:lnTo>
                <a:close/>
                <a:moveTo>
                  <a:pt x="16346" y="122755"/>
                </a:moveTo>
                <a:lnTo>
                  <a:pt x="20048" y="119053"/>
                </a:lnTo>
                <a:lnTo>
                  <a:pt x="25752" y="119053"/>
                </a:lnTo>
                <a:lnTo>
                  <a:pt x="25752" y="121088"/>
                </a:lnTo>
                <a:lnTo>
                  <a:pt x="24084" y="122755"/>
                </a:lnTo>
                <a:lnTo>
                  <a:pt x="16346" y="122755"/>
                </a:lnTo>
                <a:close/>
                <a:moveTo>
                  <a:pt x="27020" y="122755"/>
                </a:moveTo>
                <a:lnTo>
                  <a:pt x="25219" y="122755"/>
                </a:lnTo>
                <a:lnTo>
                  <a:pt x="26553" y="121421"/>
                </a:lnTo>
                <a:lnTo>
                  <a:pt x="26553" y="119353"/>
                </a:lnTo>
                <a:lnTo>
                  <a:pt x="27854" y="120654"/>
                </a:lnTo>
                <a:lnTo>
                  <a:pt x="27854" y="121955"/>
                </a:lnTo>
                <a:close/>
                <a:moveTo>
                  <a:pt x="29555" y="120220"/>
                </a:moveTo>
                <a:lnTo>
                  <a:pt x="28254" y="120220"/>
                </a:lnTo>
                <a:lnTo>
                  <a:pt x="26986" y="118953"/>
                </a:lnTo>
                <a:lnTo>
                  <a:pt x="28854" y="118953"/>
                </a:lnTo>
                <a:lnTo>
                  <a:pt x="29155" y="118819"/>
                </a:lnTo>
                <a:lnTo>
                  <a:pt x="30389" y="117585"/>
                </a:lnTo>
                <a:lnTo>
                  <a:pt x="30389" y="119386"/>
                </a:lnTo>
                <a:close/>
                <a:moveTo>
                  <a:pt x="31990" y="120220"/>
                </a:moveTo>
                <a:lnTo>
                  <a:pt x="31189" y="119386"/>
                </a:lnTo>
                <a:lnTo>
                  <a:pt x="31189" y="117585"/>
                </a:lnTo>
                <a:lnTo>
                  <a:pt x="32424" y="118819"/>
                </a:lnTo>
                <a:lnTo>
                  <a:pt x="32691" y="118953"/>
                </a:lnTo>
                <a:lnTo>
                  <a:pt x="34592" y="118953"/>
                </a:lnTo>
                <a:lnTo>
                  <a:pt x="33291" y="120220"/>
                </a:lnTo>
                <a:lnTo>
                  <a:pt x="31990" y="120220"/>
                </a:lnTo>
                <a:close/>
                <a:moveTo>
                  <a:pt x="34525" y="122755"/>
                </a:moveTo>
                <a:lnTo>
                  <a:pt x="33725" y="121955"/>
                </a:lnTo>
                <a:lnTo>
                  <a:pt x="33725" y="120654"/>
                </a:lnTo>
                <a:lnTo>
                  <a:pt x="34992" y="119353"/>
                </a:lnTo>
                <a:lnTo>
                  <a:pt x="34992" y="121421"/>
                </a:lnTo>
                <a:lnTo>
                  <a:pt x="36360" y="122755"/>
                </a:lnTo>
                <a:lnTo>
                  <a:pt x="34525" y="122755"/>
                </a:lnTo>
                <a:close/>
                <a:moveTo>
                  <a:pt x="37461" y="122755"/>
                </a:moveTo>
                <a:lnTo>
                  <a:pt x="35793" y="121088"/>
                </a:lnTo>
                <a:lnTo>
                  <a:pt x="35793" y="119053"/>
                </a:lnTo>
                <a:lnTo>
                  <a:pt x="41497" y="119053"/>
                </a:lnTo>
                <a:lnTo>
                  <a:pt x="45233" y="122755"/>
                </a:lnTo>
                <a:lnTo>
                  <a:pt x="37461" y="122755"/>
                </a:lnTo>
                <a:close/>
                <a:moveTo>
                  <a:pt x="47134" y="122755"/>
                </a:moveTo>
                <a:lnTo>
                  <a:pt x="50837" y="119053"/>
                </a:lnTo>
                <a:lnTo>
                  <a:pt x="56574" y="119053"/>
                </a:lnTo>
                <a:lnTo>
                  <a:pt x="56574" y="121088"/>
                </a:lnTo>
                <a:lnTo>
                  <a:pt x="54873" y="122755"/>
                </a:lnTo>
                <a:lnTo>
                  <a:pt x="47134" y="122755"/>
                </a:lnTo>
                <a:close/>
                <a:moveTo>
                  <a:pt x="57808" y="122755"/>
                </a:moveTo>
                <a:lnTo>
                  <a:pt x="56007" y="122755"/>
                </a:lnTo>
                <a:lnTo>
                  <a:pt x="57341" y="121421"/>
                </a:lnTo>
                <a:lnTo>
                  <a:pt x="57341" y="119353"/>
                </a:lnTo>
                <a:lnTo>
                  <a:pt x="58642" y="120654"/>
                </a:lnTo>
                <a:lnTo>
                  <a:pt x="58642" y="121955"/>
                </a:lnTo>
                <a:close/>
                <a:moveTo>
                  <a:pt x="60344" y="120220"/>
                </a:moveTo>
                <a:lnTo>
                  <a:pt x="59043" y="120220"/>
                </a:lnTo>
                <a:lnTo>
                  <a:pt x="57775" y="118953"/>
                </a:lnTo>
                <a:lnTo>
                  <a:pt x="59676" y="118953"/>
                </a:lnTo>
                <a:lnTo>
                  <a:pt x="59943" y="118819"/>
                </a:lnTo>
                <a:lnTo>
                  <a:pt x="61178" y="117585"/>
                </a:lnTo>
                <a:lnTo>
                  <a:pt x="61178" y="119386"/>
                </a:lnTo>
                <a:close/>
                <a:moveTo>
                  <a:pt x="62779" y="120220"/>
                </a:moveTo>
                <a:lnTo>
                  <a:pt x="61978" y="119386"/>
                </a:lnTo>
                <a:lnTo>
                  <a:pt x="61978" y="117585"/>
                </a:lnTo>
                <a:lnTo>
                  <a:pt x="63212" y="118819"/>
                </a:lnTo>
                <a:lnTo>
                  <a:pt x="63479" y="118953"/>
                </a:lnTo>
                <a:lnTo>
                  <a:pt x="65381" y="118953"/>
                </a:lnTo>
                <a:lnTo>
                  <a:pt x="64080" y="120220"/>
                </a:lnTo>
                <a:lnTo>
                  <a:pt x="62779" y="120220"/>
                </a:lnTo>
                <a:close/>
                <a:moveTo>
                  <a:pt x="65347" y="122755"/>
                </a:moveTo>
                <a:lnTo>
                  <a:pt x="64513" y="121955"/>
                </a:lnTo>
                <a:lnTo>
                  <a:pt x="64513" y="120654"/>
                </a:lnTo>
                <a:lnTo>
                  <a:pt x="65781" y="119353"/>
                </a:lnTo>
                <a:lnTo>
                  <a:pt x="65781" y="121421"/>
                </a:lnTo>
                <a:lnTo>
                  <a:pt x="67148" y="122755"/>
                </a:lnTo>
                <a:lnTo>
                  <a:pt x="65347" y="122755"/>
                </a:lnTo>
                <a:close/>
                <a:moveTo>
                  <a:pt x="68249" y="122755"/>
                </a:moveTo>
                <a:lnTo>
                  <a:pt x="66581" y="121088"/>
                </a:lnTo>
                <a:lnTo>
                  <a:pt x="66581" y="119053"/>
                </a:lnTo>
                <a:lnTo>
                  <a:pt x="72285" y="119053"/>
                </a:lnTo>
                <a:lnTo>
                  <a:pt x="76021" y="122755"/>
                </a:lnTo>
                <a:lnTo>
                  <a:pt x="68249" y="122755"/>
                </a:lnTo>
                <a:close/>
                <a:moveTo>
                  <a:pt x="77923" y="122755"/>
                </a:moveTo>
                <a:lnTo>
                  <a:pt x="81659" y="119053"/>
                </a:lnTo>
                <a:lnTo>
                  <a:pt x="87363" y="119053"/>
                </a:lnTo>
                <a:lnTo>
                  <a:pt x="87363" y="121088"/>
                </a:lnTo>
                <a:lnTo>
                  <a:pt x="85662" y="122755"/>
                </a:lnTo>
                <a:lnTo>
                  <a:pt x="77923" y="122755"/>
                </a:lnTo>
                <a:close/>
                <a:moveTo>
                  <a:pt x="88597" y="122755"/>
                </a:moveTo>
                <a:lnTo>
                  <a:pt x="86796" y="122755"/>
                </a:lnTo>
                <a:lnTo>
                  <a:pt x="88163" y="121421"/>
                </a:lnTo>
                <a:lnTo>
                  <a:pt x="88163" y="119353"/>
                </a:lnTo>
                <a:lnTo>
                  <a:pt x="89431" y="120654"/>
                </a:lnTo>
                <a:lnTo>
                  <a:pt x="89431" y="121955"/>
                </a:lnTo>
                <a:close/>
                <a:moveTo>
                  <a:pt x="91166" y="120220"/>
                </a:moveTo>
                <a:lnTo>
                  <a:pt x="89865" y="120220"/>
                </a:lnTo>
                <a:lnTo>
                  <a:pt x="88564" y="118953"/>
                </a:lnTo>
                <a:lnTo>
                  <a:pt x="90465" y="118953"/>
                </a:lnTo>
                <a:lnTo>
                  <a:pt x="90732" y="118819"/>
                </a:lnTo>
                <a:lnTo>
                  <a:pt x="91966" y="117585"/>
                </a:lnTo>
                <a:lnTo>
                  <a:pt x="91966" y="119386"/>
                </a:lnTo>
                <a:close/>
                <a:moveTo>
                  <a:pt x="93567" y="120220"/>
                </a:moveTo>
                <a:lnTo>
                  <a:pt x="92767" y="119386"/>
                </a:lnTo>
                <a:lnTo>
                  <a:pt x="92767" y="117585"/>
                </a:lnTo>
                <a:lnTo>
                  <a:pt x="94001" y="118819"/>
                </a:lnTo>
                <a:lnTo>
                  <a:pt x="94268" y="118953"/>
                </a:lnTo>
                <a:lnTo>
                  <a:pt x="96169" y="118953"/>
                </a:lnTo>
                <a:lnTo>
                  <a:pt x="94868" y="120220"/>
                </a:lnTo>
                <a:lnTo>
                  <a:pt x="93567" y="120220"/>
                </a:lnTo>
                <a:close/>
                <a:moveTo>
                  <a:pt x="96136" y="122755"/>
                </a:moveTo>
                <a:lnTo>
                  <a:pt x="95302" y="121955"/>
                </a:lnTo>
                <a:lnTo>
                  <a:pt x="95302" y="120654"/>
                </a:lnTo>
                <a:lnTo>
                  <a:pt x="96569" y="119353"/>
                </a:lnTo>
                <a:lnTo>
                  <a:pt x="96569" y="121421"/>
                </a:lnTo>
                <a:lnTo>
                  <a:pt x="97937" y="122755"/>
                </a:lnTo>
                <a:lnTo>
                  <a:pt x="96136" y="122755"/>
                </a:lnTo>
                <a:close/>
                <a:moveTo>
                  <a:pt x="99071" y="122755"/>
                </a:moveTo>
                <a:lnTo>
                  <a:pt x="97370" y="121088"/>
                </a:lnTo>
                <a:lnTo>
                  <a:pt x="97370" y="119053"/>
                </a:lnTo>
                <a:lnTo>
                  <a:pt x="103074" y="119053"/>
                </a:lnTo>
                <a:lnTo>
                  <a:pt x="106810" y="122755"/>
                </a:lnTo>
                <a:lnTo>
                  <a:pt x="99071" y="122755"/>
                </a:lnTo>
                <a:close/>
                <a:moveTo>
                  <a:pt x="108711" y="122755"/>
                </a:moveTo>
                <a:lnTo>
                  <a:pt x="112447" y="119053"/>
                </a:lnTo>
                <a:lnTo>
                  <a:pt x="118152" y="119053"/>
                </a:lnTo>
                <a:lnTo>
                  <a:pt x="118152" y="121088"/>
                </a:lnTo>
                <a:lnTo>
                  <a:pt x="116450" y="122755"/>
                </a:lnTo>
                <a:lnTo>
                  <a:pt x="108711" y="122755"/>
                </a:lnTo>
                <a:close/>
                <a:moveTo>
                  <a:pt x="119386" y="122755"/>
                </a:moveTo>
                <a:lnTo>
                  <a:pt x="117584" y="122755"/>
                </a:lnTo>
                <a:lnTo>
                  <a:pt x="118952" y="121421"/>
                </a:lnTo>
                <a:lnTo>
                  <a:pt x="118952" y="119353"/>
                </a:lnTo>
                <a:lnTo>
                  <a:pt x="120220" y="120654"/>
                </a:lnTo>
                <a:lnTo>
                  <a:pt x="120220" y="121955"/>
                </a:lnTo>
                <a:close/>
                <a:moveTo>
                  <a:pt x="121954" y="120220"/>
                </a:moveTo>
                <a:lnTo>
                  <a:pt x="120653" y="120220"/>
                </a:lnTo>
                <a:lnTo>
                  <a:pt x="119352" y="118953"/>
                </a:lnTo>
                <a:lnTo>
                  <a:pt x="121254" y="118953"/>
                </a:lnTo>
                <a:lnTo>
                  <a:pt x="121521" y="118819"/>
                </a:lnTo>
                <a:lnTo>
                  <a:pt x="122755" y="117585"/>
                </a:lnTo>
                <a:lnTo>
                  <a:pt x="122755" y="119386"/>
                </a:lnTo>
                <a:close/>
                <a:moveTo>
                  <a:pt x="124389" y="120220"/>
                </a:moveTo>
                <a:lnTo>
                  <a:pt x="123555" y="119386"/>
                </a:lnTo>
                <a:lnTo>
                  <a:pt x="123555" y="117585"/>
                </a:lnTo>
                <a:lnTo>
                  <a:pt x="124790" y="118819"/>
                </a:lnTo>
                <a:lnTo>
                  <a:pt x="125056" y="118953"/>
                </a:lnTo>
                <a:lnTo>
                  <a:pt x="126958" y="118953"/>
                </a:lnTo>
                <a:lnTo>
                  <a:pt x="125657" y="120220"/>
                </a:lnTo>
                <a:lnTo>
                  <a:pt x="124389" y="120220"/>
                </a:lnTo>
                <a:close/>
                <a:moveTo>
                  <a:pt x="126924" y="122755"/>
                </a:moveTo>
                <a:lnTo>
                  <a:pt x="126091" y="121955"/>
                </a:lnTo>
                <a:lnTo>
                  <a:pt x="126091" y="120654"/>
                </a:lnTo>
                <a:lnTo>
                  <a:pt x="127358" y="119353"/>
                </a:lnTo>
                <a:lnTo>
                  <a:pt x="127358" y="121421"/>
                </a:lnTo>
                <a:lnTo>
                  <a:pt x="128726" y="122755"/>
                </a:lnTo>
                <a:lnTo>
                  <a:pt x="126924" y="122755"/>
                </a:lnTo>
                <a:close/>
                <a:moveTo>
                  <a:pt x="129860" y="122755"/>
                </a:moveTo>
                <a:lnTo>
                  <a:pt x="128159" y="121088"/>
                </a:lnTo>
                <a:lnTo>
                  <a:pt x="128159" y="119053"/>
                </a:lnTo>
                <a:lnTo>
                  <a:pt x="133896" y="119053"/>
                </a:lnTo>
                <a:lnTo>
                  <a:pt x="137599" y="122755"/>
                </a:lnTo>
                <a:lnTo>
                  <a:pt x="129860" y="122755"/>
                </a:lnTo>
                <a:close/>
                <a:moveTo>
                  <a:pt x="139500" y="122755"/>
                </a:moveTo>
                <a:lnTo>
                  <a:pt x="143236" y="119053"/>
                </a:lnTo>
                <a:lnTo>
                  <a:pt x="148940" y="119053"/>
                </a:lnTo>
                <a:lnTo>
                  <a:pt x="148940" y="121088"/>
                </a:lnTo>
                <a:lnTo>
                  <a:pt x="147272" y="122755"/>
                </a:lnTo>
                <a:lnTo>
                  <a:pt x="139500" y="122755"/>
                </a:lnTo>
                <a:close/>
                <a:moveTo>
                  <a:pt x="150174" y="122755"/>
                </a:moveTo>
                <a:lnTo>
                  <a:pt x="148373" y="122755"/>
                </a:lnTo>
                <a:lnTo>
                  <a:pt x="149741" y="121421"/>
                </a:lnTo>
                <a:lnTo>
                  <a:pt x="149741" y="119353"/>
                </a:lnTo>
                <a:lnTo>
                  <a:pt x="151008" y="120654"/>
                </a:lnTo>
                <a:lnTo>
                  <a:pt x="151008" y="121955"/>
                </a:lnTo>
                <a:close/>
                <a:moveTo>
                  <a:pt x="152743" y="120220"/>
                </a:moveTo>
                <a:lnTo>
                  <a:pt x="151442" y="120220"/>
                </a:lnTo>
                <a:lnTo>
                  <a:pt x="150141" y="118953"/>
                </a:lnTo>
                <a:lnTo>
                  <a:pt x="152042" y="118953"/>
                </a:lnTo>
                <a:lnTo>
                  <a:pt x="152309" y="118819"/>
                </a:lnTo>
                <a:lnTo>
                  <a:pt x="153543" y="117585"/>
                </a:lnTo>
                <a:lnTo>
                  <a:pt x="153543" y="119386"/>
                </a:lnTo>
                <a:close/>
                <a:moveTo>
                  <a:pt x="155178" y="120220"/>
                </a:moveTo>
                <a:lnTo>
                  <a:pt x="154344" y="119386"/>
                </a:lnTo>
                <a:lnTo>
                  <a:pt x="154344" y="117585"/>
                </a:lnTo>
                <a:lnTo>
                  <a:pt x="155578" y="118819"/>
                </a:lnTo>
                <a:lnTo>
                  <a:pt x="155845" y="118953"/>
                </a:lnTo>
                <a:lnTo>
                  <a:pt x="157746" y="118953"/>
                </a:lnTo>
                <a:lnTo>
                  <a:pt x="156479" y="120220"/>
                </a:lnTo>
                <a:lnTo>
                  <a:pt x="155178" y="120220"/>
                </a:lnTo>
                <a:close/>
                <a:moveTo>
                  <a:pt x="157713" y="122755"/>
                </a:moveTo>
                <a:lnTo>
                  <a:pt x="156879" y="121955"/>
                </a:lnTo>
                <a:lnTo>
                  <a:pt x="156879" y="120654"/>
                </a:lnTo>
                <a:lnTo>
                  <a:pt x="158180" y="119353"/>
                </a:lnTo>
                <a:lnTo>
                  <a:pt x="158180" y="121421"/>
                </a:lnTo>
                <a:lnTo>
                  <a:pt x="159514" y="122755"/>
                </a:lnTo>
                <a:lnTo>
                  <a:pt x="157713" y="122755"/>
                </a:lnTo>
                <a:close/>
                <a:moveTo>
                  <a:pt x="160649" y="122755"/>
                </a:moveTo>
                <a:lnTo>
                  <a:pt x="158947" y="121088"/>
                </a:lnTo>
                <a:lnTo>
                  <a:pt x="158947" y="119053"/>
                </a:lnTo>
                <a:lnTo>
                  <a:pt x="164685" y="119053"/>
                </a:lnTo>
                <a:lnTo>
                  <a:pt x="168387" y="122755"/>
                </a:lnTo>
                <a:lnTo>
                  <a:pt x="160649" y="122755"/>
                </a:lnTo>
                <a:close/>
                <a:moveTo>
                  <a:pt x="170289" y="122755"/>
                </a:moveTo>
                <a:lnTo>
                  <a:pt x="174025" y="119053"/>
                </a:lnTo>
                <a:lnTo>
                  <a:pt x="179729" y="119053"/>
                </a:lnTo>
                <a:lnTo>
                  <a:pt x="179729" y="121088"/>
                </a:lnTo>
                <a:lnTo>
                  <a:pt x="178061" y="122755"/>
                </a:lnTo>
                <a:lnTo>
                  <a:pt x="170289" y="122755"/>
                </a:lnTo>
                <a:close/>
                <a:moveTo>
                  <a:pt x="180996" y="122755"/>
                </a:moveTo>
                <a:lnTo>
                  <a:pt x="179162" y="122755"/>
                </a:lnTo>
                <a:lnTo>
                  <a:pt x="180529" y="121421"/>
                </a:lnTo>
                <a:lnTo>
                  <a:pt x="180529" y="119353"/>
                </a:lnTo>
                <a:lnTo>
                  <a:pt x="181797" y="120654"/>
                </a:lnTo>
                <a:lnTo>
                  <a:pt x="181797" y="121955"/>
                </a:lnTo>
                <a:close/>
                <a:moveTo>
                  <a:pt x="183532" y="120220"/>
                </a:moveTo>
                <a:lnTo>
                  <a:pt x="182231" y="120220"/>
                </a:lnTo>
                <a:lnTo>
                  <a:pt x="180930" y="118953"/>
                </a:lnTo>
                <a:lnTo>
                  <a:pt x="182831" y="118953"/>
                </a:lnTo>
                <a:lnTo>
                  <a:pt x="183098" y="118819"/>
                </a:lnTo>
                <a:lnTo>
                  <a:pt x="184332" y="117585"/>
                </a:lnTo>
                <a:lnTo>
                  <a:pt x="184332" y="119386"/>
                </a:lnTo>
                <a:close/>
                <a:moveTo>
                  <a:pt x="185967" y="120220"/>
                </a:moveTo>
                <a:lnTo>
                  <a:pt x="185133" y="119386"/>
                </a:lnTo>
                <a:lnTo>
                  <a:pt x="185133" y="117585"/>
                </a:lnTo>
                <a:lnTo>
                  <a:pt x="186367" y="118819"/>
                </a:lnTo>
                <a:lnTo>
                  <a:pt x="186667" y="118953"/>
                </a:lnTo>
                <a:lnTo>
                  <a:pt x="188535" y="118953"/>
                </a:lnTo>
                <a:lnTo>
                  <a:pt x="187268" y="120220"/>
                </a:lnTo>
                <a:lnTo>
                  <a:pt x="185967" y="120220"/>
                </a:lnTo>
                <a:close/>
                <a:moveTo>
                  <a:pt x="188502" y="122755"/>
                </a:moveTo>
                <a:lnTo>
                  <a:pt x="187668" y="121955"/>
                </a:lnTo>
                <a:lnTo>
                  <a:pt x="187668" y="120654"/>
                </a:lnTo>
                <a:lnTo>
                  <a:pt x="188969" y="119353"/>
                </a:lnTo>
                <a:lnTo>
                  <a:pt x="188969" y="121421"/>
                </a:lnTo>
                <a:lnTo>
                  <a:pt x="190303" y="122755"/>
                </a:lnTo>
                <a:lnTo>
                  <a:pt x="188502" y="122755"/>
                </a:lnTo>
                <a:close/>
                <a:moveTo>
                  <a:pt x="191437" y="122755"/>
                </a:moveTo>
                <a:lnTo>
                  <a:pt x="189736" y="121088"/>
                </a:lnTo>
                <a:lnTo>
                  <a:pt x="189736" y="119053"/>
                </a:lnTo>
                <a:lnTo>
                  <a:pt x="195473" y="119053"/>
                </a:lnTo>
                <a:lnTo>
                  <a:pt x="199176" y="122755"/>
                </a:lnTo>
                <a:lnTo>
                  <a:pt x="191437" y="122755"/>
                </a:lnTo>
                <a:close/>
                <a:moveTo>
                  <a:pt x="201077" y="122755"/>
                </a:moveTo>
                <a:lnTo>
                  <a:pt x="204813" y="119053"/>
                </a:lnTo>
                <a:lnTo>
                  <a:pt x="210518" y="119053"/>
                </a:lnTo>
                <a:lnTo>
                  <a:pt x="210518" y="121088"/>
                </a:lnTo>
                <a:lnTo>
                  <a:pt x="208850" y="122755"/>
                </a:lnTo>
                <a:lnTo>
                  <a:pt x="201077" y="122755"/>
                </a:lnTo>
                <a:close/>
                <a:moveTo>
                  <a:pt x="211785" y="122755"/>
                </a:moveTo>
                <a:lnTo>
                  <a:pt x="209950" y="122755"/>
                </a:lnTo>
                <a:lnTo>
                  <a:pt x="211318" y="121421"/>
                </a:lnTo>
                <a:lnTo>
                  <a:pt x="211318" y="119353"/>
                </a:lnTo>
                <a:lnTo>
                  <a:pt x="212586" y="120654"/>
                </a:lnTo>
                <a:lnTo>
                  <a:pt x="212586" y="121955"/>
                </a:lnTo>
                <a:close/>
                <a:moveTo>
                  <a:pt x="214320" y="120220"/>
                </a:moveTo>
                <a:lnTo>
                  <a:pt x="213019" y="120220"/>
                </a:lnTo>
                <a:lnTo>
                  <a:pt x="211718" y="118953"/>
                </a:lnTo>
                <a:lnTo>
                  <a:pt x="213620" y="118953"/>
                </a:lnTo>
                <a:lnTo>
                  <a:pt x="213887" y="118819"/>
                </a:lnTo>
                <a:lnTo>
                  <a:pt x="215154" y="117585"/>
                </a:lnTo>
                <a:lnTo>
                  <a:pt x="215154" y="119386"/>
                </a:lnTo>
                <a:close/>
                <a:moveTo>
                  <a:pt x="216755" y="120220"/>
                </a:moveTo>
                <a:lnTo>
                  <a:pt x="215921" y="119386"/>
                </a:lnTo>
                <a:lnTo>
                  <a:pt x="215921" y="117585"/>
                </a:lnTo>
                <a:lnTo>
                  <a:pt x="217156" y="118819"/>
                </a:lnTo>
                <a:lnTo>
                  <a:pt x="217456" y="118953"/>
                </a:lnTo>
                <a:lnTo>
                  <a:pt x="219324" y="118953"/>
                </a:lnTo>
                <a:lnTo>
                  <a:pt x="218056" y="120220"/>
                </a:lnTo>
                <a:lnTo>
                  <a:pt x="216755" y="120220"/>
                </a:lnTo>
                <a:close/>
                <a:moveTo>
                  <a:pt x="219290" y="122755"/>
                </a:moveTo>
                <a:lnTo>
                  <a:pt x="218457" y="121955"/>
                </a:lnTo>
                <a:lnTo>
                  <a:pt x="218457" y="120654"/>
                </a:lnTo>
                <a:lnTo>
                  <a:pt x="219757" y="119353"/>
                </a:lnTo>
                <a:lnTo>
                  <a:pt x="219757" y="121421"/>
                </a:lnTo>
                <a:lnTo>
                  <a:pt x="221092" y="122755"/>
                </a:lnTo>
                <a:lnTo>
                  <a:pt x="219290" y="122755"/>
                </a:lnTo>
                <a:close/>
                <a:moveTo>
                  <a:pt x="222226" y="122755"/>
                </a:moveTo>
                <a:lnTo>
                  <a:pt x="220558" y="121088"/>
                </a:lnTo>
                <a:lnTo>
                  <a:pt x="220558" y="119053"/>
                </a:lnTo>
                <a:lnTo>
                  <a:pt x="226262" y="119053"/>
                </a:lnTo>
                <a:lnTo>
                  <a:pt x="229965" y="122755"/>
                </a:lnTo>
                <a:lnTo>
                  <a:pt x="222226" y="122755"/>
                </a:lnTo>
                <a:close/>
                <a:moveTo>
                  <a:pt x="231866" y="122755"/>
                </a:moveTo>
                <a:lnTo>
                  <a:pt x="235602" y="119053"/>
                </a:lnTo>
                <a:lnTo>
                  <a:pt x="241306" y="119053"/>
                </a:lnTo>
                <a:lnTo>
                  <a:pt x="241306" y="121088"/>
                </a:lnTo>
                <a:lnTo>
                  <a:pt x="239638" y="122755"/>
                </a:lnTo>
                <a:lnTo>
                  <a:pt x="231866" y="122755"/>
                </a:lnTo>
                <a:close/>
                <a:moveTo>
                  <a:pt x="242574" y="122755"/>
                </a:moveTo>
                <a:lnTo>
                  <a:pt x="240739" y="122755"/>
                </a:lnTo>
                <a:lnTo>
                  <a:pt x="242107" y="121421"/>
                </a:lnTo>
                <a:lnTo>
                  <a:pt x="242107" y="119353"/>
                </a:lnTo>
                <a:lnTo>
                  <a:pt x="243408" y="120654"/>
                </a:lnTo>
                <a:lnTo>
                  <a:pt x="243408" y="121955"/>
                </a:lnTo>
                <a:close/>
                <a:moveTo>
                  <a:pt x="245943" y="119420"/>
                </a:moveTo>
                <a:lnTo>
                  <a:pt x="245109" y="120220"/>
                </a:lnTo>
                <a:lnTo>
                  <a:pt x="243808" y="120220"/>
                </a:lnTo>
                <a:lnTo>
                  <a:pt x="242507" y="118953"/>
                </a:lnTo>
                <a:lnTo>
                  <a:pt x="244408" y="118953"/>
                </a:lnTo>
                <a:lnTo>
                  <a:pt x="244675" y="118819"/>
                </a:lnTo>
                <a:lnTo>
                  <a:pt x="245909" y="117585"/>
                </a:lnTo>
                <a:lnTo>
                  <a:pt x="245909" y="119420"/>
                </a:lnTo>
                <a:close/>
                <a:moveTo>
                  <a:pt x="245943" y="116484"/>
                </a:moveTo>
                <a:lnTo>
                  <a:pt x="244242" y="118152"/>
                </a:lnTo>
                <a:lnTo>
                  <a:pt x="242207" y="118152"/>
                </a:lnTo>
                <a:lnTo>
                  <a:pt x="242207" y="112448"/>
                </a:lnTo>
                <a:lnTo>
                  <a:pt x="245943" y="108712"/>
                </a:lnTo>
                <a:close/>
                <a:moveTo>
                  <a:pt x="245943" y="106811"/>
                </a:moveTo>
                <a:lnTo>
                  <a:pt x="242207" y="103108"/>
                </a:lnTo>
                <a:lnTo>
                  <a:pt x="242207" y="97371"/>
                </a:lnTo>
                <a:lnTo>
                  <a:pt x="244242" y="97371"/>
                </a:lnTo>
                <a:lnTo>
                  <a:pt x="245943" y="99072"/>
                </a:lnTo>
                <a:close/>
                <a:moveTo>
                  <a:pt x="245109" y="95302"/>
                </a:moveTo>
                <a:lnTo>
                  <a:pt x="245943" y="96136"/>
                </a:lnTo>
                <a:lnTo>
                  <a:pt x="245943" y="97938"/>
                </a:lnTo>
                <a:lnTo>
                  <a:pt x="244675" y="96703"/>
                </a:lnTo>
                <a:lnTo>
                  <a:pt x="244408" y="96603"/>
                </a:lnTo>
                <a:lnTo>
                  <a:pt x="242507" y="96603"/>
                </a:lnTo>
                <a:lnTo>
                  <a:pt x="243808" y="95302"/>
                </a:lnTo>
                <a:lnTo>
                  <a:pt x="245109" y="95302"/>
                </a:lnTo>
                <a:close/>
                <a:moveTo>
                  <a:pt x="243374" y="93601"/>
                </a:moveTo>
                <a:lnTo>
                  <a:pt x="243374" y="94902"/>
                </a:lnTo>
                <a:lnTo>
                  <a:pt x="242107" y="96170"/>
                </a:lnTo>
                <a:lnTo>
                  <a:pt x="242107" y="94135"/>
                </a:lnTo>
                <a:lnTo>
                  <a:pt x="240739" y="92767"/>
                </a:lnTo>
                <a:lnTo>
                  <a:pt x="242574" y="92767"/>
                </a:lnTo>
                <a:close/>
                <a:moveTo>
                  <a:pt x="242574" y="91967"/>
                </a:moveTo>
                <a:lnTo>
                  <a:pt x="240739" y="91967"/>
                </a:lnTo>
                <a:lnTo>
                  <a:pt x="242107" y="90632"/>
                </a:lnTo>
                <a:lnTo>
                  <a:pt x="242107" y="88564"/>
                </a:lnTo>
                <a:lnTo>
                  <a:pt x="243374" y="89865"/>
                </a:lnTo>
                <a:lnTo>
                  <a:pt x="243374" y="91166"/>
                </a:lnTo>
                <a:close/>
                <a:moveTo>
                  <a:pt x="245943" y="88598"/>
                </a:moveTo>
                <a:lnTo>
                  <a:pt x="245109" y="89432"/>
                </a:lnTo>
                <a:lnTo>
                  <a:pt x="243808" y="89432"/>
                </a:lnTo>
                <a:lnTo>
                  <a:pt x="242507" y="88164"/>
                </a:lnTo>
                <a:lnTo>
                  <a:pt x="244408" y="88164"/>
                </a:lnTo>
                <a:lnTo>
                  <a:pt x="244675" y="88031"/>
                </a:lnTo>
                <a:lnTo>
                  <a:pt x="245909" y="86796"/>
                </a:lnTo>
                <a:lnTo>
                  <a:pt x="245909" y="88598"/>
                </a:lnTo>
                <a:close/>
                <a:moveTo>
                  <a:pt x="245943" y="85696"/>
                </a:moveTo>
                <a:lnTo>
                  <a:pt x="244242" y="87363"/>
                </a:lnTo>
                <a:lnTo>
                  <a:pt x="242207" y="87363"/>
                </a:lnTo>
                <a:lnTo>
                  <a:pt x="242207" y="81659"/>
                </a:lnTo>
                <a:lnTo>
                  <a:pt x="245943" y="77923"/>
                </a:lnTo>
                <a:close/>
                <a:moveTo>
                  <a:pt x="245943" y="76022"/>
                </a:moveTo>
                <a:lnTo>
                  <a:pt x="242207" y="72286"/>
                </a:lnTo>
                <a:lnTo>
                  <a:pt x="242207" y="66582"/>
                </a:lnTo>
                <a:lnTo>
                  <a:pt x="244242" y="66582"/>
                </a:lnTo>
                <a:lnTo>
                  <a:pt x="245943" y="68283"/>
                </a:lnTo>
                <a:close/>
                <a:moveTo>
                  <a:pt x="245109" y="64514"/>
                </a:moveTo>
                <a:lnTo>
                  <a:pt x="245943" y="65348"/>
                </a:lnTo>
                <a:lnTo>
                  <a:pt x="245943" y="67149"/>
                </a:lnTo>
                <a:lnTo>
                  <a:pt x="244675" y="65915"/>
                </a:lnTo>
                <a:lnTo>
                  <a:pt x="244408" y="65781"/>
                </a:lnTo>
                <a:lnTo>
                  <a:pt x="242507" y="65781"/>
                </a:lnTo>
                <a:lnTo>
                  <a:pt x="243808" y="64514"/>
                </a:lnTo>
                <a:lnTo>
                  <a:pt x="245109" y="64514"/>
                </a:lnTo>
                <a:close/>
                <a:moveTo>
                  <a:pt x="243374" y="62779"/>
                </a:moveTo>
                <a:lnTo>
                  <a:pt x="243374" y="64080"/>
                </a:lnTo>
                <a:lnTo>
                  <a:pt x="242107" y="65381"/>
                </a:lnTo>
                <a:lnTo>
                  <a:pt x="242107" y="63313"/>
                </a:lnTo>
                <a:lnTo>
                  <a:pt x="240739" y="61979"/>
                </a:lnTo>
                <a:lnTo>
                  <a:pt x="242574" y="61979"/>
                </a:lnTo>
                <a:close/>
                <a:moveTo>
                  <a:pt x="242574" y="61178"/>
                </a:moveTo>
                <a:lnTo>
                  <a:pt x="240739" y="61178"/>
                </a:lnTo>
                <a:lnTo>
                  <a:pt x="242107" y="59844"/>
                </a:lnTo>
                <a:lnTo>
                  <a:pt x="242107" y="57776"/>
                </a:lnTo>
                <a:lnTo>
                  <a:pt x="243374" y="59077"/>
                </a:lnTo>
                <a:lnTo>
                  <a:pt x="243374" y="60377"/>
                </a:lnTo>
                <a:close/>
                <a:moveTo>
                  <a:pt x="245943" y="57809"/>
                </a:moveTo>
                <a:lnTo>
                  <a:pt x="245109" y="58643"/>
                </a:lnTo>
                <a:lnTo>
                  <a:pt x="243808" y="58643"/>
                </a:lnTo>
                <a:lnTo>
                  <a:pt x="242507" y="57375"/>
                </a:lnTo>
                <a:lnTo>
                  <a:pt x="244408" y="57375"/>
                </a:lnTo>
                <a:lnTo>
                  <a:pt x="244675" y="57242"/>
                </a:lnTo>
                <a:lnTo>
                  <a:pt x="245909" y="56008"/>
                </a:lnTo>
                <a:lnTo>
                  <a:pt x="245909" y="57809"/>
                </a:lnTo>
                <a:close/>
                <a:moveTo>
                  <a:pt x="245943" y="54874"/>
                </a:moveTo>
                <a:lnTo>
                  <a:pt x="244242" y="56575"/>
                </a:lnTo>
                <a:lnTo>
                  <a:pt x="242207" y="56575"/>
                </a:lnTo>
                <a:lnTo>
                  <a:pt x="242207" y="50871"/>
                </a:lnTo>
                <a:lnTo>
                  <a:pt x="245943" y="47135"/>
                </a:lnTo>
                <a:close/>
                <a:moveTo>
                  <a:pt x="245943" y="45233"/>
                </a:moveTo>
                <a:lnTo>
                  <a:pt x="242207" y="41497"/>
                </a:lnTo>
                <a:lnTo>
                  <a:pt x="242207" y="35793"/>
                </a:lnTo>
                <a:lnTo>
                  <a:pt x="244242" y="35793"/>
                </a:lnTo>
                <a:lnTo>
                  <a:pt x="245943" y="37461"/>
                </a:lnTo>
                <a:close/>
                <a:moveTo>
                  <a:pt x="245109" y="33725"/>
                </a:moveTo>
                <a:lnTo>
                  <a:pt x="245943" y="34559"/>
                </a:lnTo>
                <a:lnTo>
                  <a:pt x="245943" y="36360"/>
                </a:lnTo>
                <a:lnTo>
                  <a:pt x="244675" y="35126"/>
                </a:lnTo>
                <a:lnTo>
                  <a:pt x="244408" y="34993"/>
                </a:lnTo>
                <a:lnTo>
                  <a:pt x="242507" y="34993"/>
                </a:lnTo>
                <a:lnTo>
                  <a:pt x="243808" y="33725"/>
                </a:lnTo>
                <a:lnTo>
                  <a:pt x="245109" y="33725"/>
                </a:lnTo>
                <a:close/>
                <a:moveTo>
                  <a:pt x="243374" y="31990"/>
                </a:moveTo>
                <a:lnTo>
                  <a:pt x="243374" y="33291"/>
                </a:lnTo>
                <a:lnTo>
                  <a:pt x="242107" y="34592"/>
                </a:lnTo>
                <a:lnTo>
                  <a:pt x="242107" y="32524"/>
                </a:lnTo>
                <a:lnTo>
                  <a:pt x="240739" y="31190"/>
                </a:lnTo>
                <a:lnTo>
                  <a:pt x="242574" y="31190"/>
                </a:lnTo>
                <a:close/>
                <a:moveTo>
                  <a:pt x="242574" y="30389"/>
                </a:moveTo>
                <a:lnTo>
                  <a:pt x="240739" y="30389"/>
                </a:lnTo>
                <a:lnTo>
                  <a:pt x="242107" y="29055"/>
                </a:lnTo>
                <a:lnTo>
                  <a:pt x="242107" y="26987"/>
                </a:lnTo>
                <a:lnTo>
                  <a:pt x="243374" y="28254"/>
                </a:lnTo>
                <a:lnTo>
                  <a:pt x="243374" y="29555"/>
                </a:lnTo>
                <a:close/>
                <a:moveTo>
                  <a:pt x="245943" y="27020"/>
                </a:moveTo>
                <a:lnTo>
                  <a:pt x="245109" y="27854"/>
                </a:lnTo>
                <a:lnTo>
                  <a:pt x="243808" y="27854"/>
                </a:lnTo>
                <a:lnTo>
                  <a:pt x="242507" y="26553"/>
                </a:lnTo>
                <a:lnTo>
                  <a:pt x="244408" y="26553"/>
                </a:lnTo>
                <a:lnTo>
                  <a:pt x="244675" y="26453"/>
                </a:lnTo>
                <a:lnTo>
                  <a:pt x="245909" y="25219"/>
                </a:lnTo>
                <a:lnTo>
                  <a:pt x="245909" y="27020"/>
                </a:lnTo>
                <a:close/>
                <a:moveTo>
                  <a:pt x="245943" y="24085"/>
                </a:moveTo>
                <a:lnTo>
                  <a:pt x="244242" y="25786"/>
                </a:lnTo>
                <a:lnTo>
                  <a:pt x="242207" y="25786"/>
                </a:lnTo>
                <a:lnTo>
                  <a:pt x="242207" y="20049"/>
                </a:lnTo>
                <a:lnTo>
                  <a:pt x="245943" y="16346"/>
                </a:lnTo>
                <a:close/>
                <a:moveTo>
                  <a:pt x="245943" y="14445"/>
                </a:moveTo>
                <a:lnTo>
                  <a:pt x="242207" y="10709"/>
                </a:lnTo>
                <a:lnTo>
                  <a:pt x="242207" y="5004"/>
                </a:lnTo>
                <a:lnTo>
                  <a:pt x="244242" y="5004"/>
                </a:lnTo>
                <a:lnTo>
                  <a:pt x="245943" y="6672"/>
                </a:lnTo>
                <a:close/>
                <a:moveTo>
                  <a:pt x="245943" y="5572"/>
                </a:moveTo>
                <a:lnTo>
                  <a:pt x="244675" y="4337"/>
                </a:lnTo>
                <a:lnTo>
                  <a:pt x="244408" y="4204"/>
                </a:lnTo>
                <a:lnTo>
                  <a:pt x="242507" y="4204"/>
                </a:lnTo>
                <a:lnTo>
                  <a:pt x="243808" y="2936"/>
                </a:lnTo>
                <a:lnTo>
                  <a:pt x="245109" y="2936"/>
                </a:lnTo>
                <a:lnTo>
                  <a:pt x="245943" y="3737"/>
                </a:lnTo>
                <a:lnTo>
                  <a:pt x="245943" y="5572"/>
                </a:lnTo>
                <a:close/>
              </a:path>
            </a:pathLst>
          </a:custGeom>
          <a:solidFill>
            <a:srgbClr val="594129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>
            <a:off x="7839776" y="-1"/>
            <a:ext cx="1304277" cy="1306311"/>
            <a:chOff x="7839776" y="-1"/>
            <a:chExt cx="1304277" cy="1306311"/>
          </a:xfrm>
        </p:grpSpPr>
        <p:sp>
          <p:nvSpPr>
            <p:cNvPr id="56" name="Google Shape;56;p5"/>
            <p:cNvSpPr/>
            <p:nvPr/>
          </p:nvSpPr>
          <p:spPr>
            <a:xfrm>
              <a:off x="849192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83977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491926" y="6531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1" y="3837199"/>
            <a:ext cx="1304277" cy="1306311"/>
            <a:chOff x="1" y="3837199"/>
            <a:chExt cx="1304277" cy="1306311"/>
          </a:xfrm>
        </p:grpSpPr>
        <p:sp>
          <p:nvSpPr>
            <p:cNvPr id="60" name="Google Shape;60;p5"/>
            <p:cNvSpPr/>
            <p:nvPr/>
          </p:nvSpPr>
          <p:spPr>
            <a:xfrm rot="10800000">
              <a:off x="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rot="10800000">
              <a:off x="65215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rot="10800000">
              <a:off x="1" y="383719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 flipH="1">
            <a:off x="5303788" y="3002219"/>
            <a:ext cx="2394600" cy="1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 sz="2500">
                <a:solidFill>
                  <a:schemeClr val="lt2"/>
                </a:solidFill>
                <a:latin typeface="Redressed"/>
                <a:ea typeface="Redressed"/>
                <a:cs typeface="Redressed"/>
                <a:sym typeface="Redres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445013" y="3219867"/>
            <a:ext cx="23946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 flipH="1">
            <a:off x="1445013" y="3002219"/>
            <a:ext cx="23946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 sz="2500">
                <a:solidFill>
                  <a:schemeClr val="lt2"/>
                </a:solidFill>
                <a:latin typeface="Redressed"/>
                <a:ea typeface="Redressed"/>
                <a:cs typeface="Redressed"/>
                <a:sym typeface="Redres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Raleway Black"/>
              <a:buNone/>
              <a:defRPr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5303188" y="3219867"/>
            <a:ext cx="23958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259" cy="5143463"/>
          </a:xfrm>
          <a:custGeom>
            <a:avLst/>
            <a:gdLst/>
            <a:ahLst/>
            <a:cxnLst/>
            <a:rect l="l" t="t" r="r" b="b"/>
            <a:pathLst>
              <a:path w="246310" h="123123" extrusionOk="0">
                <a:moveTo>
                  <a:pt x="245442" y="2136"/>
                </a:moveTo>
                <a:lnTo>
                  <a:pt x="244175" y="2136"/>
                </a:lnTo>
                <a:lnTo>
                  <a:pt x="244175" y="1035"/>
                </a:lnTo>
                <a:lnTo>
                  <a:pt x="244075" y="768"/>
                </a:lnTo>
                <a:lnTo>
                  <a:pt x="243274" y="1"/>
                </a:lnTo>
                <a:lnTo>
                  <a:pt x="243141" y="1"/>
                </a:lnTo>
                <a:lnTo>
                  <a:pt x="242173" y="1"/>
                </a:lnTo>
                <a:lnTo>
                  <a:pt x="240372" y="1"/>
                </a:lnTo>
                <a:lnTo>
                  <a:pt x="239238" y="1"/>
                </a:lnTo>
                <a:lnTo>
                  <a:pt x="231499" y="1"/>
                </a:lnTo>
                <a:lnTo>
                  <a:pt x="231332" y="1"/>
                </a:lnTo>
                <a:lnTo>
                  <a:pt x="230532" y="1"/>
                </a:lnTo>
                <a:lnTo>
                  <a:pt x="230365" y="1"/>
                </a:lnTo>
                <a:lnTo>
                  <a:pt x="222626" y="1"/>
                </a:lnTo>
                <a:lnTo>
                  <a:pt x="222626" y="1"/>
                </a:lnTo>
                <a:lnTo>
                  <a:pt x="221492" y="1"/>
                </a:lnTo>
                <a:lnTo>
                  <a:pt x="219691" y="1"/>
                </a:lnTo>
                <a:lnTo>
                  <a:pt x="218723" y="1"/>
                </a:lnTo>
                <a:lnTo>
                  <a:pt x="218557" y="1"/>
                </a:lnTo>
                <a:lnTo>
                  <a:pt x="217789" y="768"/>
                </a:lnTo>
                <a:lnTo>
                  <a:pt x="217689" y="1035"/>
                </a:lnTo>
                <a:lnTo>
                  <a:pt x="217689" y="2136"/>
                </a:lnTo>
                <a:lnTo>
                  <a:pt x="216422" y="2136"/>
                </a:lnTo>
                <a:lnTo>
                  <a:pt x="215521" y="3036"/>
                </a:lnTo>
                <a:lnTo>
                  <a:pt x="214654" y="2136"/>
                </a:lnTo>
                <a:lnTo>
                  <a:pt x="213386" y="2136"/>
                </a:lnTo>
                <a:lnTo>
                  <a:pt x="213386" y="1035"/>
                </a:lnTo>
                <a:lnTo>
                  <a:pt x="213286" y="768"/>
                </a:lnTo>
                <a:lnTo>
                  <a:pt x="212519" y="1"/>
                </a:lnTo>
                <a:lnTo>
                  <a:pt x="212352" y="1"/>
                </a:lnTo>
                <a:lnTo>
                  <a:pt x="211385" y="1"/>
                </a:lnTo>
                <a:lnTo>
                  <a:pt x="209584" y="1"/>
                </a:lnTo>
                <a:lnTo>
                  <a:pt x="208449" y="1"/>
                </a:lnTo>
                <a:lnTo>
                  <a:pt x="200710" y="1"/>
                </a:lnTo>
                <a:lnTo>
                  <a:pt x="200544" y="1"/>
                </a:lnTo>
                <a:lnTo>
                  <a:pt x="199743" y="1"/>
                </a:lnTo>
                <a:lnTo>
                  <a:pt x="199576" y="1"/>
                </a:lnTo>
                <a:lnTo>
                  <a:pt x="191837" y="1"/>
                </a:lnTo>
                <a:lnTo>
                  <a:pt x="190703" y="1"/>
                </a:lnTo>
                <a:lnTo>
                  <a:pt x="188902" y="1"/>
                </a:lnTo>
                <a:lnTo>
                  <a:pt x="187935" y="1"/>
                </a:lnTo>
                <a:lnTo>
                  <a:pt x="187801" y="1"/>
                </a:lnTo>
                <a:lnTo>
                  <a:pt x="187001" y="768"/>
                </a:lnTo>
                <a:lnTo>
                  <a:pt x="186901" y="1035"/>
                </a:lnTo>
                <a:lnTo>
                  <a:pt x="186901" y="2136"/>
                </a:lnTo>
                <a:lnTo>
                  <a:pt x="185633" y="2136"/>
                </a:lnTo>
                <a:lnTo>
                  <a:pt x="184766" y="3036"/>
                </a:lnTo>
                <a:lnTo>
                  <a:pt x="183865" y="2136"/>
                </a:lnTo>
                <a:lnTo>
                  <a:pt x="182598" y="2136"/>
                </a:lnTo>
                <a:lnTo>
                  <a:pt x="182598" y="1035"/>
                </a:lnTo>
                <a:lnTo>
                  <a:pt x="182497" y="768"/>
                </a:lnTo>
                <a:lnTo>
                  <a:pt x="181730" y="1"/>
                </a:lnTo>
                <a:lnTo>
                  <a:pt x="181563" y="1"/>
                </a:lnTo>
                <a:lnTo>
                  <a:pt x="180596" y="1"/>
                </a:lnTo>
                <a:lnTo>
                  <a:pt x="178795" y="1"/>
                </a:lnTo>
                <a:lnTo>
                  <a:pt x="177661" y="1"/>
                </a:lnTo>
                <a:lnTo>
                  <a:pt x="169922" y="1"/>
                </a:lnTo>
                <a:lnTo>
                  <a:pt x="169755" y="1"/>
                </a:lnTo>
                <a:lnTo>
                  <a:pt x="168954" y="1"/>
                </a:lnTo>
                <a:lnTo>
                  <a:pt x="168788" y="1"/>
                </a:lnTo>
                <a:lnTo>
                  <a:pt x="161049" y="1"/>
                </a:lnTo>
                <a:lnTo>
                  <a:pt x="159948" y="1"/>
                </a:lnTo>
                <a:lnTo>
                  <a:pt x="158113" y="1"/>
                </a:lnTo>
                <a:lnTo>
                  <a:pt x="157179" y="1"/>
                </a:lnTo>
                <a:lnTo>
                  <a:pt x="157013" y="1"/>
                </a:lnTo>
                <a:lnTo>
                  <a:pt x="156245" y="768"/>
                </a:lnTo>
                <a:lnTo>
                  <a:pt x="156112" y="1035"/>
                </a:lnTo>
                <a:lnTo>
                  <a:pt x="156112" y="2136"/>
                </a:lnTo>
                <a:lnTo>
                  <a:pt x="154844" y="2136"/>
                </a:lnTo>
                <a:lnTo>
                  <a:pt x="153944" y="3036"/>
                </a:lnTo>
                <a:lnTo>
                  <a:pt x="153076" y="2136"/>
                </a:lnTo>
                <a:lnTo>
                  <a:pt x="151809" y="2136"/>
                </a:lnTo>
                <a:lnTo>
                  <a:pt x="151809" y="1035"/>
                </a:lnTo>
                <a:lnTo>
                  <a:pt x="151675" y="768"/>
                </a:lnTo>
                <a:lnTo>
                  <a:pt x="150908" y="1"/>
                </a:lnTo>
                <a:lnTo>
                  <a:pt x="150741" y="1"/>
                </a:lnTo>
                <a:lnTo>
                  <a:pt x="149807" y="1"/>
                </a:lnTo>
                <a:lnTo>
                  <a:pt x="147973" y="1"/>
                </a:lnTo>
                <a:lnTo>
                  <a:pt x="146872" y="1"/>
                </a:lnTo>
                <a:lnTo>
                  <a:pt x="139133" y="1"/>
                </a:lnTo>
                <a:lnTo>
                  <a:pt x="138966" y="1"/>
                </a:lnTo>
                <a:lnTo>
                  <a:pt x="138166" y="1"/>
                </a:lnTo>
                <a:lnTo>
                  <a:pt x="137999" y="1"/>
                </a:lnTo>
                <a:lnTo>
                  <a:pt x="130260" y="1"/>
                </a:lnTo>
                <a:lnTo>
                  <a:pt x="129126" y="1"/>
                </a:lnTo>
                <a:lnTo>
                  <a:pt x="127325" y="1"/>
                </a:lnTo>
                <a:lnTo>
                  <a:pt x="126357" y="1"/>
                </a:lnTo>
                <a:lnTo>
                  <a:pt x="126191" y="1"/>
                </a:lnTo>
                <a:lnTo>
                  <a:pt x="125423" y="768"/>
                </a:lnTo>
                <a:lnTo>
                  <a:pt x="125323" y="1035"/>
                </a:lnTo>
                <a:lnTo>
                  <a:pt x="125323" y="2136"/>
                </a:lnTo>
                <a:lnTo>
                  <a:pt x="124056" y="2136"/>
                </a:lnTo>
                <a:lnTo>
                  <a:pt x="123155" y="3036"/>
                </a:lnTo>
                <a:lnTo>
                  <a:pt x="122254" y="2136"/>
                </a:lnTo>
                <a:lnTo>
                  <a:pt x="121020" y="2136"/>
                </a:lnTo>
                <a:lnTo>
                  <a:pt x="121020" y="1035"/>
                </a:lnTo>
                <a:lnTo>
                  <a:pt x="120887" y="768"/>
                </a:lnTo>
                <a:lnTo>
                  <a:pt x="120120" y="1"/>
                </a:lnTo>
                <a:lnTo>
                  <a:pt x="119953" y="1"/>
                </a:lnTo>
                <a:lnTo>
                  <a:pt x="119019" y="1"/>
                </a:lnTo>
                <a:lnTo>
                  <a:pt x="117184" y="1"/>
                </a:lnTo>
                <a:lnTo>
                  <a:pt x="116083" y="1"/>
                </a:lnTo>
                <a:lnTo>
                  <a:pt x="108311" y="1"/>
                </a:lnTo>
                <a:lnTo>
                  <a:pt x="108144" y="1"/>
                </a:lnTo>
                <a:lnTo>
                  <a:pt x="107377" y="1"/>
                </a:lnTo>
                <a:lnTo>
                  <a:pt x="107210" y="1"/>
                </a:lnTo>
                <a:lnTo>
                  <a:pt x="99472" y="1"/>
                </a:lnTo>
                <a:lnTo>
                  <a:pt x="98337" y="1"/>
                </a:lnTo>
                <a:lnTo>
                  <a:pt x="96536" y="1"/>
                </a:lnTo>
                <a:lnTo>
                  <a:pt x="95569" y="1"/>
                </a:lnTo>
                <a:lnTo>
                  <a:pt x="95402" y="1"/>
                </a:lnTo>
                <a:lnTo>
                  <a:pt x="94635" y="768"/>
                </a:lnTo>
                <a:lnTo>
                  <a:pt x="94535" y="1035"/>
                </a:lnTo>
                <a:lnTo>
                  <a:pt x="94535" y="2136"/>
                </a:lnTo>
                <a:lnTo>
                  <a:pt x="93267" y="2136"/>
                </a:lnTo>
                <a:lnTo>
                  <a:pt x="92366" y="3036"/>
                </a:lnTo>
                <a:lnTo>
                  <a:pt x="91499" y="2136"/>
                </a:lnTo>
                <a:lnTo>
                  <a:pt x="90232" y="2136"/>
                </a:lnTo>
                <a:lnTo>
                  <a:pt x="90232" y="1035"/>
                </a:lnTo>
                <a:lnTo>
                  <a:pt x="90098" y="768"/>
                </a:lnTo>
                <a:lnTo>
                  <a:pt x="89331" y="1"/>
                </a:lnTo>
                <a:lnTo>
                  <a:pt x="89164" y="1"/>
                </a:lnTo>
                <a:lnTo>
                  <a:pt x="88197" y="1"/>
                </a:lnTo>
                <a:lnTo>
                  <a:pt x="86396" y="1"/>
                </a:lnTo>
                <a:lnTo>
                  <a:pt x="85295" y="1"/>
                </a:lnTo>
                <a:lnTo>
                  <a:pt x="77523" y="1"/>
                </a:lnTo>
                <a:lnTo>
                  <a:pt x="77356" y="1"/>
                </a:lnTo>
                <a:lnTo>
                  <a:pt x="76589" y="1"/>
                </a:lnTo>
                <a:lnTo>
                  <a:pt x="76422" y="1"/>
                </a:lnTo>
                <a:lnTo>
                  <a:pt x="68650" y="1"/>
                </a:lnTo>
                <a:lnTo>
                  <a:pt x="67549" y="1"/>
                </a:lnTo>
                <a:lnTo>
                  <a:pt x="65714" y="1"/>
                </a:lnTo>
                <a:lnTo>
                  <a:pt x="64780" y="1"/>
                </a:lnTo>
                <a:lnTo>
                  <a:pt x="64613" y="1"/>
                </a:lnTo>
                <a:lnTo>
                  <a:pt x="63846" y="768"/>
                </a:lnTo>
                <a:lnTo>
                  <a:pt x="63713" y="1035"/>
                </a:lnTo>
                <a:lnTo>
                  <a:pt x="63713" y="2136"/>
                </a:lnTo>
                <a:lnTo>
                  <a:pt x="62478" y="2136"/>
                </a:lnTo>
                <a:lnTo>
                  <a:pt x="61578" y="3036"/>
                </a:lnTo>
                <a:lnTo>
                  <a:pt x="60677" y="2136"/>
                </a:lnTo>
                <a:lnTo>
                  <a:pt x="59443" y="2136"/>
                </a:lnTo>
                <a:lnTo>
                  <a:pt x="59443" y="1035"/>
                </a:lnTo>
                <a:lnTo>
                  <a:pt x="59310" y="768"/>
                </a:lnTo>
                <a:lnTo>
                  <a:pt x="58542" y="1"/>
                </a:lnTo>
                <a:lnTo>
                  <a:pt x="58376" y="1"/>
                </a:lnTo>
                <a:lnTo>
                  <a:pt x="57408" y="1"/>
                </a:lnTo>
                <a:lnTo>
                  <a:pt x="55607" y="1"/>
                </a:lnTo>
                <a:lnTo>
                  <a:pt x="54506" y="1"/>
                </a:lnTo>
                <a:lnTo>
                  <a:pt x="46734" y="1"/>
                </a:lnTo>
                <a:lnTo>
                  <a:pt x="46567" y="1"/>
                </a:lnTo>
                <a:lnTo>
                  <a:pt x="45767" y="1"/>
                </a:lnTo>
                <a:lnTo>
                  <a:pt x="45600" y="1"/>
                </a:lnTo>
                <a:lnTo>
                  <a:pt x="37861" y="1"/>
                </a:lnTo>
                <a:lnTo>
                  <a:pt x="36760" y="1"/>
                </a:lnTo>
                <a:lnTo>
                  <a:pt x="34925" y="1"/>
                </a:lnTo>
                <a:lnTo>
                  <a:pt x="33991" y="1"/>
                </a:lnTo>
                <a:lnTo>
                  <a:pt x="33825" y="1"/>
                </a:lnTo>
                <a:lnTo>
                  <a:pt x="33057" y="768"/>
                </a:lnTo>
                <a:lnTo>
                  <a:pt x="32924" y="1035"/>
                </a:lnTo>
                <a:lnTo>
                  <a:pt x="32924" y="2136"/>
                </a:lnTo>
                <a:lnTo>
                  <a:pt x="31690" y="2136"/>
                </a:lnTo>
                <a:lnTo>
                  <a:pt x="30789" y="3036"/>
                </a:lnTo>
                <a:lnTo>
                  <a:pt x="29889" y="2136"/>
                </a:lnTo>
                <a:lnTo>
                  <a:pt x="28654" y="2136"/>
                </a:lnTo>
                <a:lnTo>
                  <a:pt x="28654" y="1035"/>
                </a:lnTo>
                <a:lnTo>
                  <a:pt x="28521" y="768"/>
                </a:lnTo>
                <a:lnTo>
                  <a:pt x="27754" y="1"/>
                </a:lnTo>
                <a:lnTo>
                  <a:pt x="27587" y="1"/>
                </a:lnTo>
                <a:lnTo>
                  <a:pt x="26620" y="1"/>
                </a:lnTo>
                <a:lnTo>
                  <a:pt x="24818" y="1"/>
                </a:lnTo>
                <a:lnTo>
                  <a:pt x="23684" y="1"/>
                </a:lnTo>
                <a:lnTo>
                  <a:pt x="23684" y="1"/>
                </a:lnTo>
                <a:lnTo>
                  <a:pt x="15945" y="1"/>
                </a:lnTo>
                <a:lnTo>
                  <a:pt x="15778" y="1"/>
                </a:lnTo>
                <a:lnTo>
                  <a:pt x="14978" y="1"/>
                </a:lnTo>
                <a:lnTo>
                  <a:pt x="14811" y="1"/>
                </a:lnTo>
                <a:lnTo>
                  <a:pt x="7072" y="1"/>
                </a:lnTo>
                <a:lnTo>
                  <a:pt x="5938" y="1"/>
                </a:lnTo>
                <a:lnTo>
                  <a:pt x="4137" y="1"/>
                </a:lnTo>
                <a:lnTo>
                  <a:pt x="3169" y="1"/>
                </a:lnTo>
                <a:lnTo>
                  <a:pt x="3036" y="1"/>
                </a:lnTo>
                <a:lnTo>
                  <a:pt x="2235" y="768"/>
                </a:lnTo>
                <a:lnTo>
                  <a:pt x="2135" y="1035"/>
                </a:lnTo>
                <a:lnTo>
                  <a:pt x="2135" y="2136"/>
                </a:lnTo>
                <a:lnTo>
                  <a:pt x="868" y="2136"/>
                </a:lnTo>
                <a:lnTo>
                  <a:pt x="0" y="3036"/>
                </a:lnTo>
                <a:lnTo>
                  <a:pt x="0" y="3203"/>
                </a:lnTo>
                <a:lnTo>
                  <a:pt x="0" y="4137"/>
                </a:lnTo>
                <a:lnTo>
                  <a:pt x="0" y="5972"/>
                </a:lnTo>
                <a:lnTo>
                  <a:pt x="0" y="7073"/>
                </a:lnTo>
                <a:lnTo>
                  <a:pt x="0" y="14845"/>
                </a:lnTo>
                <a:lnTo>
                  <a:pt x="0" y="14978"/>
                </a:lnTo>
                <a:lnTo>
                  <a:pt x="0" y="15779"/>
                </a:lnTo>
                <a:lnTo>
                  <a:pt x="0" y="15946"/>
                </a:lnTo>
                <a:lnTo>
                  <a:pt x="0" y="23685"/>
                </a:lnTo>
                <a:lnTo>
                  <a:pt x="0" y="24819"/>
                </a:lnTo>
                <a:lnTo>
                  <a:pt x="0" y="26620"/>
                </a:lnTo>
                <a:lnTo>
                  <a:pt x="0" y="27587"/>
                </a:lnTo>
                <a:lnTo>
                  <a:pt x="0" y="27754"/>
                </a:lnTo>
                <a:lnTo>
                  <a:pt x="868" y="28621"/>
                </a:lnTo>
                <a:lnTo>
                  <a:pt x="2135" y="28621"/>
                </a:lnTo>
                <a:lnTo>
                  <a:pt x="2135" y="29722"/>
                </a:lnTo>
                <a:lnTo>
                  <a:pt x="2235" y="30022"/>
                </a:lnTo>
                <a:lnTo>
                  <a:pt x="3036" y="30790"/>
                </a:lnTo>
                <a:lnTo>
                  <a:pt x="2235" y="31557"/>
                </a:lnTo>
                <a:lnTo>
                  <a:pt x="2135" y="31824"/>
                </a:lnTo>
                <a:lnTo>
                  <a:pt x="2135" y="32924"/>
                </a:lnTo>
                <a:lnTo>
                  <a:pt x="868" y="32924"/>
                </a:lnTo>
                <a:lnTo>
                  <a:pt x="0" y="33825"/>
                </a:lnTo>
                <a:lnTo>
                  <a:pt x="0" y="33959"/>
                </a:lnTo>
                <a:lnTo>
                  <a:pt x="0" y="34926"/>
                </a:lnTo>
                <a:lnTo>
                  <a:pt x="0" y="36727"/>
                </a:lnTo>
                <a:lnTo>
                  <a:pt x="0" y="37861"/>
                </a:lnTo>
                <a:lnTo>
                  <a:pt x="0" y="45600"/>
                </a:lnTo>
                <a:lnTo>
                  <a:pt x="0" y="45767"/>
                </a:lnTo>
                <a:lnTo>
                  <a:pt x="0" y="46568"/>
                </a:lnTo>
                <a:lnTo>
                  <a:pt x="0" y="46734"/>
                </a:lnTo>
                <a:lnTo>
                  <a:pt x="0" y="54473"/>
                </a:lnTo>
                <a:lnTo>
                  <a:pt x="0" y="55607"/>
                </a:lnTo>
                <a:lnTo>
                  <a:pt x="0" y="57409"/>
                </a:lnTo>
                <a:lnTo>
                  <a:pt x="0" y="58376"/>
                </a:lnTo>
                <a:lnTo>
                  <a:pt x="0" y="58509"/>
                </a:lnTo>
                <a:lnTo>
                  <a:pt x="868" y="59410"/>
                </a:lnTo>
                <a:lnTo>
                  <a:pt x="2135" y="59410"/>
                </a:lnTo>
                <a:lnTo>
                  <a:pt x="2135" y="60511"/>
                </a:lnTo>
                <a:lnTo>
                  <a:pt x="2235" y="60778"/>
                </a:lnTo>
                <a:lnTo>
                  <a:pt x="3036" y="61545"/>
                </a:lnTo>
                <a:lnTo>
                  <a:pt x="2235" y="62312"/>
                </a:lnTo>
                <a:lnTo>
                  <a:pt x="2135" y="62612"/>
                </a:lnTo>
                <a:lnTo>
                  <a:pt x="2135" y="63713"/>
                </a:lnTo>
                <a:lnTo>
                  <a:pt x="868" y="63713"/>
                </a:lnTo>
                <a:lnTo>
                  <a:pt x="0" y="64580"/>
                </a:lnTo>
                <a:lnTo>
                  <a:pt x="0" y="64747"/>
                </a:lnTo>
                <a:lnTo>
                  <a:pt x="0" y="65715"/>
                </a:lnTo>
                <a:lnTo>
                  <a:pt x="0" y="67516"/>
                </a:lnTo>
                <a:lnTo>
                  <a:pt x="0" y="68650"/>
                </a:lnTo>
                <a:lnTo>
                  <a:pt x="0" y="76389"/>
                </a:lnTo>
                <a:lnTo>
                  <a:pt x="0" y="76556"/>
                </a:lnTo>
                <a:lnTo>
                  <a:pt x="0" y="77356"/>
                </a:lnTo>
                <a:lnTo>
                  <a:pt x="0" y="77490"/>
                </a:lnTo>
                <a:lnTo>
                  <a:pt x="0" y="85262"/>
                </a:lnTo>
                <a:lnTo>
                  <a:pt x="0" y="86363"/>
                </a:lnTo>
                <a:lnTo>
                  <a:pt x="0" y="88197"/>
                </a:lnTo>
                <a:lnTo>
                  <a:pt x="0" y="89131"/>
                </a:lnTo>
                <a:lnTo>
                  <a:pt x="0" y="89298"/>
                </a:lnTo>
                <a:lnTo>
                  <a:pt x="868" y="90199"/>
                </a:lnTo>
                <a:lnTo>
                  <a:pt x="2135" y="90199"/>
                </a:lnTo>
                <a:lnTo>
                  <a:pt x="2135" y="91266"/>
                </a:lnTo>
                <a:lnTo>
                  <a:pt x="2235" y="91566"/>
                </a:lnTo>
                <a:lnTo>
                  <a:pt x="3036" y="92334"/>
                </a:lnTo>
                <a:lnTo>
                  <a:pt x="2235" y="93101"/>
                </a:lnTo>
                <a:lnTo>
                  <a:pt x="2135" y="93368"/>
                </a:lnTo>
                <a:lnTo>
                  <a:pt x="2135" y="94469"/>
                </a:lnTo>
                <a:lnTo>
                  <a:pt x="868" y="94469"/>
                </a:lnTo>
                <a:lnTo>
                  <a:pt x="0" y="95369"/>
                </a:lnTo>
                <a:lnTo>
                  <a:pt x="0" y="95536"/>
                </a:lnTo>
                <a:lnTo>
                  <a:pt x="0" y="96470"/>
                </a:lnTo>
                <a:lnTo>
                  <a:pt x="0" y="98305"/>
                </a:lnTo>
                <a:lnTo>
                  <a:pt x="0" y="99405"/>
                </a:lnTo>
                <a:lnTo>
                  <a:pt x="0" y="107178"/>
                </a:lnTo>
                <a:lnTo>
                  <a:pt x="0" y="107311"/>
                </a:lnTo>
                <a:lnTo>
                  <a:pt x="0" y="108112"/>
                </a:lnTo>
                <a:lnTo>
                  <a:pt x="0" y="108278"/>
                </a:lnTo>
                <a:lnTo>
                  <a:pt x="0" y="116017"/>
                </a:lnTo>
                <a:lnTo>
                  <a:pt x="0" y="117151"/>
                </a:lnTo>
                <a:lnTo>
                  <a:pt x="0" y="118953"/>
                </a:lnTo>
                <a:lnTo>
                  <a:pt x="0" y="119920"/>
                </a:lnTo>
                <a:lnTo>
                  <a:pt x="0" y="120087"/>
                </a:lnTo>
                <a:lnTo>
                  <a:pt x="868" y="120954"/>
                </a:lnTo>
                <a:lnTo>
                  <a:pt x="2135" y="120954"/>
                </a:lnTo>
                <a:lnTo>
                  <a:pt x="2135" y="122055"/>
                </a:lnTo>
                <a:lnTo>
                  <a:pt x="2235" y="122355"/>
                </a:lnTo>
                <a:lnTo>
                  <a:pt x="3036" y="123122"/>
                </a:lnTo>
                <a:lnTo>
                  <a:pt x="3169" y="123122"/>
                </a:lnTo>
                <a:lnTo>
                  <a:pt x="4137" y="123122"/>
                </a:lnTo>
                <a:lnTo>
                  <a:pt x="5938" y="123122"/>
                </a:lnTo>
                <a:lnTo>
                  <a:pt x="7072" y="123122"/>
                </a:lnTo>
                <a:lnTo>
                  <a:pt x="14811" y="123122"/>
                </a:lnTo>
                <a:lnTo>
                  <a:pt x="14978" y="123122"/>
                </a:lnTo>
                <a:lnTo>
                  <a:pt x="15778" y="123122"/>
                </a:lnTo>
                <a:lnTo>
                  <a:pt x="15945" y="123122"/>
                </a:lnTo>
                <a:lnTo>
                  <a:pt x="23684" y="123122"/>
                </a:lnTo>
                <a:lnTo>
                  <a:pt x="23684" y="123122"/>
                </a:lnTo>
                <a:lnTo>
                  <a:pt x="24818" y="123122"/>
                </a:lnTo>
                <a:lnTo>
                  <a:pt x="26620" y="123122"/>
                </a:lnTo>
                <a:lnTo>
                  <a:pt x="27587" y="123122"/>
                </a:lnTo>
                <a:lnTo>
                  <a:pt x="27754" y="123122"/>
                </a:lnTo>
                <a:lnTo>
                  <a:pt x="28521" y="122355"/>
                </a:lnTo>
                <a:lnTo>
                  <a:pt x="28621" y="122055"/>
                </a:lnTo>
                <a:lnTo>
                  <a:pt x="28621" y="120954"/>
                </a:lnTo>
                <a:lnTo>
                  <a:pt x="29889" y="120954"/>
                </a:lnTo>
                <a:lnTo>
                  <a:pt x="30789" y="120087"/>
                </a:lnTo>
                <a:lnTo>
                  <a:pt x="31656" y="120954"/>
                </a:lnTo>
                <a:lnTo>
                  <a:pt x="32924" y="120954"/>
                </a:lnTo>
                <a:lnTo>
                  <a:pt x="32924" y="122055"/>
                </a:lnTo>
                <a:lnTo>
                  <a:pt x="33024" y="122355"/>
                </a:lnTo>
                <a:lnTo>
                  <a:pt x="33825" y="123122"/>
                </a:lnTo>
                <a:lnTo>
                  <a:pt x="33958" y="123122"/>
                </a:lnTo>
                <a:lnTo>
                  <a:pt x="34925" y="123122"/>
                </a:lnTo>
                <a:lnTo>
                  <a:pt x="36727" y="123122"/>
                </a:lnTo>
                <a:lnTo>
                  <a:pt x="37861" y="123122"/>
                </a:lnTo>
                <a:lnTo>
                  <a:pt x="45600" y="123122"/>
                </a:lnTo>
                <a:lnTo>
                  <a:pt x="45767" y="123122"/>
                </a:lnTo>
                <a:lnTo>
                  <a:pt x="46567" y="123122"/>
                </a:lnTo>
                <a:lnTo>
                  <a:pt x="46734" y="123122"/>
                </a:lnTo>
                <a:lnTo>
                  <a:pt x="54473" y="123122"/>
                </a:lnTo>
                <a:lnTo>
                  <a:pt x="55607" y="123122"/>
                </a:lnTo>
                <a:lnTo>
                  <a:pt x="57408" y="123122"/>
                </a:lnTo>
                <a:lnTo>
                  <a:pt x="58376" y="123122"/>
                </a:lnTo>
                <a:lnTo>
                  <a:pt x="58542" y="123122"/>
                </a:lnTo>
                <a:lnTo>
                  <a:pt x="59310" y="122355"/>
                </a:lnTo>
                <a:lnTo>
                  <a:pt x="59410" y="122055"/>
                </a:lnTo>
                <a:lnTo>
                  <a:pt x="59410" y="120954"/>
                </a:lnTo>
                <a:lnTo>
                  <a:pt x="60677" y="120954"/>
                </a:lnTo>
                <a:lnTo>
                  <a:pt x="61578" y="120087"/>
                </a:lnTo>
                <a:lnTo>
                  <a:pt x="62445" y="120954"/>
                </a:lnTo>
                <a:lnTo>
                  <a:pt x="63713" y="120954"/>
                </a:lnTo>
                <a:lnTo>
                  <a:pt x="63713" y="122055"/>
                </a:lnTo>
                <a:lnTo>
                  <a:pt x="63813" y="122355"/>
                </a:lnTo>
                <a:lnTo>
                  <a:pt x="64613" y="123122"/>
                </a:lnTo>
                <a:lnTo>
                  <a:pt x="64747" y="123122"/>
                </a:lnTo>
                <a:lnTo>
                  <a:pt x="65714" y="123122"/>
                </a:lnTo>
                <a:lnTo>
                  <a:pt x="67515" y="123122"/>
                </a:lnTo>
                <a:lnTo>
                  <a:pt x="68650" y="123122"/>
                </a:lnTo>
                <a:lnTo>
                  <a:pt x="76388" y="123122"/>
                </a:lnTo>
                <a:lnTo>
                  <a:pt x="76555" y="123122"/>
                </a:lnTo>
                <a:lnTo>
                  <a:pt x="77356" y="123122"/>
                </a:lnTo>
                <a:lnTo>
                  <a:pt x="77523" y="123122"/>
                </a:lnTo>
                <a:lnTo>
                  <a:pt x="85261" y="123122"/>
                </a:lnTo>
                <a:lnTo>
                  <a:pt x="86362" y="123122"/>
                </a:lnTo>
                <a:lnTo>
                  <a:pt x="88197" y="123122"/>
                </a:lnTo>
                <a:lnTo>
                  <a:pt x="89131" y="123122"/>
                </a:lnTo>
                <a:lnTo>
                  <a:pt x="89298" y="123122"/>
                </a:lnTo>
                <a:lnTo>
                  <a:pt x="90065" y="122355"/>
                </a:lnTo>
                <a:lnTo>
                  <a:pt x="90198" y="122055"/>
                </a:lnTo>
                <a:lnTo>
                  <a:pt x="90198" y="120954"/>
                </a:lnTo>
                <a:lnTo>
                  <a:pt x="91466" y="120954"/>
                </a:lnTo>
                <a:lnTo>
                  <a:pt x="92333" y="120087"/>
                </a:lnTo>
                <a:lnTo>
                  <a:pt x="93234" y="120954"/>
                </a:lnTo>
                <a:lnTo>
                  <a:pt x="94501" y="120954"/>
                </a:lnTo>
                <a:lnTo>
                  <a:pt x="94501" y="122055"/>
                </a:lnTo>
                <a:lnTo>
                  <a:pt x="94601" y="122355"/>
                </a:lnTo>
                <a:lnTo>
                  <a:pt x="95369" y="123122"/>
                </a:lnTo>
                <a:lnTo>
                  <a:pt x="95535" y="123122"/>
                </a:lnTo>
                <a:lnTo>
                  <a:pt x="96503" y="123122"/>
                </a:lnTo>
                <a:lnTo>
                  <a:pt x="98304" y="123122"/>
                </a:lnTo>
                <a:lnTo>
                  <a:pt x="99438" y="123122"/>
                </a:lnTo>
                <a:lnTo>
                  <a:pt x="107177" y="123122"/>
                </a:lnTo>
                <a:lnTo>
                  <a:pt x="107344" y="123122"/>
                </a:lnTo>
                <a:lnTo>
                  <a:pt x="108111" y="123122"/>
                </a:lnTo>
                <a:lnTo>
                  <a:pt x="108278" y="123122"/>
                </a:lnTo>
                <a:lnTo>
                  <a:pt x="116050" y="123122"/>
                </a:lnTo>
                <a:lnTo>
                  <a:pt x="117151" y="123122"/>
                </a:lnTo>
                <a:lnTo>
                  <a:pt x="118985" y="123122"/>
                </a:lnTo>
                <a:lnTo>
                  <a:pt x="119919" y="123122"/>
                </a:lnTo>
                <a:lnTo>
                  <a:pt x="120086" y="123122"/>
                </a:lnTo>
                <a:lnTo>
                  <a:pt x="120853" y="122355"/>
                </a:lnTo>
                <a:lnTo>
                  <a:pt x="120987" y="122055"/>
                </a:lnTo>
                <a:lnTo>
                  <a:pt x="120987" y="120954"/>
                </a:lnTo>
                <a:lnTo>
                  <a:pt x="122221" y="120954"/>
                </a:lnTo>
                <a:lnTo>
                  <a:pt x="123122" y="120087"/>
                </a:lnTo>
                <a:lnTo>
                  <a:pt x="124022" y="120954"/>
                </a:lnTo>
                <a:lnTo>
                  <a:pt x="125257" y="120954"/>
                </a:lnTo>
                <a:lnTo>
                  <a:pt x="125257" y="122055"/>
                </a:lnTo>
                <a:lnTo>
                  <a:pt x="125390" y="122355"/>
                </a:lnTo>
                <a:lnTo>
                  <a:pt x="126157" y="123122"/>
                </a:lnTo>
                <a:lnTo>
                  <a:pt x="126324" y="123122"/>
                </a:lnTo>
                <a:lnTo>
                  <a:pt x="127291" y="123122"/>
                </a:lnTo>
                <a:lnTo>
                  <a:pt x="129093" y="123122"/>
                </a:lnTo>
                <a:lnTo>
                  <a:pt x="130193" y="123122"/>
                </a:lnTo>
                <a:lnTo>
                  <a:pt x="137966" y="123122"/>
                </a:lnTo>
                <a:lnTo>
                  <a:pt x="138132" y="123122"/>
                </a:lnTo>
                <a:lnTo>
                  <a:pt x="138900" y="123122"/>
                </a:lnTo>
                <a:lnTo>
                  <a:pt x="139066" y="123122"/>
                </a:lnTo>
                <a:lnTo>
                  <a:pt x="146839" y="123122"/>
                </a:lnTo>
                <a:lnTo>
                  <a:pt x="147939" y="123122"/>
                </a:lnTo>
                <a:lnTo>
                  <a:pt x="149741" y="123122"/>
                </a:lnTo>
                <a:lnTo>
                  <a:pt x="150708" y="123122"/>
                </a:lnTo>
                <a:lnTo>
                  <a:pt x="150875" y="123122"/>
                </a:lnTo>
                <a:lnTo>
                  <a:pt x="151642" y="122355"/>
                </a:lnTo>
                <a:lnTo>
                  <a:pt x="151776" y="122055"/>
                </a:lnTo>
                <a:lnTo>
                  <a:pt x="151776" y="120954"/>
                </a:lnTo>
                <a:lnTo>
                  <a:pt x="153010" y="120954"/>
                </a:lnTo>
                <a:lnTo>
                  <a:pt x="153910" y="120087"/>
                </a:lnTo>
                <a:lnTo>
                  <a:pt x="154778" y="120954"/>
                </a:lnTo>
                <a:lnTo>
                  <a:pt x="156112" y="120954"/>
                </a:lnTo>
                <a:lnTo>
                  <a:pt x="156112" y="122055"/>
                </a:lnTo>
                <a:lnTo>
                  <a:pt x="156212" y="122355"/>
                </a:lnTo>
                <a:lnTo>
                  <a:pt x="156979" y="123122"/>
                </a:lnTo>
                <a:lnTo>
                  <a:pt x="157146" y="123122"/>
                </a:lnTo>
                <a:lnTo>
                  <a:pt x="158113" y="123122"/>
                </a:lnTo>
                <a:lnTo>
                  <a:pt x="159915" y="123122"/>
                </a:lnTo>
                <a:lnTo>
                  <a:pt x="161049" y="123122"/>
                </a:lnTo>
                <a:lnTo>
                  <a:pt x="168788" y="123122"/>
                </a:lnTo>
                <a:lnTo>
                  <a:pt x="168954" y="123122"/>
                </a:lnTo>
                <a:lnTo>
                  <a:pt x="169722" y="123122"/>
                </a:lnTo>
                <a:lnTo>
                  <a:pt x="169888" y="123122"/>
                </a:lnTo>
                <a:lnTo>
                  <a:pt x="177661" y="123122"/>
                </a:lnTo>
                <a:lnTo>
                  <a:pt x="178761" y="123122"/>
                </a:lnTo>
                <a:lnTo>
                  <a:pt x="180596" y="123122"/>
                </a:lnTo>
                <a:lnTo>
                  <a:pt x="181530" y="123122"/>
                </a:lnTo>
                <a:lnTo>
                  <a:pt x="181697" y="123122"/>
                </a:lnTo>
                <a:lnTo>
                  <a:pt x="182464" y="122355"/>
                </a:lnTo>
                <a:lnTo>
                  <a:pt x="182598" y="122055"/>
                </a:lnTo>
                <a:lnTo>
                  <a:pt x="182598" y="120954"/>
                </a:lnTo>
                <a:lnTo>
                  <a:pt x="183832" y="120954"/>
                </a:lnTo>
                <a:lnTo>
                  <a:pt x="184732" y="120087"/>
                </a:lnTo>
                <a:lnTo>
                  <a:pt x="185633" y="120954"/>
                </a:lnTo>
                <a:lnTo>
                  <a:pt x="186867" y="120954"/>
                </a:lnTo>
                <a:lnTo>
                  <a:pt x="186867" y="122055"/>
                </a:lnTo>
                <a:lnTo>
                  <a:pt x="187001" y="122355"/>
                </a:lnTo>
                <a:lnTo>
                  <a:pt x="187768" y="123122"/>
                </a:lnTo>
                <a:lnTo>
                  <a:pt x="187935" y="123122"/>
                </a:lnTo>
                <a:lnTo>
                  <a:pt x="188869" y="123122"/>
                </a:lnTo>
                <a:lnTo>
                  <a:pt x="190703" y="123122"/>
                </a:lnTo>
                <a:lnTo>
                  <a:pt x="191804" y="123122"/>
                </a:lnTo>
                <a:lnTo>
                  <a:pt x="199576" y="123122"/>
                </a:lnTo>
                <a:lnTo>
                  <a:pt x="199743" y="123122"/>
                </a:lnTo>
                <a:lnTo>
                  <a:pt x="200510" y="123122"/>
                </a:lnTo>
                <a:lnTo>
                  <a:pt x="200677" y="123122"/>
                </a:lnTo>
                <a:lnTo>
                  <a:pt x="208449" y="123122"/>
                </a:lnTo>
                <a:lnTo>
                  <a:pt x="209550" y="123122"/>
                </a:lnTo>
                <a:lnTo>
                  <a:pt x="211351" y="123122"/>
                </a:lnTo>
                <a:lnTo>
                  <a:pt x="212319" y="123122"/>
                </a:lnTo>
                <a:lnTo>
                  <a:pt x="212486" y="123122"/>
                </a:lnTo>
                <a:lnTo>
                  <a:pt x="213253" y="122355"/>
                </a:lnTo>
                <a:lnTo>
                  <a:pt x="213386" y="122055"/>
                </a:lnTo>
                <a:lnTo>
                  <a:pt x="213386" y="120954"/>
                </a:lnTo>
                <a:lnTo>
                  <a:pt x="214620" y="120954"/>
                </a:lnTo>
                <a:lnTo>
                  <a:pt x="215521" y="120087"/>
                </a:lnTo>
                <a:lnTo>
                  <a:pt x="216388" y="120954"/>
                </a:lnTo>
                <a:lnTo>
                  <a:pt x="217656" y="120954"/>
                </a:lnTo>
                <a:lnTo>
                  <a:pt x="217656" y="122055"/>
                </a:lnTo>
                <a:lnTo>
                  <a:pt x="217789" y="122355"/>
                </a:lnTo>
                <a:lnTo>
                  <a:pt x="218557" y="123122"/>
                </a:lnTo>
                <a:lnTo>
                  <a:pt x="218723" y="123122"/>
                </a:lnTo>
                <a:lnTo>
                  <a:pt x="219657" y="123122"/>
                </a:lnTo>
                <a:lnTo>
                  <a:pt x="221492" y="123122"/>
                </a:lnTo>
                <a:lnTo>
                  <a:pt x="222593" y="123122"/>
                </a:lnTo>
                <a:lnTo>
                  <a:pt x="222593" y="123122"/>
                </a:lnTo>
                <a:lnTo>
                  <a:pt x="230365" y="123122"/>
                </a:lnTo>
                <a:lnTo>
                  <a:pt x="230498" y="123122"/>
                </a:lnTo>
                <a:lnTo>
                  <a:pt x="231299" y="123122"/>
                </a:lnTo>
                <a:lnTo>
                  <a:pt x="231466" y="123122"/>
                </a:lnTo>
                <a:lnTo>
                  <a:pt x="239205" y="123122"/>
                </a:lnTo>
                <a:lnTo>
                  <a:pt x="240339" y="123122"/>
                </a:lnTo>
                <a:lnTo>
                  <a:pt x="242140" y="123122"/>
                </a:lnTo>
                <a:lnTo>
                  <a:pt x="243107" y="123122"/>
                </a:lnTo>
                <a:lnTo>
                  <a:pt x="243274" y="123122"/>
                </a:lnTo>
                <a:lnTo>
                  <a:pt x="244041" y="122355"/>
                </a:lnTo>
                <a:lnTo>
                  <a:pt x="244142" y="122055"/>
                </a:lnTo>
                <a:lnTo>
                  <a:pt x="244142" y="120954"/>
                </a:lnTo>
                <a:lnTo>
                  <a:pt x="245409" y="120954"/>
                </a:lnTo>
                <a:lnTo>
                  <a:pt x="246310" y="120087"/>
                </a:lnTo>
                <a:lnTo>
                  <a:pt x="246310" y="119920"/>
                </a:lnTo>
                <a:lnTo>
                  <a:pt x="246310" y="118953"/>
                </a:lnTo>
                <a:lnTo>
                  <a:pt x="246310" y="117151"/>
                </a:lnTo>
                <a:lnTo>
                  <a:pt x="246310" y="116017"/>
                </a:lnTo>
                <a:lnTo>
                  <a:pt x="246310" y="108278"/>
                </a:lnTo>
                <a:lnTo>
                  <a:pt x="246310" y="108112"/>
                </a:lnTo>
                <a:lnTo>
                  <a:pt x="246310" y="107311"/>
                </a:lnTo>
                <a:lnTo>
                  <a:pt x="246310" y="107178"/>
                </a:lnTo>
                <a:lnTo>
                  <a:pt x="246310" y="99405"/>
                </a:lnTo>
                <a:lnTo>
                  <a:pt x="246310" y="98305"/>
                </a:lnTo>
                <a:lnTo>
                  <a:pt x="246310" y="96470"/>
                </a:lnTo>
                <a:lnTo>
                  <a:pt x="246310" y="95536"/>
                </a:lnTo>
                <a:lnTo>
                  <a:pt x="246310" y="95369"/>
                </a:lnTo>
                <a:lnTo>
                  <a:pt x="245409" y="94469"/>
                </a:lnTo>
                <a:lnTo>
                  <a:pt x="244142" y="94469"/>
                </a:lnTo>
                <a:lnTo>
                  <a:pt x="244142" y="93368"/>
                </a:lnTo>
                <a:lnTo>
                  <a:pt x="244041" y="93101"/>
                </a:lnTo>
                <a:lnTo>
                  <a:pt x="243274" y="92334"/>
                </a:lnTo>
                <a:lnTo>
                  <a:pt x="244041" y="91566"/>
                </a:lnTo>
                <a:lnTo>
                  <a:pt x="244142" y="91266"/>
                </a:lnTo>
                <a:lnTo>
                  <a:pt x="244142" y="90199"/>
                </a:lnTo>
                <a:lnTo>
                  <a:pt x="245409" y="90199"/>
                </a:lnTo>
                <a:lnTo>
                  <a:pt x="246310" y="89298"/>
                </a:lnTo>
                <a:lnTo>
                  <a:pt x="246310" y="89131"/>
                </a:lnTo>
                <a:lnTo>
                  <a:pt x="246310" y="88197"/>
                </a:lnTo>
                <a:lnTo>
                  <a:pt x="246310" y="86363"/>
                </a:lnTo>
                <a:lnTo>
                  <a:pt x="246310" y="85262"/>
                </a:lnTo>
                <a:lnTo>
                  <a:pt x="246310" y="77490"/>
                </a:lnTo>
                <a:lnTo>
                  <a:pt x="246310" y="77323"/>
                </a:lnTo>
                <a:lnTo>
                  <a:pt x="246310" y="76556"/>
                </a:lnTo>
                <a:lnTo>
                  <a:pt x="246310" y="76389"/>
                </a:lnTo>
                <a:lnTo>
                  <a:pt x="246310" y="68617"/>
                </a:lnTo>
                <a:lnTo>
                  <a:pt x="246310" y="67516"/>
                </a:lnTo>
                <a:lnTo>
                  <a:pt x="246310" y="65715"/>
                </a:lnTo>
                <a:lnTo>
                  <a:pt x="246310" y="64747"/>
                </a:lnTo>
                <a:lnTo>
                  <a:pt x="246310" y="64580"/>
                </a:lnTo>
                <a:lnTo>
                  <a:pt x="245409" y="63713"/>
                </a:lnTo>
                <a:lnTo>
                  <a:pt x="244142" y="63713"/>
                </a:lnTo>
                <a:lnTo>
                  <a:pt x="244142" y="62612"/>
                </a:lnTo>
                <a:lnTo>
                  <a:pt x="244041" y="62312"/>
                </a:lnTo>
                <a:lnTo>
                  <a:pt x="243274" y="61545"/>
                </a:lnTo>
                <a:lnTo>
                  <a:pt x="244041" y="60778"/>
                </a:lnTo>
                <a:lnTo>
                  <a:pt x="244142" y="60511"/>
                </a:lnTo>
                <a:lnTo>
                  <a:pt x="244142" y="59410"/>
                </a:lnTo>
                <a:lnTo>
                  <a:pt x="245409" y="59410"/>
                </a:lnTo>
                <a:lnTo>
                  <a:pt x="246310" y="58509"/>
                </a:lnTo>
                <a:lnTo>
                  <a:pt x="246310" y="58376"/>
                </a:lnTo>
                <a:lnTo>
                  <a:pt x="246310" y="57409"/>
                </a:lnTo>
                <a:lnTo>
                  <a:pt x="246310" y="55607"/>
                </a:lnTo>
                <a:lnTo>
                  <a:pt x="246310" y="54473"/>
                </a:lnTo>
                <a:lnTo>
                  <a:pt x="246310" y="46734"/>
                </a:lnTo>
                <a:lnTo>
                  <a:pt x="246310" y="46568"/>
                </a:lnTo>
                <a:lnTo>
                  <a:pt x="246310" y="45800"/>
                </a:lnTo>
                <a:lnTo>
                  <a:pt x="246310" y="45634"/>
                </a:lnTo>
                <a:lnTo>
                  <a:pt x="246310" y="37861"/>
                </a:lnTo>
                <a:lnTo>
                  <a:pt x="246310" y="36761"/>
                </a:lnTo>
                <a:lnTo>
                  <a:pt x="246310" y="34926"/>
                </a:lnTo>
                <a:lnTo>
                  <a:pt x="246310" y="33992"/>
                </a:lnTo>
                <a:lnTo>
                  <a:pt x="246310" y="33825"/>
                </a:lnTo>
                <a:lnTo>
                  <a:pt x="245409" y="32924"/>
                </a:lnTo>
                <a:lnTo>
                  <a:pt x="244142" y="32924"/>
                </a:lnTo>
                <a:lnTo>
                  <a:pt x="244142" y="31824"/>
                </a:lnTo>
                <a:lnTo>
                  <a:pt x="244041" y="31557"/>
                </a:lnTo>
                <a:lnTo>
                  <a:pt x="243274" y="30790"/>
                </a:lnTo>
                <a:lnTo>
                  <a:pt x="244041" y="30022"/>
                </a:lnTo>
                <a:lnTo>
                  <a:pt x="244142" y="29722"/>
                </a:lnTo>
                <a:lnTo>
                  <a:pt x="244142" y="28655"/>
                </a:lnTo>
                <a:lnTo>
                  <a:pt x="245409" y="28655"/>
                </a:lnTo>
                <a:lnTo>
                  <a:pt x="246310" y="27754"/>
                </a:lnTo>
                <a:lnTo>
                  <a:pt x="246310" y="27587"/>
                </a:lnTo>
                <a:lnTo>
                  <a:pt x="246310" y="26620"/>
                </a:lnTo>
                <a:lnTo>
                  <a:pt x="246310" y="24819"/>
                </a:lnTo>
                <a:lnTo>
                  <a:pt x="246310" y="23718"/>
                </a:lnTo>
                <a:lnTo>
                  <a:pt x="246310" y="15946"/>
                </a:lnTo>
                <a:lnTo>
                  <a:pt x="246310" y="15779"/>
                </a:lnTo>
                <a:lnTo>
                  <a:pt x="246310" y="15012"/>
                </a:lnTo>
                <a:lnTo>
                  <a:pt x="246310" y="14845"/>
                </a:lnTo>
                <a:lnTo>
                  <a:pt x="246310" y="7073"/>
                </a:lnTo>
                <a:lnTo>
                  <a:pt x="246310" y="5972"/>
                </a:lnTo>
                <a:lnTo>
                  <a:pt x="246310" y="4137"/>
                </a:lnTo>
                <a:lnTo>
                  <a:pt x="246310" y="3203"/>
                </a:lnTo>
                <a:lnTo>
                  <a:pt x="246310" y="3036"/>
                </a:lnTo>
                <a:close/>
                <a:moveTo>
                  <a:pt x="242574" y="401"/>
                </a:moveTo>
                <a:lnTo>
                  <a:pt x="243374" y="1202"/>
                </a:lnTo>
                <a:lnTo>
                  <a:pt x="243374" y="2503"/>
                </a:lnTo>
                <a:lnTo>
                  <a:pt x="242107" y="3804"/>
                </a:lnTo>
                <a:lnTo>
                  <a:pt x="242107" y="1735"/>
                </a:lnTo>
                <a:lnTo>
                  <a:pt x="240739" y="401"/>
                </a:lnTo>
                <a:lnTo>
                  <a:pt x="242574" y="401"/>
                </a:lnTo>
                <a:close/>
                <a:moveTo>
                  <a:pt x="239338" y="6439"/>
                </a:moveTo>
                <a:lnTo>
                  <a:pt x="234635" y="6439"/>
                </a:lnTo>
                <a:lnTo>
                  <a:pt x="231332" y="3103"/>
                </a:lnTo>
                <a:lnTo>
                  <a:pt x="231332" y="935"/>
                </a:lnTo>
                <a:lnTo>
                  <a:pt x="235269" y="4904"/>
                </a:lnTo>
                <a:lnTo>
                  <a:pt x="240873" y="4904"/>
                </a:lnTo>
                <a:close/>
                <a:moveTo>
                  <a:pt x="239338" y="37228"/>
                </a:moveTo>
                <a:lnTo>
                  <a:pt x="234635" y="37228"/>
                </a:lnTo>
                <a:lnTo>
                  <a:pt x="231332" y="33892"/>
                </a:lnTo>
                <a:lnTo>
                  <a:pt x="231332" y="31757"/>
                </a:lnTo>
                <a:lnTo>
                  <a:pt x="235269" y="35693"/>
                </a:lnTo>
                <a:lnTo>
                  <a:pt x="240873" y="35693"/>
                </a:lnTo>
                <a:close/>
                <a:moveTo>
                  <a:pt x="239205" y="42932"/>
                </a:moveTo>
                <a:lnTo>
                  <a:pt x="242073" y="45800"/>
                </a:lnTo>
                <a:lnTo>
                  <a:pt x="239705" y="45800"/>
                </a:lnTo>
                <a:lnTo>
                  <a:pt x="237437" y="43499"/>
                </a:lnTo>
                <a:lnTo>
                  <a:pt x="237437" y="40230"/>
                </a:lnTo>
                <a:lnTo>
                  <a:pt x="239105" y="38562"/>
                </a:lnTo>
                <a:lnTo>
                  <a:pt x="239105" y="42631"/>
                </a:lnTo>
                <a:close/>
                <a:moveTo>
                  <a:pt x="239338" y="68016"/>
                </a:moveTo>
                <a:lnTo>
                  <a:pt x="234635" y="68016"/>
                </a:lnTo>
                <a:lnTo>
                  <a:pt x="231332" y="64714"/>
                </a:lnTo>
                <a:lnTo>
                  <a:pt x="231332" y="62546"/>
                </a:lnTo>
                <a:lnTo>
                  <a:pt x="235269" y="66482"/>
                </a:lnTo>
                <a:lnTo>
                  <a:pt x="240873" y="66482"/>
                </a:lnTo>
                <a:close/>
                <a:moveTo>
                  <a:pt x="239338" y="98805"/>
                </a:moveTo>
                <a:lnTo>
                  <a:pt x="234635" y="98805"/>
                </a:lnTo>
                <a:lnTo>
                  <a:pt x="231332" y="95503"/>
                </a:lnTo>
                <a:lnTo>
                  <a:pt x="231332" y="93334"/>
                </a:lnTo>
                <a:lnTo>
                  <a:pt x="235269" y="97271"/>
                </a:lnTo>
                <a:lnTo>
                  <a:pt x="240873" y="97271"/>
                </a:lnTo>
                <a:close/>
                <a:moveTo>
                  <a:pt x="239205" y="104509"/>
                </a:moveTo>
                <a:lnTo>
                  <a:pt x="242073" y="107378"/>
                </a:lnTo>
                <a:lnTo>
                  <a:pt x="239705" y="107378"/>
                </a:lnTo>
                <a:lnTo>
                  <a:pt x="237437" y="105076"/>
                </a:lnTo>
                <a:lnTo>
                  <a:pt x="237437" y="101840"/>
                </a:lnTo>
                <a:lnTo>
                  <a:pt x="239105" y="100139"/>
                </a:lnTo>
                <a:lnTo>
                  <a:pt x="239105" y="104209"/>
                </a:lnTo>
                <a:close/>
                <a:moveTo>
                  <a:pt x="239105" y="115384"/>
                </a:moveTo>
                <a:lnTo>
                  <a:pt x="237437" y="113716"/>
                </a:lnTo>
                <a:lnTo>
                  <a:pt x="237437" y="110447"/>
                </a:lnTo>
                <a:lnTo>
                  <a:pt x="239705" y="108145"/>
                </a:lnTo>
                <a:lnTo>
                  <a:pt x="242073" y="108145"/>
                </a:lnTo>
                <a:lnTo>
                  <a:pt x="239105" y="111147"/>
                </a:lnTo>
                <a:lnTo>
                  <a:pt x="239105" y="115384"/>
                </a:lnTo>
                <a:close/>
                <a:moveTo>
                  <a:pt x="220425" y="117685"/>
                </a:moveTo>
                <a:lnTo>
                  <a:pt x="220425" y="112114"/>
                </a:lnTo>
                <a:lnTo>
                  <a:pt x="216488" y="108178"/>
                </a:lnTo>
                <a:lnTo>
                  <a:pt x="218657" y="108178"/>
                </a:lnTo>
                <a:lnTo>
                  <a:pt x="221959" y="111481"/>
                </a:lnTo>
                <a:lnTo>
                  <a:pt x="221959" y="116151"/>
                </a:lnTo>
                <a:close/>
                <a:moveTo>
                  <a:pt x="210618" y="117685"/>
                </a:moveTo>
                <a:lnTo>
                  <a:pt x="209083" y="116184"/>
                </a:lnTo>
                <a:lnTo>
                  <a:pt x="209083" y="111481"/>
                </a:lnTo>
                <a:lnTo>
                  <a:pt x="212419" y="108178"/>
                </a:lnTo>
                <a:lnTo>
                  <a:pt x="214587" y="108178"/>
                </a:lnTo>
                <a:lnTo>
                  <a:pt x="210618" y="112114"/>
                </a:lnTo>
                <a:lnTo>
                  <a:pt x="210618" y="117685"/>
                </a:lnTo>
                <a:close/>
                <a:moveTo>
                  <a:pt x="189636" y="117685"/>
                </a:moveTo>
                <a:lnTo>
                  <a:pt x="189636" y="112114"/>
                </a:lnTo>
                <a:lnTo>
                  <a:pt x="185700" y="108178"/>
                </a:lnTo>
                <a:lnTo>
                  <a:pt x="187868" y="108178"/>
                </a:lnTo>
                <a:lnTo>
                  <a:pt x="191170" y="111481"/>
                </a:lnTo>
                <a:lnTo>
                  <a:pt x="191170" y="116151"/>
                </a:lnTo>
                <a:close/>
                <a:moveTo>
                  <a:pt x="179829" y="117685"/>
                </a:moveTo>
                <a:lnTo>
                  <a:pt x="178294" y="116184"/>
                </a:lnTo>
                <a:lnTo>
                  <a:pt x="178294" y="111481"/>
                </a:lnTo>
                <a:lnTo>
                  <a:pt x="181630" y="108178"/>
                </a:lnTo>
                <a:lnTo>
                  <a:pt x="183798" y="108178"/>
                </a:lnTo>
                <a:lnTo>
                  <a:pt x="179829" y="112114"/>
                </a:lnTo>
                <a:lnTo>
                  <a:pt x="179829" y="117685"/>
                </a:lnTo>
                <a:close/>
                <a:moveTo>
                  <a:pt x="158847" y="117685"/>
                </a:moveTo>
                <a:lnTo>
                  <a:pt x="158847" y="112114"/>
                </a:lnTo>
                <a:lnTo>
                  <a:pt x="154911" y="108178"/>
                </a:lnTo>
                <a:lnTo>
                  <a:pt x="157079" y="108178"/>
                </a:lnTo>
                <a:lnTo>
                  <a:pt x="160382" y="111481"/>
                </a:lnTo>
                <a:lnTo>
                  <a:pt x="160382" y="116151"/>
                </a:lnTo>
                <a:close/>
                <a:moveTo>
                  <a:pt x="149040" y="117685"/>
                </a:moveTo>
                <a:lnTo>
                  <a:pt x="147506" y="116184"/>
                </a:lnTo>
                <a:lnTo>
                  <a:pt x="147506" y="111481"/>
                </a:lnTo>
                <a:lnTo>
                  <a:pt x="150842" y="108178"/>
                </a:lnTo>
                <a:lnTo>
                  <a:pt x="152976" y="108178"/>
                </a:lnTo>
                <a:lnTo>
                  <a:pt x="149040" y="112114"/>
                </a:lnTo>
                <a:lnTo>
                  <a:pt x="149040" y="117685"/>
                </a:lnTo>
                <a:close/>
                <a:moveTo>
                  <a:pt x="128059" y="117685"/>
                </a:moveTo>
                <a:lnTo>
                  <a:pt x="128059" y="112114"/>
                </a:lnTo>
                <a:lnTo>
                  <a:pt x="124122" y="108178"/>
                </a:lnTo>
                <a:lnTo>
                  <a:pt x="126291" y="108178"/>
                </a:lnTo>
                <a:lnTo>
                  <a:pt x="129593" y="111481"/>
                </a:lnTo>
                <a:lnTo>
                  <a:pt x="129593" y="116151"/>
                </a:lnTo>
                <a:close/>
                <a:moveTo>
                  <a:pt x="118252" y="117685"/>
                </a:moveTo>
                <a:lnTo>
                  <a:pt x="116717" y="116184"/>
                </a:lnTo>
                <a:lnTo>
                  <a:pt x="116717" y="111481"/>
                </a:lnTo>
                <a:lnTo>
                  <a:pt x="120053" y="108178"/>
                </a:lnTo>
                <a:lnTo>
                  <a:pt x="122188" y="108178"/>
                </a:lnTo>
                <a:lnTo>
                  <a:pt x="118252" y="112114"/>
                </a:lnTo>
                <a:close/>
                <a:moveTo>
                  <a:pt x="97270" y="117685"/>
                </a:moveTo>
                <a:lnTo>
                  <a:pt x="97270" y="112114"/>
                </a:lnTo>
                <a:lnTo>
                  <a:pt x="93334" y="108178"/>
                </a:lnTo>
                <a:lnTo>
                  <a:pt x="95469" y="108178"/>
                </a:lnTo>
                <a:lnTo>
                  <a:pt x="98804" y="111481"/>
                </a:lnTo>
                <a:lnTo>
                  <a:pt x="98804" y="116151"/>
                </a:lnTo>
                <a:close/>
                <a:moveTo>
                  <a:pt x="87463" y="117685"/>
                </a:moveTo>
                <a:lnTo>
                  <a:pt x="85929" y="116184"/>
                </a:lnTo>
                <a:lnTo>
                  <a:pt x="85929" y="111481"/>
                </a:lnTo>
                <a:lnTo>
                  <a:pt x="89231" y="108178"/>
                </a:lnTo>
                <a:lnTo>
                  <a:pt x="91399" y="108178"/>
                </a:lnTo>
                <a:lnTo>
                  <a:pt x="87463" y="112114"/>
                </a:lnTo>
                <a:close/>
                <a:moveTo>
                  <a:pt x="66481" y="117685"/>
                </a:moveTo>
                <a:lnTo>
                  <a:pt x="66481" y="112114"/>
                </a:lnTo>
                <a:lnTo>
                  <a:pt x="62545" y="108178"/>
                </a:lnTo>
                <a:lnTo>
                  <a:pt x="64680" y="108178"/>
                </a:lnTo>
                <a:lnTo>
                  <a:pt x="68016" y="111481"/>
                </a:lnTo>
                <a:lnTo>
                  <a:pt x="68016" y="116151"/>
                </a:lnTo>
                <a:close/>
                <a:moveTo>
                  <a:pt x="56674" y="117685"/>
                </a:moveTo>
                <a:lnTo>
                  <a:pt x="55140" y="116184"/>
                </a:lnTo>
                <a:lnTo>
                  <a:pt x="55140" y="111481"/>
                </a:lnTo>
                <a:lnTo>
                  <a:pt x="58442" y="108178"/>
                </a:lnTo>
                <a:lnTo>
                  <a:pt x="60610" y="108178"/>
                </a:lnTo>
                <a:lnTo>
                  <a:pt x="56674" y="112114"/>
                </a:lnTo>
                <a:close/>
                <a:moveTo>
                  <a:pt x="35693" y="117685"/>
                </a:moveTo>
                <a:lnTo>
                  <a:pt x="35693" y="112114"/>
                </a:lnTo>
                <a:lnTo>
                  <a:pt x="31723" y="108178"/>
                </a:lnTo>
                <a:lnTo>
                  <a:pt x="33891" y="108178"/>
                </a:lnTo>
                <a:lnTo>
                  <a:pt x="37227" y="111481"/>
                </a:lnTo>
                <a:lnTo>
                  <a:pt x="37227" y="116151"/>
                </a:lnTo>
                <a:close/>
                <a:moveTo>
                  <a:pt x="25886" y="117685"/>
                </a:moveTo>
                <a:lnTo>
                  <a:pt x="24351" y="116184"/>
                </a:lnTo>
                <a:lnTo>
                  <a:pt x="24351" y="111481"/>
                </a:lnTo>
                <a:lnTo>
                  <a:pt x="27654" y="108178"/>
                </a:lnTo>
                <a:lnTo>
                  <a:pt x="29822" y="108178"/>
                </a:lnTo>
                <a:lnTo>
                  <a:pt x="25886" y="112114"/>
                </a:lnTo>
                <a:lnTo>
                  <a:pt x="25886" y="117685"/>
                </a:lnTo>
                <a:close/>
                <a:moveTo>
                  <a:pt x="6972" y="85929"/>
                </a:moveTo>
                <a:lnTo>
                  <a:pt x="11675" y="85929"/>
                </a:lnTo>
                <a:lnTo>
                  <a:pt x="14978" y="89265"/>
                </a:lnTo>
                <a:lnTo>
                  <a:pt x="14978" y="91400"/>
                </a:lnTo>
                <a:lnTo>
                  <a:pt x="11042" y="87464"/>
                </a:lnTo>
                <a:lnTo>
                  <a:pt x="5438" y="87464"/>
                </a:lnTo>
                <a:close/>
                <a:moveTo>
                  <a:pt x="7106" y="80258"/>
                </a:moveTo>
                <a:lnTo>
                  <a:pt x="4237" y="77356"/>
                </a:lnTo>
                <a:lnTo>
                  <a:pt x="6605" y="77356"/>
                </a:lnTo>
                <a:lnTo>
                  <a:pt x="8873" y="79658"/>
                </a:lnTo>
                <a:lnTo>
                  <a:pt x="8873" y="82927"/>
                </a:lnTo>
                <a:lnTo>
                  <a:pt x="7206" y="84595"/>
                </a:lnTo>
                <a:lnTo>
                  <a:pt x="7206" y="80525"/>
                </a:lnTo>
                <a:close/>
                <a:moveTo>
                  <a:pt x="6972" y="55140"/>
                </a:moveTo>
                <a:lnTo>
                  <a:pt x="11675" y="55140"/>
                </a:lnTo>
                <a:lnTo>
                  <a:pt x="14978" y="58443"/>
                </a:lnTo>
                <a:lnTo>
                  <a:pt x="14978" y="60611"/>
                </a:lnTo>
                <a:lnTo>
                  <a:pt x="11042" y="56675"/>
                </a:lnTo>
                <a:lnTo>
                  <a:pt x="5438" y="56675"/>
                </a:lnTo>
                <a:close/>
                <a:moveTo>
                  <a:pt x="6972" y="24352"/>
                </a:moveTo>
                <a:lnTo>
                  <a:pt x="11675" y="24352"/>
                </a:lnTo>
                <a:lnTo>
                  <a:pt x="14978" y="27654"/>
                </a:lnTo>
                <a:lnTo>
                  <a:pt x="14978" y="29822"/>
                </a:lnTo>
                <a:lnTo>
                  <a:pt x="11042" y="25886"/>
                </a:lnTo>
                <a:lnTo>
                  <a:pt x="5438" y="25886"/>
                </a:lnTo>
                <a:close/>
                <a:moveTo>
                  <a:pt x="7106" y="18648"/>
                </a:moveTo>
                <a:lnTo>
                  <a:pt x="4237" y="15779"/>
                </a:lnTo>
                <a:lnTo>
                  <a:pt x="6605" y="15779"/>
                </a:lnTo>
                <a:lnTo>
                  <a:pt x="8873" y="18081"/>
                </a:lnTo>
                <a:lnTo>
                  <a:pt x="8873" y="21316"/>
                </a:lnTo>
                <a:lnTo>
                  <a:pt x="7206" y="23017"/>
                </a:lnTo>
                <a:lnTo>
                  <a:pt x="7206" y="18948"/>
                </a:lnTo>
                <a:close/>
                <a:moveTo>
                  <a:pt x="7206" y="7773"/>
                </a:moveTo>
                <a:lnTo>
                  <a:pt x="8873" y="9441"/>
                </a:lnTo>
                <a:lnTo>
                  <a:pt x="8873" y="12710"/>
                </a:lnTo>
                <a:lnTo>
                  <a:pt x="6605" y="15012"/>
                </a:lnTo>
                <a:lnTo>
                  <a:pt x="4237" y="15012"/>
                </a:lnTo>
                <a:lnTo>
                  <a:pt x="7206" y="12010"/>
                </a:lnTo>
                <a:lnTo>
                  <a:pt x="7206" y="7773"/>
                </a:lnTo>
                <a:close/>
                <a:moveTo>
                  <a:pt x="25886" y="5471"/>
                </a:moveTo>
                <a:lnTo>
                  <a:pt x="25886" y="11042"/>
                </a:lnTo>
                <a:lnTo>
                  <a:pt x="29822" y="15012"/>
                </a:lnTo>
                <a:lnTo>
                  <a:pt x="27654" y="15012"/>
                </a:lnTo>
                <a:lnTo>
                  <a:pt x="24351" y="11676"/>
                </a:lnTo>
                <a:lnTo>
                  <a:pt x="24351" y="6973"/>
                </a:lnTo>
                <a:close/>
                <a:moveTo>
                  <a:pt x="35693" y="5471"/>
                </a:moveTo>
                <a:lnTo>
                  <a:pt x="37227" y="6973"/>
                </a:lnTo>
                <a:lnTo>
                  <a:pt x="37227" y="11676"/>
                </a:lnTo>
                <a:lnTo>
                  <a:pt x="33891" y="15012"/>
                </a:lnTo>
                <a:lnTo>
                  <a:pt x="31723" y="15012"/>
                </a:lnTo>
                <a:lnTo>
                  <a:pt x="35693" y="11042"/>
                </a:lnTo>
                <a:lnTo>
                  <a:pt x="35693" y="5471"/>
                </a:lnTo>
                <a:close/>
                <a:moveTo>
                  <a:pt x="56674" y="5471"/>
                </a:moveTo>
                <a:lnTo>
                  <a:pt x="56674" y="11042"/>
                </a:lnTo>
                <a:lnTo>
                  <a:pt x="60610" y="15012"/>
                </a:lnTo>
                <a:lnTo>
                  <a:pt x="58442" y="15012"/>
                </a:lnTo>
                <a:lnTo>
                  <a:pt x="55140" y="11676"/>
                </a:lnTo>
                <a:lnTo>
                  <a:pt x="55140" y="6973"/>
                </a:lnTo>
                <a:close/>
                <a:moveTo>
                  <a:pt x="66481" y="5471"/>
                </a:moveTo>
                <a:lnTo>
                  <a:pt x="68016" y="6973"/>
                </a:lnTo>
                <a:lnTo>
                  <a:pt x="68016" y="11676"/>
                </a:lnTo>
                <a:lnTo>
                  <a:pt x="64680" y="15012"/>
                </a:lnTo>
                <a:lnTo>
                  <a:pt x="62512" y="15012"/>
                </a:lnTo>
                <a:lnTo>
                  <a:pt x="66481" y="11042"/>
                </a:lnTo>
                <a:lnTo>
                  <a:pt x="66481" y="5471"/>
                </a:lnTo>
                <a:close/>
                <a:moveTo>
                  <a:pt x="87463" y="5471"/>
                </a:moveTo>
                <a:lnTo>
                  <a:pt x="87463" y="11042"/>
                </a:lnTo>
                <a:lnTo>
                  <a:pt x="91399" y="15012"/>
                </a:lnTo>
                <a:lnTo>
                  <a:pt x="89231" y="15012"/>
                </a:lnTo>
                <a:lnTo>
                  <a:pt x="85929" y="11676"/>
                </a:lnTo>
                <a:lnTo>
                  <a:pt x="85929" y="6973"/>
                </a:lnTo>
                <a:close/>
                <a:moveTo>
                  <a:pt x="97270" y="5471"/>
                </a:moveTo>
                <a:lnTo>
                  <a:pt x="98804" y="6973"/>
                </a:lnTo>
                <a:lnTo>
                  <a:pt x="98804" y="11676"/>
                </a:lnTo>
                <a:lnTo>
                  <a:pt x="95502" y="15012"/>
                </a:lnTo>
                <a:lnTo>
                  <a:pt x="93334" y="15012"/>
                </a:lnTo>
                <a:lnTo>
                  <a:pt x="97270" y="11042"/>
                </a:lnTo>
                <a:lnTo>
                  <a:pt x="97270" y="5471"/>
                </a:lnTo>
                <a:close/>
                <a:moveTo>
                  <a:pt x="118252" y="5471"/>
                </a:moveTo>
                <a:lnTo>
                  <a:pt x="118252" y="11042"/>
                </a:lnTo>
                <a:lnTo>
                  <a:pt x="122188" y="15012"/>
                </a:lnTo>
                <a:lnTo>
                  <a:pt x="120053" y="15012"/>
                </a:lnTo>
                <a:lnTo>
                  <a:pt x="116717" y="11676"/>
                </a:lnTo>
                <a:lnTo>
                  <a:pt x="116717" y="6973"/>
                </a:lnTo>
                <a:close/>
                <a:moveTo>
                  <a:pt x="128059" y="5471"/>
                </a:moveTo>
                <a:lnTo>
                  <a:pt x="129593" y="6973"/>
                </a:lnTo>
                <a:lnTo>
                  <a:pt x="129593" y="11676"/>
                </a:lnTo>
                <a:lnTo>
                  <a:pt x="126291" y="15012"/>
                </a:lnTo>
                <a:lnTo>
                  <a:pt x="124122" y="15012"/>
                </a:lnTo>
                <a:lnTo>
                  <a:pt x="128059" y="11042"/>
                </a:lnTo>
                <a:lnTo>
                  <a:pt x="128059" y="5471"/>
                </a:lnTo>
                <a:close/>
                <a:moveTo>
                  <a:pt x="149040" y="5471"/>
                </a:moveTo>
                <a:lnTo>
                  <a:pt x="149040" y="11042"/>
                </a:lnTo>
                <a:lnTo>
                  <a:pt x="153010" y="15012"/>
                </a:lnTo>
                <a:lnTo>
                  <a:pt x="150842" y="15012"/>
                </a:lnTo>
                <a:lnTo>
                  <a:pt x="147506" y="11676"/>
                </a:lnTo>
                <a:lnTo>
                  <a:pt x="147506" y="6973"/>
                </a:lnTo>
                <a:close/>
                <a:moveTo>
                  <a:pt x="158847" y="5471"/>
                </a:moveTo>
                <a:lnTo>
                  <a:pt x="160382" y="6973"/>
                </a:lnTo>
                <a:lnTo>
                  <a:pt x="160382" y="11676"/>
                </a:lnTo>
                <a:lnTo>
                  <a:pt x="157079" y="15012"/>
                </a:lnTo>
                <a:lnTo>
                  <a:pt x="154911" y="15012"/>
                </a:lnTo>
                <a:lnTo>
                  <a:pt x="158847" y="11042"/>
                </a:lnTo>
                <a:close/>
                <a:moveTo>
                  <a:pt x="179829" y="5471"/>
                </a:moveTo>
                <a:lnTo>
                  <a:pt x="179829" y="11042"/>
                </a:lnTo>
                <a:lnTo>
                  <a:pt x="183798" y="15012"/>
                </a:lnTo>
                <a:lnTo>
                  <a:pt x="181630" y="15012"/>
                </a:lnTo>
                <a:lnTo>
                  <a:pt x="178294" y="11676"/>
                </a:lnTo>
                <a:lnTo>
                  <a:pt x="178294" y="6973"/>
                </a:lnTo>
                <a:close/>
                <a:moveTo>
                  <a:pt x="189636" y="5471"/>
                </a:moveTo>
                <a:lnTo>
                  <a:pt x="191170" y="6973"/>
                </a:lnTo>
                <a:lnTo>
                  <a:pt x="191170" y="11676"/>
                </a:lnTo>
                <a:lnTo>
                  <a:pt x="187868" y="15012"/>
                </a:lnTo>
                <a:lnTo>
                  <a:pt x="185700" y="15012"/>
                </a:lnTo>
                <a:lnTo>
                  <a:pt x="189636" y="11042"/>
                </a:lnTo>
                <a:lnTo>
                  <a:pt x="189636" y="5471"/>
                </a:lnTo>
                <a:close/>
                <a:moveTo>
                  <a:pt x="210618" y="5471"/>
                </a:moveTo>
                <a:lnTo>
                  <a:pt x="210618" y="11042"/>
                </a:lnTo>
                <a:lnTo>
                  <a:pt x="214587" y="15012"/>
                </a:lnTo>
                <a:lnTo>
                  <a:pt x="212419" y="15012"/>
                </a:lnTo>
                <a:lnTo>
                  <a:pt x="209083" y="11676"/>
                </a:lnTo>
                <a:lnTo>
                  <a:pt x="209083" y="6973"/>
                </a:lnTo>
                <a:close/>
                <a:moveTo>
                  <a:pt x="220425" y="5471"/>
                </a:moveTo>
                <a:lnTo>
                  <a:pt x="221959" y="6973"/>
                </a:lnTo>
                <a:lnTo>
                  <a:pt x="221959" y="11676"/>
                </a:lnTo>
                <a:lnTo>
                  <a:pt x="218657" y="15012"/>
                </a:lnTo>
                <a:lnTo>
                  <a:pt x="216488" y="15012"/>
                </a:lnTo>
                <a:lnTo>
                  <a:pt x="220425" y="11042"/>
                </a:lnTo>
                <a:lnTo>
                  <a:pt x="220425" y="5471"/>
                </a:lnTo>
                <a:close/>
                <a:moveTo>
                  <a:pt x="236636" y="112915"/>
                </a:moveTo>
                <a:lnTo>
                  <a:pt x="235302" y="111581"/>
                </a:lnTo>
                <a:lnTo>
                  <a:pt x="235302" y="109579"/>
                </a:lnTo>
                <a:lnTo>
                  <a:pt x="236736" y="108145"/>
                </a:lnTo>
                <a:lnTo>
                  <a:pt x="238604" y="108145"/>
                </a:lnTo>
                <a:lnTo>
                  <a:pt x="236636" y="110113"/>
                </a:lnTo>
                <a:close/>
                <a:moveTo>
                  <a:pt x="219757" y="107378"/>
                </a:moveTo>
                <a:lnTo>
                  <a:pt x="222760" y="104376"/>
                </a:lnTo>
                <a:lnTo>
                  <a:pt x="222760" y="100139"/>
                </a:lnTo>
                <a:lnTo>
                  <a:pt x="224427" y="101840"/>
                </a:lnTo>
                <a:lnTo>
                  <a:pt x="224427" y="105076"/>
                </a:lnTo>
                <a:lnTo>
                  <a:pt x="222159" y="107378"/>
                </a:lnTo>
                <a:close/>
                <a:moveTo>
                  <a:pt x="216488" y="107378"/>
                </a:moveTo>
                <a:lnTo>
                  <a:pt x="220425" y="103408"/>
                </a:lnTo>
                <a:lnTo>
                  <a:pt x="220425" y="97838"/>
                </a:lnTo>
                <a:lnTo>
                  <a:pt x="221959" y="99372"/>
                </a:lnTo>
                <a:lnTo>
                  <a:pt x="221959" y="104042"/>
                </a:lnTo>
                <a:lnTo>
                  <a:pt x="218657" y="107378"/>
                </a:lnTo>
                <a:lnTo>
                  <a:pt x="216488" y="107378"/>
                </a:lnTo>
                <a:close/>
                <a:moveTo>
                  <a:pt x="212419" y="107378"/>
                </a:moveTo>
                <a:lnTo>
                  <a:pt x="209083" y="104042"/>
                </a:lnTo>
                <a:lnTo>
                  <a:pt x="209083" y="99372"/>
                </a:lnTo>
                <a:lnTo>
                  <a:pt x="210618" y="97838"/>
                </a:lnTo>
                <a:lnTo>
                  <a:pt x="210618" y="103408"/>
                </a:lnTo>
                <a:lnTo>
                  <a:pt x="214587" y="107378"/>
                </a:lnTo>
                <a:lnTo>
                  <a:pt x="212419" y="107378"/>
                </a:lnTo>
                <a:close/>
                <a:moveTo>
                  <a:pt x="208916" y="107378"/>
                </a:moveTo>
                <a:lnTo>
                  <a:pt x="206648" y="105076"/>
                </a:lnTo>
                <a:lnTo>
                  <a:pt x="206648" y="101840"/>
                </a:lnTo>
                <a:lnTo>
                  <a:pt x="208316" y="100139"/>
                </a:lnTo>
                <a:lnTo>
                  <a:pt x="208316" y="104376"/>
                </a:lnTo>
                <a:lnTo>
                  <a:pt x="211285" y="107378"/>
                </a:lnTo>
                <a:lnTo>
                  <a:pt x="208916" y="107378"/>
                </a:lnTo>
                <a:close/>
                <a:moveTo>
                  <a:pt x="205848" y="112915"/>
                </a:moveTo>
                <a:lnTo>
                  <a:pt x="204513" y="111581"/>
                </a:lnTo>
                <a:lnTo>
                  <a:pt x="204513" y="109579"/>
                </a:lnTo>
                <a:lnTo>
                  <a:pt x="205948" y="108145"/>
                </a:lnTo>
                <a:lnTo>
                  <a:pt x="207816" y="108145"/>
                </a:lnTo>
                <a:lnTo>
                  <a:pt x="205848" y="110113"/>
                </a:lnTo>
                <a:close/>
                <a:moveTo>
                  <a:pt x="188969" y="107378"/>
                </a:moveTo>
                <a:lnTo>
                  <a:pt x="191837" y="104509"/>
                </a:lnTo>
                <a:lnTo>
                  <a:pt x="191971" y="104209"/>
                </a:lnTo>
                <a:lnTo>
                  <a:pt x="191971" y="100139"/>
                </a:lnTo>
                <a:lnTo>
                  <a:pt x="193639" y="101840"/>
                </a:lnTo>
                <a:lnTo>
                  <a:pt x="193639" y="105076"/>
                </a:lnTo>
                <a:lnTo>
                  <a:pt x="191337" y="107378"/>
                </a:lnTo>
                <a:lnTo>
                  <a:pt x="188969" y="107378"/>
                </a:lnTo>
                <a:close/>
                <a:moveTo>
                  <a:pt x="185700" y="107378"/>
                </a:moveTo>
                <a:lnTo>
                  <a:pt x="189636" y="103408"/>
                </a:lnTo>
                <a:lnTo>
                  <a:pt x="189636" y="97838"/>
                </a:lnTo>
                <a:lnTo>
                  <a:pt x="191170" y="99372"/>
                </a:lnTo>
                <a:lnTo>
                  <a:pt x="191170" y="104042"/>
                </a:lnTo>
                <a:lnTo>
                  <a:pt x="187868" y="107378"/>
                </a:lnTo>
                <a:lnTo>
                  <a:pt x="185700" y="107378"/>
                </a:lnTo>
                <a:close/>
                <a:moveTo>
                  <a:pt x="181630" y="107378"/>
                </a:moveTo>
                <a:lnTo>
                  <a:pt x="178294" y="104042"/>
                </a:lnTo>
                <a:lnTo>
                  <a:pt x="178294" y="99372"/>
                </a:lnTo>
                <a:lnTo>
                  <a:pt x="179829" y="97838"/>
                </a:lnTo>
                <a:lnTo>
                  <a:pt x="179829" y="103408"/>
                </a:lnTo>
                <a:lnTo>
                  <a:pt x="183798" y="107378"/>
                </a:lnTo>
                <a:lnTo>
                  <a:pt x="181630" y="107378"/>
                </a:lnTo>
                <a:close/>
                <a:moveTo>
                  <a:pt x="178128" y="107378"/>
                </a:moveTo>
                <a:lnTo>
                  <a:pt x="175826" y="105076"/>
                </a:lnTo>
                <a:lnTo>
                  <a:pt x="175826" y="101840"/>
                </a:lnTo>
                <a:lnTo>
                  <a:pt x="177527" y="100139"/>
                </a:lnTo>
                <a:lnTo>
                  <a:pt x="177527" y="104209"/>
                </a:lnTo>
                <a:lnTo>
                  <a:pt x="177627" y="104509"/>
                </a:lnTo>
                <a:lnTo>
                  <a:pt x="180496" y="107378"/>
                </a:lnTo>
                <a:lnTo>
                  <a:pt x="178128" y="107378"/>
                </a:lnTo>
                <a:close/>
                <a:moveTo>
                  <a:pt x="175059" y="112915"/>
                </a:moveTo>
                <a:lnTo>
                  <a:pt x="173725" y="111581"/>
                </a:lnTo>
                <a:lnTo>
                  <a:pt x="173725" y="109579"/>
                </a:lnTo>
                <a:lnTo>
                  <a:pt x="175159" y="108145"/>
                </a:lnTo>
                <a:lnTo>
                  <a:pt x="177027" y="108145"/>
                </a:lnTo>
                <a:lnTo>
                  <a:pt x="175059" y="110113"/>
                </a:lnTo>
                <a:close/>
                <a:moveTo>
                  <a:pt x="158180" y="107378"/>
                </a:moveTo>
                <a:lnTo>
                  <a:pt x="161182" y="104376"/>
                </a:lnTo>
                <a:lnTo>
                  <a:pt x="161182" y="100139"/>
                </a:lnTo>
                <a:lnTo>
                  <a:pt x="162850" y="101840"/>
                </a:lnTo>
                <a:lnTo>
                  <a:pt x="162850" y="105076"/>
                </a:lnTo>
                <a:lnTo>
                  <a:pt x="160548" y="107378"/>
                </a:lnTo>
                <a:close/>
                <a:moveTo>
                  <a:pt x="154911" y="107378"/>
                </a:moveTo>
                <a:lnTo>
                  <a:pt x="158847" y="103408"/>
                </a:lnTo>
                <a:lnTo>
                  <a:pt x="158847" y="97838"/>
                </a:lnTo>
                <a:lnTo>
                  <a:pt x="160382" y="99372"/>
                </a:lnTo>
                <a:lnTo>
                  <a:pt x="160382" y="104042"/>
                </a:lnTo>
                <a:lnTo>
                  <a:pt x="157079" y="107378"/>
                </a:lnTo>
                <a:lnTo>
                  <a:pt x="154911" y="107378"/>
                </a:lnTo>
                <a:close/>
                <a:moveTo>
                  <a:pt x="150842" y="107378"/>
                </a:moveTo>
                <a:lnTo>
                  <a:pt x="147506" y="104042"/>
                </a:lnTo>
                <a:lnTo>
                  <a:pt x="147506" y="99372"/>
                </a:lnTo>
                <a:lnTo>
                  <a:pt x="149040" y="97838"/>
                </a:lnTo>
                <a:lnTo>
                  <a:pt x="149040" y="103408"/>
                </a:lnTo>
                <a:lnTo>
                  <a:pt x="153010" y="107378"/>
                </a:lnTo>
                <a:lnTo>
                  <a:pt x="150842" y="107378"/>
                </a:lnTo>
                <a:close/>
                <a:moveTo>
                  <a:pt x="147339" y="107378"/>
                </a:moveTo>
                <a:lnTo>
                  <a:pt x="145037" y="105076"/>
                </a:lnTo>
                <a:lnTo>
                  <a:pt x="145037" y="101840"/>
                </a:lnTo>
                <a:lnTo>
                  <a:pt x="146739" y="100139"/>
                </a:lnTo>
                <a:lnTo>
                  <a:pt x="146739" y="104376"/>
                </a:lnTo>
                <a:lnTo>
                  <a:pt x="149707" y="107378"/>
                </a:lnTo>
                <a:lnTo>
                  <a:pt x="147339" y="107378"/>
                </a:lnTo>
                <a:close/>
                <a:moveTo>
                  <a:pt x="144270" y="112915"/>
                </a:moveTo>
                <a:lnTo>
                  <a:pt x="142936" y="111581"/>
                </a:lnTo>
                <a:lnTo>
                  <a:pt x="142936" y="109579"/>
                </a:lnTo>
                <a:lnTo>
                  <a:pt x="144370" y="108145"/>
                </a:lnTo>
                <a:lnTo>
                  <a:pt x="146238" y="108145"/>
                </a:lnTo>
                <a:lnTo>
                  <a:pt x="144270" y="110113"/>
                </a:lnTo>
                <a:close/>
                <a:moveTo>
                  <a:pt x="127391" y="107378"/>
                </a:moveTo>
                <a:lnTo>
                  <a:pt x="130260" y="104509"/>
                </a:lnTo>
                <a:lnTo>
                  <a:pt x="130394" y="104209"/>
                </a:lnTo>
                <a:lnTo>
                  <a:pt x="130394" y="100139"/>
                </a:lnTo>
                <a:lnTo>
                  <a:pt x="132061" y="101840"/>
                </a:lnTo>
                <a:lnTo>
                  <a:pt x="132061" y="105076"/>
                </a:lnTo>
                <a:lnTo>
                  <a:pt x="129760" y="107378"/>
                </a:lnTo>
                <a:lnTo>
                  <a:pt x="127391" y="107378"/>
                </a:lnTo>
                <a:close/>
                <a:moveTo>
                  <a:pt x="124122" y="107378"/>
                </a:moveTo>
                <a:lnTo>
                  <a:pt x="128059" y="103408"/>
                </a:lnTo>
                <a:lnTo>
                  <a:pt x="128059" y="97838"/>
                </a:lnTo>
                <a:lnTo>
                  <a:pt x="129593" y="99372"/>
                </a:lnTo>
                <a:lnTo>
                  <a:pt x="129593" y="104042"/>
                </a:lnTo>
                <a:lnTo>
                  <a:pt x="126291" y="107378"/>
                </a:lnTo>
                <a:lnTo>
                  <a:pt x="124122" y="107378"/>
                </a:lnTo>
                <a:close/>
                <a:moveTo>
                  <a:pt x="120053" y="107378"/>
                </a:moveTo>
                <a:lnTo>
                  <a:pt x="116717" y="104042"/>
                </a:lnTo>
                <a:lnTo>
                  <a:pt x="116717" y="99372"/>
                </a:lnTo>
                <a:lnTo>
                  <a:pt x="118252" y="97838"/>
                </a:lnTo>
                <a:lnTo>
                  <a:pt x="118252" y="103408"/>
                </a:lnTo>
                <a:lnTo>
                  <a:pt x="122188" y="107378"/>
                </a:lnTo>
                <a:lnTo>
                  <a:pt x="120053" y="107378"/>
                </a:lnTo>
                <a:close/>
                <a:moveTo>
                  <a:pt x="116550" y="107378"/>
                </a:moveTo>
                <a:lnTo>
                  <a:pt x="114249" y="105076"/>
                </a:lnTo>
                <a:lnTo>
                  <a:pt x="114249" y="101840"/>
                </a:lnTo>
                <a:lnTo>
                  <a:pt x="115950" y="100139"/>
                </a:lnTo>
                <a:lnTo>
                  <a:pt x="115950" y="104209"/>
                </a:lnTo>
                <a:lnTo>
                  <a:pt x="116050" y="104509"/>
                </a:lnTo>
                <a:lnTo>
                  <a:pt x="118919" y="107378"/>
                </a:lnTo>
                <a:lnTo>
                  <a:pt x="116550" y="107378"/>
                </a:lnTo>
                <a:close/>
                <a:moveTo>
                  <a:pt x="113482" y="112915"/>
                </a:moveTo>
                <a:lnTo>
                  <a:pt x="112147" y="111581"/>
                </a:lnTo>
                <a:lnTo>
                  <a:pt x="112147" y="109579"/>
                </a:lnTo>
                <a:lnTo>
                  <a:pt x="113582" y="108145"/>
                </a:lnTo>
                <a:lnTo>
                  <a:pt x="115450" y="108145"/>
                </a:lnTo>
                <a:lnTo>
                  <a:pt x="113482" y="110113"/>
                </a:lnTo>
                <a:close/>
                <a:moveTo>
                  <a:pt x="96603" y="107378"/>
                </a:moveTo>
                <a:lnTo>
                  <a:pt x="99605" y="104376"/>
                </a:lnTo>
                <a:lnTo>
                  <a:pt x="99605" y="100139"/>
                </a:lnTo>
                <a:lnTo>
                  <a:pt x="101273" y="101840"/>
                </a:lnTo>
                <a:lnTo>
                  <a:pt x="101273" y="105076"/>
                </a:lnTo>
                <a:lnTo>
                  <a:pt x="98971" y="107378"/>
                </a:lnTo>
                <a:close/>
                <a:moveTo>
                  <a:pt x="93334" y="107378"/>
                </a:moveTo>
                <a:lnTo>
                  <a:pt x="97270" y="103408"/>
                </a:lnTo>
                <a:lnTo>
                  <a:pt x="97270" y="97838"/>
                </a:lnTo>
                <a:lnTo>
                  <a:pt x="98804" y="99372"/>
                </a:lnTo>
                <a:lnTo>
                  <a:pt x="98804" y="104042"/>
                </a:lnTo>
                <a:lnTo>
                  <a:pt x="95469" y="107378"/>
                </a:lnTo>
                <a:lnTo>
                  <a:pt x="93334" y="107378"/>
                </a:lnTo>
                <a:close/>
                <a:moveTo>
                  <a:pt x="89231" y="107378"/>
                </a:moveTo>
                <a:lnTo>
                  <a:pt x="85929" y="104042"/>
                </a:lnTo>
                <a:lnTo>
                  <a:pt x="85929" y="99372"/>
                </a:lnTo>
                <a:lnTo>
                  <a:pt x="87463" y="97838"/>
                </a:lnTo>
                <a:lnTo>
                  <a:pt x="87463" y="103408"/>
                </a:lnTo>
                <a:lnTo>
                  <a:pt x="91399" y="107378"/>
                </a:lnTo>
                <a:lnTo>
                  <a:pt x="89231" y="107378"/>
                </a:lnTo>
                <a:close/>
                <a:moveTo>
                  <a:pt x="85762" y="107378"/>
                </a:moveTo>
                <a:lnTo>
                  <a:pt x="83460" y="105076"/>
                </a:lnTo>
                <a:lnTo>
                  <a:pt x="83460" y="101840"/>
                </a:lnTo>
                <a:lnTo>
                  <a:pt x="85128" y="100139"/>
                </a:lnTo>
                <a:lnTo>
                  <a:pt x="85128" y="104376"/>
                </a:lnTo>
                <a:lnTo>
                  <a:pt x="88130" y="107378"/>
                </a:lnTo>
                <a:lnTo>
                  <a:pt x="85762" y="107378"/>
                </a:lnTo>
                <a:close/>
                <a:moveTo>
                  <a:pt x="82660" y="112915"/>
                </a:moveTo>
                <a:lnTo>
                  <a:pt x="81359" y="111581"/>
                </a:lnTo>
                <a:lnTo>
                  <a:pt x="81359" y="109579"/>
                </a:lnTo>
                <a:lnTo>
                  <a:pt x="82793" y="108145"/>
                </a:lnTo>
                <a:lnTo>
                  <a:pt x="84628" y="108145"/>
                </a:lnTo>
                <a:lnTo>
                  <a:pt x="82660" y="110113"/>
                </a:lnTo>
                <a:close/>
                <a:moveTo>
                  <a:pt x="65814" y="107378"/>
                </a:moveTo>
                <a:lnTo>
                  <a:pt x="68683" y="104509"/>
                </a:lnTo>
                <a:lnTo>
                  <a:pt x="68816" y="104209"/>
                </a:lnTo>
                <a:lnTo>
                  <a:pt x="68816" y="100139"/>
                </a:lnTo>
                <a:lnTo>
                  <a:pt x="70484" y="101840"/>
                </a:lnTo>
                <a:lnTo>
                  <a:pt x="70484" y="105076"/>
                </a:lnTo>
                <a:lnTo>
                  <a:pt x="68183" y="107378"/>
                </a:lnTo>
                <a:lnTo>
                  <a:pt x="65814" y="107378"/>
                </a:lnTo>
                <a:close/>
                <a:moveTo>
                  <a:pt x="62512" y="107378"/>
                </a:moveTo>
                <a:lnTo>
                  <a:pt x="66481" y="103408"/>
                </a:lnTo>
                <a:lnTo>
                  <a:pt x="66481" y="97838"/>
                </a:lnTo>
                <a:lnTo>
                  <a:pt x="68016" y="99372"/>
                </a:lnTo>
                <a:lnTo>
                  <a:pt x="68016" y="104042"/>
                </a:lnTo>
                <a:lnTo>
                  <a:pt x="64680" y="107378"/>
                </a:lnTo>
                <a:lnTo>
                  <a:pt x="62512" y="107378"/>
                </a:lnTo>
                <a:close/>
                <a:moveTo>
                  <a:pt x="58442" y="107378"/>
                </a:moveTo>
                <a:lnTo>
                  <a:pt x="55140" y="104042"/>
                </a:lnTo>
                <a:lnTo>
                  <a:pt x="55140" y="99372"/>
                </a:lnTo>
                <a:lnTo>
                  <a:pt x="56674" y="97838"/>
                </a:lnTo>
                <a:lnTo>
                  <a:pt x="56674" y="103408"/>
                </a:lnTo>
                <a:lnTo>
                  <a:pt x="60610" y="107378"/>
                </a:lnTo>
                <a:lnTo>
                  <a:pt x="58442" y="107378"/>
                </a:lnTo>
                <a:close/>
                <a:moveTo>
                  <a:pt x="54973" y="107378"/>
                </a:moveTo>
                <a:lnTo>
                  <a:pt x="52671" y="105076"/>
                </a:lnTo>
                <a:lnTo>
                  <a:pt x="52671" y="101840"/>
                </a:lnTo>
                <a:lnTo>
                  <a:pt x="54339" y="100139"/>
                </a:lnTo>
                <a:lnTo>
                  <a:pt x="54339" y="104209"/>
                </a:lnTo>
                <a:lnTo>
                  <a:pt x="54473" y="104509"/>
                </a:lnTo>
                <a:lnTo>
                  <a:pt x="57341" y="107378"/>
                </a:lnTo>
                <a:lnTo>
                  <a:pt x="54973" y="107378"/>
                </a:lnTo>
                <a:close/>
                <a:moveTo>
                  <a:pt x="51871" y="112915"/>
                </a:moveTo>
                <a:lnTo>
                  <a:pt x="50570" y="111581"/>
                </a:lnTo>
                <a:lnTo>
                  <a:pt x="50570" y="109579"/>
                </a:lnTo>
                <a:lnTo>
                  <a:pt x="51971" y="108145"/>
                </a:lnTo>
                <a:lnTo>
                  <a:pt x="53839" y="108145"/>
                </a:lnTo>
                <a:lnTo>
                  <a:pt x="51871" y="110113"/>
                </a:lnTo>
                <a:close/>
                <a:moveTo>
                  <a:pt x="35026" y="107378"/>
                </a:moveTo>
                <a:lnTo>
                  <a:pt x="37994" y="104376"/>
                </a:lnTo>
                <a:lnTo>
                  <a:pt x="37994" y="100139"/>
                </a:lnTo>
                <a:lnTo>
                  <a:pt x="39696" y="101840"/>
                </a:lnTo>
                <a:lnTo>
                  <a:pt x="39696" y="105076"/>
                </a:lnTo>
                <a:lnTo>
                  <a:pt x="37394" y="107378"/>
                </a:lnTo>
                <a:close/>
                <a:moveTo>
                  <a:pt x="31723" y="107378"/>
                </a:moveTo>
                <a:lnTo>
                  <a:pt x="35693" y="103408"/>
                </a:lnTo>
                <a:lnTo>
                  <a:pt x="35693" y="97838"/>
                </a:lnTo>
                <a:lnTo>
                  <a:pt x="37227" y="99372"/>
                </a:lnTo>
                <a:lnTo>
                  <a:pt x="37227" y="104042"/>
                </a:lnTo>
                <a:lnTo>
                  <a:pt x="33891" y="107378"/>
                </a:lnTo>
                <a:lnTo>
                  <a:pt x="31723" y="107378"/>
                </a:lnTo>
                <a:close/>
                <a:moveTo>
                  <a:pt x="27654" y="107378"/>
                </a:moveTo>
                <a:lnTo>
                  <a:pt x="24351" y="104042"/>
                </a:lnTo>
                <a:lnTo>
                  <a:pt x="24351" y="99372"/>
                </a:lnTo>
                <a:lnTo>
                  <a:pt x="25886" y="97838"/>
                </a:lnTo>
                <a:lnTo>
                  <a:pt x="25886" y="103408"/>
                </a:lnTo>
                <a:lnTo>
                  <a:pt x="29822" y="107378"/>
                </a:lnTo>
                <a:lnTo>
                  <a:pt x="27654" y="107378"/>
                </a:lnTo>
                <a:close/>
                <a:moveTo>
                  <a:pt x="24184" y="107378"/>
                </a:moveTo>
                <a:lnTo>
                  <a:pt x="21883" y="105076"/>
                </a:lnTo>
                <a:lnTo>
                  <a:pt x="21883" y="101840"/>
                </a:lnTo>
                <a:lnTo>
                  <a:pt x="23551" y="100139"/>
                </a:lnTo>
                <a:lnTo>
                  <a:pt x="23551" y="104376"/>
                </a:lnTo>
                <a:lnTo>
                  <a:pt x="26553" y="107378"/>
                </a:lnTo>
                <a:lnTo>
                  <a:pt x="24184" y="107378"/>
                </a:lnTo>
                <a:close/>
                <a:moveTo>
                  <a:pt x="21082" y="112915"/>
                </a:moveTo>
                <a:lnTo>
                  <a:pt x="19781" y="111581"/>
                </a:lnTo>
                <a:lnTo>
                  <a:pt x="19781" y="109579"/>
                </a:lnTo>
                <a:lnTo>
                  <a:pt x="21182" y="108145"/>
                </a:lnTo>
                <a:lnTo>
                  <a:pt x="23050" y="108145"/>
                </a:lnTo>
                <a:lnTo>
                  <a:pt x="21082" y="110113"/>
                </a:lnTo>
                <a:close/>
                <a:moveTo>
                  <a:pt x="9674" y="10242"/>
                </a:moveTo>
                <a:lnTo>
                  <a:pt x="11008" y="11576"/>
                </a:lnTo>
                <a:lnTo>
                  <a:pt x="11008" y="13577"/>
                </a:lnTo>
                <a:lnTo>
                  <a:pt x="9574" y="15012"/>
                </a:lnTo>
                <a:lnTo>
                  <a:pt x="7706" y="15012"/>
                </a:lnTo>
                <a:lnTo>
                  <a:pt x="9674" y="13044"/>
                </a:lnTo>
                <a:close/>
                <a:moveTo>
                  <a:pt x="26553" y="15779"/>
                </a:moveTo>
                <a:lnTo>
                  <a:pt x="23551" y="18781"/>
                </a:lnTo>
                <a:lnTo>
                  <a:pt x="23551" y="23017"/>
                </a:lnTo>
                <a:lnTo>
                  <a:pt x="21883" y="21316"/>
                </a:lnTo>
                <a:lnTo>
                  <a:pt x="21883" y="18081"/>
                </a:lnTo>
                <a:lnTo>
                  <a:pt x="24184" y="15779"/>
                </a:lnTo>
                <a:lnTo>
                  <a:pt x="26553" y="15779"/>
                </a:lnTo>
                <a:close/>
                <a:moveTo>
                  <a:pt x="29822" y="15779"/>
                </a:moveTo>
                <a:lnTo>
                  <a:pt x="25886" y="19748"/>
                </a:lnTo>
                <a:lnTo>
                  <a:pt x="25886" y="25319"/>
                </a:lnTo>
                <a:lnTo>
                  <a:pt x="24351" y="23785"/>
                </a:lnTo>
                <a:lnTo>
                  <a:pt x="24351" y="19115"/>
                </a:lnTo>
                <a:lnTo>
                  <a:pt x="27654" y="15779"/>
                </a:lnTo>
                <a:lnTo>
                  <a:pt x="29822" y="15779"/>
                </a:lnTo>
                <a:close/>
                <a:moveTo>
                  <a:pt x="33891" y="15779"/>
                </a:moveTo>
                <a:lnTo>
                  <a:pt x="37227" y="19115"/>
                </a:lnTo>
                <a:lnTo>
                  <a:pt x="37227" y="23785"/>
                </a:lnTo>
                <a:lnTo>
                  <a:pt x="35693" y="25319"/>
                </a:lnTo>
                <a:lnTo>
                  <a:pt x="35693" y="19748"/>
                </a:lnTo>
                <a:lnTo>
                  <a:pt x="31723" y="15779"/>
                </a:lnTo>
                <a:lnTo>
                  <a:pt x="33891" y="15779"/>
                </a:lnTo>
                <a:close/>
                <a:moveTo>
                  <a:pt x="37394" y="15779"/>
                </a:moveTo>
                <a:lnTo>
                  <a:pt x="39696" y="18081"/>
                </a:lnTo>
                <a:lnTo>
                  <a:pt x="39696" y="21316"/>
                </a:lnTo>
                <a:lnTo>
                  <a:pt x="37994" y="23017"/>
                </a:lnTo>
                <a:lnTo>
                  <a:pt x="37994" y="18781"/>
                </a:lnTo>
                <a:lnTo>
                  <a:pt x="35026" y="15779"/>
                </a:lnTo>
                <a:lnTo>
                  <a:pt x="37394" y="15779"/>
                </a:lnTo>
                <a:close/>
                <a:moveTo>
                  <a:pt x="40463" y="10242"/>
                </a:moveTo>
                <a:lnTo>
                  <a:pt x="41797" y="11576"/>
                </a:lnTo>
                <a:lnTo>
                  <a:pt x="41797" y="13577"/>
                </a:lnTo>
                <a:lnTo>
                  <a:pt x="40363" y="15012"/>
                </a:lnTo>
                <a:lnTo>
                  <a:pt x="38495" y="15012"/>
                </a:lnTo>
                <a:lnTo>
                  <a:pt x="40463" y="13044"/>
                </a:lnTo>
                <a:close/>
                <a:moveTo>
                  <a:pt x="57341" y="15779"/>
                </a:moveTo>
                <a:lnTo>
                  <a:pt x="54473" y="18648"/>
                </a:lnTo>
                <a:lnTo>
                  <a:pt x="54339" y="18948"/>
                </a:lnTo>
                <a:lnTo>
                  <a:pt x="54339" y="23017"/>
                </a:lnTo>
                <a:lnTo>
                  <a:pt x="52671" y="21316"/>
                </a:lnTo>
                <a:lnTo>
                  <a:pt x="52671" y="18081"/>
                </a:lnTo>
                <a:lnTo>
                  <a:pt x="54973" y="15779"/>
                </a:lnTo>
                <a:lnTo>
                  <a:pt x="57341" y="15779"/>
                </a:lnTo>
                <a:close/>
                <a:moveTo>
                  <a:pt x="60610" y="15779"/>
                </a:moveTo>
                <a:lnTo>
                  <a:pt x="56674" y="19748"/>
                </a:lnTo>
                <a:lnTo>
                  <a:pt x="56674" y="25319"/>
                </a:lnTo>
                <a:lnTo>
                  <a:pt x="55140" y="23785"/>
                </a:lnTo>
                <a:lnTo>
                  <a:pt x="55140" y="19115"/>
                </a:lnTo>
                <a:lnTo>
                  <a:pt x="58442" y="15779"/>
                </a:lnTo>
                <a:lnTo>
                  <a:pt x="60610" y="15779"/>
                </a:lnTo>
                <a:close/>
                <a:moveTo>
                  <a:pt x="64680" y="15779"/>
                </a:moveTo>
                <a:lnTo>
                  <a:pt x="68016" y="19115"/>
                </a:lnTo>
                <a:lnTo>
                  <a:pt x="68016" y="23785"/>
                </a:lnTo>
                <a:lnTo>
                  <a:pt x="66481" y="25319"/>
                </a:lnTo>
                <a:lnTo>
                  <a:pt x="66481" y="19748"/>
                </a:lnTo>
                <a:lnTo>
                  <a:pt x="62545" y="15779"/>
                </a:lnTo>
                <a:lnTo>
                  <a:pt x="64680" y="15779"/>
                </a:lnTo>
                <a:close/>
                <a:moveTo>
                  <a:pt x="68183" y="15779"/>
                </a:moveTo>
                <a:lnTo>
                  <a:pt x="70484" y="18081"/>
                </a:lnTo>
                <a:lnTo>
                  <a:pt x="70484" y="21316"/>
                </a:lnTo>
                <a:lnTo>
                  <a:pt x="68783" y="23017"/>
                </a:lnTo>
                <a:lnTo>
                  <a:pt x="68783" y="18948"/>
                </a:lnTo>
                <a:lnTo>
                  <a:pt x="68683" y="18648"/>
                </a:lnTo>
                <a:lnTo>
                  <a:pt x="65814" y="15779"/>
                </a:lnTo>
                <a:lnTo>
                  <a:pt x="68183" y="15779"/>
                </a:lnTo>
                <a:close/>
                <a:moveTo>
                  <a:pt x="71251" y="10242"/>
                </a:moveTo>
                <a:lnTo>
                  <a:pt x="72586" y="11576"/>
                </a:lnTo>
                <a:lnTo>
                  <a:pt x="72586" y="13577"/>
                </a:lnTo>
                <a:lnTo>
                  <a:pt x="71151" y="15012"/>
                </a:lnTo>
                <a:lnTo>
                  <a:pt x="69283" y="15012"/>
                </a:lnTo>
                <a:lnTo>
                  <a:pt x="71251" y="13044"/>
                </a:lnTo>
                <a:lnTo>
                  <a:pt x="71251" y="10242"/>
                </a:lnTo>
                <a:close/>
                <a:moveTo>
                  <a:pt x="88130" y="15779"/>
                </a:moveTo>
                <a:lnTo>
                  <a:pt x="85128" y="18781"/>
                </a:lnTo>
                <a:lnTo>
                  <a:pt x="85128" y="23017"/>
                </a:lnTo>
                <a:lnTo>
                  <a:pt x="83460" y="21316"/>
                </a:lnTo>
                <a:lnTo>
                  <a:pt x="83460" y="18081"/>
                </a:lnTo>
                <a:lnTo>
                  <a:pt x="85762" y="15779"/>
                </a:lnTo>
                <a:lnTo>
                  <a:pt x="88130" y="15779"/>
                </a:lnTo>
                <a:close/>
                <a:moveTo>
                  <a:pt x="91399" y="15779"/>
                </a:moveTo>
                <a:lnTo>
                  <a:pt x="87463" y="19748"/>
                </a:lnTo>
                <a:lnTo>
                  <a:pt x="87463" y="25319"/>
                </a:lnTo>
                <a:lnTo>
                  <a:pt x="85929" y="23785"/>
                </a:lnTo>
                <a:lnTo>
                  <a:pt x="85929" y="19115"/>
                </a:lnTo>
                <a:lnTo>
                  <a:pt x="89231" y="15779"/>
                </a:lnTo>
                <a:lnTo>
                  <a:pt x="91399" y="15779"/>
                </a:lnTo>
                <a:close/>
                <a:moveTo>
                  <a:pt x="95469" y="15779"/>
                </a:moveTo>
                <a:lnTo>
                  <a:pt x="98804" y="19115"/>
                </a:lnTo>
                <a:lnTo>
                  <a:pt x="98804" y="23785"/>
                </a:lnTo>
                <a:lnTo>
                  <a:pt x="97270" y="25319"/>
                </a:lnTo>
                <a:lnTo>
                  <a:pt x="97270" y="19748"/>
                </a:lnTo>
                <a:lnTo>
                  <a:pt x="93334" y="15779"/>
                </a:lnTo>
                <a:lnTo>
                  <a:pt x="95469" y="15779"/>
                </a:lnTo>
                <a:close/>
                <a:moveTo>
                  <a:pt x="98971" y="15779"/>
                </a:moveTo>
                <a:lnTo>
                  <a:pt x="101273" y="18081"/>
                </a:lnTo>
                <a:lnTo>
                  <a:pt x="101273" y="21316"/>
                </a:lnTo>
                <a:lnTo>
                  <a:pt x="99572" y="23017"/>
                </a:lnTo>
                <a:lnTo>
                  <a:pt x="99572" y="18781"/>
                </a:lnTo>
                <a:lnTo>
                  <a:pt x="96603" y="15779"/>
                </a:lnTo>
                <a:lnTo>
                  <a:pt x="98971" y="15779"/>
                </a:lnTo>
                <a:close/>
                <a:moveTo>
                  <a:pt x="102040" y="10242"/>
                </a:moveTo>
                <a:lnTo>
                  <a:pt x="103374" y="11576"/>
                </a:lnTo>
                <a:lnTo>
                  <a:pt x="103374" y="13577"/>
                </a:lnTo>
                <a:lnTo>
                  <a:pt x="101940" y="15012"/>
                </a:lnTo>
                <a:lnTo>
                  <a:pt x="100072" y="15012"/>
                </a:lnTo>
                <a:lnTo>
                  <a:pt x="102040" y="13044"/>
                </a:lnTo>
                <a:close/>
                <a:moveTo>
                  <a:pt x="118919" y="15779"/>
                </a:moveTo>
                <a:lnTo>
                  <a:pt x="116050" y="18648"/>
                </a:lnTo>
                <a:lnTo>
                  <a:pt x="115917" y="18948"/>
                </a:lnTo>
                <a:lnTo>
                  <a:pt x="115917" y="23017"/>
                </a:lnTo>
                <a:lnTo>
                  <a:pt x="114249" y="21316"/>
                </a:lnTo>
                <a:lnTo>
                  <a:pt x="114249" y="18081"/>
                </a:lnTo>
                <a:lnTo>
                  <a:pt x="116550" y="15779"/>
                </a:lnTo>
                <a:lnTo>
                  <a:pt x="118919" y="15779"/>
                </a:lnTo>
                <a:close/>
                <a:moveTo>
                  <a:pt x="122188" y="15779"/>
                </a:moveTo>
                <a:lnTo>
                  <a:pt x="118252" y="19748"/>
                </a:lnTo>
                <a:lnTo>
                  <a:pt x="118252" y="25319"/>
                </a:lnTo>
                <a:lnTo>
                  <a:pt x="116717" y="23785"/>
                </a:lnTo>
                <a:lnTo>
                  <a:pt x="116717" y="19115"/>
                </a:lnTo>
                <a:lnTo>
                  <a:pt x="120053" y="15779"/>
                </a:lnTo>
                <a:lnTo>
                  <a:pt x="122188" y="15779"/>
                </a:lnTo>
                <a:close/>
                <a:moveTo>
                  <a:pt x="126291" y="15779"/>
                </a:moveTo>
                <a:lnTo>
                  <a:pt x="129593" y="19115"/>
                </a:lnTo>
                <a:lnTo>
                  <a:pt x="129593" y="23785"/>
                </a:lnTo>
                <a:lnTo>
                  <a:pt x="128059" y="25319"/>
                </a:lnTo>
                <a:lnTo>
                  <a:pt x="128059" y="19748"/>
                </a:lnTo>
                <a:lnTo>
                  <a:pt x="124122" y="15779"/>
                </a:lnTo>
                <a:lnTo>
                  <a:pt x="126291" y="15779"/>
                </a:lnTo>
                <a:close/>
                <a:moveTo>
                  <a:pt x="129760" y="15779"/>
                </a:moveTo>
                <a:lnTo>
                  <a:pt x="132061" y="18081"/>
                </a:lnTo>
                <a:lnTo>
                  <a:pt x="132061" y="21316"/>
                </a:lnTo>
                <a:lnTo>
                  <a:pt x="130394" y="23017"/>
                </a:lnTo>
                <a:lnTo>
                  <a:pt x="130394" y="18948"/>
                </a:lnTo>
                <a:lnTo>
                  <a:pt x="130260" y="18648"/>
                </a:lnTo>
                <a:lnTo>
                  <a:pt x="127391" y="15779"/>
                </a:lnTo>
                <a:lnTo>
                  <a:pt x="129760" y="15779"/>
                </a:lnTo>
                <a:close/>
                <a:moveTo>
                  <a:pt x="132862" y="10242"/>
                </a:moveTo>
                <a:lnTo>
                  <a:pt x="134163" y="11576"/>
                </a:lnTo>
                <a:lnTo>
                  <a:pt x="134163" y="13577"/>
                </a:lnTo>
                <a:lnTo>
                  <a:pt x="132729" y="15012"/>
                </a:lnTo>
                <a:lnTo>
                  <a:pt x="130894" y="15012"/>
                </a:lnTo>
                <a:lnTo>
                  <a:pt x="132862" y="13044"/>
                </a:lnTo>
                <a:close/>
                <a:moveTo>
                  <a:pt x="149707" y="15779"/>
                </a:moveTo>
                <a:lnTo>
                  <a:pt x="146739" y="18781"/>
                </a:lnTo>
                <a:lnTo>
                  <a:pt x="146739" y="23017"/>
                </a:lnTo>
                <a:lnTo>
                  <a:pt x="145037" y="21316"/>
                </a:lnTo>
                <a:lnTo>
                  <a:pt x="145037" y="18081"/>
                </a:lnTo>
                <a:lnTo>
                  <a:pt x="147339" y="15779"/>
                </a:lnTo>
                <a:lnTo>
                  <a:pt x="149707" y="15779"/>
                </a:lnTo>
                <a:close/>
                <a:moveTo>
                  <a:pt x="153010" y="15779"/>
                </a:moveTo>
                <a:lnTo>
                  <a:pt x="149040" y="19748"/>
                </a:lnTo>
                <a:lnTo>
                  <a:pt x="149040" y="25319"/>
                </a:lnTo>
                <a:lnTo>
                  <a:pt x="147506" y="23785"/>
                </a:lnTo>
                <a:lnTo>
                  <a:pt x="147506" y="19115"/>
                </a:lnTo>
                <a:lnTo>
                  <a:pt x="150842" y="15779"/>
                </a:lnTo>
                <a:lnTo>
                  <a:pt x="153010" y="15779"/>
                </a:lnTo>
                <a:close/>
                <a:moveTo>
                  <a:pt x="157079" y="15779"/>
                </a:moveTo>
                <a:lnTo>
                  <a:pt x="160382" y="19115"/>
                </a:lnTo>
                <a:lnTo>
                  <a:pt x="160382" y="23785"/>
                </a:lnTo>
                <a:lnTo>
                  <a:pt x="158847" y="25319"/>
                </a:lnTo>
                <a:lnTo>
                  <a:pt x="158847" y="19748"/>
                </a:lnTo>
                <a:lnTo>
                  <a:pt x="154911" y="15779"/>
                </a:lnTo>
                <a:lnTo>
                  <a:pt x="157079" y="15779"/>
                </a:lnTo>
                <a:close/>
                <a:moveTo>
                  <a:pt x="160548" y="15779"/>
                </a:moveTo>
                <a:lnTo>
                  <a:pt x="162850" y="18081"/>
                </a:lnTo>
                <a:lnTo>
                  <a:pt x="162850" y="21316"/>
                </a:lnTo>
                <a:lnTo>
                  <a:pt x="161182" y="23017"/>
                </a:lnTo>
                <a:lnTo>
                  <a:pt x="161182" y="18781"/>
                </a:lnTo>
                <a:lnTo>
                  <a:pt x="158180" y="15779"/>
                </a:lnTo>
                <a:lnTo>
                  <a:pt x="160548" y="15779"/>
                </a:lnTo>
                <a:close/>
                <a:moveTo>
                  <a:pt x="163651" y="10242"/>
                </a:moveTo>
                <a:lnTo>
                  <a:pt x="164952" y="11576"/>
                </a:lnTo>
                <a:lnTo>
                  <a:pt x="164952" y="13577"/>
                </a:lnTo>
                <a:lnTo>
                  <a:pt x="163551" y="15012"/>
                </a:lnTo>
                <a:lnTo>
                  <a:pt x="161683" y="15012"/>
                </a:lnTo>
                <a:lnTo>
                  <a:pt x="163651" y="13044"/>
                </a:lnTo>
                <a:close/>
                <a:moveTo>
                  <a:pt x="180496" y="15779"/>
                </a:moveTo>
                <a:lnTo>
                  <a:pt x="177627" y="18648"/>
                </a:lnTo>
                <a:lnTo>
                  <a:pt x="177527" y="18948"/>
                </a:lnTo>
                <a:lnTo>
                  <a:pt x="177527" y="23017"/>
                </a:lnTo>
                <a:lnTo>
                  <a:pt x="175826" y="21316"/>
                </a:lnTo>
                <a:lnTo>
                  <a:pt x="175826" y="18081"/>
                </a:lnTo>
                <a:lnTo>
                  <a:pt x="178128" y="15779"/>
                </a:lnTo>
                <a:lnTo>
                  <a:pt x="180496" y="15779"/>
                </a:lnTo>
                <a:close/>
                <a:moveTo>
                  <a:pt x="183798" y="15779"/>
                </a:moveTo>
                <a:lnTo>
                  <a:pt x="179829" y="19748"/>
                </a:lnTo>
                <a:lnTo>
                  <a:pt x="179829" y="25319"/>
                </a:lnTo>
                <a:lnTo>
                  <a:pt x="178294" y="23785"/>
                </a:lnTo>
                <a:lnTo>
                  <a:pt x="178294" y="19115"/>
                </a:lnTo>
                <a:lnTo>
                  <a:pt x="181630" y="15779"/>
                </a:lnTo>
                <a:lnTo>
                  <a:pt x="183798" y="15779"/>
                </a:lnTo>
                <a:close/>
                <a:moveTo>
                  <a:pt x="187868" y="15779"/>
                </a:moveTo>
                <a:lnTo>
                  <a:pt x="191170" y="19115"/>
                </a:lnTo>
                <a:lnTo>
                  <a:pt x="191170" y="23785"/>
                </a:lnTo>
                <a:lnTo>
                  <a:pt x="189636" y="25319"/>
                </a:lnTo>
                <a:lnTo>
                  <a:pt x="189636" y="19748"/>
                </a:lnTo>
                <a:lnTo>
                  <a:pt x="185700" y="15779"/>
                </a:lnTo>
                <a:lnTo>
                  <a:pt x="187868" y="15779"/>
                </a:lnTo>
                <a:close/>
                <a:moveTo>
                  <a:pt x="191337" y="15779"/>
                </a:moveTo>
                <a:lnTo>
                  <a:pt x="193639" y="18081"/>
                </a:lnTo>
                <a:lnTo>
                  <a:pt x="193639" y="21316"/>
                </a:lnTo>
                <a:lnTo>
                  <a:pt x="191971" y="23017"/>
                </a:lnTo>
                <a:lnTo>
                  <a:pt x="191971" y="18948"/>
                </a:lnTo>
                <a:lnTo>
                  <a:pt x="191837" y="18648"/>
                </a:lnTo>
                <a:lnTo>
                  <a:pt x="188969" y="15779"/>
                </a:lnTo>
                <a:lnTo>
                  <a:pt x="191337" y="15779"/>
                </a:lnTo>
                <a:close/>
                <a:moveTo>
                  <a:pt x="194439" y="10242"/>
                </a:moveTo>
                <a:lnTo>
                  <a:pt x="195740" y="11576"/>
                </a:lnTo>
                <a:lnTo>
                  <a:pt x="195740" y="13577"/>
                </a:lnTo>
                <a:lnTo>
                  <a:pt x="194339" y="15012"/>
                </a:lnTo>
                <a:lnTo>
                  <a:pt x="192471" y="15012"/>
                </a:lnTo>
                <a:lnTo>
                  <a:pt x="194439" y="13044"/>
                </a:lnTo>
                <a:close/>
                <a:moveTo>
                  <a:pt x="211285" y="15779"/>
                </a:moveTo>
                <a:lnTo>
                  <a:pt x="208316" y="18781"/>
                </a:lnTo>
                <a:lnTo>
                  <a:pt x="208316" y="23017"/>
                </a:lnTo>
                <a:lnTo>
                  <a:pt x="206615" y="21316"/>
                </a:lnTo>
                <a:lnTo>
                  <a:pt x="206615" y="18081"/>
                </a:lnTo>
                <a:lnTo>
                  <a:pt x="208916" y="15779"/>
                </a:lnTo>
                <a:lnTo>
                  <a:pt x="211285" y="15779"/>
                </a:lnTo>
                <a:close/>
                <a:moveTo>
                  <a:pt x="214587" y="15779"/>
                </a:moveTo>
                <a:lnTo>
                  <a:pt x="210618" y="19748"/>
                </a:lnTo>
                <a:lnTo>
                  <a:pt x="210618" y="25319"/>
                </a:lnTo>
                <a:lnTo>
                  <a:pt x="209083" y="23785"/>
                </a:lnTo>
                <a:lnTo>
                  <a:pt x="209083" y="19115"/>
                </a:lnTo>
                <a:lnTo>
                  <a:pt x="212419" y="15779"/>
                </a:lnTo>
                <a:lnTo>
                  <a:pt x="214587" y="15779"/>
                </a:lnTo>
                <a:close/>
                <a:moveTo>
                  <a:pt x="218657" y="15779"/>
                </a:moveTo>
                <a:lnTo>
                  <a:pt x="221959" y="19115"/>
                </a:lnTo>
                <a:lnTo>
                  <a:pt x="221959" y="23785"/>
                </a:lnTo>
                <a:lnTo>
                  <a:pt x="220425" y="25319"/>
                </a:lnTo>
                <a:lnTo>
                  <a:pt x="220425" y="19748"/>
                </a:lnTo>
                <a:lnTo>
                  <a:pt x="216488" y="15779"/>
                </a:lnTo>
                <a:lnTo>
                  <a:pt x="218657" y="15779"/>
                </a:lnTo>
                <a:close/>
                <a:moveTo>
                  <a:pt x="222126" y="15779"/>
                </a:moveTo>
                <a:lnTo>
                  <a:pt x="224427" y="18081"/>
                </a:lnTo>
                <a:lnTo>
                  <a:pt x="224427" y="21316"/>
                </a:lnTo>
                <a:lnTo>
                  <a:pt x="222760" y="23017"/>
                </a:lnTo>
                <a:lnTo>
                  <a:pt x="222760" y="18781"/>
                </a:lnTo>
                <a:lnTo>
                  <a:pt x="219757" y="15779"/>
                </a:lnTo>
                <a:lnTo>
                  <a:pt x="222126" y="15779"/>
                </a:lnTo>
                <a:close/>
                <a:moveTo>
                  <a:pt x="225228" y="10242"/>
                </a:moveTo>
                <a:lnTo>
                  <a:pt x="226529" y="11576"/>
                </a:lnTo>
                <a:lnTo>
                  <a:pt x="226529" y="13577"/>
                </a:lnTo>
                <a:lnTo>
                  <a:pt x="225128" y="15012"/>
                </a:lnTo>
                <a:lnTo>
                  <a:pt x="223260" y="15012"/>
                </a:lnTo>
                <a:lnTo>
                  <a:pt x="225228" y="13044"/>
                </a:lnTo>
                <a:close/>
                <a:moveTo>
                  <a:pt x="234635" y="14011"/>
                </a:moveTo>
                <a:lnTo>
                  <a:pt x="235635" y="15012"/>
                </a:lnTo>
                <a:lnTo>
                  <a:pt x="231866" y="15012"/>
                </a:lnTo>
                <a:lnTo>
                  <a:pt x="234535" y="12343"/>
                </a:lnTo>
                <a:lnTo>
                  <a:pt x="234535" y="13744"/>
                </a:lnTo>
                <a:close/>
                <a:moveTo>
                  <a:pt x="234635" y="75588"/>
                </a:moveTo>
                <a:lnTo>
                  <a:pt x="235635" y="76589"/>
                </a:lnTo>
                <a:lnTo>
                  <a:pt x="231866" y="76589"/>
                </a:lnTo>
                <a:lnTo>
                  <a:pt x="234535" y="73920"/>
                </a:lnTo>
                <a:lnTo>
                  <a:pt x="234535" y="75321"/>
                </a:lnTo>
                <a:close/>
                <a:moveTo>
                  <a:pt x="234535" y="109413"/>
                </a:moveTo>
                <a:lnTo>
                  <a:pt x="234535" y="110814"/>
                </a:lnTo>
                <a:lnTo>
                  <a:pt x="231899" y="108178"/>
                </a:lnTo>
                <a:lnTo>
                  <a:pt x="235635" y="108178"/>
                </a:lnTo>
                <a:lnTo>
                  <a:pt x="234635" y="109146"/>
                </a:lnTo>
                <a:close/>
                <a:moveTo>
                  <a:pt x="227229" y="109146"/>
                </a:moveTo>
                <a:lnTo>
                  <a:pt x="226229" y="108178"/>
                </a:lnTo>
                <a:lnTo>
                  <a:pt x="229965" y="108178"/>
                </a:lnTo>
                <a:lnTo>
                  <a:pt x="227330" y="110814"/>
                </a:lnTo>
                <a:lnTo>
                  <a:pt x="227330" y="109413"/>
                </a:lnTo>
                <a:close/>
                <a:moveTo>
                  <a:pt x="227330" y="104743"/>
                </a:moveTo>
                <a:lnTo>
                  <a:pt x="229965" y="107378"/>
                </a:lnTo>
                <a:lnTo>
                  <a:pt x="226229" y="107378"/>
                </a:lnTo>
                <a:lnTo>
                  <a:pt x="227330" y="106277"/>
                </a:lnTo>
                <a:lnTo>
                  <a:pt x="227330" y="104743"/>
                </a:lnTo>
                <a:close/>
                <a:moveTo>
                  <a:pt x="227897" y="104175"/>
                </a:moveTo>
                <a:lnTo>
                  <a:pt x="229264" y="104175"/>
                </a:lnTo>
                <a:lnTo>
                  <a:pt x="229431" y="104175"/>
                </a:lnTo>
                <a:lnTo>
                  <a:pt x="230532" y="103075"/>
                </a:lnTo>
                <a:lnTo>
                  <a:pt x="230532" y="106811"/>
                </a:lnTo>
                <a:close/>
                <a:moveTo>
                  <a:pt x="230532" y="108712"/>
                </a:moveTo>
                <a:lnTo>
                  <a:pt x="230532" y="112448"/>
                </a:lnTo>
                <a:lnTo>
                  <a:pt x="229431" y="111381"/>
                </a:lnTo>
                <a:lnTo>
                  <a:pt x="227897" y="111381"/>
                </a:lnTo>
                <a:close/>
                <a:moveTo>
                  <a:pt x="231332" y="108712"/>
                </a:moveTo>
                <a:lnTo>
                  <a:pt x="233968" y="111381"/>
                </a:lnTo>
                <a:lnTo>
                  <a:pt x="232567" y="111381"/>
                </a:lnTo>
                <a:lnTo>
                  <a:pt x="232300" y="111481"/>
                </a:lnTo>
                <a:lnTo>
                  <a:pt x="231332" y="112448"/>
                </a:lnTo>
                <a:lnTo>
                  <a:pt x="231332" y="108712"/>
                </a:lnTo>
                <a:close/>
                <a:moveTo>
                  <a:pt x="231866" y="107378"/>
                </a:moveTo>
                <a:lnTo>
                  <a:pt x="234535" y="104743"/>
                </a:lnTo>
                <a:lnTo>
                  <a:pt x="234535" y="106277"/>
                </a:lnTo>
                <a:lnTo>
                  <a:pt x="235635" y="107378"/>
                </a:lnTo>
                <a:close/>
                <a:moveTo>
                  <a:pt x="231332" y="106811"/>
                </a:moveTo>
                <a:lnTo>
                  <a:pt x="231332" y="103075"/>
                </a:lnTo>
                <a:lnTo>
                  <a:pt x="232300" y="104042"/>
                </a:lnTo>
                <a:lnTo>
                  <a:pt x="232567" y="104175"/>
                </a:lnTo>
                <a:lnTo>
                  <a:pt x="233968" y="104175"/>
                </a:lnTo>
                <a:close/>
                <a:moveTo>
                  <a:pt x="230532" y="101941"/>
                </a:moveTo>
                <a:lnTo>
                  <a:pt x="229097" y="103375"/>
                </a:lnTo>
                <a:lnTo>
                  <a:pt x="227096" y="103375"/>
                </a:lnTo>
                <a:lnTo>
                  <a:pt x="225762" y="102074"/>
                </a:lnTo>
                <a:lnTo>
                  <a:pt x="228397" y="102074"/>
                </a:lnTo>
                <a:lnTo>
                  <a:pt x="228564" y="102074"/>
                </a:lnTo>
                <a:lnTo>
                  <a:pt x="230532" y="100106"/>
                </a:lnTo>
                <a:lnTo>
                  <a:pt x="230532" y="101941"/>
                </a:lnTo>
                <a:close/>
                <a:moveTo>
                  <a:pt x="228230" y="101273"/>
                </a:moveTo>
                <a:lnTo>
                  <a:pt x="224995" y="101273"/>
                </a:lnTo>
                <a:lnTo>
                  <a:pt x="223327" y="99606"/>
                </a:lnTo>
                <a:lnTo>
                  <a:pt x="227363" y="99606"/>
                </a:lnTo>
                <a:lnTo>
                  <a:pt x="227530" y="99606"/>
                </a:lnTo>
                <a:lnTo>
                  <a:pt x="230532" y="96603"/>
                </a:lnTo>
                <a:lnTo>
                  <a:pt x="230532" y="98972"/>
                </a:lnTo>
                <a:close/>
                <a:moveTo>
                  <a:pt x="227229" y="98805"/>
                </a:moveTo>
                <a:lnTo>
                  <a:pt x="222526" y="98805"/>
                </a:lnTo>
                <a:lnTo>
                  <a:pt x="220992" y="97271"/>
                </a:lnTo>
                <a:lnTo>
                  <a:pt x="226429" y="97271"/>
                </a:lnTo>
                <a:lnTo>
                  <a:pt x="226596" y="97271"/>
                </a:lnTo>
                <a:lnTo>
                  <a:pt x="230532" y="93334"/>
                </a:lnTo>
                <a:lnTo>
                  <a:pt x="230532" y="95503"/>
                </a:lnTo>
                <a:close/>
                <a:moveTo>
                  <a:pt x="203746" y="109413"/>
                </a:moveTo>
                <a:lnTo>
                  <a:pt x="203746" y="110814"/>
                </a:lnTo>
                <a:lnTo>
                  <a:pt x="201077" y="108178"/>
                </a:lnTo>
                <a:lnTo>
                  <a:pt x="204847" y="108178"/>
                </a:lnTo>
                <a:lnTo>
                  <a:pt x="203846" y="109146"/>
                </a:lnTo>
                <a:close/>
                <a:moveTo>
                  <a:pt x="196407" y="109146"/>
                </a:moveTo>
                <a:lnTo>
                  <a:pt x="195440" y="108178"/>
                </a:lnTo>
                <a:lnTo>
                  <a:pt x="199176" y="108178"/>
                </a:lnTo>
                <a:lnTo>
                  <a:pt x="196541" y="110814"/>
                </a:lnTo>
                <a:lnTo>
                  <a:pt x="196541" y="109413"/>
                </a:lnTo>
                <a:close/>
                <a:moveTo>
                  <a:pt x="192538" y="99606"/>
                </a:moveTo>
                <a:lnTo>
                  <a:pt x="196741" y="99606"/>
                </a:lnTo>
                <a:lnTo>
                  <a:pt x="199743" y="96603"/>
                </a:lnTo>
                <a:lnTo>
                  <a:pt x="199743" y="98972"/>
                </a:lnTo>
                <a:lnTo>
                  <a:pt x="197441" y="101273"/>
                </a:lnTo>
                <a:lnTo>
                  <a:pt x="194206" y="101273"/>
                </a:lnTo>
                <a:close/>
                <a:moveTo>
                  <a:pt x="190203" y="97271"/>
                </a:moveTo>
                <a:lnTo>
                  <a:pt x="195807" y="97271"/>
                </a:lnTo>
                <a:lnTo>
                  <a:pt x="199743" y="93334"/>
                </a:lnTo>
                <a:lnTo>
                  <a:pt x="199743" y="95503"/>
                </a:lnTo>
                <a:lnTo>
                  <a:pt x="196441" y="98805"/>
                </a:lnTo>
                <a:lnTo>
                  <a:pt x="191737" y="98805"/>
                </a:lnTo>
                <a:close/>
                <a:moveTo>
                  <a:pt x="177761" y="98805"/>
                </a:moveTo>
                <a:lnTo>
                  <a:pt x="173057" y="98805"/>
                </a:lnTo>
                <a:lnTo>
                  <a:pt x="169755" y="95503"/>
                </a:lnTo>
                <a:lnTo>
                  <a:pt x="169755" y="93334"/>
                </a:lnTo>
                <a:lnTo>
                  <a:pt x="173691" y="97271"/>
                </a:lnTo>
                <a:lnTo>
                  <a:pt x="179262" y="97271"/>
                </a:lnTo>
                <a:close/>
                <a:moveTo>
                  <a:pt x="175292" y="101273"/>
                </a:moveTo>
                <a:lnTo>
                  <a:pt x="172023" y="101273"/>
                </a:lnTo>
                <a:lnTo>
                  <a:pt x="169755" y="98972"/>
                </a:lnTo>
                <a:lnTo>
                  <a:pt x="169755" y="96603"/>
                </a:lnTo>
                <a:lnTo>
                  <a:pt x="172724" y="99606"/>
                </a:lnTo>
                <a:lnTo>
                  <a:pt x="176960" y="99606"/>
                </a:lnTo>
                <a:close/>
                <a:moveTo>
                  <a:pt x="173191" y="103375"/>
                </a:moveTo>
                <a:lnTo>
                  <a:pt x="171156" y="103375"/>
                </a:lnTo>
                <a:lnTo>
                  <a:pt x="169755" y="101941"/>
                </a:lnTo>
                <a:lnTo>
                  <a:pt x="169755" y="100106"/>
                </a:lnTo>
                <a:lnTo>
                  <a:pt x="171723" y="102074"/>
                </a:lnTo>
                <a:lnTo>
                  <a:pt x="174492" y="102074"/>
                </a:lnTo>
                <a:close/>
                <a:moveTo>
                  <a:pt x="172957" y="109413"/>
                </a:moveTo>
                <a:lnTo>
                  <a:pt x="172957" y="110814"/>
                </a:lnTo>
                <a:lnTo>
                  <a:pt x="170289" y="108178"/>
                </a:lnTo>
                <a:lnTo>
                  <a:pt x="174025" y="108178"/>
                </a:lnTo>
                <a:lnTo>
                  <a:pt x="173057" y="109146"/>
                </a:lnTo>
                <a:close/>
                <a:moveTo>
                  <a:pt x="165619" y="109146"/>
                </a:moveTo>
                <a:lnTo>
                  <a:pt x="164651" y="108178"/>
                </a:lnTo>
                <a:lnTo>
                  <a:pt x="168387" y="108178"/>
                </a:lnTo>
                <a:lnTo>
                  <a:pt x="165752" y="110814"/>
                </a:lnTo>
                <a:lnTo>
                  <a:pt x="165752" y="109413"/>
                </a:lnTo>
                <a:close/>
                <a:moveTo>
                  <a:pt x="161749" y="99606"/>
                </a:moveTo>
                <a:lnTo>
                  <a:pt x="165786" y="99606"/>
                </a:lnTo>
                <a:lnTo>
                  <a:pt x="165952" y="99606"/>
                </a:lnTo>
                <a:lnTo>
                  <a:pt x="168954" y="96603"/>
                </a:lnTo>
                <a:lnTo>
                  <a:pt x="168954" y="98972"/>
                </a:lnTo>
                <a:lnTo>
                  <a:pt x="166653" y="101273"/>
                </a:lnTo>
                <a:lnTo>
                  <a:pt x="163417" y="101273"/>
                </a:lnTo>
                <a:close/>
                <a:moveTo>
                  <a:pt x="159414" y="97271"/>
                </a:moveTo>
                <a:lnTo>
                  <a:pt x="164852" y="97271"/>
                </a:lnTo>
                <a:lnTo>
                  <a:pt x="164985" y="97271"/>
                </a:lnTo>
                <a:lnTo>
                  <a:pt x="168954" y="93334"/>
                </a:lnTo>
                <a:lnTo>
                  <a:pt x="168954" y="95503"/>
                </a:lnTo>
                <a:lnTo>
                  <a:pt x="165619" y="98805"/>
                </a:lnTo>
                <a:lnTo>
                  <a:pt x="160949" y="98805"/>
                </a:lnTo>
                <a:close/>
                <a:moveTo>
                  <a:pt x="142135" y="109413"/>
                </a:moveTo>
                <a:lnTo>
                  <a:pt x="142135" y="110814"/>
                </a:lnTo>
                <a:lnTo>
                  <a:pt x="139500" y="108178"/>
                </a:lnTo>
                <a:lnTo>
                  <a:pt x="143236" y="108178"/>
                </a:lnTo>
                <a:lnTo>
                  <a:pt x="142269" y="109146"/>
                </a:lnTo>
                <a:close/>
                <a:moveTo>
                  <a:pt x="134830" y="109146"/>
                </a:moveTo>
                <a:lnTo>
                  <a:pt x="133863" y="108178"/>
                </a:lnTo>
                <a:lnTo>
                  <a:pt x="137599" y="108178"/>
                </a:lnTo>
                <a:lnTo>
                  <a:pt x="134964" y="110814"/>
                </a:lnTo>
                <a:lnTo>
                  <a:pt x="134964" y="109413"/>
                </a:lnTo>
                <a:close/>
                <a:moveTo>
                  <a:pt x="130927" y="99606"/>
                </a:moveTo>
                <a:lnTo>
                  <a:pt x="135164" y="99606"/>
                </a:lnTo>
                <a:lnTo>
                  <a:pt x="138166" y="96603"/>
                </a:lnTo>
                <a:lnTo>
                  <a:pt x="138166" y="98972"/>
                </a:lnTo>
                <a:lnTo>
                  <a:pt x="135864" y="101273"/>
                </a:lnTo>
                <a:lnTo>
                  <a:pt x="132629" y="101273"/>
                </a:lnTo>
                <a:close/>
                <a:moveTo>
                  <a:pt x="128626" y="97271"/>
                </a:moveTo>
                <a:lnTo>
                  <a:pt x="134196" y="97271"/>
                </a:lnTo>
                <a:lnTo>
                  <a:pt x="138166" y="93334"/>
                </a:lnTo>
                <a:lnTo>
                  <a:pt x="138166" y="95503"/>
                </a:lnTo>
                <a:lnTo>
                  <a:pt x="134830" y="98805"/>
                </a:lnTo>
                <a:lnTo>
                  <a:pt x="130160" y="98805"/>
                </a:lnTo>
                <a:close/>
                <a:moveTo>
                  <a:pt x="116150" y="98805"/>
                </a:moveTo>
                <a:lnTo>
                  <a:pt x="111480" y="98805"/>
                </a:lnTo>
                <a:lnTo>
                  <a:pt x="108144" y="95503"/>
                </a:lnTo>
                <a:lnTo>
                  <a:pt x="108144" y="93334"/>
                </a:lnTo>
                <a:lnTo>
                  <a:pt x="112114" y="97271"/>
                </a:lnTo>
                <a:lnTo>
                  <a:pt x="117685" y="97271"/>
                </a:lnTo>
                <a:close/>
                <a:moveTo>
                  <a:pt x="113682" y="101273"/>
                </a:moveTo>
                <a:lnTo>
                  <a:pt x="110446" y="101273"/>
                </a:lnTo>
                <a:lnTo>
                  <a:pt x="108144" y="98972"/>
                </a:lnTo>
                <a:lnTo>
                  <a:pt x="108144" y="96603"/>
                </a:lnTo>
                <a:lnTo>
                  <a:pt x="111147" y="99606"/>
                </a:lnTo>
                <a:lnTo>
                  <a:pt x="115383" y="99606"/>
                </a:lnTo>
                <a:close/>
                <a:moveTo>
                  <a:pt x="111580" y="103375"/>
                </a:moveTo>
                <a:lnTo>
                  <a:pt x="109579" y="103375"/>
                </a:lnTo>
                <a:lnTo>
                  <a:pt x="108144" y="101941"/>
                </a:lnTo>
                <a:lnTo>
                  <a:pt x="108144" y="100106"/>
                </a:lnTo>
                <a:lnTo>
                  <a:pt x="110112" y="102074"/>
                </a:lnTo>
                <a:lnTo>
                  <a:pt x="112914" y="102074"/>
                </a:lnTo>
                <a:close/>
                <a:moveTo>
                  <a:pt x="111347" y="109413"/>
                </a:moveTo>
                <a:lnTo>
                  <a:pt x="111347" y="110814"/>
                </a:lnTo>
                <a:lnTo>
                  <a:pt x="108711" y="108178"/>
                </a:lnTo>
                <a:lnTo>
                  <a:pt x="112447" y="108178"/>
                </a:lnTo>
                <a:lnTo>
                  <a:pt x="111480" y="109146"/>
                </a:lnTo>
                <a:close/>
                <a:moveTo>
                  <a:pt x="104041" y="109146"/>
                </a:moveTo>
                <a:lnTo>
                  <a:pt x="103074" y="108178"/>
                </a:lnTo>
                <a:lnTo>
                  <a:pt x="106810" y="108178"/>
                </a:lnTo>
                <a:lnTo>
                  <a:pt x="104175" y="110814"/>
                </a:lnTo>
                <a:lnTo>
                  <a:pt x="104175" y="109413"/>
                </a:lnTo>
                <a:close/>
                <a:moveTo>
                  <a:pt x="100139" y="99606"/>
                </a:moveTo>
                <a:lnTo>
                  <a:pt x="104208" y="99606"/>
                </a:lnTo>
                <a:lnTo>
                  <a:pt x="104375" y="99606"/>
                </a:lnTo>
                <a:lnTo>
                  <a:pt x="107377" y="96603"/>
                </a:lnTo>
                <a:lnTo>
                  <a:pt x="107377" y="98972"/>
                </a:lnTo>
                <a:lnTo>
                  <a:pt x="105076" y="101273"/>
                </a:lnTo>
                <a:lnTo>
                  <a:pt x="101807" y="101273"/>
                </a:lnTo>
                <a:close/>
                <a:moveTo>
                  <a:pt x="97837" y="97271"/>
                </a:moveTo>
                <a:lnTo>
                  <a:pt x="103241" y="97271"/>
                </a:lnTo>
                <a:lnTo>
                  <a:pt x="103408" y="97271"/>
                </a:lnTo>
                <a:lnTo>
                  <a:pt x="107344" y="93334"/>
                </a:lnTo>
                <a:lnTo>
                  <a:pt x="107344" y="95503"/>
                </a:lnTo>
                <a:lnTo>
                  <a:pt x="104041" y="98805"/>
                </a:lnTo>
                <a:lnTo>
                  <a:pt x="99371" y="98805"/>
                </a:lnTo>
                <a:close/>
                <a:moveTo>
                  <a:pt x="80558" y="109413"/>
                </a:moveTo>
                <a:lnTo>
                  <a:pt x="80558" y="110814"/>
                </a:lnTo>
                <a:lnTo>
                  <a:pt x="77923" y="108178"/>
                </a:lnTo>
                <a:lnTo>
                  <a:pt x="81659" y="108178"/>
                </a:lnTo>
                <a:lnTo>
                  <a:pt x="80691" y="109146"/>
                </a:lnTo>
                <a:close/>
                <a:moveTo>
                  <a:pt x="73253" y="109146"/>
                </a:moveTo>
                <a:lnTo>
                  <a:pt x="72285" y="108178"/>
                </a:lnTo>
                <a:lnTo>
                  <a:pt x="76021" y="108178"/>
                </a:lnTo>
                <a:lnTo>
                  <a:pt x="73386" y="110814"/>
                </a:lnTo>
                <a:lnTo>
                  <a:pt x="73386" y="109413"/>
                </a:lnTo>
                <a:close/>
                <a:moveTo>
                  <a:pt x="69350" y="99606"/>
                </a:moveTo>
                <a:lnTo>
                  <a:pt x="73586" y="99606"/>
                </a:lnTo>
                <a:lnTo>
                  <a:pt x="76589" y="96603"/>
                </a:lnTo>
                <a:lnTo>
                  <a:pt x="76589" y="98972"/>
                </a:lnTo>
                <a:lnTo>
                  <a:pt x="74287" y="101273"/>
                </a:lnTo>
                <a:lnTo>
                  <a:pt x="71018" y="101273"/>
                </a:lnTo>
                <a:close/>
                <a:moveTo>
                  <a:pt x="67048" y="97271"/>
                </a:moveTo>
                <a:lnTo>
                  <a:pt x="72619" y="97271"/>
                </a:lnTo>
                <a:lnTo>
                  <a:pt x="76589" y="93334"/>
                </a:lnTo>
                <a:lnTo>
                  <a:pt x="76589" y="95503"/>
                </a:lnTo>
                <a:lnTo>
                  <a:pt x="73253" y="98805"/>
                </a:lnTo>
                <a:lnTo>
                  <a:pt x="68583" y="98805"/>
                </a:lnTo>
                <a:close/>
                <a:moveTo>
                  <a:pt x="54573" y="98805"/>
                </a:moveTo>
                <a:lnTo>
                  <a:pt x="49903" y="98805"/>
                </a:lnTo>
                <a:lnTo>
                  <a:pt x="46567" y="95503"/>
                </a:lnTo>
                <a:lnTo>
                  <a:pt x="46567" y="93334"/>
                </a:lnTo>
                <a:lnTo>
                  <a:pt x="50537" y="97271"/>
                </a:lnTo>
                <a:lnTo>
                  <a:pt x="56107" y="97271"/>
                </a:lnTo>
                <a:close/>
                <a:moveTo>
                  <a:pt x="52104" y="101273"/>
                </a:moveTo>
                <a:lnTo>
                  <a:pt x="48869" y="101273"/>
                </a:lnTo>
                <a:lnTo>
                  <a:pt x="46567" y="98972"/>
                </a:lnTo>
                <a:lnTo>
                  <a:pt x="46567" y="96603"/>
                </a:lnTo>
                <a:lnTo>
                  <a:pt x="49569" y="99606"/>
                </a:lnTo>
                <a:lnTo>
                  <a:pt x="53806" y="99606"/>
                </a:lnTo>
                <a:close/>
                <a:moveTo>
                  <a:pt x="50003" y="103375"/>
                </a:moveTo>
                <a:lnTo>
                  <a:pt x="48001" y="103375"/>
                </a:lnTo>
                <a:lnTo>
                  <a:pt x="46567" y="101941"/>
                </a:lnTo>
                <a:lnTo>
                  <a:pt x="46567" y="100106"/>
                </a:lnTo>
                <a:lnTo>
                  <a:pt x="48535" y="102074"/>
                </a:lnTo>
                <a:lnTo>
                  <a:pt x="51337" y="102074"/>
                </a:lnTo>
                <a:close/>
                <a:moveTo>
                  <a:pt x="49769" y="109413"/>
                </a:moveTo>
                <a:lnTo>
                  <a:pt x="49769" y="110814"/>
                </a:lnTo>
                <a:lnTo>
                  <a:pt x="47134" y="108178"/>
                </a:lnTo>
                <a:lnTo>
                  <a:pt x="50870" y="108178"/>
                </a:lnTo>
                <a:lnTo>
                  <a:pt x="49903" y="109146"/>
                </a:lnTo>
                <a:close/>
                <a:moveTo>
                  <a:pt x="42464" y="109146"/>
                </a:moveTo>
                <a:lnTo>
                  <a:pt x="41497" y="108178"/>
                </a:lnTo>
                <a:lnTo>
                  <a:pt x="45233" y="108178"/>
                </a:lnTo>
                <a:lnTo>
                  <a:pt x="42564" y="110814"/>
                </a:lnTo>
                <a:lnTo>
                  <a:pt x="42564" y="109413"/>
                </a:lnTo>
                <a:close/>
                <a:moveTo>
                  <a:pt x="38561" y="99606"/>
                </a:moveTo>
                <a:lnTo>
                  <a:pt x="42631" y="99606"/>
                </a:lnTo>
                <a:lnTo>
                  <a:pt x="42798" y="99606"/>
                </a:lnTo>
                <a:lnTo>
                  <a:pt x="45800" y="96603"/>
                </a:lnTo>
                <a:lnTo>
                  <a:pt x="45800" y="98972"/>
                </a:lnTo>
                <a:lnTo>
                  <a:pt x="43498" y="101273"/>
                </a:lnTo>
                <a:lnTo>
                  <a:pt x="40229" y="101273"/>
                </a:lnTo>
                <a:close/>
                <a:moveTo>
                  <a:pt x="36260" y="97271"/>
                </a:moveTo>
                <a:lnTo>
                  <a:pt x="41664" y="97271"/>
                </a:lnTo>
                <a:lnTo>
                  <a:pt x="41830" y="97271"/>
                </a:lnTo>
                <a:lnTo>
                  <a:pt x="45767" y="93334"/>
                </a:lnTo>
                <a:lnTo>
                  <a:pt x="45767" y="95503"/>
                </a:lnTo>
                <a:lnTo>
                  <a:pt x="42464" y="98805"/>
                </a:lnTo>
                <a:lnTo>
                  <a:pt x="37761" y="98805"/>
                </a:lnTo>
                <a:close/>
                <a:moveTo>
                  <a:pt x="18981" y="109413"/>
                </a:moveTo>
                <a:lnTo>
                  <a:pt x="18981" y="110814"/>
                </a:lnTo>
                <a:lnTo>
                  <a:pt x="16346" y="108178"/>
                </a:lnTo>
                <a:lnTo>
                  <a:pt x="20082" y="108178"/>
                </a:lnTo>
                <a:lnTo>
                  <a:pt x="19114" y="109146"/>
                </a:lnTo>
                <a:close/>
                <a:moveTo>
                  <a:pt x="11675" y="109146"/>
                </a:moveTo>
                <a:lnTo>
                  <a:pt x="10675" y="108178"/>
                </a:lnTo>
                <a:lnTo>
                  <a:pt x="14444" y="108178"/>
                </a:lnTo>
                <a:lnTo>
                  <a:pt x="11776" y="110814"/>
                </a:lnTo>
                <a:lnTo>
                  <a:pt x="11776" y="109413"/>
                </a:lnTo>
                <a:close/>
                <a:moveTo>
                  <a:pt x="15778" y="103075"/>
                </a:moveTo>
                <a:lnTo>
                  <a:pt x="16879" y="104175"/>
                </a:lnTo>
                <a:lnTo>
                  <a:pt x="17046" y="104175"/>
                </a:lnTo>
                <a:lnTo>
                  <a:pt x="18414" y="104175"/>
                </a:lnTo>
                <a:lnTo>
                  <a:pt x="15778" y="106811"/>
                </a:lnTo>
                <a:close/>
                <a:moveTo>
                  <a:pt x="14978" y="106811"/>
                </a:moveTo>
                <a:lnTo>
                  <a:pt x="12343" y="104175"/>
                </a:lnTo>
                <a:lnTo>
                  <a:pt x="13744" y="104175"/>
                </a:lnTo>
                <a:lnTo>
                  <a:pt x="14011" y="104042"/>
                </a:lnTo>
                <a:lnTo>
                  <a:pt x="14978" y="103075"/>
                </a:lnTo>
                <a:close/>
                <a:moveTo>
                  <a:pt x="14978" y="101941"/>
                </a:moveTo>
                <a:lnTo>
                  <a:pt x="13577" y="103375"/>
                </a:lnTo>
                <a:lnTo>
                  <a:pt x="11542" y="103375"/>
                </a:lnTo>
                <a:lnTo>
                  <a:pt x="10241" y="102074"/>
                </a:lnTo>
                <a:lnTo>
                  <a:pt x="13010" y="102074"/>
                </a:lnTo>
                <a:lnTo>
                  <a:pt x="14978" y="100106"/>
                </a:lnTo>
                <a:lnTo>
                  <a:pt x="14978" y="101941"/>
                </a:lnTo>
                <a:close/>
                <a:moveTo>
                  <a:pt x="11776" y="104743"/>
                </a:moveTo>
                <a:lnTo>
                  <a:pt x="14411" y="107378"/>
                </a:lnTo>
                <a:lnTo>
                  <a:pt x="10675" y="107378"/>
                </a:lnTo>
                <a:lnTo>
                  <a:pt x="11776" y="106277"/>
                </a:lnTo>
                <a:lnTo>
                  <a:pt x="11776" y="104743"/>
                </a:lnTo>
                <a:close/>
                <a:moveTo>
                  <a:pt x="14978" y="108712"/>
                </a:moveTo>
                <a:lnTo>
                  <a:pt x="14978" y="112448"/>
                </a:lnTo>
                <a:lnTo>
                  <a:pt x="14011" y="111481"/>
                </a:lnTo>
                <a:lnTo>
                  <a:pt x="13744" y="111381"/>
                </a:lnTo>
                <a:lnTo>
                  <a:pt x="12343" y="111381"/>
                </a:lnTo>
                <a:close/>
                <a:moveTo>
                  <a:pt x="15778" y="108712"/>
                </a:moveTo>
                <a:lnTo>
                  <a:pt x="18414" y="111381"/>
                </a:lnTo>
                <a:lnTo>
                  <a:pt x="16879" y="111381"/>
                </a:lnTo>
                <a:lnTo>
                  <a:pt x="15778" y="112448"/>
                </a:lnTo>
                <a:close/>
                <a:moveTo>
                  <a:pt x="16346" y="107378"/>
                </a:moveTo>
                <a:lnTo>
                  <a:pt x="18981" y="104743"/>
                </a:lnTo>
                <a:lnTo>
                  <a:pt x="18981" y="106277"/>
                </a:lnTo>
                <a:lnTo>
                  <a:pt x="20082" y="107378"/>
                </a:lnTo>
                <a:close/>
                <a:moveTo>
                  <a:pt x="19214" y="103375"/>
                </a:moveTo>
                <a:lnTo>
                  <a:pt x="17213" y="103375"/>
                </a:lnTo>
                <a:lnTo>
                  <a:pt x="15778" y="101941"/>
                </a:lnTo>
                <a:lnTo>
                  <a:pt x="15778" y="100106"/>
                </a:lnTo>
                <a:lnTo>
                  <a:pt x="17747" y="102074"/>
                </a:lnTo>
                <a:lnTo>
                  <a:pt x="17913" y="102074"/>
                </a:lnTo>
                <a:lnTo>
                  <a:pt x="20515" y="102074"/>
                </a:lnTo>
                <a:close/>
                <a:moveTo>
                  <a:pt x="21316" y="101273"/>
                </a:moveTo>
                <a:lnTo>
                  <a:pt x="18080" y="101273"/>
                </a:lnTo>
                <a:lnTo>
                  <a:pt x="15778" y="98972"/>
                </a:lnTo>
                <a:lnTo>
                  <a:pt x="15778" y="96603"/>
                </a:lnTo>
                <a:lnTo>
                  <a:pt x="18781" y="99606"/>
                </a:lnTo>
                <a:lnTo>
                  <a:pt x="18914" y="99606"/>
                </a:lnTo>
                <a:lnTo>
                  <a:pt x="22984" y="99606"/>
                </a:lnTo>
                <a:close/>
                <a:moveTo>
                  <a:pt x="23784" y="98805"/>
                </a:moveTo>
                <a:lnTo>
                  <a:pt x="19081" y="98805"/>
                </a:lnTo>
                <a:lnTo>
                  <a:pt x="15778" y="95503"/>
                </a:lnTo>
                <a:lnTo>
                  <a:pt x="15778" y="93334"/>
                </a:lnTo>
                <a:lnTo>
                  <a:pt x="19715" y="97271"/>
                </a:lnTo>
                <a:lnTo>
                  <a:pt x="19881" y="97271"/>
                </a:lnTo>
                <a:lnTo>
                  <a:pt x="25319" y="97271"/>
                </a:lnTo>
                <a:close/>
                <a:moveTo>
                  <a:pt x="11675" y="47568"/>
                </a:moveTo>
                <a:lnTo>
                  <a:pt x="10675" y="46568"/>
                </a:lnTo>
                <a:lnTo>
                  <a:pt x="14444" y="46568"/>
                </a:lnTo>
                <a:lnTo>
                  <a:pt x="11776" y="49236"/>
                </a:lnTo>
                <a:lnTo>
                  <a:pt x="11776" y="47835"/>
                </a:lnTo>
                <a:close/>
                <a:moveTo>
                  <a:pt x="11776" y="13744"/>
                </a:moveTo>
                <a:lnTo>
                  <a:pt x="11776" y="12343"/>
                </a:lnTo>
                <a:lnTo>
                  <a:pt x="14411" y="15012"/>
                </a:lnTo>
                <a:lnTo>
                  <a:pt x="10675" y="15012"/>
                </a:lnTo>
                <a:lnTo>
                  <a:pt x="11675" y="14011"/>
                </a:lnTo>
                <a:close/>
                <a:moveTo>
                  <a:pt x="19114" y="14011"/>
                </a:moveTo>
                <a:lnTo>
                  <a:pt x="20082" y="15012"/>
                </a:lnTo>
                <a:lnTo>
                  <a:pt x="16346" y="15012"/>
                </a:lnTo>
                <a:lnTo>
                  <a:pt x="18981" y="12343"/>
                </a:lnTo>
                <a:lnTo>
                  <a:pt x="18981" y="13744"/>
                </a:lnTo>
                <a:close/>
                <a:moveTo>
                  <a:pt x="18981" y="18447"/>
                </a:moveTo>
                <a:lnTo>
                  <a:pt x="16346" y="15779"/>
                </a:lnTo>
                <a:lnTo>
                  <a:pt x="20082" y="15779"/>
                </a:lnTo>
                <a:lnTo>
                  <a:pt x="18981" y="16880"/>
                </a:lnTo>
                <a:lnTo>
                  <a:pt x="18981" y="18447"/>
                </a:lnTo>
                <a:close/>
                <a:moveTo>
                  <a:pt x="18414" y="18981"/>
                </a:moveTo>
                <a:lnTo>
                  <a:pt x="17046" y="18981"/>
                </a:lnTo>
                <a:lnTo>
                  <a:pt x="16879" y="18981"/>
                </a:lnTo>
                <a:lnTo>
                  <a:pt x="15778" y="20082"/>
                </a:lnTo>
                <a:lnTo>
                  <a:pt x="15778" y="16346"/>
                </a:lnTo>
                <a:close/>
                <a:moveTo>
                  <a:pt x="15778" y="14445"/>
                </a:moveTo>
                <a:lnTo>
                  <a:pt x="15778" y="10709"/>
                </a:lnTo>
                <a:lnTo>
                  <a:pt x="16879" y="11776"/>
                </a:lnTo>
                <a:lnTo>
                  <a:pt x="18414" y="11776"/>
                </a:lnTo>
                <a:close/>
                <a:moveTo>
                  <a:pt x="14978" y="14445"/>
                </a:moveTo>
                <a:lnTo>
                  <a:pt x="12343" y="11776"/>
                </a:lnTo>
                <a:lnTo>
                  <a:pt x="13744" y="11776"/>
                </a:lnTo>
                <a:lnTo>
                  <a:pt x="14011" y="11676"/>
                </a:lnTo>
                <a:lnTo>
                  <a:pt x="14978" y="10709"/>
                </a:lnTo>
                <a:close/>
                <a:moveTo>
                  <a:pt x="14444" y="15779"/>
                </a:moveTo>
                <a:lnTo>
                  <a:pt x="11776" y="18414"/>
                </a:lnTo>
                <a:lnTo>
                  <a:pt x="11776" y="16880"/>
                </a:lnTo>
                <a:lnTo>
                  <a:pt x="10675" y="15779"/>
                </a:lnTo>
                <a:close/>
                <a:moveTo>
                  <a:pt x="14978" y="16346"/>
                </a:moveTo>
                <a:lnTo>
                  <a:pt x="14978" y="20082"/>
                </a:lnTo>
                <a:lnTo>
                  <a:pt x="14011" y="19115"/>
                </a:lnTo>
                <a:lnTo>
                  <a:pt x="13744" y="18981"/>
                </a:lnTo>
                <a:lnTo>
                  <a:pt x="12343" y="18981"/>
                </a:lnTo>
                <a:close/>
                <a:moveTo>
                  <a:pt x="15778" y="21216"/>
                </a:moveTo>
                <a:lnTo>
                  <a:pt x="17213" y="19782"/>
                </a:lnTo>
                <a:lnTo>
                  <a:pt x="19214" y="19782"/>
                </a:lnTo>
                <a:lnTo>
                  <a:pt x="20515" y="21083"/>
                </a:lnTo>
                <a:lnTo>
                  <a:pt x="17913" y="21083"/>
                </a:lnTo>
                <a:lnTo>
                  <a:pt x="17747" y="21083"/>
                </a:lnTo>
                <a:lnTo>
                  <a:pt x="15778" y="23051"/>
                </a:lnTo>
                <a:close/>
                <a:moveTo>
                  <a:pt x="18080" y="21883"/>
                </a:moveTo>
                <a:lnTo>
                  <a:pt x="21316" y="21883"/>
                </a:lnTo>
                <a:lnTo>
                  <a:pt x="23017" y="23551"/>
                </a:lnTo>
                <a:lnTo>
                  <a:pt x="18947" y="23551"/>
                </a:lnTo>
                <a:lnTo>
                  <a:pt x="18781" y="23551"/>
                </a:lnTo>
                <a:lnTo>
                  <a:pt x="15778" y="26553"/>
                </a:lnTo>
                <a:lnTo>
                  <a:pt x="15778" y="24185"/>
                </a:lnTo>
                <a:close/>
                <a:moveTo>
                  <a:pt x="19081" y="24352"/>
                </a:moveTo>
                <a:lnTo>
                  <a:pt x="23784" y="24352"/>
                </a:lnTo>
                <a:lnTo>
                  <a:pt x="25319" y="25886"/>
                </a:lnTo>
                <a:lnTo>
                  <a:pt x="19881" y="25886"/>
                </a:lnTo>
                <a:lnTo>
                  <a:pt x="19748" y="25886"/>
                </a:lnTo>
                <a:lnTo>
                  <a:pt x="15778" y="29822"/>
                </a:lnTo>
                <a:lnTo>
                  <a:pt x="15778" y="27654"/>
                </a:lnTo>
                <a:close/>
                <a:moveTo>
                  <a:pt x="42564" y="13744"/>
                </a:moveTo>
                <a:lnTo>
                  <a:pt x="42564" y="12343"/>
                </a:lnTo>
                <a:lnTo>
                  <a:pt x="45233" y="15012"/>
                </a:lnTo>
                <a:lnTo>
                  <a:pt x="41497" y="15012"/>
                </a:lnTo>
                <a:lnTo>
                  <a:pt x="42464" y="14011"/>
                </a:lnTo>
                <a:close/>
                <a:moveTo>
                  <a:pt x="49903" y="14011"/>
                </a:moveTo>
                <a:lnTo>
                  <a:pt x="50870" y="15012"/>
                </a:lnTo>
                <a:lnTo>
                  <a:pt x="47134" y="15012"/>
                </a:lnTo>
                <a:lnTo>
                  <a:pt x="49769" y="12343"/>
                </a:lnTo>
                <a:lnTo>
                  <a:pt x="49769" y="13744"/>
                </a:lnTo>
                <a:close/>
                <a:moveTo>
                  <a:pt x="53772" y="23551"/>
                </a:moveTo>
                <a:lnTo>
                  <a:pt x="49569" y="23551"/>
                </a:lnTo>
                <a:lnTo>
                  <a:pt x="46567" y="26553"/>
                </a:lnTo>
                <a:lnTo>
                  <a:pt x="46567" y="24185"/>
                </a:lnTo>
                <a:lnTo>
                  <a:pt x="48869" y="21883"/>
                </a:lnTo>
                <a:lnTo>
                  <a:pt x="52104" y="21883"/>
                </a:lnTo>
                <a:close/>
                <a:moveTo>
                  <a:pt x="56107" y="25886"/>
                </a:moveTo>
                <a:lnTo>
                  <a:pt x="50537" y="25886"/>
                </a:lnTo>
                <a:lnTo>
                  <a:pt x="46567" y="29822"/>
                </a:lnTo>
                <a:lnTo>
                  <a:pt x="46567" y="27654"/>
                </a:lnTo>
                <a:lnTo>
                  <a:pt x="49903" y="24352"/>
                </a:lnTo>
                <a:lnTo>
                  <a:pt x="54573" y="24352"/>
                </a:lnTo>
                <a:close/>
                <a:moveTo>
                  <a:pt x="68583" y="24352"/>
                </a:moveTo>
                <a:lnTo>
                  <a:pt x="73253" y="24352"/>
                </a:lnTo>
                <a:lnTo>
                  <a:pt x="76555" y="27654"/>
                </a:lnTo>
                <a:lnTo>
                  <a:pt x="76555" y="29822"/>
                </a:lnTo>
                <a:lnTo>
                  <a:pt x="72619" y="25886"/>
                </a:lnTo>
                <a:lnTo>
                  <a:pt x="67048" y="25886"/>
                </a:lnTo>
                <a:close/>
                <a:moveTo>
                  <a:pt x="71018" y="21883"/>
                </a:moveTo>
                <a:lnTo>
                  <a:pt x="74287" y="21883"/>
                </a:lnTo>
                <a:lnTo>
                  <a:pt x="76589" y="24185"/>
                </a:lnTo>
                <a:lnTo>
                  <a:pt x="76589" y="26553"/>
                </a:lnTo>
                <a:lnTo>
                  <a:pt x="73586" y="23551"/>
                </a:lnTo>
                <a:lnTo>
                  <a:pt x="69350" y="23551"/>
                </a:lnTo>
                <a:close/>
                <a:moveTo>
                  <a:pt x="73153" y="19782"/>
                </a:moveTo>
                <a:lnTo>
                  <a:pt x="75154" y="19782"/>
                </a:lnTo>
                <a:lnTo>
                  <a:pt x="76555" y="21216"/>
                </a:lnTo>
                <a:lnTo>
                  <a:pt x="76555" y="23051"/>
                </a:lnTo>
                <a:lnTo>
                  <a:pt x="74587" y="21083"/>
                </a:lnTo>
                <a:lnTo>
                  <a:pt x="71818" y="21083"/>
                </a:lnTo>
                <a:close/>
                <a:moveTo>
                  <a:pt x="73386" y="13744"/>
                </a:moveTo>
                <a:lnTo>
                  <a:pt x="73386" y="12343"/>
                </a:lnTo>
                <a:lnTo>
                  <a:pt x="76021" y="15012"/>
                </a:lnTo>
                <a:lnTo>
                  <a:pt x="72285" y="15012"/>
                </a:lnTo>
                <a:lnTo>
                  <a:pt x="73253" y="14011"/>
                </a:lnTo>
                <a:close/>
                <a:moveTo>
                  <a:pt x="80691" y="14011"/>
                </a:moveTo>
                <a:lnTo>
                  <a:pt x="81659" y="15012"/>
                </a:lnTo>
                <a:lnTo>
                  <a:pt x="77923" y="15012"/>
                </a:lnTo>
                <a:lnTo>
                  <a:pt x="80558" y="12343"/>
                </a:lnTo>
                <a:lnTo>
                  <a:pt x="80558" y="13744"/>
                </a:lnTo>
                <a:close/>
                <a:moveTo>
                  <a:pt x="84561" y="23551"/>
                </a:moveTo>
                <a:lnTo>
                  <a:pt x="80525" y="23551"/>
                </a:lnTo>
                <a:lnTo>
                  <a:pt x="80358" y="23551"/>
                </a:lnTo>
                <a:lnTo>
                  <a:pt x="77356" y="26553"/>
                </a:lnTo>
                <a:lnTo>
                  <a:pt x="77356" y="24185"/>
                </a:lnTo>
                <a:lnTo>
                  <a:pt x="79657" y="21883"/>
                </a:lnTo>
                <a:lnTo>
                  <a:pt x="82893" y="21883"/>
                </a:lnTo>
                <a:close/>
                <a:moveTo>
                  <a:pt x="86896" y="25886"/>
                </a:moveTo>
                <a:lnTo>
                  <a:pt x="81492" y="25886"/>
                </a:lnTo>
                <a:lnTo>
                  <a:pt x="81325" y="25886"/>
                </a:lnTo>
                <a:lnTo>
                  <a:pt x="77356" y="29822"/>
                </a:lnTo>
                <a:lnTo>
                  <a:pt x="77356" y="27654"/>
                </a:lnTo>
                <a:lnTo>
                  <a:pt x="80691" y="24352"/>
                </a:lnTo>
                <a:lnTo>
                  <a:pt x="85361" y="24352"/>
                </a:lnTo>
                <a:close/>
                <a:moveTo>
                  <a:pt x="104175" y="13744"/>
                </a:moveTo>
                <a:lnTo>
                  <a:pt x="104175" y="12343"/>
                </a:lnTo>
                <a:lnTo>
                  <a:pt x="106810" y="15012"/>
                </a:lnTo>
                <a:lnTo>
                  <a:pt x="103074" y="15012"/>
                </a:lnTo>
                <a:lnTo>
                  <a:pt x="104041" y="14011"/>
                </a:lnTo>
                <a:close/>
                <a:moveTo>
                  <a:pt x="111480" y="14011"/>
                </a:moveTo>
                <a:lnTo>
                  <a:pt x="112447" y="15012"/>
                </a:lnTo>
                <a:lnTo>
                  <a:pt x="108711" y="15012"/>
                </a:lnTo>
                <a:lnTo>
                  <a:pt x="111347" y="12343"/>
                </a:lnTo>
                <a:lnTo>
                  <a:pt x="111347" y="13744"/>
                </a:lnTo>
                <a:close/>
                <a:moveTo>
                  <a:pt x="115383" y="23551"/>
                </a:moveTo>
                <a:lnTo>
                  <a:pt x="111147" y="23551"/>
                </a:lnTo>
                <a:lnTo>
                  <a:pt x="108144" y="26553"/>
                </a:lnTo>
                <a:lnTo>
                  <a:pt x="108144" y="24185"/>
                </a:lnTo>
                <a:lnTo>
                  <a:pt x="110446" y="21883"/>
                </a:lnTo>
                <a:lnTo>
                  <a:pt x="113682" y="21883"/>
                </a:lnTo>
                <a:close/>
                <a:moveTo>
                  <a:pt x="117685" y="25886"/>
                </a:moveTo>
                <a:lnTo>
                  <a:pt x="112114" y="25886"/>
                </a:lnTo>
                <a:lnTo>
                  <a:pt x="108144" y="29822"/>
                </a:lnTo>
                <a:lnTo>
                  <a:pt x="108144" y="27654"/>
                </a:lnTo>
                <a:lnTo>
                  <a:pt x="111480" y="24352"/>
                </a:lnTo>
                <a:lnTo>
                  <a:pt x="116150" y="24352"/>
                </a:lnTo>
                <a:close/>
                <a:moveTo>
                  <a:pt x="130160" y="24352"/>
                </a:moveTo>
                <a:lnTo>
                  <a:pt x="134830" y="24352"/>
                </a:lnTo>
                <a:lnTo>
                  <a:pt x="138166" y="27654"/>
                </a:lnTo>
                <a:lnTo>
                  <a:pt x="138166" y="29822"/>
                </a:lnTo>
                <a:lnTo>
                  <a:pt x="134196" y="25886"/>
                </a:lnTo>
                <a:lnTo>
                  <a:pt x="128626" y="25886"/>
                </a:lnTo>
                <a:close/>
                <a:moveTo>
                  <a:pt x="132629" y="21883"/>
                </a:moveTo>
                <a:lnTo>
                  <a:pt x="135864" y="21883"/>
                </a:lnTo>
                <a:lnTo>
                  <a:pt x="138166" y="24185"/>
                </a:lnTo>
                <a:lnTo>
                  <a:pt x="138166" y="26553"/>
                </a:lnTo>
                <a:lnTo>
                  <a:pt x="135164" y="23551"/>
                </a:lnTo>
                <a:lnTo>
                  <a:pt x="130927" y="23551"/>
                </a:lnTo>
                <a:close/>
                <a:moveTo>
                  <a:pt x="134730" y="19782"/>
                </a:moveTo>
                <a:lnTo>
                  <a:pt x="136731" y="19782"/>
                </a:lnTo>
                <a:lnTo>
                  <a:pt x="138166" y="21216"/>
                </a:lnTo>
                <a:lnTo>
                  <a:pt x="138166" y="23051"/>
                </a:lnTo>
                <a:lnTo>
                  <a:pt x="136198" y="21083"/>
                </a:lnTo>
                <a:lnTo>
                  <a:pt x="133396" y="21083"/>
                </a:lnTo>
                <a:close/>
                <a:moveTo>
                  <a:pt x="134964" y="13744"/>
                </a:moveTo>
                <a:lnTo>
                  <a:pt x="134964" y="12343"/>
                </a:lnTo>
                <a:lnTo>
                  <a:pt x="137599" y="15012"/>
                </a:lnTo>
                <a:lnTo>
                  <a:pt x="133863" y="15012"/>
                </a:lnTo>
                <a:lnTo>
                  <a:pt x="134830" y="14011"/>
                </a:lnTo>
                <a:close/>
                <a:moveTo>
                  <a:pt x="142269" y="14011"/>
                </a:moveTo>
                <a:lnTo>
                  <a:pt x="143236" y="15012"/>
                </a:lnTo>
                <a:lnTo>
                  <a:pt x="139500" y="15012"/>
                </a:lnTo>
                <a:lnTo>
                  <a:pt x="142135" y="12343"/>
                </a:lnTo>
                <a:lnTo>
                  <a:pt x="142135" y="13744"/>
                </a:lnTo>
                <a:close/>
                <a:moveTo>
                  <a:pt x="146172" y="23551"/>
                </a:moveTo>
                <a:lnTo>
                  <a:pt x="142102" y="23551"/>
                </a:lnTo>
                <a:lnTo>
                  <a:pt x="141935" y="23551"/>
                </a:lnTo>
                <a:lnTo>
                  <a:pt x="138933" y="26553"/>
                </a:lnTo>
                <a:lnTo>
                  <a:pt x="138933" y="24185"/>
                </a:lnTo>
                <a:lnTo>
                  <a:pt x="141235" y="21883"/>
                </a:lnTo>
                <a:lnTo>
                  <a:pt x="144504" y="21883"/>
                </a:lnTo>
                <a:close/>
                <a:moveTo>
                  <a:pt x="148473" y="25886"/>
                </a:moveTo>
                <a:lnTo>
                  <a:pt x="143069" y="25886"/>
                </a:lnTo>
                <a:lnTo>
                  <a:pt x="142903" y="25886"/>
                </a:lnTo>
                <a:lnTo>
                  <a:pt x="138966" y="29822"/>
                </a:lnTo>
                <a:lnTo>
                  <a:pt x="138966" y="27654"/>
                </a:lnTo>
                <a:lnTo>
                  <a:pt x="142269" y="24352"/>
                </a:lnTo>
                <a:lnTo>
                  <a:pt x="146972" y="24352"/>
                </a:lnTo>
                <a:close/>
                <a:moveTo>
                  <a:pt x="165752" y="13744"/>
                </a:moveTo>
                <a:lnTo>
                  <a:pt x="165752" y="12343"/>
                </a:lnTo>
                <a:lnTo>
                  <a:pt x="168387" y="15012"/>
                </a:lnTo>
                <a:lnTo>
                  <a:pt x="164651" y="15012"/>
                </a:lnTo>
                <a:lnTo>
                  <a:pt x="165619" y="14011"/>
                </a:lnTo>
                <a:close/>
                <a:moveTo>
                  <a:pt x="173057" y="14011"/>
                </a:moveTo>
                <a:lnTo>
                  <a:pt x="174025" y="15012"/>
                </a:lnTo>
                <a:lnTo>
                  <a:pt x="170289" y="15012"/>
                </a:lnTo>
                <a:lnTo>
                  <a:pt x="172957" y="12343"/>
                </a:lnTo>
                <a:lnTo>
                  <a:pt x="172957" y="13744"/>
                </a:lnTo>
                <a:close/>
                <a:moveTo>
                  <a:pt x="176960" y="23551"/>
                </a:moveTo>
                <a:lnTo>
                  <a:pt x="172724" y="23551"/>
                </a:lnTo>
                <a:lnTo>
                  <a:pt x="169722" y="26553"/>
                </a:lnTo>
                <a:lnTo>
                  <a:pt x="169722" y="24185"/>
                </a:lnTo>
                <a:lnTo>
                  <a:pt x="172023" y="21883"/>
                </a:lnTo>
                <a:lnTo>
                  <a:pt x="175292" y="21883"/>
                </a:lnTo>
                <a:close/>
                <a:moveTo>
                  <a:pt x="179262" y="25886"/>
                </a:moveTo>
                <a:lnTo>
                  <a:pt x="173691" y="25886"/>
                </a:lnTo>
                <a:lnTo>
                  <a:pt x="169755" y="29822"/>
                </a:lnTo>
                <a:lnTo>
                  <a:pt x="169755" y="27654"/>
                </a:lnTo>
                <a:lnTo>
                  <a:pt x="173057" y="24352"/>
                </a:lnTo>
                <a:lnTo>
                  <a:pt x="177727" y="24352"/>
                </a:lnTo>
                <a:close/>
                <a:moveTo>
                  <a:pt x="191737" y="24352"/>
                </a:moveTo>
                <a:lnTo>
                  <a:pt x="196441" y="24352"/>
                </a:lnTo>
                <a:lnTo>
                  <a:pt x="199743" y="27654"/>
                </a:lnTo>
                <a:lnTo>
                  <a:pt x="199743" y="29822"/>
                </a:lnTo>
                <a:lnTo>
                  <a:pt x="195807" y="25886"/>
                </a:lnTo>
                <a:lnTo>
                  <a:pt x="190203" y="25886"/>
                </a:lnTo>
                <a:close/>
                <a:moveTo>
                  <a:pt x="194206" y="21883"/>
                </a:moveTo>
                <a:lnTo>
                  <a:pt x="197441" y="21883"/>
                </a:lnTo>
                <a:lnTo>
                  <a:pt x="199743" y="24185"/>
                </a:lnTo>
                <a:lnTo>
                  <a:pt x="199743" y="26553"/>
                </a:lnTo>
                <a:lnTo>
                  <a:pt x="196741" y="23551"/>
                </a:lnTo>
                <a:lnTo>
                  <a:pt x="192538" y="23551"/>
                </a:lnTo>
                <a:close/>
                <a:moveTo>
                  <a:pt x="196307" y="19782"/>
                </a:moveTo>
                <a:lnTo>
                  <a:pt x="198309" y="19782"/>
                </a:lnTo>
                <a:lnTo>
                  <a:pt x="199743" y="21216"/>
                </a:lnTo>
                <a:lnTo>
                  <a:pt x="199743" y="23051"/>
                </a:lnTo>
                <a:lnTo>
                  <a:pt x="197775" y="21083"/>
                </a:lnTo>
                <a:lnTo>
                  <a:pt x="195006" y="21083"/>
                </a:lnTo>
                <a:close/>
                <a:moveTo>
                  <a:pt x="196541" y="13744"/>
                </a:moveTo>
                <a:lnTo>
                  <a:pt x="196541" y="12343"/>
                </a:lnTo>
                <a:lnTo>
                  <a:pt x="199176" y="15012"/>
                </a:lnTo>
                <a:lnTo>
                  <a:pt x="195440" y="15012"/>
                </a:lnTo>
                <a:lnTo>
                  <a:pt x="196407" y="14011"/>
                </a:lnTo>
                <a:close/>
                <a:moveTo>
                  <a:pt x="203846" y="14011"/>
                </a:moveTo>
                <a:lnTo>
                  <a:pt x="204847" y="15012"/>
                </a:lnTo>
                <a:lnTo>
                  <a:pt x="201077" y="15012"/>
                </a:lnTo>
                <a:lnTo>
                  <a:pt x="203746" y="12343"/>
                </a:lnTo>
                <a:lnTo>
                  <a:pt x="203746" y="13744"/>
                </a:lnTo>
                <a:close/>
                <a:moveTo>
                  <a:pt x="207749" y="23551"/>
                </a:moveTo>
                <a:lnTo>
                  <a:pt x="203679" y="23551"/>
                </a:lnTo>
                <a:lnTo>
                  <a:pt x="203512" y="23551"/>
                </a:lnTo>
                <a:lnTo>
                  <a:pt x="200544" y="26553"/>
                </a:lnTo>
                <a:lnTo>
                  <a:pt x="200544" y="24185"/>
                </a:lnTo>
                <a:lnTo>
                  <a:pt x="202812" y="21883"/>
                </a:lnTo>
                <a:lnTo>
                  <a:pt x="206081" y="21883"/>
                </a:lnTo>
                <a:close/>
                <a:moveTo>
                  <a:pt x="210084" y="25886"/>
                </a:moveTo>
                <a:lnTo>
                  <a:pt x="204647" y="25886"/>
                </a:lnTo>
                <a:lnTo>
                  <a:pt x="204480" y="25886"/>
                </a:lnTo>
                <a:lnTo>
                  <a:pt x="200544" y="29822"/>
                </a:lnTo>
                <a:lnTo>
                  <a:pt x="200544" y="27654"/>
                </a:lnTo>
                <a:lnTo>
                  <a:pt x="203846" y="24352"/>
                </a:lnTo>
                <a:lnTo>
                  <a:pt x="208549" y="24352"/>
                </a:lnTo>
                <a:close/>
                <a:moveTo>
                  <a:pt x="224427" y="40263"/>
                </a:moveTo>
                <a:lnTo>
                  <a:pt x="224427" y="43499"/>
                </a:lnTo>
                <a:lnTo>
                  <a:pt x="222126" y="45800"/>
                </a:lnTo>
                <a:lnTo>
                  <a:pt x="219757" y="45800"/>
                </a:lnTo>
                <a:lnTo>
                  <a:pt x="222760" y="42798"/>
                </a:lnTo>
                <a:lnTo>
                  <a:pt x="222760" y="38562"/>
                </a:lnTo>
                <a:close/>
                <a:moveTo>
                  <a:pt x="226529" y="42365"/>
                </a:moveTo>
                <a:lnTo>
                  <a:pt x="226529" y="44366"/>
                </a:lnTo>
                <a:lnTo>
                  <a:pt x="225128" y="45800"/>
                </a:lnTo>
                <a:lnTo>
                  <a:pt x="223260" y="45800"/>
                </a:lnTo>
                <a:lnTo>
                  <a:pt x="225228" y="43832"/>
                </a:lnTo>
                <a:lnTo>
                  <a:pt x="225228" y="41030"/>
                </a:lnTo>
                <a:close/>
                <a:moveTo>
                  <a:pt x="222760" y="53806"/>
                </a:moveTo>
                <a:lnTo>
                  <a:pt x="222760" y="49570"/>
                </a:lnTo>
                <a:lnTo>
                  <a:pt x="219757" y="46568"/>
                </a:lnTo>
                <a:lnTo>
                  <a:pt x="222126" y="46568"/>
                </a:lnTo>
                <a:lnTo>
                  <a:pt x="224427" y="48869"/>
                </a:lnTo>
                <a:lnTo>
                  <a:pt x="224427" y="52105"/>
                </a:lnTo>
                <a:close/>
                <a:moveTo>
                  <a:pt x="220425" y="56108"/>
                </a:moveTo>
                <a:lnTo>
                  <a:pt x="220425" y="50537"/>
                </a:lnTo>
                <a:lnTo>
                  <a:pt x="216488" y="46568"/>
                </a:lnTo>
                <a:lnTo>
                  <a:pt x="218657" y="46568"/>
                </a:lnTo>
                <a:lnTo>
                  <a:pt x="221959" y="49903"/>
                </a:lnTo>
                <a:lnTo>
                  <a:pt x="221959" y="54573"/>
                </a:lnTo>
                <a:close/>
                <a:moveTo>
                  <a:pt x="224427" y="71052"/>
                </a:moveTo>
                <a:lnTo>
                  <a:pt x="224427" y="74287"/>
                </a:lnTo>
                <a:lnTo>
                  <a:pt x="222126" y="76589"/>
                </a:lnTo>
                <a:lnTo>
                  <a:pt x="219757" y="76589"/>
                </a:lnTo>
                <a:lnTo>
                  <a:pt x="222760" y="73587"/>
                </a:lnTo>
                <a:lnTo>
                  <a:pt x="222760" y="69351"/>
                </a:lnTo>
                <a:close/>
                <a:moveTo>
                  <a:pt x="226529" y="73153"/>
                </a:moveTo>
                <a:lnTo>
                  <a:pt x="226529" y="75155"/>
                </a:lnTo>
                <a:lnTo>
                  <a:pt x="225128" y="76589"/>
                </a:lnTo>
                <a:lnTo>
                  <a:pt x="223260" y="76589"/>
                </a:lnTo>
                <a:lnTo>
                  <a:pt x="225228" y="74621"/>
                </a:lnTo>
                <a:lnTo>
                  <a:pt x="225228" y="71819"/>
                </a:lnTo>
                <a:close/>
                <a:moveTo>
                  <a:pt x="222760" y="84595"/>
                </a:moveTo>
                <a:lnTo>
                  <a:pt x="222760" y="80358"/>
                </a:lnTo>
                <a:lnTo>
                  <a:pt x="219757" y="77356"/>
                </a:lnTo>
                <a:lnTo>
                  <a:pt x="222126" y="77356"/>
                </a:lnTo>
                <a:lnTo>
                  <a:pt x="224427" y="79658"/>
                </a:lnTo>
                <a:lnTo>
                  <a:pt x="224427" y="82894"/>
                </a:lnTo>
                <a:close/>
                <a:moveTo>
                  <a:pt x="220425" y="86896"/>
                </a:moveTo>
                <a:lnTo>
                  <a:pt x="220425" y="81326"/>
                </a:lnTo>
                <a:lnTo>
                  <a:pt x="216488" y="77356"/>
                </a:lnTo>
                <a:lnTo>
                  <a:pt x="218657" y="77356"/>
                </a:lnTo>
                <a:lnTo>
                  <a:pt x="221959" y="80692"/>
                </a:lnTo>
                <a:lnTo>
                  <a:pt x="221959" y="85362"/>
                </a:lnTo>
                <a:close/>
                <a:moveTo>
                  <a:pt x="200544" y="103075"/>
                </a:moveTo>
                <a:lnTo>
                  <a:pt x="201644" y="104175"/>
                </a:lnTo>
                <a:lnTo>
                  <a:pt x="201778" y="104175"/>
                </a:lnTo>
                <a:lnTo>
                  <a:pt x="203179" y="104175"/>
                </a:lnTo>
                <a:lnTo>
                  <a:pt x="200544" y="106811"/>
                </a:lnTo>
                <a:close/>
                <a:moveTo>
                  <a:pt x="199743" y="106811"/>
                </a:moveTo>
                <a:lnTo>
                  <a:pt x="197108" y="104175"/>
                </a:lnTo>
                <a:lnTo>
                  <a:pt x="198476" y="104175"/>
                </a:lnTo>
                <a:lnTo>
                  <a:pt x="198776" y="104042"/>
                </a:lnTo>
                <a:lnTo>
                  <a:pt x="199743" y="103075"/>
                </a:lnTo>
                <a:lnTo>
                  <a:pt x="199743" y="106811"/>
                </a:lnTo>
                <a:close/>
                <a:moveTo>
                  <a:pt x="168954" y="106811"/>
                </a:moveTo>
                <a:lnTo>
                  <a:pt x="166319" y="104175"/>
                </a:lnTo>
                <a:lnTo>
                  <a:pt x="167687" y="104175"/>
                </a:lnTo>
                <a:lnTo>
                  <a:pt x="167854" y="104175"/>
                </a:lnTo>
                <a:lnTo>
                  <a:pt x="168954" y="103075"/>
                </a:lnTo>
                <a:close/>
                <a:moveTo>
                  <a:pt x="138933" y="103075"/>
                </a:moveTo>
                <a:lnTo>
                  <a:pt x="140034" y="104175"/>
                </a:lnTo>
                <a:lnTo>
                  <a:pt x="140201" y="104175"/>
                </a:lnTo>
                <a:lnTo>
                  <a:pt x="141602" y="104175"/>
                </a:lnTo>
                <a:lnTo>
                  <a:pt x="138933" y="106811"/>
                </a:lnTo>
                <a:close/>
                <a:moveTo>
                  <a:pt x="138166" y="106811"/>
                </a:moveTo>
                <a:lnTo>
                  <a:pt x="135531" y="104175"/>
                </a:lnTo>
                <a:lnTo>
                  <a:pt x="136898" y="104175"/>
                </a:lnTo>
                <a:lnTo>
                  <a:pt x="137165" y="104042"/>
                </a:lnTo>
                <a:lnTo>
                  <a:pt x="138166" y="103075"/>
                </a:lnTo>
                <a:lnTo>
                  <a:pt x="138166" y="106811"/>
                </a:lnTo>
                <a:close/>
                <a:moveTo>
                  <a:pt x="107377" y="106811"/>
                </a:moveTo>
                <a:lnTo>
                  <a:pt x="104709" y="104175"/>
                </a:lnTo>
                <a:lnTo>
                  <a:pt x="106110" y="104175"/>
                </a:lnTo>
                <a:lnTo>
                  <a:pt x="106276" y="104175"/>
                </a:lnTo>
                <a:lnTo>
                  <a:pt x="107377" y="103075"/>
                </a:lnTo>
                <a:lnTo>
                  <a:pt x="107377" y="106811"/>
                </a:lnTo>
                <a:close/>
                <a:moveTo>
                  <a:pt x="77356" y="103075"/>
                </a:moveTo>
                <a:lnTo>
                  <a:pt x="78457" y="104175"/>
                </a:lnTo>
                <a:lnTo>
                  <a:pt x="78623" y="104175"/>
                </a:lnTo>
                <a:lnTo>
                  <a:pt x="79991" y="104175"/>
                </a:lnTo>
                <a:lnTo>
                  <a:pt x="77356" y="106811"/>
                </a:lnTo>
                <a:lnTo>
                  <a:pt x="77356" y="103075"/>
                </a:lnTo>
                <a:close/>
                <a:moveTo>
                  <a:pt x="76589" y="106811"/>
                </a:moveTo>
                <a:lnTo>
                  <a:pt x="73920" y="104175"/>
                </a:lnTo>
                <a:lnTo>
                  <a:pt x="75321" y="104175"/>
                </a:lnTo>
                <a:lnTo>
                  <a:pt x="75588" y="104042"/>
                </a:lnTo>
                <a:lnTo>
                  <a:pt x="76555" y="103075"/>
                </a:lnTo>
                <a:lnTo>
                  <a:pt x="76555" y="106811"/>
                </a:lnTo>
                <a:close/>
                <a:moveTo>
                  <a:pt x="45767" y="106811"/>
                </a:moveTo>
                <a:lnTo>
                  <a:pt x="43131" y="104175"/>
                </a:lnTo>
                <a:lnTo>
                  <a:pt x="44532" y="104175"/>
                </a:lnTo>
                <a:lnTo>
                  <a:pt x="44699" y="104175"/>
                </a:lnTo>
                <a:lnTo>
                  <a:pt x="45767" y="103075"/>
                </a:lnTo>
                <a:close/>
                <a:moveTo>
                  <a:pt x="21883" y="82927"/>
                </a:moveTo>
                <a:lnTo>
                  <a:pt x="21883" y="79658"/>
                </a:lnTo>
                <a:lnTo>
                  <a:pt x="24184" y="77356"/>
                </a:lnTo>
                <a:lnTo>
                  <a:pt x="26553" y="77356"/>
                </a:lnTo>
                <a:lnTo>
                  <a:pt x="23551" y="80358"/>
                </a:lnTo>
                <a:lnTo>
                  <a:pt x="23551" y="84595"/>
                </a:lnTo>
                <a:close/>
                <a:moveTo>
                  <a:pt x="19781" y="80792"/>
                </a:moveTo>
                <a:lnTo>
                  <a:pt x="19781" y="78791"/>
                </a:lnTo>
                <a:lnTo>
                  <a:pt x="21182" y="77356"/>
                </a:lnTo>
                <a:lnTo>
                  <a:pt x="23050" y="77356"/>
                </a:lnTo>
                <a:lnTo>
                  <a:pt x="21082" y="79324"/>
                </a:lnTo>
                <a:lnTo>
                  <a:pt x="21082" y="82126"/>
                </a:lnTo>
                <a:close/>
                <a:moveTo>
                  <a:pt x="23551" y="69351"/>
                </a:moveTo>
                <a:lnTo>
                  <a:pt x="23551" y="73587"/>
                </a:lnTo>
                <a:lnTo>
                  <a:pt x="26553" y="76589"/>
                </a:lnTo>
                <a:lnTo>
                  <a:pt x="24184" y="76589"/>
                </a:lnTo>
                <a:lnTo>
                  <a:pt x="21883" y="74287"/>
                </a:lnTo>
                <a:lnTo>
                  <a:pt x="21883" y="71052"/>
                </a:lnTo>
                <a:close/>
                <a:moveTo>
                  <a:pt x="25886" y="67049"/>
                </a:moveTo>
                <a:lnTo>
                  <a:pt x="25886" y="72620"/>
                </a:lnTo>
                <a:lnTo>
                  <a:pt x="29822" y="76589"/>
                </a:lnTo>
                <a:lnTo>
                  <a:pt x="27654" y="76589"/>
                </a:lnTo>
                <a:lnTo>
                  <a:pt x="24351" y="73253"/>
                </a:lnTo>
                <a:lnTo>
                  <a:pt x="24351" y="68583"/>
                </a:lnTo>
                <a:close/>
                <a:moveTo>
                  <a:pt x="21883" y="52105"/>
                </a:moveTo>
                <a:lnTo>
                  <a:pt x="21883" y="48869"/>
                </a:lnTo>
                <a:lnTo>
                  <a:pt x="24184" y="46568"/>
                </a:lnTo>
                <a:lnTo>
                  <a:pt x="26553" y="46568"/>
                </a:lnTo>
                <a:lnTo>
                  <a:pt x="23551" y="49570"/>
                </a:lnTo>
                <a:lnTo>
                  <a:pt x="23551" y="53806"/>
                </a:lnTo>
                <a:close/>
                <a:moveTo>
                  <a:pt x="19781" y="50003"/>
                </a:moveTo>
                <a:lnTo>
                  <a:pt x="19781" y="48002"/>
                </a:lnTo>
                <a:lnTo>
                  <a:pt x="21182" y="46568"/>
                </a:lnTo>
                <a:lnTo>
                  <a:pt x="23050" y="46568"/>
                </a:lnTo>
                <a:lnTo>
                  <a:pt x="21082" y="48536"/>
                </a:lnTo>
                <a:lnTo>
                  <a:pt x="21082" y="51338"/>
                </a:lnTo>
                <a:close/>
                <a:moveTo>
                  <a:pt x="23551" y="38562"/>
                </a:moveTo>
                <a:lnTo>
                  <a:pt x="23551" y="42798"/>
                </a:lnTo>
                <a:lnTo>
                  <a:pt x="26553" y="45800"/>
                </a:lnTo>
                <a:lnTo>
                  <a:pt x="24184" y="45800"/>
                </a:lnTo>
                <a:lnTo>
                  <a:pt x="21883" y="43499"/>
                </a:lnTo>
                <a:lnTo>
                  <a:pt x="21883" y="40230"/>
                </a:lnTo>
                <a:close/>
                <a:moveTo>
                  <a:pt x="25886" y="36260"/>
                </a:moveTo>
                <a:lnTo>
                  <a:pt x="25886" y="41831"/>
                </a:lnTo>
                <a:lnTo>
                  <a:pt x="29822" y="45800"/>
                </a:lnTo>
                <a:lnTo>
                  <a:pt x="27654" y="45800"/>
                </a:lnTo>
                <a:lnTo>
                  <a:pt x="24351" y="42465"/>
                </a:lnTo>
                <a:lnTo>
                  <a:pt x="24351" y="37795"/>
                </a:lnTo>
                <a:close/>
                <a:moveTo>
                  <a:pt x="45767" y="20082"/>
                </a:moveTo>
                <a:lnTo>
                  <a:pt x="44699" y="18981"/>
                </a:lnTo>
                <a:lnTo>
                  <a:pt x="44532" y="18981"/>
                </a:lnTo>
                <a:lnTo>
                  <a:pt x="43131" y="18981"/>
                </a:lnTo>
                <a:lnTo>
                  <a:pt x="45767" y="16346"/>
                </a:lnTo>
                <a:close/>
                <a:moveTo>
                  <a:pt x="46567" y="16346"/>
                </a:moveTo>
                <a:lnTo>
                  <a:pt x="49202" y="18981"/>
                </a:lnTo>
                <a:lnTo>
                  <a:pt x="47835" y="18981"/>
                </a:lnTo>
                <a:lnTo>
                  <a:pt x="47568" y="19115"/>
                </a:lnTo>
                <a:lnTo>
                  <a:pt x="46567" y="20082"/>
                </a:lnTo>
                <a:lnTo>
                  <a:pt x="46567" y="16346"/>
                </a:lnTo>
                <a:close/>
                <a:moveTo>
                  <a:pt x="77356" y="16346"/>
                </a:moveTo>
                <a:lnTo>
                  <a:pt x="80024" y="18981"/>
                </a:lnTo>
                <a:lnTo>
                  <a:pt x="78623" y="18981"/>
                </a:lnTo>
                <a:lnTo>
                  <a:pt x="78457" y="18981"/>
                </a:lnTo>
                <a:lnTo>
                  <a:pt x="77356" y="20082"/>
                </a:lnTo>
                <a:lnTo>
                  <a:pt x="77356" y="16346"/>
                </a:lnTo>
                <a:close/>
                <a:moveTo>
                  <a:pt x="107377" y="20082"/>
                </a:moveTo>
                <a:lnTo>
                  <a:pt x="106276" y="18981"/>
                </a:lnTo>
                <a:lnTo>
                  <a:pt x="106110" y="18981"/>
                </a:lnTo>
                <a:lnTo>
                  <a:pt x="104709" y="18981"/>
                </a:lnTo>
                <a:lnTo>
                  <a:pt x="107377" y="16346"/>
                </a:lnTo>
                <a:lnTo>
                  <a:pt x="107377" y="20082"/>
                </a:lnTo>
                <a:close/>
                <a:moveTo>
                  <a:pt x="108144" y="16346"/>
                </a:moveTo>
                <a:lnTo>
                  <a:pt x="110813" y="18981"/>
                </a:lnTo>
                <a:lnTo>
                  <a:pt x="109412" y="18981"/>
                </a:lnTo>
                <a:lnTo>
                  <a:pt x="109145" y="19115"/>
                </a:lnTo>
                <a:lnTo>
                  <a:pt x="108144" y="20082"/>
                </a:lnTo>
                <a:lnTo>
                  <a:pt x="108144" y="16346"/>
                </a:lnTo>
                <a:close/>
                <a:moveTo>
                  <a:pt x="138933" y="16346"/>
                </a:moveTo>
                <a:lnTo>
                  <a:pt x="141602" y="18981"/>
                </a:lnTo>
                <a:lnTo>
                  <a:pt x="140201" y="18981"/>
                </a:lnTo>
                <a:lnTo>
                  <a:pt x="140034" y="18981"/>
                </a:lnTo>
                <a:lnTo>
                  <a:pt x="138933" y="20082"/>
                </a:lnTo>
                <a:close/>
                <a:moveTo>
                  <a:pt x="168954" y="20082"/>
                </a:moveTo>
                <a:lnTo>
                  <a:pt x="167854" y="18981"/>
                </a:lnTo>
                <a:lnTo>
                  <a:pt x="167687" y="18981"/>
                </a:lnTo>
                <a:lnTo>
                  <a:pt x="166319" y="18981"/>
                </a:lnTo>
                <a:lnTo>
                  <a:pt x="168954" y="16346"/>
                </a:lnTo>
                <a:close/>
                <a:moveTo>
                  <a:pt x="169755" y="16346"/>
                </a:moveTo>
                <a:lnTo>
                  <a:pt x="172390" y="18981"/>
                </a:lnTo>
                <a:lnTo>
                  <a:pt x="170989" y="18981"/>
                </a:lnTo>
                <a:lnTo>
                  <a:pt x="170722" y="19115"/>
                </a:lnTo>
                <a:lnTo>
                  <a:pt x="169755" y="20082"/>
                </a:lnTo>
                <a:lnTo>
                  <a:pt x="169755" y="16346"/>
                </a:lnTo>
                <a:close/>
                <a:moveTo>
                  <a:pt x="200544" y="16346"/>
                </a:moveTo>
                <a:lnTo>
                  <a:pt x="203179" y="18981"/>
                </a:lnTo>
                <a:lnTo>
                  <a:pt x="201778" y="18981"/>
                </a:lnTo>
                <a:lnTo>
                  <a:pt x="201644" y="18981"/>
                </a:lnTo>
                <a:lnTo>
                  <a:pt x="200544" y="20082"/>
                </a:lnTo>
                <a:close/>
                <a:moveTo>
                  <a:pt x="219757" y="96170"/>
                </a:moveTo>
                <a:lnTo>
                  <a:pt x="218457" y="94902"/>
                </a:lnTo>
                <a:lnTo>
                  <a:pt x="218457" y="93568"/>
                </a:lnTo>
                <a:lnTo>
                  <a:pt x="219290" y="92767"/>
                </a:lnTo>
                <a:lnTo>
                  <a:pt x="221092" y="92767"/>
                </a:lnTo>
                <a:lnTo>
                  <a:pt x="219757" y="94102"/>
                </a:lnTo>
                <a:lnTo>
                  <a:pt x="219757" y="96170"/>
                </a:lnTo>
                <a:close/>
                <a:moveTo>
                  <a:pt x="215521" y="95403"/>
                </a:moveTo>
                <a:lnTo>
                  <a:pt x="214654" y="94502"/>
                </a:lnTo>
                <a:lnTo>
                  <a:pt x="213386" y="94502"/>
                </a:lnTo>
                <a:lnTo>
                  <a:pt x="213386" y="93434"/>
                </a:lnTo>
                <a:lnTo>
                  <a:pt x="213286" y="93134"/>
                </a:lnTo>
                <a:lnTo>
                  <a:pt x="212486" y="92367"/>
                </a:lnTo>
                <a:lnTo>
                  <a:pt x="213286" y="91600"/>
                </a:lnTo>
                <a:lnTo>
                  <a:pt x="213386" y="91333"/>
                </a:lnTo>
                <a:lnTo>
                  <a:pt x="213386" y="90232"/>
                </a:lnTo>
                <a:lnTo>
                  <a:pt x="214654" y="90232"/>
                </a:lnTo>
                <a:lnTo>
                  <a:pt x="215521" y="89332"/>
                </a:lnTo>
                <a:lnTo>
                  <a:pt x="216422" y="90232"/>
                </a:lnTo>
                <a:lnTo>
                  <a:pt x="217689" y="90232"/>
                </a:lnTo>
                <a:lnTo>
                  <a:pt x="217689" y="91333"/>
                </a:lnTo>
                <a:lnTo>
                  <a:pt x="217789" y="91600"/>
                </a:lnTo>
                <a:lnTo>
                  <a:pt x="218557" y="92367"/>
                </a:lnTo>
                <a:lnTo>
                  <a:pt x="217789" y="93134"/>
                </a:lnTo>
                <a:lnTo>
                  <a:pt x="217689" y="93434"/>
                </a:lnTo>
                <a:lnTo>
                  <a:pt x="217689" y="94502"/>
                </a:lnTo>
                <a:lnTo>
                  <a:pt x="216422" y="94502"/>
                </a:lnTo>
                <a:close/>
                <a:moveTo>
                  <a:pt x="211318" y="96170"/>
                </a:moveTo>
                <a:lnTo>
                  <a:pt x="211318" y="94135"/>
                </a:lnTo>
                <a:lnTo>
                  <a:pt x="209950" y="92767"/>
                </a:lnTo>
                <a:lnTo>
                  <a:pt x="211785" y="92767"/>
                </a:lnTo>
                <a:lnTo>
                  <a:pt x="212586" y="93601"/>
                </a:lnTo>
                <a:lnTo>
                  <a:pt x="212586" y="94902"/>
                </a:lnTo>
                <a:close/>
                <a:moveTo>
                  <a:pt x="188969" y="96170"/>
                </a:moveTo>
                <a:lnTo>
                  <a:pt x="187668" y="94902"/>
                </a:lnTo>
                <a:lnTo>
                  <a:pt x="187668" y="93568"/>
                </a:lnTo>
                <a:lnTo>
                  <a:pt x="188502" y="92767"/>
                </a:lnTo>
                <a:lnTo>
                  <a:pt x="190303" y="92767"/>
                </a:lnTo>
                <a:lnTo>
                  <a:pt x="188969" y="94102"/>
                </a:lnTo>
                <a:lnTo>
                  <a:pt x="188969" y="96170"/>
                </a:lnTo>
                <a:close/>
                <a:moveTo>
                  <a:pt x="184732" y="95403"/>
                </a:moveTo>
                <a:lnTo>
                  <a:pt x="183865" y="94502"/>
                </a:lnTo>
                <a:lnTo>
                  <a:pt x="182598" y="94502"/>
                </a:lnTo>
                <a:lnTo>
                  <a:pt x="182598" y="93434"/>
                </a:lnTo>
                <a:lnTo>
                  <a:pt x="182464" y="93134"/>
                </a:lnTo>
                <a:lnTo>
                  <a:pt x="181697" y="92367"/>
                </a:lnTo>
                <a:lnTo>
                  <a:pt x="182464" y="91600"/>
                </a:lnTo>
                <a:lnTo>
                  <a:pt x="182598" y="91333"/>
                </a:lnTo>
                <a:lnTo>
                  <a:pt x="182598" y="90232"/>
                </a:lnTo>
                <a:lnTo>
                  <a:pt x="183865" y="90232"/>
                </a:lnTo>
                <a:lnTo>
                  <a:pt x="184732" y="89332"/>
                </a:lnTo>
                <a:lnTo>
                  <a:pt x="185633" y="90232"/>
                </a:lnTo>
                <a:lnTo>
                  <a:pt x="186901" y="90232"/>
                </a:lnTo>
                <a:lnTo>
                  <a:pt x="186901" y="91333"/>
                </a:lnTo>
                <a:lnTo>
                  <a:pt x="187001" y="91600"/>
                </a:lnTo>
                <a:lnTo>
                  <a:pt x="187768" y="92367"/>
                </a:lnTo>
                <a:lnTo>
                  <a:pt x="187001" y="93134"/>
                </a:lnTo>
                <a:lnTo>
                  <a:pt x="186901" y="93434"/>
                </a:lnTo>
                <a:lnTo>
                  <a:pt x="186901" y="94502"/>
                </a:lnTo>
                <a:lnTo>
                  <a:pt x="185633" y="94502"/>
                </a:lnTo>
                <a:close/>
                <a:moveTo>
                  <a:pt x="180529" y="96170"/>
                </a:moveTo>
                <a:lnTo>
                  <a:pt x="180529" y="94135"/>
                </a:lnTo>
                <a:lnTo>
                  <a:pt x="179162" y="92767"/>
                </a:lnTo>
                <a:lnTo>
                  <a:pt x="180996" y="92767"/>
                </a:lnTo>
                <a:lnTo>
                  <a:pt x="181797" y="93601"/>
                </a:lnTo>
                <a:lnTo>
                  <a:pt x="181797" y="94902"/>
                </a:lnTo>
                <a:close/>
                <a:moveTo>
                  <a:pt x="158180" y="96170"/>
                </a:moveTo>
                <a:lnTo>
                  <a:pt x="156879" y="94902"/>
                </a:lnTo>
                <a:lnTo>
                  <a:pt x="156879" y="93568"/>
                </a:lnTo>
                <a:lnTo>
                  <a:pt x="157713" y="92767"/>
                </a:lnTo>
                <a:lnTo>
                  <a:pt x="159514" y="92767"/>
                </a:lnTo>
                <a:lnTo>
                  <a:pt x="158180" y="94102"/>
                </a:lnTo>
                <a:lnTo>
                  <a:pt x="158180" y="96170"/>
                </a:lnTo>
                <a:close/>
                <a:moveTo>
                  <a:pt x="153944" y="95403"/>
                </a:moveTo>
                <a:lnTo>
                  <a:pt x="153076" y="94502"/>
                </a:lnTo>
                <a:lnTo>
                  <a:pt x="151809" y="94502"/>
                </a:lnTo>
                <a:lnTo>
                  <a:pt x="151809" y="93434"/>
                </a:lnTo>
                <a:lnTo>
                  <a:pt x="151675" y="93134"/>
                </a:lnTo>
                <a:lnTo>
                  <a:pt x="150908" y="92367"/>
                </a:lnTo>
                <a:lnTo>
                  <a:pt x="151675" y="91600"/>
                </a:lnTo>
                <a:lnTo>
                  <a:pt x="151809" y="91333"/>
                </a:lnTo>
                <a:lnTo>
                  <a:pt x="151809" y="90232"/>
                </a:lnTo>
                <a:lnTo>
                  <a:pt x="153076" y="90232"/>
                </a:lnTo>
                <a:lnTo>
                  <a:pt x="153944" y="89332"/>
                </a:lnTo>
                <a:lnTo>
                  <a:pt x="154844" y="90232"/>
                </a:lnTo>
                <a:lnTo>
                  <a:pt x="156112" y="90232"/>
                </a:lnTo>
                <a:lnTo>
                  <a:pt x="156112" y="91333"/>
                </a:lnTo>
                <a:lnTo>
                  <a:pt x="156212" y="91600"/>
                </a:lnTo>
                <a:lnTo>
                  <a:pt x="156979" y="92367"/>
                </a:lnTo>
                <a:lnTo>
                  <a:pt x="156212" y="93134"/>
                </a:lnTo>
                <a:lnTo>
                  <a:pt x="156112" y="93434"/>
                </a:lnTo>
                <a:lnTo>
                  <a:pt x="156112" y="94502"/>
                </a:lnTo>
                <a:lnTo>
                  <a:pt x="154844" y="94502"/>
                </a:lnTo>
                <a:close/>
                <a:moveTo>
                  <a:pt x="149741" y="96170"/>
                </a:moveTo>
                <a:lnTo>
                  <a:pt x="149741" y="94135"/>
                </a:lnTo>
                <a:lnTo>
                  <a:pt x="148373" y="92767"/>
                </a:lnTo>
                <a:lnTo>
                  <a:pt x="150208" y="92767"/>
                </a:lnTo>
                <a:lnTo>
                  <a:pt x="151008" y="93601"/>
                </a:lnTo>
                <a:lnTo>
                  <a:pt x="151008" y="94902"/>
                </a:lnTo>
                <a:close/>
                <a:moveTo>
                  <a:pt x="127391" y="96170"/>
                </a:moveTo>
                <a:lnTo>
                  <a:pt x="126091" y="94902"/>
                </a:lnTo>
                <a:lnTo>
                  <a:pt x="126091" y="93568"/>
                </a:lnTo>
                <a:lnTo>
                  <a:pt x="126924" y="92767"/>
                </a:lnTo>
                <a:lnTo>
                  <a:pt x="128726" y="92767"/>
                </a:lnTo>
                <a:lnTo>
                  <a:pt x="127391" y="94102"/>
                </a:lnTo>
                <a:lnTo>
                  <a:pt x="127391" y="96170"/>
                </a:lnTo>
                <a:close/>
                <a:moveTo>
                  <a:pt x="123155" y="95403"/>
                </a:moveTo>
                <a:lnTo>
                  <a:pt x="122254" y="94502"/>
                </a:lnTo>
                <a:lnTo>
                  <a:pt x="121020" y="94502"/>
                </a:lnTo>
                <a:lnTo>
                  <a:pt x="121020" y="93434"/>
                </a:lnTo>
                <a:lnTo>
                  <a:pt x="120887" y="93134"/>
                </a:lnTo>
                <a:lnTo>
                  <a:pt x="120120" y="92367"/>
                </a:lnTo>
                <a:lnTo>
                  <a:pt x="120887" y="91600"/>
                </a:lnTo>
                <a:lnTo>
                  <a:pt x="121020" y="91333"/>
                </a:lnTo>
                <a:lnTo>
                  <a:pt x="121020" y="90232"/>
                </a:lnTo>
                <a:lnTo>
                  <a:pt x="122254" y="90232"/>
                </a:lnTo>
                <a:lnTo>
                  <a:pt x="123155" y="89332"/>
                </a:lnTo>
                <a:lnTo>
                  <a:pt x="124056" y="90232"/>
                </a:lnTo>
                <a:lnTo>
                  <a:pt x="125290" y="90232"/>
                </a:lnTo>
                <a:lnTo>
                  <a:pt x="125290" y="91333"/>
                </a:lnTo>
                <a:lnTo>
                  <a:pt x="125423" y="91600"/>
                </a:lnTo>
                <a:lnTo>
                  <a:pt x="126191" y="92367"/>
                </a:lnTo>
                <a:lnTo>
                  <a:pt x="125423" y="93134"/>
                </a:lnTo>
                <a:lnTo>
                  <a:pt x="125290" y="93434"/>
                </a:lnTo>
                <a:lnTo>
                  <a:pt x="125290" y="94502"/>
                </a:lnTo>
                <a:lnTo>
                  <a:pt x="124056" y="94502"/>
                </a:lnTo>
                <a:close/>
                <a:moveTo>
                  <a:pt x="118952" y="96170"/>
                </a:moveTo>
                <a:lnTo>
                  <a:pt x="118952" y="94135"/>
                </a:lnTo>
                <a:lnTo>
                  <a:pt x="117584" y="92767"/>
                </a:lnTo>
                <a:lnTo>
                  <a:pt x="119386" y="92767"/>
                </a:lnTo>
                <a:lnTo>
                  <a:pt x="120220" y="93601"/>
                </a:lnTo>
                <a:lnTo>
                  <a:pt x="120220" y="94902"/>
                </a:lnTo>
                <a:close/>
                <a:moveTo>
                  <a:pt x="96569" y="96170"/>
                </a:moveTo>
                <a:lnTo>
                  <a:pt x="95302" y="94902"/>
                </a:lnTo>
                <a:lnTo>
                  <a:pt x="95302" y="93568"/>
                </a:lnTo>
                <a:lnTo>
                  <a:pt x="96136" y="92767"/>
                </a:lnTo>
                <a:lnTo>
                  <a:pt x="97937" y="92767"/>
                </a:lnTo>
                <a:lnTo>
                  <a:pt x="96569" y="94102"/>
                </a:lnTo>
                <a:lnTo>
                  <a:pt x="96569" y="96170"/>
                </a:lnTo>
                <a:close/>
                <a:moveTo>
                  <a:pt x="92366" y="95403"/>
                </a:moveTo>
                <a:lnTo>
                  <a:pt x="91466" y="94502"/>
                </a:lnTo>
                <a:lnTo>
                  <a:pt x="90232" y="94502"/>
                </a:lnTo>
                <a:lnTo>
                  <a:pt x="90232" y="93434"/>
                </a:lnTo>
                <a:lnTo>
                  <a:pt x="90098" y="93134"/>
                </a:lnTo>
                <a:lnTo>
                  <a:pt x="89331" y="92367"/>
                </a:lnTo>
                <a:lnTo>
                  <a:pt x="90098" y="91600"/>
                </a:lnTo>
                <a:lnTo>
                  <a:pt x="90232" y="91333"/>
                </a:lnTo>
                <a:lnTo>
                  <a:pt x="90232" y="90232"/>
                </a:lnTo>
                <a:lnTo>
                  <a:pt x="91466" y="90232"/>
                </a:lnTo>
                <a:lnTo>
                  <a:pt x="92366" y="89332"/>
                </a:lnTo>
                <a:lnTo>
                  <a:pt x="93267" y="90232"/>
                </a:lnTo>
                <a:lnTo>
                  <a:pt x="94501" y="90232"/>
                </a:lnTo>
                <a:lnTo>
                  <a:pt x="94501" y="91333"/>
                </a:lnTo>
                <a:lnTo>
                  <a:pt x="94635" y="91600"/>
                </a:lnTo>
                <a:lnTo>
                  <a:pt x="95402" y="92367"/>
                </a:lnTo>
                <a:lnTo>
                  <a:pt x="94635" y="93134"/>
                </a:lnTo>
                <a:lnTo>
                  <a:pt x="94501" y="93434"/>
                </a:lnTo>
                <a:lnTo>
                  <a:pt x="94501" y="94502"/>
                </a:lnTo>
                <a:lnTo>
                  <a:pt x="93267" y="94502"/>
                </a:lnTo>
                <a:close/>
                <a:moveTo>
                  <a:pt x="88130" y="96170"/>
                </a:moveTo>
                <a:lnTo>
                  <a:pt x="88130" y="94135"/>
                </a:lnTo>
                <a:lnTo>
                  <a:pt x="86796" y="92767"/>
                </a:lnTo>
                <a:lnTo>
                  <a:pt x="88597" y="92767"/>
                </a:lnTo>
                <a:lnTo>
                  <a:pt x="89431" y="93601"/>
                </a:lnTo>
                <a:lnTo>
                  <a:pt x="89431" y="94902"/>
                </a:lnTo>
                <a:close/>
                <a:moveTo>
                  <a:pt x="65781" y="96170"/>
                </a:moveTo>
                <a:lnTo>
                  <a:pt x="64513" y="94902"/>
                </a:lnTo>
                <a:lnTo>
                  <a:pt x="64513" y="93568"/>
                </a:lnTo>
                <a:lnTo>
                  <a:pt x="65347" y="92767"/>
                </a:lnTo>
                <a:lnTo>
                  <a:pt x="67148" y="92767"/>
                </a:lnTo>
                <a:lnTo>
                  <a:pt x="65781" y="94102"/>
                </a:lnTo>
                <a:close/>
                <a:moveTo>
                  <a:pt x="61578" y="95403"/>
                </a:moveTo>
                <a:lnTo>
                  <a:pt x="60677" y="94502"/>
                </a:lnTo>
                <a:lnTo>
                  <a:pt x="59410" y="94502"/>
                </a:lnTo>
                <a:lnTo>
                  <a:pt x="59410" y="93434"/>
                </a:lnTo>
                <a:lnTo>
                  <a:pt x="59310" y="93134"/>
                </a:lnTo>
                <a:lnTo>
                  <a:pt x="58542" y="92367"/>
                </a:lnTo>
                <a:lnTo>
                  <a:pt x="59310" y="91600"/>
                </a:lnTo>
                <a:lnTo>
                  <a:pt x="59410" y="91333"/>
                </a:lnTo>
                <a:lnTo>
                  <a:pt x="59410" y="90232"/>
                </a:lnTo>
                <a:lnTo>
                  <a:pt x="60677" y="90232"/>
                </a:lnTo>
                <a:lnTo>
                  <a:pt x="61578" y="89332"/>
                </a:lnTo>
                <a:lnTo>
                  <a:pt x="62445" y="90232"/>
                </a:lnTo>
                <a:lnTo>
                  <a:pt x="63713" y="90232"/>
                </a:lnTo>
                <a:lnTo>
                  <a:pt x="63713" y="91333"/>
                </a:lnTo>
                <a:lnTo>
                  <a:pt x="63846" y="91600"/>
                </a:lnTo>
                <a:lnTo>
                  <a:pt x="64613" y="92367"/>
                </a:lnTo>
                <a:lnTo>
                  <a:pt x="63846" y="93134"/>
                </a:lnTo>
                <a:lnTo>
                  <a:pt x="63713" y="93434"/>
                </a:lnTo>
                <a:lnTo>
                  <a:pt x="63713" y="94502"/>
                </a:lnTo>
                <a:lnTo>
                  <a:pt x="62445" y="94502"/>
                </a:lnTo>
                <a:close/>
                <a:moveTo>
                  <a:pt x="57341" y="96170"/>
                </a:moveTo>
                <a:lnTo>
                  <a:pt x="57341" y="94135"/>
                </a:lnTo>
                <a:lnTo>
                  <a:pt x="56007" y="92767"/>
                </a:lnTo>
                <a:lnTo>
                  <a:pt x="57808" y="92767"/>
                </a:lnTo>
                <a:lnTo>
                  <a:pt x="58642" y="93601"/>
                </a:lnTo>
                <a:lnTo>
                  <a:pt x="58642" y="94902"/>
                </a:lnTo>
                <a:close/>
                <a:moveTo>
                  <a:pt x="34992" y="96170"/>
                </a:moveTo>
                <a:lnTo>
                  <a:pt x="33725" y="94902"/>
                </a:lnTo>
                <a:lnTo>
                  <a:pt x="33725" y="93568"/>
                </a:lnTo>
                <a:lnTo>
                  <a:pt x="34525" y="92767"/>
                </a:lnTo>
                <a:lnTo>
                  <a:pt x="36360" y="92767"/>
                </a:lnTo>
                <a:lnTo>
                  <a:pt x="34992" y="94102"/>
                </a:lnTo>
                <a:close/>
                <a:moveTo>
                  <a:pt x="30789" y="95403"/>
                </a:moveTo>
                <a:lnTo>
                  <a:pt x="29889" y="94502"/>
                </a:lnTo>
                <a:lnTo>
                  <a:pt x="28621" y="94502"/>
                </a:lnTo>
                <a:lnTo>
                  <a:pt x="28621" y="93434"/>
                </a:lnTo>
                <a:lnTo>
                  <a:pt x="28521" y="93134"/>
                </a:lnTo>
                <a:lnTo>
                  <a:pt x="27754" y="92367"/>
                </a:lnTo>
                <a:lnTo>
                  <a:pt x="28521" y="91600"/>
                </a:lnTo>
                <a:lnTo>
                  <a:pt x="28621" y="91333"/>
                </a:lnTo>
                <a:lnTo>
                  <a:pt x="28621" y="90232"/>
                </a:lnTo>
                <a:lnTo>
                  <a:pt x="29889" y="90232"/>
                </a:lnTo>
                <a:lnTo>
                  <a:pt x="30789" y="89332"/>
                </a:lnTo>
                <a:lnTo>
                  <a:pt x="31656" y="90232"/>
                </a:lnTo>
                <a:lnTo>
                  <a:pt x="32924" y="90232"/>
                </a:lnTo>
                <a:lnTo>
                  <a:pt x="32924" y="91333"/>
                </a:lnTo>
                <a:lnTo>
                  <a:pt x="33057" y="91600"/>
                </a:lnTo>
                <a:lnTo>
                  <a:pt x="33825" y="92367"/>
                </a:lnTo>
                <a:lnTo>
                  <a:pt x="33057" y="93134"/>
                </a:lnTo>
                <a:lnTo>
                  <a:pt x="32924" y="93434"/>
                </a:lnTo>
                <a:lnTo>
                  <a:pt x="32924" y="94502"/>
                </a:lnTo>
                <a:lnTo>
                  <a:pt x="31656" y="94502"/>
                </a:lnTo>
                <a:close/>
                <a:moveTo>
                  <a:pt x="26553" y="96170"/>
                </a:moveTo>
                <a:lnTo>
                  <a:pt x="26553" y="94135"/>
                </a:lnTo>
                <a:lnTo>
                  <a:pt x="25219" y="92767"/>
                </a:lnTo>
                <a:lnTo>
                  <a:pt x="27020" y="92767"/>
                </a:lnTo>
                <a:lnTo>
                  <a:pt x="27854" y="93601"/>
                </a:lnTo>
                <a:lnTo>
                  <a:pt x="27854" y="94902"/>
                </a:lnTo>
                <a:close/>
                <a:moveTo>
                  <a:pt x="26553" y="26987"/>
                </a:moveTo>
                <a:lnTo>
                  <a:pt x="27854" y="28254"/>
                </a:lnTo>
                <a:lnTo>
                  <a:pt x="27854" y="29555"/>
                </a:lnTo>
                <a:lnTo>
                  <a:pt x="27020" y="30389"/>
                </a:lnTo>
                <a:lnTo>
                  <a:pt x="25219" y="30389"/>
                </a:lnTo>
                <a:lnTo>
                  <a:pt x="26553" y="29055"/>
                </a:lnTo>
                <a:lnTo>
                  <a:pt x="26553" y="26987"/>
                </a:lnTo>
                <a:close/>
                <a:moveTo>
                  <a:pt x="30789" y="27754"/>
                </a:moveTo>
                <a:lnTo>
                  <a:pt x="31656" y="28655"/>
                </a:lnTo>
                <a:lnTo>
                  <a:pt x="32924" y="28655"/>
                </a:lnTo>
                <a:lnTo>
                  <a:pt x="32924" y="29722"/>
                </a:lnTo>
                <a:lnTo>
                  <a:pt x="33057" y="30022"/>
                </a:lnTo>
                <a:lnTo>
                  <a:pt x="33825" y="30790"/>
                </a:lnTo>
                <a:lnTo>
                  <a:pt x="33057" y="31557"/>
                </a:lnTo>
                <a:lnTo>
                  <a:pt x="32924" y="31824"/>
                </a:lnTo>
                <a:lnTo>
                  <a:pt x="32924" y="32924"/>
                </a:lnTo>
                <a:lnTo>
                  <a:pt x="31656" y="32924"/>
                </a:lnTo>
                <a:lnTo>
                  <a:pt x="30789" y="33825"/>
                </a:lnTo>
                <a:lnTo>
                  <a:pt x="29889" y="32924"/>
                </a:lnTo>
                <a:lnTo>
                  <a:pt x="28621" y="32924"/>
                </a:lnTo>
                <a:lnTo>
                  <a:pt x="28621" y="31824"/>
                </a:lnTo>
                <a:lnTo>
                  <a:pt x="28521" y="31557"/>
                </a:lnTo>
                <a:lnTo>
                  <a:pt x="27754" y="30790"/>
                </a:lnTo>
                <a:lnTo>
                  <a:pt x="28521" y="30022"/>
                </a:lnTo>
                <a:lnTo>
                  <a:pt x="28621" y="29722"/>
                </a:lnTo>
                <a:lnTo>
                  <a:pt x="28621" y="28655"/>
                </a:lnTo>
                <a:lnTo>
                  <a:pt x="29889" y="28655"/>
                </a:lnTo>
                <a:close/>
                <a:moveTo>
                  <a:pt x="34992" y="26987"/>
                </a:moveTo>
                <a:lnTo>
                  <a:pt x="34992" y="29022"/>
                </a:lnTo>
                <a:lnTo>
                  <a:pt x="36360" y="30389"/>
                </a:lnTo>
                <a:lnTo>
                  <a:pt x="34525" y="30389"/>
                </a:lnTo>
                <a:lnTo>
                  <a:pt x="33725" y="29555"/>
                </a:lnTo>
                <a:lnTo>
                  <a:pt x="33725" y="28254"/>
                </a:lnTo>
                <a:close/>
                <a:moveTo>
                  <a:pt x="57341" y="26987"/>
                </a:moveTo>
                <a:lnTo>
                  <a:pt x="58642" y="28254"/>
                </a:lnTo>
                <a:lnTo>
                  <a:pt x="58642" y="29555"/>
                </a:lnTo>
                <a:lnTo>
                  <a:pt x="57808" y="30389"/>
                </a:lnTo>
                <a:lnTo>
                  <a:pt x="56007" y="30389"/>
                </a:lnTo>
                <a:lnTo>
                  <a:pt x="57341" y="29055"/>
                </a:lnTo>
                <a:close/>
                <a:moveTo>
                  <a:pt x="61578" y="27754"/>
                </a:moveTo>
                <a:lnTo>
                  <a:pt x="62445" y="28655"/>
                </a:lnTo>
                <a:lnTo>
                  <a:pt x="63713" y="28655"/>
                </a:lnTo>
                <a:lnTo>
                  <a:pt x="63713" y="29722"/>
                </a:lnTo>
                <a:lnTo>
                  <a:pt x="63846" y="30022"/>
                </a:lnTo>
                <a:lnTo>
                  <a:pt x="64613" y="30790"/>
                </a:lnTo>
                <a:lnTo>
                  <a:pt x="63846" y="31557"/>
                </a:lnTo>
                <a:lnTo>
                  <a:pt x="63713" y="31824"/>
                </a:lnTo>
                <a:lnTo>
                  <a:pt x="63713" y="32924"/>
                </a:lnTo>
                <a:lnTo>
                  <a:pt x="62445" y="32924"/>
                </a:lnTo>
                <a:lnTo>
                  <a:pt x="61578" y="33825"/>
                </a:lnTo>
                <a:lnTo>
                  <a:pt x="60677" y="32924"/>
                </a:lnTo>
                <a:lnTo>
                  <a:pt x="59410" y="32924"/>
                </a:lnTo>
                <a:lnTo>
                  <a:pt x="59410" y="31824"/>
                </a:lnTo>
                <a:lnTo>
                  <a:pt x="59310" y="31557"/>
                </a:lnTo>
                <a:lnTo>
                  <a:pt x="58542" y="30790"/>
                </a:lnTo>
                <a:lnTo>
                  <a:pt x="59310" y="30022"/>
                </a:lnTo>
                <a:lnTo>
                  <a:pt x="59410" y="29722"/>
                </a:lnTo>
                <a:lnTo>
                  <a:pt x="59410" y="28655"/>
                </a:lnTo>
                <a:lnTo>
                  <a:pt x="60677" y="28655"/>
                </a:lnTo>
                <a:close/>
                <a:moveTo>
                  <a:pt x="65781" y="26987"/>
                </a:moveTo>
                <a:lnTo>
                  <a:pt x="65781" y="29022"/>
                </a:lnTo>
                <a:lnTo>
                  <a:pt x="67148" y="30389"/>
                </a:lnTo>
                <a:lnTo>
                  <a:pt x="65347" y="30389"/>
                </a:lnTo>
                <a:lnTo>
                  <a:pt x="64513" y="29555"/>
                </a:lnTo>
                <a:lnTo>
                  <a:pt x="64513" y="28254"/>
                </a:lnTo>
                <a:close/>
                <a:moveTo>
                  <a:pt x="88130" y="26987"/>
                </a:moveTo>
                <a:lnTo>
                  <a:pt x="89431" y="28254"/>
                </a:lnTo>
                <a:lnTo>
                  <a:pt x="89431" y="29555"/>
                </a:lnTo>
                <a:lnTo>
                  <a:pt x="88597" y="30389"/>
                </a:lnTo>
                <a:lnTo>
                  <a:pt x="86796" y="30389"/>
                </a:lnTo>
                <a:lnTo>
                  <a:pt x="88130" y="29055"/>
                </a:lnTo>
                <a:lnTo>
                  <a:pt x="88130" y="26987"/>
                </a:lnTo>
                <a:close/>
                <a:moveTo>
                  <a:pt x="92366" y="27754"/>
                </a:moveTo>
                <a:lnTo>
                  <a:pt x="93267" y="28655"/>
                </a:lnTo>
                <a:lnTo>
                  <a:pt x="94501" y="28655"/>
                </a:lnTo>
                <a:lnTo>
                  <a:pt x="94501" y="29722"/>
                </a:lnTo>
                <a:lnTo>
                  <a:pt x="94635" y="30022"/>
                </a:lnTo>
                <a:lnTo>
                  <a:pt x="95402" y="30790"/>
                </a:lnTo>
                <a:lnTo>
                  <a:pt x="94635" y="31557"/>
                </a:lnTo>
                <a:lnTo>
                  <a:pt x="94501" y="31824"/>
                </a:lnTo>
                <a:lnTo>
                  <a:pt x="94501" y="32924"/>
                </a:lnTo>
                <a:lnTo>
                  <a:pt x="93267" y="32924"/>
                </a:lnTo>
                <a:lnTo>
                  <a:pt x="92366" y="33825"/>
                </a:lnTo>
                <a:lnTo>
                  <a:pt x="91466" y="32924"/>
                </a:lnTo>
                <a:lnTo>
                  <a:pt x="90232" y="32924"/>
                </a:lnTo>
                <a:lnTo>
                  <a:pt x="90232" y="31824"/>
                </a:lnTo>
                <a:lnTo>
                  <a:pt x="90098" y="31557"/>
                </a:lnTo>
                <a:lnTo>
                  <a:pt x="89331" y="30790"/>
                </a:lnTo>
                <a:lnTo>
                  <a:pt x="90098" y="30022"/>
                </a:lnTo>
                <a:lnTo>
                  <a:pt x="90232" y="29722"/>
                </a:lnTo>
                <a:lnTo>
                  <a:pt x="90232" y="28655"/>
                </a:lnTo>
                <a:lnTo>
                  <a:pt x="91466" y="28655"/>
                </a:lnTo>
                <a:close/>
                <a:moveTo>
                  <a:pt x="96569" y="26987"/>
                </a:moveTo>
                <a:lnTo>
                  <a:pt x="96569" y="29022"/>
                </a:lnTo>
                <a:lnTo>
                  <a:pt x="97937" y="30389"/>
                </a:lnTo>
                <a:lnTo>
                  <a:pt x="96136" y="30389"/>
                </a:lnTo>
                <a:lnTo>
                  <a:pt x="95302" y="29555"/>
                </a:lnTo>
                <a:lnTo>
                  <a:pt x="95302" y="28254"/>
                </a:lnTo>
                <a:close/>
                <a:moveTo>
                  <a:pt x="118952" y="26987"/>
                </a:moveTo>
                <a:lnTo>
                  <a:pt x="120220" y="28254"/>
                </a:lnTo>
                <a:lnTo>
                  <a:pt x="120220" y="29555"/>
                </a:lnTo>
                <a:lnTo>
                  <a:pt x="119386" y="30389"/>
                </a:lnTo>
                <a:lnTo>
                  <a:pt x="117584" y="30389"/>
                </a:lnTo>
                <a:lnTo>
                  <a:pt x="118952" y="29055"/>
                </a:lnTo>
                <a:lnTo>
                  <a:pt x="118952" y="26987"/>
                </a:lnTo>
                <a:close/>
                <a:moveTo>
                  <a:pt x="123155" y="27754"/>
                </a:moveTo>
                <a:lnTo>
                  <a:pt x="124056" y="28655"/>
                </a:lnTo>
                <a:lnTo>
                  <a:pt x="125290" y="28655"/>
                </a:lnTo>
                <a:lnTo>
                  <a:pt x="125290" y="29722"/>
                </a:lnTo>
                <a:lnTo>
                  <a:pt x="125423" y="30022"/>
                </a:lnTo>
                <a:lnTo>
                  <a:pt x="126191" y="30790"/>
                </a:lnTo>
                <a:lnTo>
                  <a:pt x="125423" y="31557"/>
                </a:lnTo>
                <a:lnTo>
                  <a:pt x="125290" y="31824"/>
                </a:lnTo>
                <a:lnTo>
                  <a:pt x="125290" y="32924"/>
                </a:lnTo>
                <a:lnTo>
                  <a:pt x="124056" y="32924"/>
                </a:lnTo>
                <a:lnTo>
                  <a:pt x="123155" y="33825"/>
                </a:lnTo>
                <a:lnTo>
                  <a:pt x="122254" y="32924"/>
                </a:lnTo>
                <a:lnTo>
                  <a:pt x="121020" y="32924"/>
                </a:lnTo>
                <a:lnTo>
                  <a:pt x="121020" y="31857"/>
                </a:lnTo>
                <a:lnTo>
                  <a:pt x="120887" y="31557"/>
                </a:lnTo>
                <a:lnTo>
                  <a:pt x="120120" y="30790"/>
                </a:lnTo>
                <a:lnTo>
                  <a:pt x="120887" y="30022"/>
                </a:lnTo>
                <a:lnTo>
                  <a:pt x="121020" y="29722"/>
                </a:lnTo>
                <a:lnTo>
                  <a:pt x="121020" y="28655"/>
                </a:lnTo>
                <a:lnTo>
                  <a:pt x="122254" y="28655"/>
                </a:lnTo>
                <a:close/>
                <a:moveTo>
                  <a:pt x="127391" y="26987"/>
                </a:moveTo>
                <a:lnTo>
                  <a:pt x="127391" y="29022"/>
                </a:lnTo>
                <a:lnTo>
                  <a:pt x="128726" y="30389"/>
                </a:lnTo>
                <a:lnTo>
                  <a:pt x="126924" y="30389"/>
                </a:lnTo>
                <a:lnTo>
                  <a:pt x="126091" y="29555"/>
                </a:lnTo>
                <a:lnTo>
                  <a:pt x="126091" y="28254"/>
                </a:lnTo>
                <a:close/>
                <a:moveTo>
                  <a:pt x="149741" y="26987"/>
                </a:moveTo>
                <a:lnTo>
                  <a:pt x="151008" y="28254"/>
                </a:lnTo>
                <a:lnTo>
                  <a:pt x="151008" y="29555"/>
                </a:lnTo>
                <a:lnTo>
                  <a:pt x="150174" y="30389"/>
                </a:lnTo>
                <a:lnTo>
                  <a:pt x="148373" y="30389"/>
                </a:lnTo>
                <a:lnTo>
                  <a:pt x="149741" y="29055"/>
                </a:lnTo>
                <a:lnTo>
                  <a:pt x="149741" y="26987"/>
                </a:lnTo>
                <a:close/>
                <a:moveTo>
                  <a:pt x="153944" y="27754"/>
                </a:moveTo>
                <a:lnTo>
                  <a:pt x="154844" y="28655"/>
                </a:lnTo>
                <a:lnTo>
                  <a:pt x="156112" y="28655"/>
                </a:lnTo>
                <a:lnTo>
                  <a:pt x="156112" y="29722"/>
                </a:lnTo>
                <a:lnTo>
                  <a:pt x="156212" y="30022"/>
                </a:lnTo>
                <a:lnTo>
                  <a:pt x="156979" y="30790"/>
                </a:lnTo>
                <a:lnTo>
                  <a:pt x="156212" y="31557"/>
                </a:lnTo>
                <a:lnTo>
                  <a:pt x="156112" y="31824"/>
                </a:lnTo>
                <a:lnTo>
                  <a:pt x="156112" y="32924"/>
                </a:lnTo>
                <a:lnTo>
                  <a:pt x="154844" y="32924"/>
                </a:lnTo>
                <a:lnTo>
                  <a:pt x="153944" y="33825"/>
                </a:lnTo>
                <a:lnTo>
                  <a:pt x="153076" y="32924"/>
                </a:lnTo>
                <a:lnTo>
                  <a:pt x="151809" y="32924"/>
                </a:lnTo>
                <a:lnTo>
                  <a:pt x="151809" y="31824"/>
                </a:lnTo>
                <a:lnTo>
                  <a:pt x="151675" y="31557"/>
                </a:lnTo>
                <a:lnTo>
                  <a:pt x="150908" y="30790"/>
                </a:lnTo>
                <a:lnTo>
                  <a:pt x="151675" y="30022"/>
                </a:lnTo>
                <a:lnTo>
                  <a:pt x="151809" y="29722"/>
                </a:lnTo>
                <a:lnTo>
                  <a:pt x="151809" y="28655"/>
                </a:lnTo>
                <a:lnTo>
                  <a:pt x="153076" y="28655"/>
                </a:lnTo>
                <a:close/>
                <a:moveTo>
                  <a:pt x="158180" y="26987"/>
                </a:moveTo>
                <a:lnTo>
                  <a:pt x="158180" y="29022"/>
                </a:lnTo>
                <a:lnTo>
                  <a:pt x="159514" y="30389"/>
                </a:lnTo>
                <a:lnTo>
                  <a:pt x="157713" y="30389"/>
                </a:lnTo>
                <a:lnTo>
                  <a:pt x="156879" y="29555"/>
                </a:lnTo>
                <a:lnTo>
                  <a:pt x="156879" y="28254"/>
                </a:lnTo>
                <a:close/>
                <a:moveTo>
                  <a:pt x="180529" y="26987"/>
                </a:moveTo>
                <a:lnTo>
                  <a:pt x="181797" y="28254"/>
                </a:lnTo>
                <a:lnTo>
                  <a:pt x="181797" y="29555"/>
                </a:lnTo>
                <a:lnTo>
                  <a:pt x="180963" y="30389"/>
                </a:lnTo>
                <a:lnTo>
                  <a:pt x="179162" y="30389"/>
                </a:lnTo>
                <a:lnTo>
                  <a:pt x="180529" y="29055"/>
                </a:lnTo>
                <a:lnTo>
                  <a:pt x="180529" y="26987"/>
                </a:lnTo>
                <a:close/>
                <a:moveTo>
                  <a:pt x="184732" y="27754"/>
                </a:moveTo>
                <a:lnTo>
                  <a:pt x="185633" y="28655"/>
                </a:lnTo>
                <a:lnTo>
                  <a:pt x="186901" y="28655"/>
                </a:lnTo>
                <a:lnTo>
                  <a:pt x="186901" y="29722"/>
                </a:lnTo>
                <a:lnTo>
                  <a:pt x="187001" y="30022"/>
                </a:lnTo>
                <a:lnTo>
                  <a:pt x="187768" y="30790"/>
                </a:lnTo>
                <a:lnTo>
                  <a:pt x="187001" y="31557"/>
                </a:lnTo>
                <a:lnTo>
                  <a:pt x="186901" y="31824"/>
                </a:lnTo>
                <a:lnTo>
                  <a:pt x="186901" y="32924"/>
                </a:lnTo>
                <a:lnTo>
                  <a:pt x="185633" y="32924"/>
                </a:lnTo>
                <a:lnTo>
                  <a:pt x="184732" y="33825"/>
                </a:lnTo>
                <a:lnTo>
                  <a:pt x="183865" y="32924"/>
                </a:lnTo>
                <a:lnTo>
                  <a:pt x="182598" y="32924"/>
                </a:lnTo>
                <a:lnTo>
                  <a:pt x="182598" y="31824"/>
                </a:lnTo>
                <a:lnTo>
                  <a:pt x="182464" y="31557"/>
                </a:lnTo>
                <a:lnTo>
                  <a:pt x="181697" y="30790"/>
                </a:lnTo>
                <a:lnTo>
                  <a:pt x="182464" y="30022"/>
                </a:lnTo>
                <a:lnTo>
                  <a:pt x="182598" y="29722"/>
                </a:lnTo>
                <a:lnTo>
                  <a:pt x="182598" y="28655"/>
                </a:lnTo>
                <a:lnTo>
                  <a:pt x="183865" y="28655"/>
                </a:lnTo>
                <a:close/>
                <a:moveTo>
                  <a:pt x="188969" y="26987"/>
                </a:moveTo>
                <a:lnTo>
                  <a:pt x="188969" y="29022"/>
                </a:lnTo>
                <a:lnTo>
                  <a:pt x="190303" y="30389"/>
                </a:lnTo>
                <a:lnTo>
                  <a:pt x="188502" y="30389"/>
                </a:lnTo>
                <a:lnTo>
                  <a:pt x="187668" y="29555"/>
                </a:lnTo>
                <a:lnTo>
                  <a:pt x="187668" y="28254"/>
                </a:lnTo>
                <a:close/>
                <a:moveTo>
                  <a:pt x="211318" y="26987"/>
                </a:moveTo>
                <a:lnTo>
                  <a:pt x="212586" y="28254"/>
                </a:lnTo>
                <a:lnTo>
                  <a:pt x="212586" y="29555"/>
                </a:lnTo>
                <a:lnTo>
                  <a:pt x="211785" y="30389"/>
                </a:lnTo>
                <a:lnTo>
                  <a:pt x="209950" y="30389"/>
                </a:lnTo>
                <a:lnTo>
                  <a:pt x="211318" y="29055"/>
                </a:lnTo>
                <a:lnTo>
                  <a:pt x="211318" y="26987"/>
                </a:lnTo>
                <a:close/>
                <a:moveTo>
                  <a:pt x="215521" y="27754"/>
                </a:moveTo>
                <a:lnTo>
                  <a:pt x="216422" y="28655"/>
                </a:lnTo>
                <a:lnTo>
                  <a:pt x="217689" y="28655"/>
                </a:lnTo>
                <a:lnTo>
                  <a:pt x="217689" y="29722"/>
                </a:lnTo>
                <a:lnTo>
                  <a:pt x="217789" y="30022"/>
                </a:lnTo>
                <a:lnTo>
                  <a:pt x="218557" y="30790"/>
                </a:lnTo>
                <a:lnTo>
                  <a:pt x="217789" y="31557"/>
                </a:lnTo>
                <a:lnTo>
                  <a:pt x="217689" y="31824"/>
                </a:lnTo>
                <a:lnTo>
                  <a:pt x="217689" y="32924"/>
                </a:lnTo>
                <a:lnTo>
                  <a:pt x="216422" y="32924"/>
                </a:lnTo>
                <a:lnTo>
                  <a:pt x="215521" y="33825"/>
                </a:lnTo>
                <a:lnTo>
                  <a:pt x="214654" y="32924"/>
                </a:lnTo>
                <a:lnTo>
                  <a:pt x="213386" y="32924"/>
                </a:lnTo>
                <a:lnTo>
                  <a:pt x="213386" y="31824"/>
                </a:lnTo>
                <a:lnTo>
                  <a:pt x="213286" y="31557"/>
                </a:lnTo>
                <a:lnTo>
                  <a:pt x="212486" y="30790"/>
                </a:lnTo>
                <a:lnTo>
                  <a:pt x="213286" y="30022"/>
                </a:lnTo>
                <a:lnTo>
                  <a:pt x="213386" y="29722"/>
                </a:lnTo>
                <a:lnTo>
                  <a:pt x="213386" y="28655"/>
                </a:lnTo>
                <a:lnTo>
                  <a:pt x="214654" y="28655"/>
                </a:lnTo>
                <a:close/>
                <a:moveTo>
                  <a:pt x="218056" y="89432"/>
                </a:moveTo>
                <a:lnTo>
                  <a:pt x="216755" y="89432"/>
                </a:lnTo>
                <a:lnTo>
                  <a:pt x="215921" y="88598"/>
                </a:lnTo>
                <a:lnTo>
                  <a:pt x="215921" y="86796"/>
                </a:lnTo>
                <a:lnTo>
                  <a:pt x="217156" y="88031"/>
                </a:lnTo>
                <a:lnTo>
                  <a:pt x="217456" y="88164"/>
                </a:lnTo>
                <a:lnTo>
                  <a:pt x="219324" y="88164"/>
                </a:lnTo>
                <a:close/>
                <a:moveTo>
                  <a:pt x="211785" y="91967"/>
                </a:moveTo>
                <a:lnTo>
                  <a:pt x="209950" y="91967"/>
                </a:lnTo>
                <a:lnTo>
                  <a:pt x="211318" y="90632"/>
                </a:lnTo>
                <a:lnTo>
                  <a:pt x="211318" y="88564"/>
                </a:lnTo>
                <a:lnTo>
                  <a:pt x="212586" y="89865"/>
                </a:lnTo>
                <a:lnTo>
                  <a:pt x="212586" y="91166"/>
                </a:lnTo>
                <a:close/>
                <a:moveTo>
                  <a:pt x="188502" y="91967"/>
                </a:moveTo>
                <a:lnTo>
                  <a:pt x="187668" y="91166"/>
                </a:lnTo>
                <a:lnTo>
                  <a:pt x="187668" y="89865"/>
                </a:lnTo>
                <a:lnTo>
                  <a:pt x="188969" y="88564"/>
                </a:lnTo>
                <a:lnTo>
                  <a:pt x="188969" y="90632"/>
                </a:lnTo>
                <a:lnTo>
                  <a:pt x="190303" y="91967"/>
                </a:lnTo>
                <a:lnTo>
                  <a:pt x="188502" y="91967"/>
                </a:lnTo>
                <a:close/>
                <a:moveTo>
                  <a:pt x="180996" y="91967"/>
                </a:moveTo>
                <a:lnTo>
                  <a:pt x="179162" y="91967"/>
                </a:lnTo>
                <a:lnTo>
                  <a:pt x="180529" y="90632"/>
                </a:lnTo>
                <a:lnTo>
                  <a:pt x="180529" y="88564"/>
                </a:lnTo>
                <a:lnTo>
                  <a:pt x="181797" y="89865"/>
                </a:lnTo>
                <a:lnTo>
                  <a:pt x="181797" y="91166"/>
                </a:lnTo>
                <a:close/>
                <a:moveTo>
                  <a:pt x="157713" y="91967"/>
                </a:moveTo>
                <a:lnTo>
                  <a:pt x="156879" y="91166"/>
                </a:lnTo>
                <a:lnTo>
                  <a:pt x="156879" y="89865"/>
                </a:lnTo>
                <a:lnTo>
                  <a:pt x="158180" y="88564"/>
                </a:lnTo>
                <a:lnTo>
                  <a:pt x="158180" y="90632"/>
                </a:lnTo>
                <a:lnTo>
                  <a:pt x="159514" y="91967"/>
                </a:lnTo>
                <a:lnTo>
                  <a:pt x="157713" y="91967"/>
                </a:lnTo>
                <a:close/>
                <a:moveTo>
                  <a:pt x="150174" y="91967"/>
                </a:moveTo>
                <a:lnTo>
                  <a:pt x="148373" y="91967"/>
                </a:lnTo>
                <a:lnTo>
                  <a:pt x="149741" y="90632"/>
                </a:lnTo>
                <a:lnTo>
                  <a:pt x="149741" y="88564"/>
                </a:lnTo>
                <a:lnTo>
                  <a:pt x="151008" y="89865"/>
                </a:lnTo>
                <a:lnTo>
                  <a:pt x="151008" y="91166"/>
                </a:lnTo>
                <a:close/>
                <a:moveTo>
                  <a:pt x="126924" y="91967"/>
                </a:moveTo>
                <a:lnTo>
                  <a:pt x="126091" y="91166"/>
                </a:lnTo>
                <a:lnTo>
                  <a:pt x="126091" y="89865"/>
                </a:lnTo>
                <a:lnTo>
                  <a:pt x="127358" y="88564"/>
                </a:lnTo>
                <a:lnTo>
                  <a:pt x="127358" y="90632"/>
                </a:lnTo>
                <a:lnTo>
                  <a:pt x="128726" y="91967"/>
                </a:lnTo>
                <a:lnTo>
                  <a:pt x="126924" y="91967"/>
                </a:lnTo>
                <a:close/>
                <a:moveTo>
                  <a:pt x="119386" y="91967"/>
                </a:moveTo>
                <a:lnTo>
                  <a:pt x="117584" y="91967"/>
                </a:lnTo>
                <a:lnTo>
                  <a:pt x="118952" y="90632"/>
                </a:lnTo>
                <a:lnTo>
                  <a:pt x="118952" y="88564"/>
                </a:lnTo>
                <a:lnTo>
                  <a:pt x="120220" y="89865"/>
                </a:lnTo>
                <a:lnTo>
                  <a:pt x="120220" y="91166"/>
                </a:lnTo>
                <a:close/>
                <a:moveTo>
                  <a:pt x="96136" y="91967"/>
                </a:moveTo>
                <a:lnTo>
                  <a:pt x="95302" y="91166"/>
                </a:lnTo>
                <a:lnTo>
                  <a:pt x="95302" y="89865"/>
                </a:lnTo>
                <a:lnTo>
                  <a:pt x="96569" y="88564"/>
                </a:lnTo>
                <a:lnTo>
                  <a:pt x="96569" y="90632"/>
                </a:lnTo>
                <a:lnTo>
                  <a:pt x="97937" y="91967"/>
                </a:lnTo>
                <a:lnTo>
                  <a:pt x="96136" y="91967"/>
                </a:lnTo>
                <a:close/>
                <a:moveTo>
                  <a:pt x="88597" y="91967"/>
                </a:moveTo>
                <a:lnTo>
                  <a:pt x="86796" y="91967"/>
                </a:lnTo>
                <a:lnTo>
                  <a:pt x="88130" y="90632"/>
                </a:lnTo>
                <a:lnTo>
                  <a:pt x="88130" y="88564"/>
                </a:lnTo>
                <a:lnTo>
                  <a:pt x="89431" y="89865"/>
                </a:lnTo>
                <a:lnTo>
                  <a:pt x="89431" y="91166"/>
                </a:lnTo>
                <a:close/>
                <a:moveTo>
                  <a:pt x="65347" y="91967"/>
                </a:moveTo>
                <a:lnTo>
                  <a:pt x="64513" y="91166"/>
                </a:lnTo>
                <a:lnTo>
                  <a:pt x="64513" y="89865"/>
                </a:lnTo>
                <a:lnTo>
                  <a:pt x="65781" y="88564"/>
                </a:lnTo>
                <a:lnTo>
                  <a:pt x="65781" y="90632"/>
                </a:lnTo>
                <a:lnTo>
                  <a:pt x="67148" y="91967"/>
                </a:lnTo>
                <a:lnTo>
                  <a:pt x="65347" y="91967"/>
                </a:lnTo>
                <a:close/>
                <a:moveTo>
                  <a:pt x="57808" y="91967"/>
                </a:moveTo>
                <a:lnTo>
                  <a:pt x="56007" y="91967"/>
                </a:lnTo>
                <a:lnTo>
                  <a:pt x="57341" y="90632"/>
                </a:lnTo>
                <a:lnTo>
                  <a:pt x="57341" y="88564"/>
                </a:lnTo>
                <a:lnTo>
                  <a:pt x="58642" y="89865"/>
                </a:lnTo>
                <a:lnTo>
                  <a:pt x="58642" y="91166"/>
                </a:lnTo>
                <a:close/>
                <a:moveTo>
                  <a:pt x="34525" y="91967"/>
                </a:moveTo>
                <a:lnTo>
                  <a:pt x="33725" y="91166"/>
                </a:lnTo>
                <a:lnTo>
                  <a:pt x="33725" y="89865"/>
                </a:lnTo>
                <a:lnTo>
                  <a:pt x="34992" y="88564"/>
                </a:lnTo>
                <a:lnTo>
                  <a:pt x="34992" y="90632"/>
                </a:lnTo>
                <a:lnTo>
                  <a:pt x="36360" y="91967"/>
                </a:lnTo>
                <a:lnTo>
                  <a:pt x="34525" y="91967"/>
                </a:lnTo>
                <a:close/>
                <a:moveTo>
                  <a:pt x="28254" y="89432"/>
                </a:moveTo>
                <a:lnTo>
                  <a:pt x="26986" y="88164"/>
                </a:lnTo>
                <a:lnTo>
                  <a:pt x="28854" y="88164"/>
                </a:lnTo>
                <a:lnTo>
                  <a:pt x="29155" y="88031"/>
                </a:lnTo>
                <a:lnTo>
                  <a:pt x="30389" y="86796"/>
                </a:lnTo>
                <a:lnTo>
                  <a:pt x="30389" y="88598"/>
                </a:lnTo>
                <a:lnTo>
                  <a:pt x="29555" y="89432"/>
                </a:lnTo>
                <a:lnTo>
                  <a:pt x="28254" y="89432"/>
                </a:lnTo>
                <a:close/>
                <a:moveTo>
                  <a:pt x="28254" y="33725"/>
                </a:moveTo>
                <a:lnTo>
                  <a:pt x="29555" y="33725"/>
                </a:lnTo>
                <a:lnTo>
                  <a:pt x="30389" y="34559"/>
                </a:lnTo>
                <a:lnTo>
                  <a:pt x="30389" y="36360"/>
                </a:lnTo>
                <a:lnTo>
                  <a:pt x="29155" y="35126"/>
                </a:lnTo>
                <a:lnTo>
                  <a:pt x="28854" y="34993"/>
                </a:lnTo>
                <a:lnTo>
                  <a:pt x="26986" y="34993"/>
                </a:lnTo>
                <a:close/>
                <a:moveTo>
                  <a:pt x="34525" y="31190"/>
                </a:moveTo>
                <a:lnTo>
                  <a:pt x="36360" y="31190"/>
                </a:lnTo>
                <a:lnTo>
                  <a:pt x="34992" y="32524"/>
                </a:lnTo>
                <a:lnTo>
                  <a:pt x="34992" y="34592"/>
                </a:lnTo>
                <a:lnTo>
                  <a:pt x="33725" y="33291"/>
                </a:lnTo>
                <a:lnTo>
                  <a:pt x="33725" y="31990"/>
                </a:lnTo>
                <a:close/>
                <a:moveTo>
                  <a:pt x="57808" y="31190"/>
                </a:moveTo>
                <a:lnTo>
                  <a:pt x="58642" y="31990"/>
                </a:lnTo>
                <a:lnTo>
                  <a:pt x="58642" y="33291"/>
                </a:lnTo>
                <a:lnTo>
                  <a:pt x="57341" y="34592"/>
                </a:lnTo>
                <a:lnTo>
                  <a:pt x="57341" y="32524"/>
                </a:lnTo>
                <a:lnTo>
                  <a:pt x="56007" y="31190"/>
                </a:lnTo>
                <a:lnTo>
                  <a:pt x="57808" y="31190"/>
                </a:lnTo>
                <a:close/>
                <a:moveTo>
                  <a:pt x="65347" y="31190"/>
                </a:moveTo>
                <a:lnTo>
                  <a:pt x="67148" y="31190"/>
                </a:lnTo>
                <a:lnTo>
                  <a:pt x="65781" y="32524"/>
                </a:lnTo>
                <a:lnTo>
                  <a:pt x="65781" y="34592"/>
                </a:lnTo>
                <a:lnTo>
                  <a:pt x="64513" y="33291"/>
                </a:lnTo>
                <a:lnTo>
                  <a:pt x="64513" y="31990"/>
                </a:lnTo>
                <a:close/>
                <a:moveTo>
                  <a:pt x="88597" y="31190"/>
                </a:moveTo>
                <a:lnTo>
                  <a:pt x="89431" y="31990"/>
                </a:lnTo>
                <a:lnTo>
                  <a:pt x="89431" y="33291"/>
                </a:lnTo>
                <a:lnTo>
                  <a:pt x="88130" y="34592"/>
                </a:lnTo>
                <a:lnTo>
                  <a:pt x="88130" y="32524"/>
                </a:lnTo>
                <a:lnTo>
                  <a:pt x="86796" y="31190"/>
                </a:lnTo>
                <a:lnTo>
                  <a:pt x="88597" y="31190"/>
                </a:lnTo>
                <a:close/>
                <a:moveTo>
                  <a:pt x="96136" y="31190"/>
                </a:moveTo>
                <a:lnTo>
                  <a:pt x="97937" y="31190"/>
                </a:lnTo>
                <a:lnTo>
                  <a:pt x="96569" y="32524"/>
                </a:lnTo>
                <a:lnTo>
                  <a:pt x="96569" y="34592"/>
                </a:lnTo>
                <a:lnTo>
                  <a:pt x="95302" y="33291"/>
                </a:lnTo>
                <a:lnTo>
                  <a:pt x="95302" y="31990"/>
                </a:lnTo>
                <a:close/>
                <a:moveTo>
                  <a:pt x="119386" y="31190"/>
                </a:moveTo>
                <a:lnTo>
                  <a:pt x="120220" y="31990"/>
                </a:lnTo>
                <a:lnTo>
                  <a:pt x="120220" y="33291"/>
                </a:lnTo>
                <a:lnTo>
                  <a:pt x="118952" y="34592"/>
                </a:lnTo>
                <a:lnTo>
                  <a:pt x="118952" y="32524"/>
                </a:lnTo>
                <a:lnTo>
                  <a:pt x="117584" y="31190"/>
                </a:lnTo>
                <a:lnTo>
                  <a:pt x="119386" y="31190"/>
                </a:lnTo>
                <a:close/>
                <a:moveTo>
                  <a:pt x="126924" y="31190"/>
                </a:moveTo>
                <a:lnTo>
                  <a:pt x="128726" y="31190"/>
                </a:lnTo>
                <a:lnTo>
                  <a:pt x="127391" y="32524"/>
                </a:lnTo>
                <a:lnTo>
                  <a:pt x="127391" y="34592"/>
                </a:lnTo>
                <a:lnTo>
                  <a:pt x="126091" y="33291"/>
                </a:lnTo>
                <a:lnTo>
                  <a:pt x="126091" y="31990"/>
                </a:lnTo>
                <a:close/>
                <a:moveTo>
                  <a:pt x="150174" y="31190"/>
                </a:moveTo>
                <a:lnTo>
                  <a:pt x="151008" y="31990"/>
                </a:lnTo>
                <a:lnTo>
                  <a:pt x="151008" y="33291"/>
                </a:lnTo>
                <a:lnTo>
                  <a:pt x="149741" y="34592"/>
                </a:lnTo>
                <a:lnTo>
                  <a:pt x="149741" y="32524"/>
                </a:lnTo>
                <a:lnTo>
                  <a:pt x="148373" y="31190"/>
                </a:lnTo>
                <a:lnTo>
                  <a:pt x="150174" y="31190"/>
                </a:lnTo>
                <a:close/>
                <a:moveTo>
                  <a:pt x="157713" y="31190"/>
                </a:moveTo>
                <a:lnTo>
                  <a:pt x="159514" y="31190"/>
                </a:lnTo>
                <a:lnTo>
                  <a:pt x="158180" y="32524"/>
                </a:lnTo>
                <a:lnTo>
                  <a:pt x="158180" y="34592"/>
                </a:lnTo>
                <a:lnTo>
                  <a:pt x="156879" y="33291"/>
                </a:lnTo>
                <a:lnTo>
                  <a:pt x="156879" y="31990"/>
                </a:lnTo>
                <a:close/>
                <a:moveTo>
                  <a:pt x="180996" y="31190"/>
                </a:moveTo>
                <a:lnTo>
                  <a:pt x="181797" y="31990"/>
                </a:lnTo>
                <a:lnTo>
                  <a:pt x="181797" y="33291"/>
                </a:lnTo>
                <a:lnTo>
                  <a:pt x="180529" y="34592"/>
                </a:lnTo>
                <a:lnTo>
                  <a:pt x="180529" y="32524"/>
                </a:lnTo>
                <a:lnTo>
                  <a:pt x="179162" y="31190"/>
                </a:lnTo>
                <a:lnTo>
                  <a:pt x="180996" y="31190"/>
                </a:lnTo>
                <a:close/>
                <a:moveTo>
                  <a:pt x="188502" y="31190"/>
                </a:moveTo>
                <a:lnTo>
                  <a:pt x="190303" y="31190"/>
                </a:lnTo>
                <a:lnTo>
                  <a:pt x="188969" y="32524"/>
                </a:lnTo>
                <a:lnTo>
                  <a:pt x="188969" y="34592"/>
                </a:lnTo>
                <a:lnTo>
                  <a:pt x="187668" y="33291"/>
                </a:lnTo>
                <a:lnTo>
                  <a:pt x="187668" y="31990"/>
                </a:lnTo>
                <a:close/>
                <a:moveTo>
                  <a:pt x="211785" y="31190"/>
                </a:moveTo>
                <a:lnTo>
                  <a:pt x="212586" y="31990"/>
                </a:lnTo>
                <a:lnTo>
                  <a:pt x="212586" y="33291"/>
                </a:lnTo>
                <a:lnTo>
                  <a:pt x="211318" y="34592"/>
                </a:lnTo>
                <a:lnTo>
                  <a:pt x="211318" y="32524"/>
                </a:lnTo>
                <a:lnTo>
                  <a:pt x="209950" y="31190"/>
                </a:lnTo>
                <a:lnTo>
                  <a:pt x="211785" y="31190"/>
                </a:lnTo>
                <a:close/>
                <a:moveTo>
                  <a:pt x="215121" y="57809"/>
                </a:moveTo>
                <a:lnTo>
                  <a:pt x="214320" y="58643"/>
                </a:lnTo>
                <a:lnTo>
                  <a:pt x="213019" y="58643"/>
                </a:lnTo>
                <a:lnTo>
                  <a:pt x="211718" y="57375"/>
                </a:lnTo>
                <a:lnTo>
                  <a:pt x="213620" y="57375"/>
                </a:lnTo>
                <a:lnTo>
                  <a:pt x="213887" y="57242"/>
                </a:lnTo>
                <a:lnTo>
                  <a:pt x="215121" y="56008"/>
                </a:lnTo>
                <a:close/>
                <a:moveTo>
                  <a:pt x="31189" y="65348"/>
                </a:moveTo>
                <a:lnTo>
                  <a:pt x="31990" y="64514"/>
                </a:lnTo>
                <a:lnTo>
                  <a:pt x="33291" y="64514"/>
                </a:lnTo>
                <a:lnTo>
                  <a:pt x="34592" y="65815"/>
                </a:lnTo>
                <a:lnTo>
                  <a:pt x="32691" y="65815"/>
                </a:lnTo>
                <a:lnTo>
                  <a:pt x="32424" y="65915"/>
                </a:lnTo>
                <a:lnTo>
                  <a:pt x="31156" y="67149"/>
                </a:lnTo>
                <a:lnTo>
                  <a:pt x="31156" y="65348"/>
                </a:lnTo>
                <a:close/>
                <a:moveTo>
                  <a:pt x="210618" y="86896"/>
                </a:moveTo>
                <a:lnTo>
                  <a:pt x="209083" y="85362"/>
                </a:lnTo>
                <a:lnTo>
                  <a:pt x="209083" y="80692"/>
                </a:lnTo>
                <a:lnTo>
                  <a:pt x="212419" y="77356"/>
                </a:lnTo>
                <a:lnTo>
                  <a:pt x="214587" y="77356"/>
                </a:lnTo>
                <a:lnTo>
                  <a:pt x="210618" y="81326"/>
                </a:lnTo>
                <a:lnTo>
                  <a:pt x="210618" y="86896"/>
                </a:lnTo>
                <a:close/>
                <a:moveTo>
                  <a:pt x="189636" y="86896"/>
                </a:moveTo>
                <a:lnTo>
                  <a:pt x="189636" y="81326"/>
                </a:lnTo>
                <a:lnTo>
                  <a:pt x="185700" y="77356"/>
                </a:lnTo>
                <a:lnTo>
                  <a:pt x="187868" y="77356"/>
                </a:lnTo>
                <a:lnTo>
                  <a:pt x="191170" y="80692"/>
                </a:lnTo>
                <a:lnTo>
                  <a:pt x="191170" y="85362"/>
                </a:lnTo>
                <a:close/>
                <a:moveTo>
                  <a:pt x="179829" y="86896"/>
                </a:moveTo>
                <a:lnTo>
                  <a:pt x="178294" y="85362"/>
                </a:lnTo>
                <a:lnTo>
                  <a:pt x="178294" y="80692"/>
                </a:lnTo>
                <a:lnTo>
                  <a:pt x="181630" y="77356"/>
                </a:lnTo>
                <a:lnTo>
                  <a:pt x="183798" y="77356"/>
                </a:lnTo>
                <a:lnTo>
                  <a:pt x="179829" y="81326"/>
                </a:lnTo>
                <a:lnTo>
                  <a:pt x="179829" y="86896"/>
                </a:lnTo>
                <a:close/>
                <a:moveTo>
                  <a:pt x="158847" y="86896"/>
                </a:moveTo>
                <a:lnTo>
                  <a:pt x="158847" y="81326"/>
                </a:lnTo>
                <a:lnTo>
                  <a:pt x="154911" y="77356"/>
                </a:lnTo>
                <a:lnTo>
                  <a:pt x="157079" y="77356"/>
                </a:lnTo>
                <a:lnTo>
                  <a:pt x="160382" y="80692"/>
                </a:lnTo>
                <a:lnTo>
                  <a:pt x="160382" y="85362"/>
                </a:lnTo>
                <a:close/>
                <a:moveTo>
                  <a:pt x="149040" y="86896"/>
                </a:moveTo>
                <a:lnTo>
                  <a:pt x="147506" y="85362"/>
                </a:lnTo>
                <a:lnTo>
                  <a:pt x="147506" y="80692"/>
                </a:lnTo>
                <a:lnTo>
                  <a:pt x="150842" y="77356"/>
                </a:lnTo>
                <a:lnTo>
                  <a:pt x="152976" y="77356"/>
                </a:lnTo>
                <a:lnTo>
                  <a:pt x="149040" y="81326"/>
                </a:lnTo>
                <a:lnTo>
                  <a:pt x="149040" y="86896"/>
                </a:lnTo>
                <a:close/>
                <a:moveTo>
                  <a:pt x="128059" y="86896"/>
                </a:moveTo>
                <a:lnTo>
                  <a:pt x="128059" y="81326"/>
                </a:lnTo>
                <a:lnTo>
                  <a:pt x="124122" y="77356"/>
                </a:lnTo>
                <a:lnTo>
                  <a:pt x="126291" y="77356"/>
                </a:lnTo>
                <a:lnTo>
                  <a:pt x="129593" y="80692"/>
                </a:lnTo>
                <a:lnTo>
                  <a:pt x="129593" y="85362"/>
                </a:lnTo>
                <a:close/>
                <a:moveTo>
                  <a:pt x="118252" y="86896"/>
                </a:moveTo>
                <a:lnTo>
                  <a:pt x="116717" y="85362"/>
                </a:lnTo>
                <a:lnTo>
                  <a:pt x="116717" y="80692"/>
                </a:lnTo>
                <a:lnTo>
                  <a:pt x="120053" y="77356"/>
                </a:lnTo>
                <a:lnTo>
                  <a:pt x="122188" y="77356"/>
                </a:lnTo>
                <a:lnTo>
                  <a:pt x="118252" y="81326"/>
                </a:lnTo>
                <a:close/>
                <a:moveTo>
                  <a:pt x="97270" y="86896"/>
                </a:moveTo>
                <a:lnTo>
                  <a:pt x="97270" y="81326"/>
                </a:lnTo>
                <a:lnTo>
                  <a:pt x="93334" y="77356"/>
                </a:lnTo>
                <a:lnTo>
                  <a:pt x="95469" y="77356"/>
                </a:lnTo>
                <a:lnTo>
                  <a:pt x="98804" y="80692"/>
                </a:lnTo>
                <a:lnTo>
                  <a:pt x="98804" y="85362"/>
                </a:lnTo>
                <a:close/>
                <a:moveTo>
                  <a:pt x="87463" y="86896"/>
                </a:moveTo>
                <a:lnTo>
                  <a:pt x="85929" y="85362"/>
                </a:lnTo>
                <a:lnTo>
                  <a:pt x="85929" y="80692"/>
                </a:lnTo>
                <a:lnTo>
                  <a:pt x="89231" y="77356"/>
                </a:lnTo>
                <a:lnTo>
                  <a:pt x="91399" y="77356"/>
                </a:lnTo>
                <a:lnTo>
                  <a:pt x="87463" y="81326"/>
                </a:lnTo>
                <a:close/>
                <a:moveTo>
                  <a:pt x="66481" y="86896"/>
                </a:moveTo>
                <a:lnTo>
                  <a:pt x="66481" y="81326"/>
                </a:lnTo>
                <a:lnTo>
                  <a:pt x="62545" y="77356"/>
                </a:lnTo>
                <a:lnTo>
                  <a:pt x="64713" y="77356"/>
                </a:lnTo>
                <a:lnTo>
                  <a:pt x="68016" y="80692"/>
                </a:lnTo>
                <a:lnTo>
                  <a:pt x="68016" y="85362"/>
                </a:lnTo>
                <a:close/>
                <a:moveTo>
                  <a:pt x="56674" y="86896"/>
                </a:moveTo>
                <a:lnTo>
                  <a:pt x="55140" y="85362"/>
                </a:lnTo>
                <a:lnTo>
                  <a:pt x="55140" y="80692"/>
                </a:lnTo>
                <a:lnTo>
                  <a:pt x="58442" y="77356"/>
                </a:lnTo>
                <a:lnTo>
                  <a:pt x="60610" y="77356"/>
                </a:lnTo>
                <a:lnTo>
                  <a:pt x="56674" y="81326"/>
                </a:lnTo>
                <a:close/>
                <a:moveTo>
                  <a:pt x="35693" y="86896"/>
                </a:moveTo>
                <a:lnTo>
                  <a:pt x="35693" y="81326"/>
                </a:lnTo>
                <a:lnTo>
                  <a:pt x="31723" y="77356"/>
                </a:lnTo>
                <a:lnTo>
                  <a:pt x="33891" y="77356"/>
                </a:lnTo>
                <a:lnTo>
                  <a:pt x="37227" y="80692"/>
                </a:lnTo>
                <a:lnTo>
                  <a:pt x="37227" y="85362"/>
                </a:lnTo>
                <a:close/>
                <a:moveTo>
                  <a:pt x="35693" y="36260"/>
                </a:moveTo>
                <a:lnTo>
                  <a:pt x="37227" y="37795"/>
                </a:lnTo>
                <a:lnTo>
                  <a:pt x="37227" y="42465"/>
                </a:lnTo>
                <a:lnTo>
                  <a:pt x="33891" y="45800"/>
                </a:lnTo>
                <a:lnTo>
                  <a:pt x="31723" y="45800"/>
                </a:lnTo>
                <a:lnTo>
                  <a:pt x="35693" y="41831"/>
                </a:lnTo>
                <a:lnTo>
                  <a:pt x="35693" y="36260"/>
                </a:lnTo>
                <a:close/>
                <a:moveTo>
                  <a:pt x="56674" y="36260"/>
                </a:moveTo>
                <a:lnTo>
                  <a:pt x="56674" y="41831"/>
                </a:lnTo>
                <a:lnTo>
                  <a:pt x="60610" y="45800"/>
                </a:lnTo>
                <a:lnTo>
                  <a:pt x="58442" y="45800"/>
                </a:lnTo>
                <a:lnTo>
                  <a:pt x="55140" y="42465"/>
                </a:lnTo>
                <a:lnTo>
                  <a:pt x="55140" y="37795"/>
                </a:lnTo>
                <a:close/>
                <a:moveTo>
                  <a:pt x="66481" y="36260"/>
                </a:moveTo>
                <a:lnTo>
                  <a:pt x="68016" y="37795"/>
                </a:lnTo>
                <a:lnTo>
                  <a:pt x="68016" y="42465"/>
                </a:lnTo>
                <a:lnTo>
                  <a:pt x="64680" y="45800"/>
                </a:lnTo>
                <a:lnTo>
                  <a:pt x="62512" y="45800"/>
                </a:lnTo>
                <a:lnTo>
                  <a:pt x="66481" y="41831"/>
                </a:lnTo>
                <a:lnTo>
                  <a:pt x="66481" y="36260"/>
                </a:lnTo>
                <a:close/>
                <a:moveTo>
                  <a:pt x="87463" y="36260"/>
                </a:moveTo>
                <a:lnTo>
                  <a:pt x="87463" y="41831"/>
                </a:lnTo>
                <a:lnTo>
                  <a:pt x="91399" y="45800"/>
                </a:lnTo>
                <a:lnTo>
                  <a:pt x="89231" y="45800"/>
                </a:lnTo>
                <a:lnTo>
                  <a:pt x="85929" y="42465"/>
                </a:lnTo>
                <a:lnTo>
                  <a:pt x="85929" y="37795"/>
                </a:lnTo>
                <a:close/>
                <a:moveTo>
                  <a:pt x="97270" y="36260"/>
                </a:moveTo>
                <a:lnTo>
                  <a:pt x="98804" y="37795"/>
                </a:lnTo>
                <a:lnTo>
                  <a:pt x="98804" y="42465"/>
                </a:lnTo>
                <a:lnTo>
                  <a:pt x="95469" y="45800"/>
                </a:lnTo>
                <a:lnTo>
                  <a:pt x="93334" y="45800"/>
                </a:lnTo>
                <a:lnTo>
                  <a:pt x="97270" y="41831"/>
                </a:lnTo>
                <a:close/>
                <a:moveTo>
                  <a:pt x="118252" y="36260"/>
                </a:moveTo>
                <a:lnTo>
                  <a:pt x="118252" y="41831"/>
                </a:lnTo>
                <a:lnTo>
                  <a:pt x="122188" y="45800"/>
                </a:lnTo>
                <a:lnTo>
                  <a:pt x="120053" y="45800"/>
                </a:lnTo>
                <a:lnTo>
                  <a:pt x="116717" y="42465"/>
                </a:lnTo>
                <a:lnTo>
                  <a:pt x="116717" y="37795"/>
                </a:lnTo>
                <a:close/>
                <a:moveTo>
                  <a:pt x="128059" y="36260"/>
                </a:moveTo>
                <a:lnTo>
                  <a:pt x="129593" y="37795"/>
                </a:lnTo>
                <a:lnTo>
                  <a:pt x="129593" y="42465"/>
                </a:lnTo>
                <a:lnTo>
                  <a:pt x="126291" y="45800"/>
                </a:lnTo>
                <a:lnTo>
                  <a:pt x="124122" y="45800"/>
                </a:lnTo>
                <a:lnTo>
                  <a:pt x="128059" y="41831"/>
                </a:lnTo>
                <a:lnTo>
                  <a:pt x="128059" y="36260"/>
                </a:lnTo>
                <a:close/>
                <a:moveTo>
                  <a:pt x="149040" y="36260"/>
                </a:moveTo>
                <a:lnTo>
                  <a:pt x="149040" y="41831"/>
                </a:lnTo>
                <a:lnTo>
                  <a:pt x="153010" y="45800"/>
                </a:lnTo>
                <a:lnTo>
                  <a:pt x="150842" y="45800"/>
                </a:lnTo>
                <a:lnTo>
                  <a:pt x="147506" y="42465"/>
                </a:lnTo>
                <a:lnTo>
                  <a:pt x="147506" y="37795"/>
                </a:lnTo>
                <a:close/>
                <a:moveTo>
                  <a:pt x="158847" y="36260"/>
                </a:moveTo>
                <a:lnTo>
                  <a:pt x="160382" y="37795"/>
                </a:lnTo>
                <a:lnTo>
                  <a:pt x="160382" y="42465"/>
                </a:lnTo>
                <a:lnTo>
                  <a:pt x="157079" y="45800"/>
                </a:lnTo>
                <a:lnTo>
                  <a:pt x="154911" y="45800"/>
                </a:lnTo>
                <a:lnTo>
                  <a:pt x="158847" y="41831"/>
                </a:lnTo>
                <a:lnTo>
                  <a:pt x="158847" y="36260"/>
                </a:lnTo>
                <a:close/>
                <a:moveTo>
                  <a:pt x="179829" y="36260"/>
                </a:moveTo>
                <a:lnTo>
                  <a:pt x="179829" y="41831"/>
                </a:lnTo>
                <a:lnTo>
                  <a:pt x="183798" y="45800"/>
                </a:lnTo>
                <a:lnTo>
                  <a:pt x="181630" y="45800"/>
                </a:lnTo>
                <a:lnTo>
                  <a:pt x="178294" y="42465"/>
                </a:lnTo>
                <a:lnTo>
                  <a:pt x="178294" y="37795"/>
                </a:lnTo>
                <a:close/>
                <a:moveTo>
                  <a:pt x="189636" y="36260"/>
                </a:moveTo>
                <a:lnTo>
                  <a:pt x="191170" y="37795"/>
                </a:lnTo>
                <a:lnTo>
                  <a:pt x="191170" y="42465"/>
                </a:lnTo>
                <a:lnTo>
                  <a:pt x="187868" y="45800"/>
                </a:lnTo>
                <a:lnTo>
                  <a:pt x="185700" y="45800"/>
                </a:lnTo>
                <a:lnTo>
                  <a:pt x="189636" y="41831"/>
                </a:lnTo>
                <a:lnTo>
                  <a:pt x="189636" y="36260"/>
                </a:lnTo>
                <a:close/>
                <a:moveTo>
                  <a:pt x="208549" y="68016"/>
                </a:moveTo>
                <a:lnTo>
                  <a:pt x="203846" y="68016"/>
                </a:lnTo>
                <a:lnTo>
                  <a:pt x="200544" y="64714"/>
                </a:lnTo>
                <a:lnTo>
                  <a:pt x="200544" y="62546"/>
                </a:lnTo>
                <a:lnTo>
                  <a:pt x="204480" y="66482"/>
                </a:lnTo>
                <a:lnTo>
                  <a:pt x="210084" y="66482"/>
                </a:lnTo>
                <a:close/>
                <a:moveTo>
                  <a:pt x="208916" y="76589"/>
                </a:moveTo>
                <a:lnTo>
                  <a:pt x="206648" y="74287"/>
                </a:lnTo>
                <a:lnTo>
                  <a:pt x="206648" y="71052"/>
                </a:lnTo>
                <a:lnTo>
                  <a:pt x="208316" y="69351"/>
                </a:lnTo>
                <a:lnTo>
                  <a:pt x="208316" y="73587"/>
                </a:lnTo>
                <a:lnTo>
                  <a:pt x="211285" y="76589"/>
                </a:lnTo>
                <a:lnTo>
                  <a:pt x="208916" y="76589"/>
                </a:lnTo>
                <a:close/>
                <a:moveTo>
                  <a:pt x="205848" y="82126"/>
                </a:moveTo>
                <a:lnTo>
                  <a:pt x="204513" y="80792"/>
                </a:lnTo>
                <a:lnTo>
                  <a:pt x="204513" y="78791"/>
                </a:lnTo>
                <a:lnTo>
                  <a:pt x="205948" y="77356"/>
                </a:lnTo>
                <a:lnTo>
                  <a:pt x="207816" y="77356"/>
                </a:lnTo>
                <a:lnTo>
                  <a:pt x="205848" y="79324"/>
                </a:lnTo>
                <a:close/>
                <a:moveTo>
                  <a:pt x="188969" y="76589"/>
                </a:moveTo>
                <a:lnTo>
                  <a:pt x="191971" y="73587"/>
                </a:lnTo>
                <a:lnTo>
                  <a:pt x="191971" y="69351"/>
                </a:lnTo>
                <a:lnTo>
                  <a:pt x="193639" y="71052"/>
                </a:lnTo>
                <a:lnTo>
                  <a:pt x="193639" y="74287"/>
                </a:lnTo>
                <a:lnTo>
                  <a:pt x="191337" y="76589"/>
                </a:lnTo>
                <a:close/>
                <a:moveTo>
                  <a:pt x="185700" y="76589"/>
                </a:moveTo>
                <a:lnTo>
                  <a:pt x="189636" y="72620"/>
                </a:lnTo>
                <a:lnTo>
                  <a:pt x="189636" y="67049"/>
                </a:lnTo>
                <a:lnTo>
                  <a:pt x="191170" y="68583"/>
                </a:lnTo>
                <a:lnTo>
                  <a:pt x="191170" y="73253"/>
                </a:lnTo>
                <a:lnTo>
                  <a:pt x="187868" y="76589"/>
                </a:lnTo>
                <a:lnTo>
                  <a:pt x="185700" y="76589"/>
                </a:lnTo>
                <a:close/>
                <a:moveTo>
                  <a:pt x="181630" y="76589"/>
                </a:moveTo>
                <a:lnTo>
                  <a:pt x="178294" y="73253"/>
                </a:lnTo>
                <a:lnTo>
                  <a:pt x="178294" y="68583"/>
                </a:lnTo>
                <a:lnTo>
                  <a:pt x="179829" y="67049"/>
                </a:lnTo>
                <a:lnTo>
                  <a:pt x="179829" y="72620"/>
                </a:lnTo>
                <a:lnTo>
                  <a:pt x="183798" y="76589"/>
                </a:lnTo>
                <a:lnTo>
                  <a:pt x="181630" y="76589"/>
                </a:lnTo>
                <a:close/>
                <a:moveTo>
                  <a:pt x="178128" y="76589"/>
                </a:moveTo>
                <a:lnTo>
                  <a:pt x="175826" y="74287"/>
                </a:lnTo>
                <a:lnTo>
                  <a:pt x="175826" y="71052"/>
                </a:lnTo>
                <a:lnTo>
                  <a:pt x="177527" y="69351"/>
                </a:lnTo>
                <a:lnTo>
                  <a:pt x="177527" y="73587"/>
                </a:lnTo>
                <a:lnTo>
                  <a:pt x="180496" y="76589"/>
                </a:lnTo>
                <a:lnTo>
                  <a:pt x="178128" y="76589"/>
                </a:lnTo>
                <a:close/>
                <a:moveTo>
                  <a:pt x="175059" y="82126"/>
                </a:moveTo>
                <a:lnTo>
                  <a:pt x="173725" y="80792"/>
                </a:lnTo>
                <a:lnTo>
                  <a:pt x="173725" y="78791"/>
                </a:lnTo>
                <a:lnTo>
                  <a:pt x="175159" y="77356"/>
                </a:lnTo>
                <a:lnTo>
                  <a:pt x="177027" y="77356"/>
                </a:lnTo>
                <a:lnTo>
                  <a:pt x="175059" y="79324"/>
                </a:lnTo>
                <a:close/>
                <a:moveTo>
                  <a:pt x="158180" y="76589"/>
                </a:moveTo>
                <a:lnTo>
                  <a:pt x="161182" y="73587"/>
                </a:lnTo>
                <a:lnTo>
                  <a:pt x="161182" y="69351"/>
                </a:lnTo>
                <a:lnTo>
                  <a:pt x="162850" y="71052"/>
                </a:lnTo>
                <a:lnTo>
                  <a:pt x="162850" y="74287"/>
                </a:lnTo>
                <a:lnTo>
                  <a:pt x="160548" y="76589"/>
                </a:lnTo>
                <a:close/>
                <a:moveTo>
                  <a:pt x="154911" y="76589"/>
                </a:moveTo>
                <a:lnTo>
                  <a:pt x="158847" y="72620"/>
                </a:lnTo>
                <a:lnTo>
                  <a:pt x="158847" y="67049"/>
                </a:lnTo>
                <a:lnTo>
                  <a:pt x="160382" y="68583"/>
                </a:lnTo>
                <a:lnTo>
                  <a:pt x="160382" y="73253"/>
                </a:lnTo>
                <a:lnTo>
                  <a:pt x="157079" y="76589"/>
                </a:lnTo>
                <a:lnTo>
                  <a:pt x="154911" y="76589"/>
                </a:lnTo>
                <a:close/>
                <a:moveTo>
                  <a:pt x="150842" y="76589"/>
                </a:moveTo>
                <a:lnTo>
                  <a:pt x="147506" y="73253"/>
                </a:lnTo>
                <a:lnTo>
                  <a:pt x="147506" y="68583"/>
                </a:lnTo>
                <a:lnTo>
                  <a:pt x="149040" y="67049"/>
                </a:lnTo>
                <a:lnTo>
                  <a:pt x="149040" y="72620"/>
                </a:lnTo>
                <a:lnTo>
                  <a:pt x="153010" y="76589"/>
                </a:lnTo>
                <a:lnTo>
                  <a:pt x="150842" y="76589"/>
                </a:lnTo>
                <a:close/>
                <a:moveTo>
                  <a:pt x="147339" y="76589"/>
                </a:moveTo>
                <a:lnTo>
                  <a:pt x="145037" y="74287"/>
                </a:lnTo>
                <a:lnTo>
                  <a:pt x="145037" y="71052"/>
                </a:lnTo>
                <a:lnTo>
                  <a:pt x="146739" y="69351"/>
                </a:lnTo>
                <a:lnTo>
                  <a:pt x="146739" y="73587"/>
                </a:lnTo>
                <a:lnTo>
                  <a:pt x="149707" y="76589"/>
                </a:lnTo>
                <a:lnTo>
                  <a:pt x="147339" y="76589"/>
                </a:lnTo>
                <a:close/>
                <a:moveTo>
                  <a:pt x="144270" y="82126"/>
                </a:moveTo>
                <a:lnTo>
                  <a:pt x="142936" y="80792"/>
                </a:lnTo>
                <a:lnTo>
                  <a:pt x="142936" y="78791"/>
                </a:lnTo>
                <a:lnTo>
                  <a:pt x="144370" y="77356"/>
                </a:lnTo>
                <a:lnTo>
                  <a:pt x="146238" y="77356"/>
                </a:lnTo>
                <a:lnTo>
                  <a:pt x="144270" y="79324"/>
                </a:lnTo>
                <a:close/>
                <a:moveTo>
                  <a:pt x="127391" y="76589"/>
                </a:moveTo>
                <a:lnTo>
                  <a:pt x="130394" y="73587"/>
                </a:lnTo>
                <a:lnTo>
                  <a:pt x="130394" y="69351"/>
                </a:lnTo>
                <a:lnTo>
                  <a:pt x="132061" y="71052"/>
                </a:lnTo>
                <a:lnTo>
                  <a:pt x="132061" y="74287"/>
                </a:lnTo>
                <a:lnTo>
                  <a:pt x="129760" y="76589"/>
                </a:lnTo>
                <a:close/>
                <a:moveTo>
                  <a:pt x="124122" y="76589"/>
                </a:moveTo>
                <a:lnTo>
                  <a:pt x="128059" y="72620"/>
                </a:lnTo>
                <a:lnTo>
                  <a:pt x="128059" y="67049"/>
                </a:lnTo>
                <a:lnTo>
                  <a:pt x="129593" y="68583"/>
                </a:lnTo>
                <a:lnTo>
                  <a:pt x="129593" y="73253"/>
                </a:lnTo>
                <a:lnTo>
                  <a:pt x="126291" y="76589"/>
                </a:lnTo>
                <a:lnTo>
                  <a:pt x="124122" y="76589"/>
                </a:lnTo>
                <a:close/>
                <a:moveTo>
                  <a:pt x="120053" y="76589"/>
                </a:moveTo>
                <a:lnTo>
                  <a:pt x="116717" y="73253"/>
                </a:lnTo>
                <a:lnTo>
                  <a:pt x="116717" y="68583"/>
                </a:lnTo>
                <a:lnTo>
                  <a:pt x="118252" y="67049"/>
                </a:lnTo>
                <a:lnTo>
                  <a:pt x="118252" y="72620"/>
                </a:lnTo>
                <a:lnTo>
                  <a:pt x="122188" y="76589"/>
                </a:lnTo>
                <a:lnTo>
                  <a:pt x="120053" y="76589"/>
                </a:lnTo>
                <a:close/>
                <a:moveTo>
                  <a:pt x="116550" y="76589"/>
                </a:moveTo>
                <a:lnTo>
                  <a:pt x="114249" y="74287"/>
                </a:lnTo>
                <a:lnTo>
                  <a:pt x="114249" y="71052"/>
                </a:lnTo>
                <a:lnTo>
                  <a:pt x="115950" y="69351"/>
                </a:lnTo>
                <a:lnTo>
                  <a:pt x="115950" y="73587"/>
                </a:lnTo>
                <a:lnTo>
                  <a:pt x="118919" y="76589"/>
                </a:lnTo>
                <a:lnTo>
                  <a:pt x="116550" y="76589"/>
                </a:lnTo>
                <a:close/>
                <a:moveTo>
                  <a:pt x="113482" y="82126"/>
                </a:moveTo>
                <a:lnTo>
                  <a:pt x="112147" y="80792"/>
                </a:lnTo>
                <a:lnTo>
                  <a:pt x="112147" y="78791"/>
                </a:lnTo>
                <a:lnTo>
                  <a:pt x="113582" y="77356"/>
                </a:lnTo>
                <a:lnTo>
                  <a:pt x="115450" y="77356"/>
                </a:lnTo>
                <a:lnTo>
                  <a:pt x="113482" y="79324"/>
                </a:lnTo>
                <a:close/>
                <a:moveTo>
                  <a:pt x="96603" y="76589"/>
                </a:moveTo>
                <a:lnTo>
                  <a:pt x="99605" y="73587"/>
                </a:lnTo>
                <a:lnTo>
                  <a:pt x="99605" y="69351"/>
                </a:lnTo>
                <a:lnTo>
                  <a:pt x="101273" y="71052"/>
                </a:lnTo>
                <a:lnTo>
                  <a:pt x="101273" y="74287"/>
                </a:lnTo>
                <a:lnTo>
                  <a:pt x="98971" y="76589"/>
                </a:lnTo>
                <a:close/>
                <a:moveTo>
                  <a:pt x="93334" y="76589"/>
                </a:moveTo>
                <a:lnTo>
                  <a:pt x="97270" y="72620"/>
                </a:lnTo>
                <a:lnTo>
                  <a:pt x="97270" y="67049"/>
                </a:lnTo>
                <a:lnTo>
                  <a:pt x="98804" y="68583"/>
                </a:lnTo>
                <a:lnTo>
                  <a:pt x="98804" y="73253"/>
                </a:lnTo>
                <a:lnTo>
                  <a:pt x="95469" y="76589"/>
                </a:lnTo>
                <a:lnTo>
                  <a:pt x="93334" y="76589"/>
                </a:lnTo>
                <a:close/>
                <a:moveTo>
                  <a:pt x="89231" y="76589"/>
                </a:moveTo>
                <a:lnTo>
                  <a:pt x="85929" y="73253"/>
                </a:lnTo>
                <a:lnTo>
                  <a:pt x="85929" y="68583"/>
                </a:lnTo>
                <a:lnTo>
                  <a:pt x="87463" y="67049"/>
                </a:lnTo>
                <a:lnTo>
                  <a:pt x="87463" y="72620"/>
                </a:lnTo>
                <a:lnTo>
                  <a:pt x="91399" y="76589"/>
                </a:lnTo>
                <a:lnTo>
                  <a:pt x="89231" y="76589"/>
                </a:lnTo>
                <a:close/>
                <a:moveTo>
                  <a:pt x="85762" y="76589"/>
                </a:moveTo>
                <a:lnTo>
                  <a:pt x="83460" y="74287"/>
                </a:lnTo>
                <a:lnTo>
                  <a:pt x="83460" y="71052"/>
                </a:lnTo>
                <a:lnTo>
                  <a:pt x="85128" y="69351"/>
                </a:lnTo>
                <a:lnTo>
                  <a:pt x="85128" y="73587"/>
                </a:lnTo>
                <a:lnTo>
                  <a:pt x="88130" y="76589"/>
                </a:lnTo>
                <a:lnTo>
                  <a:pt x="85762" y="76589"/>
                </a:lnTo>
                <a:close/>
                <a:moveTo>
                  <a:pt x="82660" y="82126"/>
                </a:moveTo>
                <a:lnTo>
                  <a:pt x="81359" y="80792"/>
                </a:lnTo>
                <a:lnTo>
                  <a:pt x="81359" y="78791"/>
                </a:lnTo>
                <a:lnTo>
                  <a:pt x="82793" y="77356"/>
                </a:lnTo>
                <a:lnTo>
                  <a:pt x="84628" y="77356"/>
                </a:lnTo>
                <a:lnTo>
                  <a:pt x="82660" y="79324"/>
                </a:lnTo>
                <a:close/>
                <a:moveTo>
                  <a:pt x="65814" y="76589"/>
                </a:moveTo>
                <a:lnTo>
                  <a:pt x="68816" y="73587"/>
                </a:lnTo>
                <a:lnTo>
                  <a:pt x="68816" y="69351"/>
                </a:lnTo>
                <a:lnTo>
                  <a:pt x="70484" y="71052"/>
                </a:lnTo>
                <a:lnTo>
                  <a:pt x="70484" y="74287"/>
                </a:lnTo>
                <a:lnTo>
                  <a:pt x="68183" y="76589"/>
                </a:lnTo>
                <a:close/>
                <a:moveTo>
                  <a:pt x="62512" y="76589"/>
                </a:moveTo>
                <a:lnTo>
                  <a:pt x="66481" y="72620"/>
                </a:lnTo>
                <a:lnTo>
                  <a:pt x="66481" y="67049"/>
                </a:lnTo>
                <a:lnTo>
                  <a:pt x="68016" y="68583"/>
                </a:lnTo>
                <a:lnTo>
                  <a:pt x="68016" y="73253"/>
                </a:lnTo>
                <a:lnTo>
                  <a:pt x="64680" y="76589"/>
                </a:lnTo>
                <a:lnTo>
                  <a:pt x="62512" y="76589"/>
                </a:lnTo>
                <a:close/>
                <a:moveTo>
                  <a:pt x="58442" y="76589"/>
                </a:moveTo>
                <a:lnTo>
                  <a:pt x="55140" y="73253"/>
                </a:lnTo>
                <a:lnTo>
                  <a:pt x="55140" y="68583"/>
                </a:lnTo>
                <a:lnTo>
                  <a:pt x="56674" y="67049"/>
                </a:lnTo>
                <a:lnTo>
                  <a:pt x="56674" y="72620"/>
                </a:lnTo>
                <a:lnTo>
                  <a:pt x="60610" y="76589"/>
                </a:lnTo>
                <a:lnTo>
                  <a:pt x="58442" y="76589"/>
                </a:lnTo>
                <a:close/>
                <a:moveTo>
                  <a:pt x="54973" y="76589"/>
                </a:moveTo>
                <a:lnTo>
                  <a:pt x="52671" y="74287"/>
                </a:lnTo>
                <a:lnTo>
                  <a:pt x="52671" y="71052"/>
                </a:lnTo>
                <a:lnTo>
                  <a:pt x="54339" y="69351"/>
                </a:lnTo>
                <a:lnTo>
                  <a:pt x="54339" y="73587"/>
                </a:lnTo>
                <a:lnTo>
                  <a:pt x="57341" y="76589"/>
                </a:lnTo>
                <a:lnTo>
                  <a:pt x="54973" y="76589"/>
                </a:lnTo>
                <a:close/>
                <a:moveTo>
                  <a:pt x="51871" y="82126"/>
                </a:moveTo>
                <a:lnTo>
                  <a:pt x="50570" y="80792"/>
                </a:lnTo>
                <a:lnTo>
                  <a:pt x="50570" y="78791"/>
                </a:lnTo>
                <a:lnTo>
                  <a:pt x="51971" y="77356"/>
                </a:lnTo>
                <a:lnTo>
                  <a:pt x="53839" y="77356"/>
                </a:lnTo>
                <a:lnTo>
                  <a:pt x="51871" y="79324"/>
                </a:lnTo>
                <a:close/>
                <a:moveTo>
                  <a:pt x="35026" y="76589"/>
                </a:moveTo>
                <a:lnTo>
                  <a:pt x="37994" y="73587"/>
                </a:lnTo>
                <a:lnTo>
                  <a:pt x="37994" y="69351"/>
                </a:lnTo>
                <a:lnTo>
                  <a:pt x="39696" y="71052"/>
                </a:lnTo>
                <a:lnTo>
                  <a:pt x="39696" y="74287"/>
                </a:lnTo>
                <a:lnTo>
                  <a:pt x="37394" y="76589"/>
                </a:lnTo>
                <a:close/>
                <a:moveTo>
                  <a:pt x="37761" y="55140"/>
                </a:moveTo>
                <a:lnTo>
                  <a:pt x="42464" y="55140"/>
                </a:lnTo>
                <a:lnTo>
                  <a:pt x="45767" y="58443"/>
                </a:lnTo>
                <a:lnTo>
                  <a:pt x="45767" y="60611"/>
                </a:lnTo>
                <a:lnTo>
                  <a:pt x="41830" y="56675"/>
                </a:lnTo>
                <a:lnTo>
                  <a:pt x="36226" y="56675"/>
                </a:lnTo>
                <a:close/>
                <a:moveTo>
                  <a:pt x="37394" y="46568"/>
                </a:moveTo>
                <a:lnTo>
                  <a:pt x="39696" y="48869"/>
                </a:lnTo>
                <a:lnTo>
                  <a:pt x="39696" y="52105"/>
                </a:lnTo>
                <a:lnTo>
                  <a:pt x="37994" y="53806"/>
                </a:lnTo>
                <a:lnTo>
                  <a:pt x="37994" y="49570"/>
                </a:lnTo>
                <a:lnTo>
                  <a:pt x="35026" y="46568"/>
                </a:lnTo>
                <a:close/>
                <a:moveTo>
                  <a:pt x="40463" y="41030"/>
                </a:moveTo>
                <a:lnTo>
                  <a:pt x="41797" y="42365"/>
                </a:lnTo>
                <a:lnTo>
                  <a:pt x="41797" y="44366"/>
                </a:lnTo>
                <a:lnTo>
                  <a:pt x="40363" y="45800"/>
                </a:lnTo>
                <a:lnTo>
                  <a:pt x="38495" y="45800"/>
                </a:lnTo>
                <a:lnTo>
                  <a:pt x="40463" y="43832"/>
                </a:lnTo>
                <a:close/>
                <a:moveTo>
                  <a:pt x="57341" y="46568"/>
                </a:moveTo>
                <a:lnTo>
                  <a:pt x="54339" y="49570"/>
                </a:lnTo>
                <a:lnTo>
                  <a:pt x="54339" y="53806"/>
                </a:lnTo>
                <a:lnTo>
                  <a:pt x="52671" y="52105"/>
                </a:lnTo>
                <a:lnTo>
                  <a:pt x="52671" y="48869"/>
                </a:lnTo>
                <a:lnTo>
                  <a:pt x="54973" y="46568"/>
                </a:lnTo>
                <a:close/>
                <a:moveTo>
                  <a:pt x="60610" y="46568"/>
                </a:moveTo>
                <a:lnTo>
                  <a:pt x="56674" y="50537"/>
                </a:lnTo>
                <a:lnTo>
                  <a:pt x="56674" y="56108"/>
                </a:lnTo>
                <a:lnTo>
                  <a:pt x="55140" y="54573"/>
                </a:lnTo>
                <a:lnTo>
                  <a:pt x="55140" y="49903"/>
                </a:lnTo>
                <a:lnTo>
                  <a:pt x="58442" y="46568"/>
                </a:lnTo>
                <a:close/>
                <a:moveTo>
                  <a:pt x="64680" y="46568"/>
                </a:moveTo>
                <a:lnTo>
                  <a:pt x="68016" y="49903"/>
                </a:lnTo>
                <a:lnTo>
                  <a:pt x="68016" y="54573"/>
                </a:lnTo>
                <a:lnTo>
                  <a:pt x="66481" y="56108"/>
                </a:lnTo>
                <a:lnTo>
                  <a:pt x="66481" y="50537"/>
                </a:lnTo>
                <a:lnTo>
                  <a:pt x="62545" y="46568"/>
                </a:lnTo>
                <a:close/>
                <a:moveTo>
                  <a:pt x="68183" y="46568"/>
                </a:moveTo>
                <a:lnTo>
                  <a:pt x="70484" y="48869"/>
                </a:lnTo>
                <a:lnTo>
                  <a:pt x="70484" y="52105"/>
                </a:lnTo>
                <a:lnTo>
                  <a:pt x="68783" y="53806"/>
                </a:lnTo>
                <a:lnTo>
                  <a:pt x="68783" y="49570"/>
                </a:lnTo>
                <a:lnTo>
                  <a:pt x="65814" y="46568"/>
                </a:lnTo>
                <a:close/>
                <a:moveTo>
                  <a:pt x="71251" y="41030"/>
                </a:moveTo>
                <a:lnTo>
                  <a:pt x="72586" y="42365"/>
                </a:lnTo>
                <a:lnTo>
                  <a:pt x="72586" y="44366"/>
                </a:lnTo>
                <a:lnTo>
                  <a:pt x="71151" y="45800"/>
                </a:lnTo>
                <a:lnTo>
                  <a:pt x="69283" y="45800"/>
                </a:lnTo>
                <a:lnTo>
                  <a:pt x="71251" y="43832"/>
                </a:lnTo>
                <a:lnTo>
                  <a:pt x="71251" y="41030"/>
                </a:lnTo>
                <a:close/>
                <a:moveTo>
                  <a:pt x="88130" y="46568"/>
                </a:moveTo>
                <a:lnTo>
                  <a:pt x="85128" y="49570"/>
                </a:lnTo>
                <a:lnTo>
                  <a:pt x="85128" y="53806"/>
                </a:lnTo>
                <a:lnTo>
                  <a:pt x="83460" y="52105"/>
                </a:lnTo>
                <a:lnTo>
                  <a:pt x="83460" y="48869"/>
                </a:lnTo>
                <a:lnTo>
                  <a:pt x="85762" y="46568"/>
                </a:lnTo>
                <a:close/>
                <a:moveTo>
                  <a:pt x="91399" y="46568"/>
                </a:moveTo>
                <a:lnTo>
                  <a:pt x="87463" y="50537"/>
                </a:lnTo>
                <a:lnTo>
                  <a:pt x="87463" y="56108"/>
                </a:lnTo>
                <a:lnTo>
                  <a:pt x="85929" y="54573"/>
                </a:lnTo>
                <a:lnTo>
                  <a:pt x="85929" y="49903"/>
                </a:lnTo>
                <a:lnTo>
                  <a:pt x="89231" y="46568"/>
                </a:lnTo>
                <a:close/>
                <a:moveTo>
                  <a:pt x="95469" y="46568"/>
                </a:moveTo>
                <a:lnTo>
                  <a:pt x="98804" y="49903"/>
                </a:lnTo>
                <a:lnTo>
                  <a:pt x="98804" y="54573"/>
                </a:lnTo>
                <a:lnTo>
                  <a:pt x="97270" y="56108"/>
                </a:lnTo>
                <a:lnTo>
                  <a:pt x="97270" y="50537"/>
                </a:lnTo>
                <a:lnTo>
                  <a:pt x="93334" y="46568"/>
                </a:lnTo>
                <a:close/>
                <a:moveTo>
                  <a:pt x="98971" y="46568"/>
                </a:moveTo>
                <a:lnTo>
                  <a:pt x="101273" y="48869"/>
                </a:lnTo>
                <a:lnTo>
                  <a:pt x="101273" y="52105"/>
                </a:lnTo>
                <a:lnTo>
                  <a:pt x="99572" y="53806"/>
                </a:lnTo>
                <a:lnTo>
                  <a:pt x="99572" y="49570"/>
                </a:lnTo>
                <a:lnTo>
                  <a:pt x="96603" y="46568"/>
                </a:lnTo>
                <a:close/>
                <a:moveTo>
                  <a:pt x="102040" y="41030"/>
                </a:moveTo>
                <a:lnTo>
                  <a:pt x="103374" y="42365"/>
                </a:lnTo>
                <a:lnTo>
                  <a:pt x="103374" y="44366"/>
                </a:lnTo>
                <a:lnTo>
                  <a:pt x="101940" y="45800"/>
                </a:lnTo>
                <a:lnTo>
                  <a:pt x="100072" y="45800"/>
                </a:lnTo>
                <a:lnTo>
                  <a:pt x="102040" y="43832"/>
                </a:lnTo>
                <a:close/>
                <a:moveTo>
                  <a:pt x="118919" y="46568"/>
                </a:moveTo>
                <a:lnTo>
                  <a:pt x="115917" y="49570"/>
                </a:lnTo>
                <a:lnTo>
                  <a:pt x="115917" y="53806"/>
                </a:lnTo>
                <a:lnTo>
                  <a:pt x="114249" y="52105"/>
                </a:lnTo>
                <a:lnTo>
                  <a:pt x="114249" y="48869"/>
                </a:lnTo>
                <a:lnTo>
                  <a:pt x="116550" y="46568"/>
                </a:lnTo>
                <a:close/>
                <a:moveTo>
                  <a:pt x="122188" y="46568"/>
                </a:moveTo>
                <a:lnTo>
                  <a:pt x="118252" y="50537"/>
                </a:lnTo>
                <a:lnTo>
                  <a:pt x="118252" y="56108"/>
                </a:lnTo>
                <a:lnTo>
                  <a:pt x="116717" y="54573"/>
                </a:lnTo>
                <a:lnTo>
                  <a:pt x="116717" y="49903"/>
                </a:lnTo>
                <a:lnTo>
                  <a:pt x="120053" y="46568"/>
                </a:lnTo>
                <a:close/>
                <a:moveTo>
                  <a:pt x="126291" y="46568"/>
                </a:moveTo>
                <a:lnTo>
                  <a:pt x="129593" y="49903"/>
                </a:lnTo>
                <a:lnTo>
                  <a:pt x="129593" y="54573"/>
                </a:lnTo>
                <a:lnTo>
                  <a:pt x="128059" y="56108"/>
                </a:lnTo>
                <a:lnTo>
                  <a:pt x="128059" y="50537"/>
                </a:lnTo>
                <a:lnTo>
                  <a:pt x="124122" y="46568"/>
                </a:lnTo>
                <a:close/>
                <a:moveTo>
                  <a:pt x="129760" y="46568"/>
                </a:moveTo>
                <a:lnTo>
                  <a:pt x="132061" y="48869"/>
                </a:lnTo>
                <a:lnTo>
                  <a:pt x="132061" y="52105"/>
                </a:lnTo>
                <a:lnTo>
                  <a:pt x="130394" y="53806"/>
                </a:lnTo>
                <a:lnTo>
                  <a:pt x="130394" y="49570"/>
                </a:lnTo>
                <a:lnTo>
                  <a:pt x="127391" y="46568"/>
                </a:lnTo>
                <a:close/>
                <a:moveTo>
                  <a:pt x="132862" y="41030"/>
                </a:moveTo>
                <a:lnTo>
                  <a:pt x="134163" y="42365"/>
                </a:lnTo>
                <a:lnTo>
                  <a:pt x="134163" y="44366"/>
                </a:lnTo>
                <a:lnTo>
                  <a:pt x="132729" y="45800"/>
                </a:lnTo>
                <a:lnTo>
                  <a:pt x="130894" y="45800"/>
                </a:lnTo>
                <a:lnTo>
                  <a:pt x="132862" y="43832"/>
                </a:lnTo>
                <a:close/>
                <a:moveTo>
                  <a:pt x="149707" y="46568"/>
                </a:moveTo>
                <a:lnTo>
                  <a:pt x="146739" y="49570"/>
                </a:lnTo>
                <a:lnTo>
                  <a:pt x="146739" y="53806"/>
                </a:lnTo>
                <a:lnTo>
                  <a:pt x="145037" y="52105"/>
                </a:lnTo>
                <a:lnTo>
                  <a:pt x="145037" y="48869"/>
                </a:lnTo>
                <a:lnTo>
                  <a:pt x="147339" y="46568"/>
                </a:lnTo>
                <a:close/>
                <a:moveTo>
                  <a:pt x="153010" y="46568"/>
                </a:moveTo>
                <a:lnTo>
                  <a:pt x="149040" y="50537"/>
                </a:lnTo>
                <a:lnTo>
                  <a:pt x="149040" y="56108"/>
                </a:lnTo>
                <a:lnTo>
                  <a:pt x="147506" y="54573"/>
                </a:lnTo>
                <a:lnTo>
                  <a:pt x="147506" y="49903"/>
                </a:lnTo>
                <a:lnTo>
                  <a:pt x="150842" y="46568"/>
                </a:lnTo>
                <a:close/>
                <a:moveTo>
                  <a:pt x="157079" y="46568"/>
                </a:moveTo>
                <a:lnTo>
                  <a:pt x="160382" y="49903"/>
                </a:lnTo>
                <a:lnTo>
                  <a:pt x="160382" y="54573"/>
                </a:lnTo>
                <a:lnTo>
                  <a:pt x="158847" y="56108"/>
                </a:lnTo>
                <a:lnTo>
                  <a:pt x="158847" y="50537"/>
                </a:lnTo>
                <a:lnTo>
                  <a:pt x="154911" y="46568"/>
                </a:lnTo>
                <a:close/>
                <a:moveTo>
                  <a:pt x="160548" y="46568"/>
                </a:moveTo>
                <a:lnTo>
                  <a:pt x="162850" y="48869"/>
                </a:lnTo>
                <a:lnTo>
                  <a:pt x="162850" y="52105"/>
                </a:lnTo>
                <a:lnTo>
                  <a:pt x="161182" y="53806"/>
                </a:lnTo>
                <a:lnTo>
                  <a:pt x="161182" y="49570"/>
                </a:lnTo>
                <a:lnTo>
                  <a:pt x="158180" y="46568"/>
                </a:lnTo>
                <a:close/>
                <a:moveTo>
                  <a:pt x="163651" y="41030"/>
                </a:moveTo>
                <a:lnTo>
                  <a:pt x="164952" y="42365"/>
                </a:lnTo>
                <a:lnTo>
                  <a:pt x="164952" y="44366"/>
                </a:lnTo>
                <a:lnTo>
                  <a:pt x="163551" y="45800"/>
                </a:lnTo>
                <a:lnTo>
                  <a:pt x="161683" y="45800"/>
                </a:lnTo>
                <a:lnTo>
                  <a:pt x="163651" y="43832"/>
                </a:lnTo>
                <a:close/>
                <a:moveTo>
                  <a:pt x="180496" y="46568"/>
                </a:moveTo>
                <a:lnTo>
                  <a:pt x="177494" y="49570"/>
                </a:lnTo>
                <a:lnTo>
                  <a:pt x="177494" y="53806"/>
                </a:lnTo>
                <a:lnTo>
                  <a:pt x="175826" y="52105"/>
                </a:lnTo>
                <a:lnTo>
                  <a:pt x="175826" y="48869"/>
                </a:lnTo>
                <a:lnTo>
                  <a:pt x="178128" y="46568"/>
                </a:lnTo>
                <a:close/>
                <a:moveTo>
                  <a:pt x="183798" y="46568"/>
                </a:moveTo>
                <a:lnTo>
                  <a:pt x="179829" y="50537"/>
                </a:lnTo>
                <a:lnTo>
                  <a:pt x="179829" y="56108"/>
                </a:lnTo>
                <a:lnTo>
                  <a:pt x="178294" y="54573"/>
                </a:lnTo>
                <a:lnTo>
                  <a:pt x="178294" y="49903"/>
                </a:lnTo>
                <a:lnTo>
                  <a:pt x="181630" y="46568"/>
                </a:lnTo>
                <a:close/>
                <a:moveTo>
                  <a:pt x="187868" y="46568"/>
                </a:moveTo>
                <a:lnTo>
                  <a:pt x="191170" y="49903"/>
                </a:lnTo>
                <a:lnTo>
                  <a:pt x="191170" y="54573"/>
                </a:lnTo>
                <a:lnTo>
                  <a:pt x="189636" y="56108"/>
                </a:lnTo>
                <a:lnTo>
                  <a:pt x="189636" y="50537"/>
                </a:lnTo>
                <a:lnTo>
                  <a:pt x="185700" y="46568"/>
                </a:lnTo>
                <a:close/>
                <a:moveTo>
                  <a:pt x="191337" y="46568"/>
                </a:moveTo>
                <a:lnTo>
                  <a:pt x="193639" y="48869"/>
                </a:lnTo>
                <a:lnTo>
                  <a:pt x="193639" y="52105"/>
                </a:lnTo>
                <a:lnTo>
                  <a:pt x="191971" y="53806"/>
                </a:lnTo>
                <a:lnTo>
                  <a:pt x="191971" y="49570"/>
                </a:lnTo>
                <a:lnTo>
                  <a:pt x="188969" y="46568"/>
                </a:lnTo>
                <a:close/>
                <a:moveTo>
                  <a:pt x="194439" y="41030"/>
                </a:moveTo>
                <a:lnTo>
                  <a:pt x="195740" y="42365"/>
                </a:lnTo>
                <a:lnTo>
                  <a:pt x="195740" y="44366"/>
                </a:lnTo>
                <a:lnTo>
                  <a:pt x="194339" y="45800"/>
                </a:lnTo>
                <a:lnTo>
                  <a:pt x="192471" y="45800"/>
                </a:lnTo>
                <a:lnTo>
                  <a:pt x="194439" y="43832"/>
                </a:lnTo>
                <a:close/>
                <a:moveTo>
                  <a:pt x="203979" y="72586"/>
                </a:moveTo>
                <a:lnTo>
                  <a:pt x="201945" y="72586"/>
                </a:lnTo>
                <a:lnTo>
                  <a:pt x="200544" y="71152"/>
                </a:lnTo>
                <a:lnTo>
                  <a:pt x="200544" y="69317"/>
                </a:lnTo>
                <a:lnTo>
                  <a:pt x="202512" y="71285"/>
                </a:lnTo>
                <a:lnTo>
                  <a:pt x="205280" y="71285"/>
                </a:lnTo>
                <a:close/>
                <a:moveTo>
                  <a:pt x="203846" y="75588"/>
                </a:moveTo>
                <a:lnTo>
                  <a:pt x="204847" y="76589"/>
                </a:lnTo>
                <a:lnTo>
                  <a:pt x="201077" y="76589"/>
                </a:lnTo>
                <a:lnTo>
                  <a:pt x="203746" y="73920"/>
                </a:lnTo>
                <a:lnTo>
                  <a:pt x="203746" y="75321"/>
                </a:lnTo>
                <a:close/>
                <a:moveTo>
                  <a:pt x="203746" y="80025"/>
                </a:moveTo>
                <a:lnTo>
                  <a:pt x="201077" y="77356"/>
                </a:lnTo>
                <a:lnTo>
                  <a:pt x="204847" y="77356"/>
                </a:lnTo>
                <a:lnTo>
                  <a:pt x="203746" y="78457"/>
                </a:lnTo>
                <a:lnTo>
                  <a:pt x="203746" y="80025"/>
                </a:lnTo>
                <a:close/>
                <a:moveTo>
                  <a:pt x="192538" y="68817"/>
                </a:moveTo>
                <a:lnTo>
                  <a:pt x="196741" y="68817"/>
                </a:lnTo>
                <a:lnTo>
                  <a:pt x="199743" y="65815"/>
                </a:lnTo>
                <a:lnTo>
                  <a:pt x="199743" y="68183"/>
                </a:lnTo>
                <a:lnTo>
                  <a:pt x="197441" y="70485"/>
                </a:lnTo>
                <a:lnTo>
                  <a:pt x="194206" y="70485"/>
                </a:lnTo>
                <a:close/>
                <a:moveTo>
                  <a:pt x="190203" y="66482"/>
                </a:moveTo>
                <a:lnTo>
                  <a:pt x="195807" y="66482"/>
                </a:lnTo>
                <a:lnTo>
                  <a:pt x="199743" y="62546"/>
                </a:lnTo>
                <a:lnTo>
                  <a:pt x="199743" y="64714"/>
                </a:lnTo>
                <a:lnTo>
                  <a:pt x="196441" y="68016"/>
                </a:lnTo>
                <a:lnTo>
                  <a:pt x="191737" y="68016"/>
                </a:lnTo>
                <a:close/>
                <a:moveTo>
                  <a:pt x="177761" y="68016"/>
                </a:moveTo>
                <a:lnTo>
                  <a:pt x="173057" y="68016"/>
                </a:lnTo>
                <a:lnTo>
                  <a:pt x="169755" y="64714"/>
                </a:lnTo>
                <a:lnTo>
                  <a:pt x="169755" y="62546"/>
                </a:lnTo>
                <a:lnTo>
                  <a:pt x="173691" y="66482"/>
                </a:lnTo>
                <a:lnTo>
                  <a:pt x="179262" y="66482"/>
                </a:lnTo>
                <a:close/>
                <a:moveTo>
                  <a:pt x="175292" y="70485"/>
                </a:moveTo>
                <a:lnTo>
                  <a:pt x="172023" y="70485"/>
                </a:lnTo>
                <a:lnTo>
                  <a:pt x="169755" y="68183"/>
                </a:lnTo>
                <a:lnTo>
                  <a:pt x="169755" y="65815"/>
                </a:lnTo>
                <a:lnTo>
                  <a:pt x="172724" y="68817"/>
                </a:lnTo>
                <a:lnTo>
                  <a:pt x="176960" y="68817"/>
                </a:lnTo>
                <a:close/>
                <a:moveTo>
                  <a:pt x="173191" y="72586"/>
                </a:moveTo>
                <a:lnTo>
                  <a:pt x="171156" y="72586"/>
                </a:lnTo>
                <a:lnTo>
                  <a:pt x="169755" y="71152"/>
                </a:lnTo>
                <a:lnTo>
                  <a:pt x="169755" y="69317"/>
                </a:lnTo>
                <a:lnTo>
                  <a:pt x="171723" y="71285"/>
                </a:lnTo>
                <a:lnTo>
                  <a:pt x="174492" y="71285"/>
                </a:lnTo>
                <a:close/>
                <a:moveTo>
                  <a:pt x="173057" y="75588"/>
                </a:moveTo>
                <a:lnTo>
                  <a:pt x="174025" y="76589"/>
                </a:lnTo>
                <a:lnTo>
                  <a:pt x="170289" y="76589"/>
                </a:lnTo>
                <a:lnTo>
                  <a:pt x="172957" y="73920"/>
                </a:lnTo>
                <a:lnTo>
                  <a:pt x="172957" y="75321"/>
                </a:lnTo>
                <a:close/>
                <a:moveTo>
                  <a:pt x="172957" y="80025"/>
                </a:moveTo>
                <a:lnTo>
                  <a:pt x="170289" y="77356"/>
                </a:lnTo>
                <a:lnTo>
                  <a:pt x="174025" y="77356"/>
                </a:lnTo>
                <a:lnTo>
                  <a:pt x="172957" y="78457"/>
                </a:lnTo>
                <a:lnTo>
                  <a:pt x="172957" y="80025"/>
                </a:lnTo>
                <a:close/>
                <a:moveTo>
                  <a:pt x="161749" y="68817"/>
                </a:moveTo>
                <a:lnTo>
                  <a:pt x="165786" y="68817"/>
                </a:lnTo>
                <a:lnTo>
                  <a:pt x="166086" y="68683"/>
                </a:lnTo>
                <a:lnTo>
                  <a:pt x="168954" y="65815"/>
                </a:lnTo>
                <a:lnTo>
                  <a:pt x="168954" y="68183"/>
                </a:lnTo>
                <a:lnTo>
                  <a:pt x="166653" y="70485"/>
                </a:lnTo>
                <a:lnTo>
                  <a:pt x="163417" y="70485"/>
                </a:lnTo>
                <a:close/>
                <a:moveTo>
                  <a:pt x="159414" y="66482"/>
                </a:moveTo>
                <a:lnTo>
                  <a:pt x="164985" y="66482"/>
                </a:lnTo>
                <a:lnTo>
                  <a:pt x="168954" y="62546"/>
                </a:lnTo>
                <a:lnTo>
                  <a:pt x="168954" y="64714"/>
                </a:lnTo>
                <a:lnTo>
                  <a:pt x="165619" y="68016"/>
                </a:lnTo>
                <a:lnTo>
                  <a:pt x="160949" y="68016"/>
                </a:lnTo>
                <a:close/>
                <a:moveTo>
                  <a:pt x="146939" y="68016"/>
                </a:moveTo>
                <a:lnTo>
                  <a:pt x="142269" y="68016"/>
                </a:lnTo>
                <a:lnTo>
                  <a:pt x="138933" y="64714"/>
                </a:lnTo>
                <a:lnTo>
                  <a:pt x="138933" y="62546"/>
                </a:lnTo>
                <a:lnTo>
                  <a:pt x="142903" y="66482"/>
                </a:lnTo>
                <a:lnTo>
                  <a:pt x="148473" y="66482"/>
                </a:lnTo>
                <a:close/>
                <a:moveTo>
                  <a:pt x="144504" y="70485"/>
                </a:moveTo>
                <a:lnTo>
                  <a:pt x="141235" y="70485"/>
                </a:lnTo>
                <a:lnTo>
                  <a:pt x="138933" y="68183"/>
                </a:lnTo>
                <a:lnTo>
                  <a:pt x="138933" y="65815"/>
                </a:lnTo>
                <a:lnTo>
                  <a:pt x="141835" y="68683"/>
                </a:lnTo>
                <a:lnTo>
                  <a:pt x="142102" y="68817"/>
                </a:lnTo>
                <a:lnTo>
                  <a:pt x="146172" y="68817"/>
                </a:lnTo>
                <a:close/>
                <a:moveTo>
                  <a:pt x="142369" y="72586"/>
                </a:moveTo>
                <a:lnTo>
                  <a:pt x="140367" y="72586"/>
                </a:lnTo>
                <a:lnTo>
                  <a:pt x="138933" y="71152"/>
                </a:lnTo>
                <a:lnTo>
                  <a:pt x="138933" y="69317"/>
                </a:lnTo>
                <a:lnTo>
                  <a:pt x="140901" y="71285"/>
                </a:lnTo>
                <a:lnTo>
                  <a:pt x="143703" y="71285"/>
                </a:lnTo>
                <a:close/>
                <a:moveTo>
                  <a:pt x="142269" y="75588"/>
                </a:moveTo>
                <a:lnTo>
                  <a:pt x="143236" y="76589"/>
                </a:lnTo>
                <a:lnTo>
                  <a:pt x="139500" y="76589"/>
                </a:lnTo>
                <a:lnTo>
                  <a:pt x="142135" y="73920"/>
                </a:lnTo>
                <a:lnTo>
                  <a:pt x="142135" y="75321"/>
                </a:lnTo>
                <a:close/>
                <a:moveTo>
                  <a:pt x="142135" y="80025"/>
                </a:moveTo>
                <a:lnTo>
                  <a:pt x="139500" y="77356"/>
                </a:lnTo>
                <a:lnTo>
                  <a:pt x="143236" y="77356"/>
                </a:lnTo>
                <a:lnTo>
                  <a:pt x="142135" y="78457"/>
                </a:lnTo>
                <a:lnTo>
                  <a:pt x="142135" y="80025"/>
                </a:lnTo>
                <a:close/>
                <a:moveTo>
                  <a:pt x="130927" y="68817"/>
                </a:moveTo>
                <a:lnTo>
                  <a:pt x="135164" y="68817"/>
                </a:lnTo>
                <a:lnTo>
                  <a:pt x="138166" y="65815"/>
                </a:lnTo>
                <a:lnTo>
                  <a:pt x="138166" y="68183"/>
                </a:lnTo>
                <a:lnTo>
                  <a:pt x="135864" y="70485"/>
                </a:lnTo>
                <a:lnTo>
                  <a:pt x="132629" y="70485"/>
                </a:lnTo>
                <a:close/>
                <a:moveTo>
                  <a:pt x="128626" y="66482"/>
                </a:moveTo>
                <a:lnTo>
                  <a:pt x="134196" y="66482"/>
                </a:lnTo>
                <a:lnTo>
                  <a:pt x="138166" y="62546"/>
                </a:lnTo>
                <a:lnTo>
                  <a:pt x="138166" y="64714"/>
                </a:lnTo>
                <a:lnTo>
                  <a:pt x="134830" y="68016"/>
                </a:lnTo>
                <a:lnTo>
                  <a:pt x="130160" y="68016"/>
                </a:lnTo>
                <a:close/>
                <a:moveTo>
                  <a:pt x="116150" y="68016"/>
                </a:moveTo>
                <a:lnTo>
                  <a:pt x="111480" y="68016"/>
                </a:lnTo>
                <a:lnTo>
                  <a:pt x="108144" y="64714"/>
                </a:lnTo>
                <a:lnTo>
                  <a:pt x="108144" y="62546"/>
                </a:lnTo>
                <a:lnTo>
                  <a:pt x="112114" y="66482"/>
                </a:lnTo>
                <a:lnTo>
                  <a:pt x="117685" y="66482"/>
                </a:lnTo>
                <a:close/>
                <a:moveTo>
                  <a:pt x="113682" y="70485"/>
                </a:moveTo>
                <a:lnTo>
                  <a:pt x="110446" y="70485"/>
                </a:lnTo>
                <a:lnTo>
                  <a:pt x="108144" y="68183"/>
                </a:lnTo>
                <a:lnTo>
                  <a:pt x="108144" y="65815"/>
                </a:lnTo>
                <a:lnTo>
                  <a:pt x="111147" y="68817"/>
                </a:lnTo>
                <a:lnTo>
                  <a:pt x="115383" y="68817"/>
                </a:lnTo>
                <a:close/>
                <a:moveTo>
                  <a:pt x="111580" y="72586"/>
                </a:moveTo>
                <a:lnTo>
                  <a:pt x="109579" y="72586"/>
                </a:lnTo>
                <a:lnTo>
                  <a:pt x="108144" y="71152"/>
                </a:lnTo>
                <a:lnTo>
                  <a:pt x="108144" y="69317"/>
                </a:lnTo>
                <a:lnTo>
                  <a:pt x="110112" y="71285"/>
                </a:lnTo>
                <a:lnTo>
                  <a:pt x="112914" y="71285"/>
                </a:lnTo>
                <a:close/>
                <a:moveTo>
                  <a:pt x="111480" y="75588"/>
                </a:moveTo>
                <a:lnTo>
                  <a:pt x="112447" y="76589"/>
                </a:lnTo>
                <a:lnTo>
                  <a:pt x="108711" y="76589"/>
                </a:lnTo>
                <a:lnTo>
                  <a:pt x="111347" y="73920"/>
                </a:lnTo>
                <a:lnTo>
                  <a:pt x="111347" y="75321"/>
                </a:lnTo>
                <a:close/>
                <a:moveTo>
                  <a:pt x="111347" y="80025"/>
                </a:moveTo>
                <a:lnTo>
                  <a:pt x="108711" y="77356"/>
                </a:lnTo>
                <a:lnTo>
                  <a:pt x="112447" y="77356"/>
                </a:lnTo>
                <a:lnTo>
                  <a:pt x="111347" y="78457"/>
                </a:lnTo>
                <a:close/>
                <a:moveTo>
                  <a:pt x="100139" y="68817"/>
                </a:moveTo>
                <a:lnTo>
                  <a:pt x="104208" y="68817"/>
                </a:lnTo>
                <a:lnTo>
                  <a:pt x="104475" y="68683"/>
                </a:lnTo>
                <a:lnTo>
                  <a:pt x="107377" y="65815"/>
                </a:lnTo>
                <a:lnTo>
                  <a:pt x="107377" y="68183"/>
                </a:lnTo>
                <a:lnTo>
                  <a:pt x="105076" y="70485"/>
                </a:lnTo>
                <a:lnTo>
                  <a:pt x="101807" y="70485"/>
                </a:lnTo>
                <a:close/>
                <a:moveTo>
                  <a:pt x="97837" y="66482"/>
                </a:moveTo>
                <a:lnTo>
                  <a:pt x="103408" y="66482"/>
                </a:lnTo>
                <a:lnTo>
                  <a:pt x="107377" y="62546"/>
                </a:lnTo>
                <a:lnTo>
                  <a:pt x="107377" y="64714"/>
                </a:lnTo>
                <a:lnTo>
                  <a:pt x="104041" y="68016"/>
                </a:lnTo>
                <a:lnTo>
                  <a:pt x="99371" y="68016"/>
                </a:lnTo>
                <a:close/>
                <a:moveTo>
                  <a:pt x="85361" y="68016"/>
                </a:moveTo>
                <a:lnTo>
                  <a:pt x="80691" y="68016"/>
                </a:lnTo>
                <a:lnTo>
                  <a:pt x="77356" y="64714"/>
                </a:lnTo>
                <a:lnTo>
                  <a:pt x="77356" y="62546"/>
                </a:lnTo>
                <a:lnTo>
                  <a:pt x="81325" y="66482"/>
                </a:lnTo>
                <a:lnTo>
                  <a:pt x="86896" y="66482"/>
                </a:lnTo>
                <a:close/>
                <a:moveTo>
                  <a:pt x="82893" y="70485"/>
                </a:moveTo>
                <a:lnTo>
                  <a:pt x="79657" y="70485"/>
                </a:lnTo>
                <a:lnTo>
                  <a:pt x="77356" y="68183"/>
                </a:lnTo>
                <a:lnTo>
                  <a:pt x="77356" y="65815"/>
                </a:lnTo>
                <a:lnTo>
                  <a:pt x="80224" y="68683"/>
                </a:lnTo>
                <a:lnTo>
                  <a:pt x="80525" y="68817"/>
                </a:lnTo>
                <a:lnTo>
                  <a:pt x="84594" y="68817"/>
                </a:lnTo>
                <a:close/>
                <a:moveTo>
                  <a:pt x="80792" y="72586"/>
                </a:moveTo>
                <a:lnTo>
                  <a:pt x="78790" y="72586"/>
                </a:lnTo>
                <a:lnTo>
                  <a:pt x="77356" y="71152"/>
                </a:lnTo>
                <a:lnTo>
                  <a:pt x="77356" y="69317"/>
                </a:lnTo>
                <a:lnTo>
                  <a:pt x="79324" y="71285"/>
                </a:lnTo>
                <a:lnTo>
                  <a:pt x="82126" y="71285"/>
                </a:lnTo>
                <a:close/>
                <a:moveTo>
                  <a:pt x="80691" y="75588"/>
                </a:moveTo>
                <a:lnTo>
                  <a:pt x="81659" y="76589"/>
                </a:lnTo>
                <a:lnTo>
                  <a:pt x="77923" y="76589"/>
                </a:lnTo>
                <a:lnTo>
                  <a:pt x="80558" y="73920"/>
                </a:lnTo>
                <a:lnTo>
                  <a:pt x="80558" y="75321"/>
                </a:lnTo>
                <a:close/>
                <a:moveTo>
                  <a:pt x="80558" y="80025"/>
                </a:moveTo>
                <a:lnTo>
                  <a:pt x="77923" y="77356"/>
                </a:lnTo>
                <a:lnTo>
                  <a:pt x="81659" y="77356"/>
                </a:lnTo>
                <a:lnTo>
                  <a:pt x="80558" y="78457"/>
                </a:lnTo>
                <a:close/>
                <a:moveTo>
                  <a:pt x="69350" y="68817"/>
                </a:moveTo>
                <a:lnTo>
                  <a:pt x="73586" y="68817"/>
                </a:lnTo>
                <a:lnTo>
                  <a:pt x="76589" y="65815"/>
                </a:lnTo>
                <a:lnTo>
                  <a:pt x="76589" y="68183"/>
                </a:lnTo>
                <a:lnTo>
                  <a:pt x="74287" y="70485"/>
                </a:lnTo>
                <a:lnTo>
                  <a:pt x="71018" y="70485"/>
                </a:lnTo>
                <a:close/>
                <a:moveTo>
                  <a:pt x="67048" y="66482"/>
                </a:moveTo>
                <a:lnTo>
                  <a:pt x="72619" y="66482"/>
                </a:lnTo>
                <a:lnTo>
                  <a:pt x="76589" y="62546"/>
                </a:lnTo>
                <a:lnTo>
                  <a:pt x="76589" y="64714"/>
                </a:lnTo>
                <a:lnTo>
                  <a:pt x="73253" y="68016"/>
                </a:lnTo>
                <a:lnTo>
                  <a:pt x="68583" y="68016"/>
                </a:lnTo>
                <a:close/>
                <a:moveTo>
                  <a:pt x="54573" y="68016"/>
                </a:moveTo>
                <a:lnTo>
                  <a:pt x="49903" y="68016"/>
                </a:lnTo>
                <a:lnTo>
                  <a:pt x="46567" y="64714"/>
                </a:lnTo>
                <a:lnTo>
                  <a:pt x="46567" y="62546"/>
                </a:lnTo>
                <a:lnTo>
                  <a:pt x="50537" y="66482"/>
                </a:lnTo>
                <a:lnTo>
                  <a:pt x="56107" y="66482"/>
                </a:lnTo>
                <a:close/>
                <a:moveTo>
                  <a:pt x="52104" y="70485"/>
                </a:moveTo>
                <a:lnTo>
                  <a:pt x="48869" y="70485"/>
                </a:lnTo>
                <a:lnTo>
                  <a:pt x="46567" y="68183"/>
                </a:lnTo>
                <a:lnTo>
                  <a:pt x="46567" y="65815"/>
                </a:lnTo>
                <a:lnTo>
                  <a:pt x="49569" y="68817"/>
                </a:lnTo>
                <a:lnTo>
                  <a:pt x="53806" y="68817"/>
                </a:lnTo>
                <a:close/>
                <a:moveTo>
                  <a:pt x="50003" y="72586"/>
                </a:moveTo>
                <a:lnTo>
                  <a:pt x="48001" y="72586"/>
                </a:lnTo>
                <a:lnTo>
                  <a:pt x="46567" y="71152"/>
                </a:lnTo>
                <a:lnTo>
                  <a:pt x="46567" y="69317"/>
                </a:lnTo>
                <a:lnTo>
                  <a:pt x="48535" y="71285"/>
                </a:lnTo>
                <a:lnTo>
                  <a:pt x="51337" y="71285"/>
                </a:lnTo>
                <a:close/>
                <a:moveTo>
                  <a:pt x="49903" y="75588"/>
                </a:moveTo>
                <a:lnTo>
                  <a:pt x="50870" y="76589"/>
                </a:lnTo>
                <a:lnTo>
                  <a:pt x="47134" y="76589"/>
                </a:lnTo>
                <a:lnTo>
                  <a:pt x="49769" y="73920"/>
                </a:lnTo>
                <a:lnTo>
                  <a:pt x="49769" y="75321"/>
                </a:lnTo>
                <a:close/>
                <a:moveTo>
                  <a:pt x="49769" y="80025"/>
                </a:moveTo>
                <a:lnTo>
                  <a:pt x="47134" y="77356"/>
                </a:lnTo>
                <a:lnTo>
                  <a:pt x="50870" y="77356"/>
                </a:lnTo>
                <a:lnTo>
                  <a:pt x="49769" y="78457"/>
                </a:lnTo>
                <a:close/>
                <a:moveTo>
                  <a:pt x="38561" y="68817"/>
                </a:moveTo>
                <a:lnTo>
                  <a:pt x="42631" y="68817"/>
                </a:lnTo>
                <a:lnTo>
                  <a:pt x="42898" y="68683"/>
                </a:lnTo>
                <a:lnTo>
                  <a:pt x="45800" y="65815"/>
                </a:lnTo>
                <a:lnTo>
                  <a:pt x="45800" y="68183"/>
                </a:lnTo>
                <a:lnTo>
                  <a:pt x="43498" y="70485"/>
                </a:lnTo>
                <a:lnTo>
                  <a:pt x="40229" y="70485"/>
                </a:lnTo>
                <a:close/>
                <a:moveTo>
                  <a:pt x="42364" y="50570"/>
                </a:moveTo>
                <a:lnTo>
                  <a:pt x="44366" y="50570"/>
                </a:lnTo>
                <a:lnTo>
                  <a:pt x="45767" y="52005"/>
                </a:lnTo>
                <a:lnTo>
                  <a:pt x="45767" y="53873"/>
                </a:lnTo>
                <a:lnTo>
                  <a:pt x="43798" y="51905"/>
                </a:lnTo>
                <a:lnTo>
                  <a:pt x="41030" y="51905"/>
                </a:lnTo>
                <a:close/>
                <a:moveTo>
                  <a:pt x="42464" y="47568"/>
                </a:moveTo>
                <a:lnTo>
                  <a:pt x="41497" y="46568"/>
                </a:lnTo>
                <a:lnTo>
                  <a:pt x="45233" y="46568"/>
                </a:lnTo>
                <a:lnTo>
                  <a:pt x="42564" y="49236"/>
                </a:lnTo>
                <a:lnTo>
                  <a:pt x="42564" y="47835"/>
                </a:lnTo>
                <a:close/>
                <a:moveTo>
                  <a:pt x="42564" y="43132"/>
                </a:moveTo>
                <a:lnTo>
                  <a:pt x="45233" y="45800"/>
                </a:lnTo>
                <a:lnTo>
                  <a:pt x="41497" y="45800"/>
                </a:lnTo>
                <a:lnTo>
                  <a:pt x="42564" y="44700"/>
                </a:lnTo>
                <a:lnTo>
                  <a:pt x="42564" y="43132"/>
                </a:lnTo>
                <a:close/>
                <a:moveTo>
                  <a:pt x="53806" y="54340"/>
                </a:moveTo>
                <a:lnTo>
                  <a:pt x="49569" y="54340"/>
                </a:lnTo>
                <a:lnTo>
                  <a:pt x="46567" y="57342"/>
                </a:lnTo>
                <a:lnTo>
                  <a:pt x="46567" y="54974"/>
                </a:lnTo>
                <a:lnTo>
                  <a:pt x="48869" y="52672"/>
                </a:lnTo>
                <a:lnTo>
                  <a:pt x="52104" y="52672"/>
                </a:lnTo>
                <a:close/>
                <a:moveTo>
                  <a:pt x="56107" y="56675"/>
                </a:moveTo>
                <a:lnTo>
                  <a:pt x="50537" y="56675"/>
                </a:lnTo>
                <a:lnTo>
                  <a:pt x="46567" y="60611"/>
                </a:lnTo>
                <a:lnTo>
                  <a:pt x="46567" y="58476"/>
                </a:lnTo>
                <a:lnTo>
                  <a:pt x="49903" y="55140"/>
                </a:lnTo>
                <a:lnTo>
                  <a:pt x="54573" y="55140"/>
                </a:lnTo>
                <a:close/>
                <a:moveTo>
                  <a:pt x="68583" y="55140"/>
                </a:moveTo>
                <a:lnTo>
                  <a:pt x="73253" y="55140"/>
                </a:lnTo>
                <a:lnTo>
                  <a:pt x="76555" y="58443"/>
                </a:lnTo>
                <a:lnTo>
                  <a:pt x="76555" y="60611"/>
                </a:lnTo>
                <a:lnTo>
                  <a:pt x="72619" y="56675"/>
                </a:lnTo>
                <a:lnTo>
                  <a:pt x="67048" y="56675"/>
                </a:lnTo>
                <a:close/>
                <a:moveTo>
                  <a:pt x="71018" y="52672"/>
                </a:moveTo>
                <a:lnTo>
                  <a:pt x="74287" y="52672"/>
                </a:lnTo>
                <a:lnTo>
                  <a:pt x="76589" y="54974"/>
                </a:lnTo>
                <a:lnTo>
                  <a:pt x="76589" y="57342"/>
                </a:lnTo>
                <a:lnTo>
                  <a:pt x="73586" y="54340"/>
                </a:lnTo>
                <a:lnTo>
                  <a:pt x="69350" y="54340"/>
                </a:lnTo>
                <a:close/>
                <a:moveTo>
                  <a:pt x="73153" y="50570"/>
                </a:moveTo>
                <a:lnTo>
                  <a:pt x="75154" y="50570"/>
                </a:lnTo>
                <a:lnTo>
                  <a:pt x="76555" y="52005"/>
                </a:lnTo>
                <a:lnTo>
                  <a:pt x="76555" y="53873"/>
                </a:lnTo>
                <a:lnTo>
                  <a:pt x="74587" y="51905"/>
                </a:lnTo>
                <a:lnTo>
                  <a:pt x="71818" y="51905"/>
                </a:lnTo>
                <a:close/>
                <a:moveTo>
                  <a:pt x="73253" y="47568"/>
                </a:moveTo>
                <a:lnTo>
                  <a:pt x="72285" y="46568"/>
                </a:lnTo>
                <a:lnTo>
                  <a:pt x="76021" y="46568"/>
                </a:lnTo>
                <a:lnTo>
                  <a:pt x="73386" y="49236"/>
                </a:lnTo>
                <a:lnTo>
                  <a:pt x="73386" y="47835"/>
                </a:lnTo>
                <a:close/>
                <a:moveTo>
                  <a:pt x="73386" y="43132"/>
                </a:moveTo>
                <a:lnTo>
                  <a:pt x="76021" y="45800"/>
                </a:lnTo>
                <a:lnTo>
                  <a:pt x="72285" y="45800"/>
                </a:lnTo>
                <a:lnTo>
                  <a:pt x="73386" y="44700"/>
                </a:lnTo>
                <a:close/>
                <a:moveTo>
                  <a:pt x="84561" y="54340"/>
                </a:moveTo>
                <a:lnTo>
                  <a:pt x="80525" y="54340"/>
                </a:lnTo>
                <a:lnTo>
                  <a:pt x="80224" y="54473"/>
                </a:lnTo>
                <a:lnTo>
                  <a:pt x="77356" y="57342"/>
                </a:lnTo>
                <a:lnTo>
                  <a:pt x="77356" y="54974"/>
                </a:lnTo>
                <a:lnTo>
                  <a:pt x="79657" y="52672"/>
                </a:lnTo>
                <a:lnTo>
                  <a:pt x="82893" y="52672"/>
                </a:lnTo>
                <a:close/>
                <a:moveTo>
                  <a:pt x="86896" y="56675"/>
                </a:moveTo>
                <a:lnTo>
                  <a:pt x="81325" y="56675"/>
                </a:lnTo>
                <a:lnTo>
                  <a:pt x="77356" y="60611"/>
                </a:lnTo>
                <a:lnTo>
                  <a:pt x="77356" y="58476"/>
                </a:lnTo>
                <a:lnTo>
                  <a:pt x="80691" y="55140"/>
                </a:lnTo>
                <a:lnTo>
                  <a:pt x="85361" y="55140"/>
                </a:lnTo>
                <a:close/>
                <a:moveTo>
                  <a:pt x="99371" y="55140"/>
                </a:moveTo>
                <a:lnTo>
                  <a:pt x="104041" y="55140"/>
                </a:lnTo>
                <a:lnTo>
                  <a:pt x="107377" y="58443"/>
                </a:lnTo>
                <a:lnTo>
                  <a:pt x="107377" y="60611"/>
                </a:lnTo>
                <a:lnTo>
                  <a:pt x="103408" y="56675"/>
                </a:lnTo>
                <a:lnTo>
                  <a:pt x="97837" y="56675"/>
                </a:lnTo>
                <a:close/>
                <a:moveTo>
                  <a:pt x="101840" y="52672"/>
                </a:moveTo>
                <a:lnTo>
                  <a:pt x="105076" y="52672"/>
                </a:lnTo>
                <a:lnTo>
                  <a:pt x="107377" y="54974"/>
                </a:lnTo>
                <a:lnTo>
                  <a:pt x="107377" y="57342"/>
                </a:lnTo>
                <a:lnTo>
                  <a:pt x="104508" y="54473"/>
                </a:lnTo>
                <a:lnTo>
                  <a:pt x="104208" y="54340"/>
                </a:lnTo>
                <a:lnTo>
                  <a:pt x="100139" y="54340"/>
                </a:lnTo>
                <a:close/>
                <a:moveTo>
                  <a:pt x="103941" y="50570"/>
                </a:moveTo>
                <a:lnTo>
                  <a:pt x="105943" y="50570"/>
                </a:lnTo>
                <a:lnTo>
                  <a:pt x="107377" y="52005"/>
                </a:lnTo>
                <a:lnTo>
                  <a:pt x="107377" y="53873"/>
                </a:lnTo>
                <a:lnTo>
                  <a:pt x="105409" y="51905"/>
                </a:lnTo>
                <a:lnTo>
                  <a:pt x="102607" y="51905"/>
                </a:lnTo>
                <a:close/>
                <a:moveTo>
                  <a:pt x="104041" y="47568"/>
                </a:moveTo>
                <a:lnTo>
                  <a:pt x="103074" y="46568"/>
                </a:lnTo>
                <a:lnTo>
                  <a:pt x="106810" y="46568"/>
                </a:lnTo>
                <a:lnTo>
                  <a:pt x="104175" y="49236"/>
                </a:lnTo>
                <a:lnTo>
                  <a:pt x="104175" y="47835"/>
                </a:lnTo>
                <a:close/>
                <a:moveTo>
                  <a:pt x="104175" y="43132"/>
                </a:moveTo>
                <a:lnTo>
                  <a:pt x="106810" y="45800"/>
                </a:lnTo>
                <a:lnTo>
                  <a:pt x="103074" y="45800"/>
                </a:lnTo>
                <a:lnTo>
                  <a:pt x="104175" y="44700"/>
                </a:lnTo>
                <a:close/>
                <a:moveTo>
                  <a:pt x="115383" y="54340"/>
                </a:moveTo>
                <a:lnTo>
                  <a:pt x="111147" y="54340"/>
                </a:lnTo>
                <a:lnTo>
                  <a:pt x="108144" y="57342"/>
                </a:lnTo>
                <a:lnTo>
                  <a:pt x="108144" y="54974"/>
                </a:lnTo>
                <a:lnTo>
                  <a:pt x="110446" y="52672"/>
                </a:lnTo>
                <a:lnTo>
                  <a:pt x="113682" y="52672"/>
                </a:lnTo>
                <a:close/>
                <a:moveTo>
                  <a:pt x="117685" y="56675"/>
                </a:moveTo>
                <a:lnTo>
                  <a:pt x="112114" y="56675"/>
                </a:lnTo>
                <a:lnTo>
                  <a:pt x="108144" y="60611"/>
                </a:lnTo>
                <a:lnTo>
                  <a:pt x="108144" y="58476"/>
                </a:lnTo>
                <a:lnTo>
                  <a:pt x="111480" y="55140"/>
                </a:lnTo>
                <a:lnTo>
                  <a:pt x="116150" y="55140"/>
                </a:lnTo>
                <a:close/>
                <a:moveTo>
                  <a:pt x="130160" y="55140"/>
                </a:moveTo>
                <a:lnTo>
                  <a:pt x="134830" y="55140"/>
                </a:lnTo>
                <a:lnTo>
                  <a:pt x="138166" y="58443"/>
                </a:lnTo>
                <a:lnTo>
                  <a:pt x="138166" y="60611"/>
                </a:lnTo>
                <a:lnTo>
                  <a:pt x="134196" y="56675"/>
                </a:lnTo>
                <a:lnTo>
                  <a:pt x="128626" y="56675"/>
                </a:lnTo>
                <a:close/>
                <a:moveTo>
                  <a:pt x="132629" y="52672"/>
                </a:moveTo>
                <a:lnTo>
                  <a:pt x="135864" y="52672"/>
                </a:lnTo>
                <a:lnTo>
                  <a:pt x="138166" y="54974"/>
                </a:lnTo>
                <a:lnTo>
                  <a:pt x="138166" y="57342"/>
                </a:lnTo>
                <a:lnTo>
                  <a:pt x="135164" y="54340"/>
                </a:lnTo>
                <a:lnTo>
                  <a:pt x="130927" y="54340"/>
                </a:lnTo>
                <a:close/>
                <a:moveTo>
                  <a:pt x="134730" y="50570"/>
                </a:moveTo>
                <a:lnTo>
                  <a:pt x="136731" y="50570"/>
                </a:lnTo>
                <a:lnTo>
                  <a:pt x="138166" y="52005"/>
                </a:lnTo>
                <a:lnTo>
                  <a:pt x="138166" y="53873"/>
                </a:lnTo>
                <a:lnTo>
                  <a:pt x="136198" y="51905"/>
                </a:lnTo>
                <a:lnTo>
                  <a:pt x="133396" y="51905"/>
                </a:lnTo>
                <a:close/>
                <a:moveTo>
                  <a:pt x="134830" y="47568"/>
                </a:moveTo>
                <a:lnTo>
                  <a:pt x="133863" y="46568"/>
                </a:lnTo>
                <a:lnTo>
                  <a:pt x="137599" y="46568"/>
                </a:lnTo>
                <a:lnTo>
                  <a:pt x="134964" y="49236"/>
                </a:lnTo>
                <a:lnTo>
                  <a:pt x="134964" y="47835"/>
                </a:lnTo>
                <a:close/>
                <a:moveTo>
                  <a:pt x="134964" y="43132"/>
                </a:moveTo>
                <a:lnTo>
                  <a:pt x="137599" y="45800"/>
                </a:lnTo>
                <a:lnTo>
                  <a:pt x="133863" y="45800"/>
                </a:lnTo>
                <a:lnTo>
                  <a:pt x="134964" y="44700"/>
                </a:lnTo>
                <a:lnTo>
                  <a:pt x="134964" y="43132"/>
                </a:lnTo>
                <a:close/>
                <a:moveTo>
                  <a:pt x="146172" y="54340"/>
                </a:moveTo>
                <a:lnTo>
                  <a:pt x="142102" y="54340"/>
                </a:lnTo>
                <a:lnTo>
                  <a:pt x="141835" y="54473"/>
                </a:lnTo>
                <a:lnTo>
                  <a:pt x="138933" y="57342"/>
                </a:lnTo>
                <a:lnTo>
                  <a:pt x="138933" y="54974"/>
                </a:lnTo>
                <a:lnTo>
                  <a:pt x="141235" y="52672"/>
                </a:lnTo>
                <a:lnTo>
                  <a:pt x="144504" y="52672"/>
                </a:lnTo>
                <a:close/>
                <a:moveTo>
                  <a:pt x="148473" y="56675"/>
                </a:moveTo>
                <a:lnTo>
                  <a:pt x="142903" y="56675"/>
                </a:lnTo>
                <a:lnTo>
                  <a:pt x="138966" y="60611"/>
                </a:lnTo>
                <a:lnTo>
                  <a:pt x="138966" y="58476"/>
                </a:lnTo>
                <a:lnTo>
                  <a:pt x="142269" y="55140"/>
                </a:lnTo>
                <a:lnTo>
                  <a:pt x="146972" y="55140"/>
                </a:lnTo>
                <a:close/>
                <a:moveTo>
                  <a:pt x="160949" y="55140"/>
                </a:moveTo>
                <a:lnTo>
                  <a:pt x="165619" y="55140"/>
                </a:lnTo>
                <a:lnTo>
                  <a:pt x="168954" y="58443"/>
                </a:lnTo>
                <a:lnTo>
                  <a:pt x="168954" y="60611"/>
                </a:lnTo>
                <a:lnTo>
                  <a:pt x="164985" y="56675"/>
                </a:lnTo>
                <a:lnTo>
                  <a:pt x="159414" y="56675"/>
                </a:lnTo>
                <a:close/>
                <a:moveTo>
                  <a:pt x="163417" y="52672"/>
                </a:moveTo>
                <a:lnTo>
                  <a:pt x="166653" y="52672"/>
                </a:lnTo>
                <a:lnTo>
                  <a:pt x="168954" y="54974"/>
                </a:lnTo>
                <a:lnTo>
                  <a:pt x="168954" y="57342"/>
                </a:lnTo>
                <a:lnTo>
                  <a:pt x="166086" y="54473"/>
                </a:lnTo>
                <a:lnTo>
                  <a:pt x="165786" y="54340"/>
                </a:lnTo>
                <a:lnTo>
                  <a:pt x="161716" y="54340"/>
                </a:lnTo>
                <a:close/>
                <a:moveTo>
                  <a:pt x="165519" y="50570"/>
                </a:moveTo>
                <a:lnTo>
                  <a:pt x="167520" y="50570"/>
                </a:lnTo>
                <a:lnTo>
                  <a:pt x="168954" y="52005"/>
                </a:lnTo>
                <a:lnTo>
                  <a:pt x="168954" y="53873"/>
                </a:lnTo>
                <a:lnTo>
                  <a:pt x="166986" y="51905"/>
                </a:lnTo>
                <a:lnTo>
                  <a:pt x="164184" y="51905"/>
                </a:lnTo>
                <a:close/>
                <a:moveTo>
                  <a:pt x="165619" y="47568"/>
                </a:moveTo>
                <a:lnTo>
                  <a:pt x="164651" y="46568"/>
                </a:lnTo>
                <a:lnTo>
                  <a:pt x="168387" y="46568"/>
                </a:lnTo>
                <a:lnTo>
                  <a:pt x="165752" y="49236"/>
                </a:lnTo>
                <a:lnTo>
                  <a:pt x="165752" y="47835"/>
                </a:lnTo>
                <a:close/>
                <a:moveTo>
                  <a:pt x="165752" y="43132"/>
                </a:moveTo>
                <a:lnTo>
                  <a:pt x="168387" y="45800"/>
                </a:lnTo>
                <a:lnTo>
                  <a:pt x="164651" y="45800"/>
                </a:lnTo>
                <a:lnTo>
                  <a:pt x="165752" y="44700"/>
                </a:lnTo>
                <a:lnTo>
                  <a:pt x="165752" y="43132"/>
                </a:lnTo>
                <a:close/>
                <a:moveTo>
                  <a:pt x="176960" y="54340"/>
                </a:moveTo>
                <a:lnTo>
                  <a:pt x="172724" y="54340"/>
                </a:lnTo>
                <a:lnTo>
                  <a:pt x="169755" y="57342"/>
                </a:lnTo>
                <a:lnTo>
                  <a:pt x="169755" y="54974"/>
                </a:lnTo>
                <a:lnTo>
                  <a:pt x="172023" y="52672"/>
                </a:lnTo>
                <a:lnTo>
                  <a:pt x="175292" y="52672"/>
                </a:lnTo>
                <a:close/>
                <a:moveTo>
                  <a:pt x="179262" y="56675"/>
                </a:moveTo>
                <a:lnTo>
                  <a:pt x="173691" y="56675"/>
                </a:lnTo>
                <a:lnTo>
                  <a:pt x="169755" y="60611"/>
                </a:lnTo>
                <a:lnTo>
                  <a:pt x="169755" y="58476"/>
                </a:lnTo>
                <a:lnTo>
                  <a:pt x="173057" y="55140"/>
                </a:lnTo>
                <a:lnTo>
                  <a:pt x="177727" y="55140"/>
                </a:lnTo>
                <a:close/>
                <a:moveTo>
                  <a:pt x="191737" y="55140"/>
                </a:moveTo>
                <a:lnTo>
                  <a:pt x="196441" y="55140"/>
                </a:lnTo>
                <a:lnTo>
                  <a:pt x="199743" y="58443"/>
                </a:lnTo>
                <a:lnTo>
                  <a:pt x="199743" y="60611"/>
                </a:lnTo>
                <a:lnTo>
                  <a:pt x="195807" y="56675"/>
                </a:lnTo>
                <a:lnTo>
                  <a:pt x="190203" y="56675"/>
                </a:lnTo>
                <a:close/>
                <a:moveTo>
                  <a:pt x="194206" y="52672"/>
                </a:moveTo>
                <a:lnTo>
                  <a:pt x="197441" y="52672"/>
                </a:lnTo>
                <a:lnTo>
                  <a:pt x="199743" y="54974"/>
                </a:lnTo>
                <a:lnTo>
                  <a:pt x="199743" y="57342"/>
                </a:lnTo>
                <a:lnTo>
                  <a:pt x="196741" y="54340"/>
                </a:lnTo>
                <a:lnTo>
                  <a:pt x="192538" y="54340"/>
                </a:lnTo>
                <a:close/>
                <a:moveTo>
                  <a:pt x="196307" y="50570"/>
                </a:moveTo>
                <a:lnTo>
                  <a:pt x="198309" y="50570"/>
                </a:lnTo>
                <a:lnTo>
                  <a:pt x="199743" y="52005"/>
                </a:lnTo>
                <a:lnTo>
                  <a:pt x="199743" y="53873"/>
                </a:lnTo>
                <a:lnTo>
                  <a:pt x="197775" y="51905"/>
                </a:lnTo>
                <a:lnTo>
                  <a:pt x="195006" y="51905"/>
                </a:lnTo>
                <a:close/>
                <a:moveTo>
                  <a:pt x="196407" y="47568"/>
                </a:moveTo>
                <a:lnTo>
                  <a:pt x="195440" y="46568"/>
                </a:lnTo>
                <a:lnTo>
                  <a:pt x="199176" y="46568"/>
                </a:lnTo>
                <a:lnTo>
                  <a:pt x="196541" y="49236"/>
                </a:lnTo>
                <a:lnTo>
                  <a:pt x="196541" y="47835"/>
                </a:lnTo>
                <a:close/>
                <a:moveTo>
                  <a:pt x="196541" y="43132"/>
                </a:moveTo>
                <a:lnTo>
                  <a:pt x="199176" y="45800"/>
                </a:lnTo>
                <a:lnTo>
                  <a:pt x="195440" y="45800"/>
                </a:lnTo>
                <a:lnTo>
                  <a:pt x="196541" y="44700"/>
                </a:lnTo>
                <a:lnTo>
                  <a:pt x="196541" y="43132"/>
                </a:lnTo>
                <a:close/>
                <a:moveTo>
                  <a:pt x="200544" y="47135"/>
                </a:moveTo>
                <a:lnTo>
                  <a:pt x="203179" y="49770"/>
                </a:lnTo>
                <a:lnTo>
                  <a:pt x="201644" y="49770"/>
                </a:lnTo>
                <a:lnTo>
                  <a:pt x="200544" y="50871"/>
                </a:lnTo>
                <a:close/>
                <a:moveTo>
                  <a:pt x="200544" y="52005"/>
                </a:moveTo>
                <a:lnTo>
                  <a:pt x="201945" y="50570"/>
                </a:lnTo>
                <a:lnTo>
                  <a:pt x="203979" y="50570"/>
                </a:lnTo>
                <a:lnTo>
                  <a:pt x="205280" y="51905"/>
                </a:lnTo>
                <a:lnTo>
                  <a:pt x="202512" y="51905"/>
                </a:lnTo>
                <a:lnTo>
                  <a:pt x="200544" y="53873"/>
                </a:lnTo>
                <a:close/>
                <a:moveTo>
                  <a:pt x="203746" y="47835"/>
                </a:moveTo>
                <a:lnTo>
                  <a:pt x="203746" y="49203"/>
                </a:lnTo>
                <a:lnTo>
                  <a:pt x="201077" y="46568"/>
                </a:lnTo>
                <a:lnTo>
                  <a:pt x="204847" y="46568"/>
                </a:lnTo>
                <a:lnTo>
                  <a:pt x="203846" y="47568"/>
                </a:lnTo>
                <a:close/>
                <a:moveTo>
                  <a:pt x="201077" y="45800"/>
                </a:moveTo>
                <a:lnTo>
                  <a:pt x="203746" y="43132"/>
                </a:lnTo>
                <a:lnTo>
                  <a:pt x="203746" y="44700"/>
                </a:lnTo>
                <a:lnTo>
                  <a:pt x="204847" y="45800"/>
                </a:lnTo>
                <a:lnTo>
                  <a:pt x="201077" y="45800"/>
                </a:lnTo>
                <a:close/>
                <a:moveTo>
                  <a:pt x="200544" y="45233"/>
                </a:moveTo>
                <a:lnTo>
                  <a:pt x="200544" y="41497"/>
                </a:lnTo>
                <a:lnTo>
                  <a:pt x="201644" y="42598"/>
                </a:lnTo>
                <a:lnTo>
                  <a:pt x="201778" y="42598"/>
                </a:lnTo>
                <a:lnTo>
                  <a:pt x="203179" y="42598"/>
                </a:lnTo>
                <a:close/>
                <a:moveTo>
                  <a:pt x="199743" y="45233"/>
                </a:moveTo>
                <a:lnTo>
                  <a:pt x="197108" y="42598"/>
                </a:lnTo>
                <a:lnTo>
                  <a:pt x="198476" y="42598"/>
                </a:lnTo>
                <a:lnTo>
                  <a:pt x="198776" y="42465"/>
                </a:lnTo>
                <a:lnTo>
                  <a:pt x="199743" y="41497"/>
                </a:lnTo>
                <a:lnTo>
                  <a:pt x="199743" y="45233"/>
                </a:lnTo>
                <a:close/>
                <a:moveTo>
                  <a:pt x="199743" y="47135"/>
                </a:moveTo>
                <a:lnTo>
                  <a:pt x="199743" y="50871"/>
                </a:lnTo>
                <a:lnTo>
                  <a:pt x="198776" y="49903"/>
                </a:lnTo>
                <a:lnTo>
                  <a:pt x="198476" y="49770"/>
                </a:lnTo>
                <a:lnTo>
                  <a:pt x="197108" y="49770"/>
                </a:lnTo>
                <a:close/>
                <a:moveTo>
                  <a:pt x="168954" y="76022"/>
                </a:moveTo>
                <a:lnTo>
                  <a:pt x="166319" y="73387"/>
                </a:lnTo>
                <a:lnTo>
                  <a:pt x="167854" y="73387"/>
                </a:lnTo>
                <a:lnTo>
                  <a:pt x="168954" y="72286"/>
                </a:lnTo>
                <a:close/>
                <a:moveTo>
                  <a:pt x="138166" y="76022"/>
                </a:moveTo>
                <a:lnTo>
                  <a:pt x="135531" y="73387"/>
                </a:lnTo>
                <a:lnTo>
                  <a:pt x="136898" y="73387"/>
                </a:lnTo>
                <a:lnTo>
                  <a:pt x="137165" y="73253"/>
                </a:lnTo>
                <a:lnTo>
                  <a:pt x="138166" y="72286"/>
                </a:lnTo>
                <a:lnTo>
                  <a:pt x="138166" y="76022"/>
                </a:lnTo>
                <a:close/>
                <a:moveTo>
                  <a:pt x="107377" y="76022"/>
                </a:moveTo>
                <a:lnTo>
                  <a:pt x="104709" y="73387"/>
                </a:lnTo>
                <a:lnTo>
                  <a:pt x="106276" y="73387"/>
                </a:lnTo>
                <a:lnTo>
                  <a:pt x="107377" y="72286"/>
                </a:lnTo>
                <a:close/>
                <a:moveTo>
                  <a:pt x="76589" y="76022"/>
                </a:moveTo>
                <a:lnTo>
                  <a:pt x="73920" y="73387"/>
                </a:lnTo>
                <a:lnTo>
                  <a:pt x="75321" y="73387"/>
                </a:lnTo>
                <a:lnTo>
                  <a:pt x="75588" y="73253"/>
                </a:lnTo>
                <a:lnTo>
                  <a:pt x="76555" y="72286"/>
                </a:lnTo>
                <a:lnTo>
                  <a:pt x="76555" y="76022"/>
                </a:lnTo>
                <a:close/>
                <a:moveTo>
                  <a:pt x="77356" y="47135"/>
                </a:moveTo>
                <a:lnTo>
                  <a:pt x="80024" y="49770"/>
                </a:lnTo>
                <a:lnTo>
                  <a:pt x="78457" y="49770"/>
                </a:lnTo>
                <a:lnTo>
                  <a:pt x="77356" y="50871"/>
                </a:lnTo>
                <a:close/>
                <a:moveTo>
                  <a:pt x="108144" y="47135"/>
                </a:moveTo>
                <a:lnTo>
                  <a:pt x="110813" y="49770"/>
                </a:lnTo>
                <a:lnTo>
                  <a:pt x="109412" y="49770"/>
                </a:lnTo>
                <a:lnTo>
                  <a:pt x="109145" y="49903"/>
                </a:lnTo>
                <a:lnTo>
                  <a:pt x="108144" y="50871"/>
                </a:lnTo>
                <a:lnTo>
                  <a:pt x="108144" y="47135"/>
                </a:lnTo>
                <a:close/>
                <a:moveTo>
                  <a:pt x="138933" y="47135"/>
                </a:moveTo>
                <a:lnTo>
                  <a:pt x="141602" y="49770"/>
                </a:lnTo>
                <a:lnTo>
                  <a:pt x="140034" y="49770"/>
                </a:lnTo>
                <a:lnTo>
                  <a:pt x="138933" y="50871"/>
                </a:lnTo>
                <a:close/>
                <a:moveTo>
                  <a:pt x="169755" y="47135"/>
                </a:moveTo>
                <a:lnTo>
                  <a:pt x="172390" y="49770"/>
                </a:lnTo>
                <a:lnTo>
                  <a:pt x="170989" y="49770"/>
                </a:lnTo>
                <a:lnTo>
                  <a:pt x="170722" y="49903"/>
                </a:lnTo>
                <a:lnTo>
                  <a:pt x="169755" y="50871"/>
                </a:lnTo>
                <a:lnTo>
                  <a:pt x="169755" y="47135"/>
                </a:lnTo>
                <a:close/>
                <a:moveTo>
                  <a:pt x="188969" y="65381"/>
                </a:moveTo>
                <a:lnTo>
                  <a:pt x="187668" y="64080"/>
                </a:lnTo>
                <a:lnTo>
                  <a:pt x="187668" y="62779"/>
                </a:lnTo>
                <a:lnTo>
                  <a:pt x="188502" y="61979"/>
                </a:lnTo>
                <a:lnTo>
                  <a:pt x="190303" y="61979"/>
                </a:lnTo>
                <a:lnTo>
                  <a:pt x="188969" y="63313"/>
                </a:lnTo>
                <a:lnTo>
                  <a:pt x="188969" y="65381"/>
                </a:lnTo>
                <a:close/>
                <a:moveTo>
                  <a:pt x="184732" y="64614"/>
                </a:moveTo>
                <a:lnTo>
                  <a:pt x="183865" y="63713"/>
                </a:lnTo>
                <a:lnTo>
                  <a:pt x="182598" y="63713"/>
                </a:lnTo>
                <a:lnTo>
                  <a:pt x="182598" y="62646"/>
                </a:lnTo>
                <a:lnTo>
                  <a:pt x="182464" y="62346"/>
                </a:lnTo>
                <a:lnTo>
                  <a:pt x="181697" y="61578"/>
                </a:lnTo>
                <a:lnTo>
                  <a:pt x="182464" y="60811"/>
                </a:lnTo>
                <a:lnTo>
                  <a:pt x="182598" y="60544"/>
                </a:lnTo>
                <a:lnTo>
                  <a:pt x="182598" y="59443"/>
                </a:lnTo>
                <a:lnTo>
                  <a:pt x="183865" y="59443"/>
                </a:lnTo>
                <a:lnTo>
                  <a:pt x="184732" y="58543"/>
                </a:lnTo>
                <a:lnTo>
                  <a:pt x="185633" y="59443"/>
                </a:lnTo>
                <a:lnTo>
                  <a:pt x="186901" y="59443"/>
                </a:lnTo>
                <a:lnTo>
                  <a:pt x="186901" y="60544"/>
                </a:lnTo>
                <a:lnTo>
                  <a:pt x="187001" y="60811"/>
                </a:lnTo>
                <a:lnTo>
                  <a:pt x="187768" y="61578"/>
                </a:lnTo>
                <a:lnTo>
                  <a:pt x="187001" y="62346"/>
                </a:lnTo>
                <a:lnTo>
                  <a:pt x="186901" y="62646"/>
                </a:lnTo>
                <a:lnTo>
                  <a:pt x="186901" y="63713"/>
                </a:lnTo>
                <a:lnTo>
                  <a:pt x="185633" y="63713"/>
                </a:lnTo>
                <a:close/>
                <a:moveTo>
                  <a:pt x="180529" y="65381"/>
                </a:moveTo>
                <a:lnTo>
                  <a:pt x="180529" y="63313"/>
                </a:lnTo>
                <a:lnTo>
                  <a:pt x="179162" y="61979"/>
                </a:lnTo>
                <a:lnTo>
                  <a:pt x="180963" y="61979"/>
                </a:lnTo>
                <a:lnTo>
                  <a:pt x="181797" y="62813"/>
                </a:lnTo>
                <a:lnTo>
                  <a:pt x="181797" y="64113"/>
                </a:lnTo>
                <a:close/>
                <a:moveTo>
                  <a:pt x="158180" y="65381"/>
                </a:moveTo>
                <a:lnTo>
                  <a:pt x="156879" y="64080"/>
                </a:lnTo>
                <a:lnTo>
                  <a:pt x="156879" y="62779"/>
                </a:lnTo>
                <a:lnTo>
                  <a:pt x="157713" y="61979"/>
                </a:lnTo>
                <a:lnTo>
                  <a:pt x="159514" y="61979"/>
                </a:lnTo>
                <a:lnTo>
                  <a:pt x="158180" y="63313"/>
                </a:lnTo>
                <a:lnTo>
                  <a:pt x="158180" y="65381"/>
                </a:lnTo>
                <a:close/>
                <a:moveTo>
                  <a:pt x="153944" y="64614"/>
                </a:moveTo>
                <a:lnTo>
                  <a:pt x="153076" y="63713"/>
                </a:lnTo>
                <a:lnTo>
                  <a:pt x="151809" y="63713"/>
                </a:lnTo>
                <a:lnTo>
                  <a:pt x="151809" y="62646"/>
                </a:lnTo>
                <a:lnTo>
                  <a:pt x="151675" y="62346"/>
                </a:lnTo>
                <a:lnTo>
                  <a:pt x="150908" y="61578"/>
                </a:lnTo>
                <a:lnTo>
                  <a:pt x="151675" y="60811"/>
                </a:lnTo>
                <a:lnTo>
                  <a:pt x="151809" y="60544"/>
                </a:lnTo>
                <a:lnTo>
                  <a:pt x="151809" y="59443"/>
                </a:lnTo>
                <a:lnTo>
                  <a:pt x="153076" y="59443"/>
                </a:lnTo>
                <a:lnTo>
                  <a:pt x="153944" y="58543"/>
                </a:lnTo>
                <a:lnTo>
                  <a:pt x="154844" y="59443"/>
                </a:lnTo>
                <a:lnTo>
                  <a:pt x="156112" y="59443"/>
                </a:lnTo>
                <a:lnTo>
                  <a:pt x="156112" y="60544"/>
                </a:lnTo>
                <a:lnTo>
                  <a:pt x="156212" y="60811"/>
                </a:lnTo>
                <a:lnTo>
                  <a:pt x="156979" y="61578"/>
                </a:lnTo>
                <a:lnTo>
                  <a:pt x="156212" y="62346"/>
                </a:lnTo>
                <a:lnTo>
                  <a:pt x="156112" y="62646"/>
                </a:lnTo>
                <a:lnTo>
                  <a:pt x="156112" y="63713"/>
                </a:lnTo>
                <a:lnTo>
                  <a:pt x="154844" y="63713"/>
                </a:lnTo>
                <a:close/>
                <a:moveTo>
                  <a:pt x="149741" y="65381"/>
                </a:moveTo>
                <a:lnTo>
                  <a:pt x="149741" y="63313"/>
                </a:lnTo>
                <a:lnTo>
                  <a:pt x="148373" y="61979"/>
                </a:lnTo>
                <a:lnTo>
                  <a:pt x="150174" y="61979"/>
                </a:lnTo>
                <a:lnTo>
                  <a:pt x="151008" y="62813"/>
                </a:lnTo>
                <a:lnTo>
                  <a:pt x="151008" y="64113"/>
                </a:lnTo>
                <a:close/>
                <a:moveTo>
                  <a:pt x="127391" y="65381"/>
                </a:moveTo>
                <a:lnTo>
                  <a:pt x="126091" y="64080"/>
                </a:lnTo>
                <a:lnTo>
                  <a:pt x="126091" y="62779"/>
                </a:lnTo>
                <a:lnTo>
                  <a:pt x="126924" y="61979"/>
                </a:lnTo>
                <a:lnTo>
                  <a:pt x="128726" y="61979"/>
                </a:lnTo>
                <a:lnTo>
                  <a:pt x="127358" y="63313"/>
                </a:lnTo>
                <a:lnTo>
                  <a:pt x="127358" y="65381"/>
                </a:lnTo>
                <a:close/>
                <a:moveTo>
                  <a:pt x="123155" y="64614"/>
                </a:moveTo>
                <a:lnTo>
                  <a:pt x="122254" y="63713"/>
                </a:lnTo>
                <a:lnTo>
                  <a:pt x="121020" y="63713"/>
                </a:lnTo>
                <a:lnTo>
                  <a:pt x="121020" y="62646"/>
                </a:lnTo>
                <a:lnTo>
                  <a:pt x="120887" y="62346"/>
                </a:lnTo>
                <a:lnTo>
                  <a:pt x="120120" y="61578"/>
                </a:lnTo>
                <a:lnTo>
                  <a:pt x="120887" y="60811"/>
                </a:lnTo>
                <a:lnTo>
                  <a:pt x="121020" y="60544"/>
                </a:lnTo>
                <a:lnTo>
                  <a:pt x="121020" y="59443"/>
                </a:lnTo>
                <a:lnTo>
                  <a:pt x="122254" y="59443"/>
                </a:lnTo>
                <a:lnTo>
                  <a:pt x="123155" y="58543"/>
                </a:lnTo>
                <a:lnTo>
                  <a:pt x="124056" y="59443"/>
                </a:lnTo>
                <a:lnTo>
                  <a:pt x="125290" y="59443"/>
                </a:lnTo>
                <a:lnTo>
                  <a:pt x="125290" y="60544"/>
                </a:lnTo>
                <a:lnTo>
                  <a:pt x="125423" y="60811"/>
                </a:lnTo>
                <a:lnTo>
                  <a:pt x="126191" y="61578"/>
                </a:lnTo>
                <a:lnTo>
                  <a:pt x="125423" y="62346"/>
                </a:lnTo>
                <a:lnTo>
                  <a:pt x="125290" y="62646"/>
                </a:lnTo>
                <a:lnTo>
                  <a:pt x="125290" y="63713"/>
                </a:lnTo>
                <a:lnTo>
                  <a:pt x="124056" y="63713"/>
                </a:lnTo>
                <a:close/>
                <a:moveTo>
                  <a:pt x="118952" y="65381"/>
                </a:moveTo>
                <a:lnTo>
                  <a:pt x="118952" y="63313"/>
                </a:lnTo>
                <a:lnTo>
                  <a:pt x="117584" y="61979"/>
                </a:lnTo>
                <a:lnTo>
                  <a:pt x="119386" y="61979"/>
                </a:lnTo>
                <a:lnTo>
                  <a:pt x="120220" y="62813"/>
                </a:lnTo>
                <a:lnTo>
                  <a:pt x="120220" y="64113"/>
                </a:lnTo>
                <a:close/>
                <a:moveTo>
                  <a:pt x="96569" y="65381"/>
                </a:moveTo>
                <a:lnTo>
                  <a:pt x="95302" y="64080"/>
                </a:lnTo>
                <a:lnTo>
                  <a:pt x="95302" y="62779"/>
                </a:lnTo>
                <a:lnTo>
                  <a:pt x="96136" y="61979"/>
                </a:lnTo>
                <a:lnTo>
                  <a:pt x="97937" y="61979"/>
                </a:lnTo>
                <a:lnTo>
                  <a:pt x="96569" y="63313"/>
                </a:lnTo>
                <a:lnTo>
                  <a:pt x="96569" y="65381"/>
                </a:lnTo>
                <a:close/>
                <a:moveTo>
                  <a:pt x="92366" y="64614"/>
                </a:moveTo>
                <a:lnTo>
                  <a:pt x="91466" y="63713"/>
                </a:lnTo>
                <a:lnTo>
                  <a:pt x="90232" y="63713"/>
                </a:lnTo>
                <a:lnTo>
                  <a:pt x="90232" y="62646"/>
                </a:lnTo>
                <a:lnTo>
                  <a:pt x="90098" y="62346"/>
                </a:lnTo>
                <a:lnTo>
                  <a:pt x="89331" y="61578"/>
                </a:lnTo>
                <a:lnTo>
                  <a:pt x="90098" y="60811"/>
                </a:lnTo>
                <a:lnTo>
                  <a:pt x="90232" y="60544"/>
                </a:lnTo>
                <a:lnTo>
                  <a:pt x="90232" y="59443"/>
                </a:lnTo>
                <a:lnTo>
                  <a:pt x="91466" y="59443"/>
                </a:lnTo>
                <a:lnTo>
                  <a:pt x="92366" y="58543"/>
                </a:lnTo>
                <a:lnTo>
                  <a:pt x="93267" y="59443"/>
                </a:lnTo>
                <a:lnTo>
                  <a:pt x="94501" y="59443"/>
                </a:lnTo>
                <a:lnTo>
                  <a:pt x="94501" y="60544"/>
                </a:lnTo>
                <a:lnTo>
                  <a:pt x="94635" y="60811"/>
                </a:lnTo>
                <a:lnTo>
                  <a:pt x="95402" y="61578"/>
                </a:lnTo>
                <a:lnTo>
                  <a:pt x="94635" y="62346"/>
                </a:lnTo>
                <a:lnTo>
                  <a:pt x="94501" y="62646"/>
                </a:lnTo>
                <a:lnTo>
                  <a:pt x="94501" y="63713"/>
                </a:lnTo>
                <a:lnTo>
                  <a:pt x="93267" y="63713"/>
                </a:lnTo>
                <a:close/>
                <a:moveTo>
                  <a:pt x="88130" y="65381"/>
                </a:moveTo>
                <a:lnTo>
                  <a:pt x="88130" y="63313"/>
                </a:lnTo>
                <a:lnTo>
                  <a:pt x="86796" y="61979"/>
                </a:lnTo>
                <a:lnTo>
                  <a:pt x="88597" y="61979"/>
                </a:lnTo>
                <a:lnTo>
                  <a:pt x="89431" y="62813"/>
                </a:lnTo>
                <a:lnTo>
                  <a:pt x="89431" y="64113"/>
                </a:lnTo>
                <a:close/>
                <a:moveTo>
                  <a:pt x="65781" y="65381"/>
                </a:moveTo>
                <a:lnTo>
                  <a:pt x="64513" y="64080"/>
                </a:lnTo>
                <a:lnTo>
                  <a:pt x="64513" y="62779"/>
                </a:lnTo>
                <a:lnTo>
                  <a:pt x="65347" y="61979"/>
                </a:lnTo>
                <a:lnTo>
                  <a:pt x="67148" y="61979"/>
                </a:lnTo>
                <a:lnTo>
                  <a:pt x="65781" y="63313"/>
                </a:lnTo>
                <a:lnTo>
                  <a:pt x="65781" y="65381"/>
                </a:lnTo>
                <a:close/>
                <a:moveTo>
                  <a:pt x="61578" y="64614"/>
                </a:moveTo>
                <a:lnTo>
                  <a:pt x="60677" y="63713"/>
                </a:lnTo>
                <a:lnTo>
                  <a:pt x="59410" y="63713"/>
                </a:lnTo>
                <a:lnTo>
                  <a:pt x="59410" y="62646"/>
                </a:lnTo>
                <a:lnTo>
                  <a:pt x="59310" y="62346"/>
                </a:lnTo>
                <a:lnTo>
                  <a:pt x="58542" y="61578"/>
                </a:lnTo>
                <a:lnTo>
                  <a:pt x="59310" y="60811"/>
                </a:lnTo>
                <a:lnTo>
                  <a:pt x="59410" y="60544"/>
                </a:lnTo>
                <a:lnTo>
                  <a:pt x="59410" y="59443"/>
                </a:lnTo>
                <a:lnTo>
                  <a:pt x="60677" y="59443"/>
                </a:lnTo>
                <a:lnTo>
                  <a:pt x="61578" y="58543"/>
                </a:lnTo>
                <a:lnTo>
                  <a:pt x="62445" y="59443"/>
                </a:lnTo>
                <a:lnTo>
                  <a:pt x="63713" y="59443"/>
                </a:lnTo>
                <a:lnTo>
                  <a:pt x="63713" y="60544"/>
                </a:lnTo>
                <a:lnTo>
                  <a:pt x="63846" y="60811"/>
                </a:lnTo>
                <a:lnTo>
                  <a:pt x="64613" y="61578"/>
                </a:lnTo>
                <a:lnTo>
                  <a:pt x="63846" y="62346"/>
                </a:lnTo>
                <a:lnTo>
                  <a:pt x="63713" y="62646"/>
                </a:lnTo>
                <a:lnTo>
                  <a:pt x="63713" y="63713"/>
                </a:lnTo>
                <a:lnTo>
                  <a:pt x="62445" y="63713"/>
                </a:lnTo>
                <a:close/>
                <a:moveTo>
                  <a:pt x="57341" y="65381"/>
                </a:moveTo>
                <a:lnTo>
                  <a:pt x="57341" y="63313"/>
                </a:lnTo>
                <a:lnTo>
                  <a:pt x="56007" y="61979"/>
                </a:lnTo>
                <a:lnTo>
                  <a:pt x="57808" y="61979"/>
                </a:lnTo>
                <a:lnTo>
                  <a:pt x="58642" y="62813"/>
                </a:lnTo>
                <a:lnTo>
                  <a:pt x="58642" y="64113"/>
                </a:lnTo>
                <a:close/>
                <a:moveTo>
                  <a:pt x="57341" y="57776"/>
                </a:moveTo>
                <a:lnTo>
                  <a:pt x="58642" y="59077"/>
                </a:lnTo>
                <a:lnTo>
                  <a:pt x="58642" y="60377"/>
                </a:lnTo>
                <a:lnTo>
                  <a:pt x="57808" y="61178"/>
                </a:lnTo>
                <a:lnTo>
                  <a:pt x="56007" y="61178"/>
                </a:lnTo>
                <a:lnTo>
                  <a:pt x="57341" y="59844"/>
                </a:lnTo>
                <a:close/>
                <a:moveTo>
                  <a:pt x="65781" y="57776"/>
                </a:moveTo>
                <a:lnTo>
                  <a:pt x="65781" y="59844"/>
                </a:lnTo>
                <a:lnTo>
                  <a:pt x="67148" y="61178"/>
                </a:lnTo>
                <a:lnTo>
                  <a:pt x="65347" y="61178"/>
                </a:lnTo>
                <a:lnTo>
                  <a:pt x="64513" y="60344"/>
                </a:lnTo>
                <a:lnTo>
                  <a:pt x="64513" y="59043"/>
                </a:lnTo>
                <a:close/>
                <a:moveTo>
                  <a:pt x="88130" y="57776"/>
                </a:moveTo>
                <a:lnTo>
                  <a:pt x="89431" y="59077"/>
                </a:lnTo>
                <a:lnTo>
                  <a:pt x="89431" y="60377"/>
                </a:lnTo>
                <a:lnTo>
                  <a:pt x="88597" y="61178"/>
                </a:lnTo>
                <a:lnTo>
                  <a:pt x="86796" y="61178"/>
                </a:lnTo>
                <a:lnTo>
                  <a:pt x="88130" y="59844"/>
                </a:lnTo>
                <a:lnTo>
                  <a:pt x="88130" y="57776"/>
                </a:lnTo>
                <a:close/>
                <a:moveTo>
                  <a:pt x="96569" y="57776"/>
                </a:moveTo>
                <a:lnTo>
                  <a:pt x="96569" y="59844"/>
                </a:lnTo>
                <a:lnTo>
                  <a:pt x="97937" y="61178"/>
                </a:lnTo>
                <a:lnTo>
                  <a:pt x="96136" y="61178"/>
                </a:lnTo>
                <a:lnTo>
                  <a:pt x="95302" y="60377"/>
                </a:lnTo>
                <a:lnTo>
                  <a:pt x="95302" y="59077"/>
                </a:lnTo>
                <a:close/>
                <a:moveTo>
                  <a:pt x="118952" y="57776"/>
                </a:moveTo>
                <a:lnTo>
                  <a:pt x="120220" y="59077"/>
                </a:lnTo>
                <a:lnTo>
                  <a:pt x="120220" y="60377"/>
                </a:lnTo>
                <a:lnTo>
                  <a:pt x="119386" y="61178"/>
                </a:lnTo>
                <a:lnTo>
                  <a:pt x="117584" y="61178"/>
                </a:lnTo>
                <a:lnTo>
                  <a:pt x="118952" y="59844"/>
                </a:lnTo>
                <a:lnTo>
                  <a:pt x="118952" y="57776"/>
                </a:lnTo>
                <a:close/>
                <a:moveTo>
                  <a:pt x="127391" y="57776"/>
                </a:moveTo>
                <a:lnTo>
                  <a:pt x="127391" y="59844"/>
                </a:lnTo>
                <a:lnTo>
                  <a:pt x="128726" y="61178"/>
                </a:lnTo>
                <a:lnTo>
                  <a:pt x="126924" y="61178"/>
                </a:lnTo>
                <a:lnTo>
                  <a:pt x="126091" y="60344"/>
                </a:lnTo>
                <a:lnTo>
                  <a:pt x="126091" y="59043"/>
                </a:lnTo>
                <a:close/>
                <a:moveTo>
                  <a:pt x="149741" y="57776"/>
                </a:moveTo>
                <a:lnTo>
                  <a:pt x="151008" y="59077"/>
                </a:lnTo>
                <a:lnTo>
                  <a:pt x="151008" y="60377"/>
                </a:lnTo>
                <a:lnTo>
                  <a:pt x="150174" y="61178"/>
                </a:lnTo>
                <a:lnTo>
                  <a:pt x="148373" y="61178"/>
                </a:lnTo>
                <a:lnTo>
                  <a:pt x="149741" y="59844"/>
                </a:lnTo>
                <a:lnTo>
                  <a:pt x="149741" y="57776"/>
                </a:lnTo>
                <a:close/>
                <a:moveTo>
                  <a:pt x="158180" y="57776"/>
                </a:moveTo>
                <a:lnTo>
                  <a:pt x="158180" y="59844"/>
                </a:lnTo>
                <a:lnTo>
                  <a:pt x="159514" y="61178"/>
                </a:lnTo>
                <a:lnTo>
                  <a:pt x="157713" y="61178"/>
                </a:lnTo>
                <a:lnTo>
                  <a:pt x="156879" y="60344"/>
                </a:lnTo>
                <a:lnTo>
                  <a:pt x="156879" y="59043"/>
                </a:lnTo>
                <a:close/>
                <a:moveTo>
                  <a:pt x="180529" y="57776"/>
                </a:moveTo>
                <a:lnTo>
                  <a:pt x="181797" y="59077"/>
                </a:lnTo>
                <a:lnTo>
                  <a:pt x="181797" y="60377"/>
                </a:lnTo>
                <a:lnTo>
                  <a:pt x="180963" y="61178"/>
                </a:lnTo>
                <a:lnTo>
                  <a:pt x="179162" y="61178"/>
                </a:lnTo>
                <a:lnTo>
                  <a:pt x="180529" y="59844"/>
                </a:lnTo>
                <a:lnTo>
                  <a:pt x="180529" y="57776"/>
                </a:lnTo>
                <a:close/>
                <a:moveTo>
                  <a:pt x="188969" y="57776"/>
                </a:moveTo>
                <a:lnTo>
                  <a:pt x="188969" y="59844"/>
                </a:lnTo>
                <a:lnTo>
                  <a:pt x="190303" y="61178"/>
                </a:lnTo>
                <a:lnTo>
                  <a:pt x="188502" y="61178"/>
                </a:lnTo>
                <a:lnTo>
                  <a:pt x="187668" y="60344"/>
                </a:lnTo>
                <a:lnTo>
                  <a:pt x="187668" y="59043"/>
                </a:lnTo>
                <a:close/>
                <a:moveTo>
                  <a:pt x="191437" y="61178"/>
                </a:moveTo>
                <a:lnTo>
                  <a:pt x="189736" y="59510"/>
                </a:lnTo>
                <a:lnTo>
                  <a:pt x="189736" y="57475"/>
                </a:lnTo>
                <a:lnTo>
                  <a:pt x="195473" y="57475"/>
                </a:lnTo>
                <a:lnTo>
                  <a:pt x="199176" y="61178"/>
                </a:lnTo>
                <a:close/>
                <a:moveTo>
                  <a:pt x="187268" y="58643"/>
                </a:moveTo>
                <a:lnTo>
                  <a:pt x="185967" y="58643"/>
                </a:lnTo>
                <a:lnTo>
                  <a:pt x="185133" y="57809"/>
                </a:lnTo>
                <a:lnTo>
                  <a:pt x="185133" y="56008"/>
                </a:lnTo>
                <a:lnTo>
                  <a:pt x="186367" y="57242"/>
                </a:lnTo>
                <a:lnTo>
                  <a:pt x="186667" y="57375"/>
                </a:lnTo>
                <a:lnTo>
                  <a:pt x="188535" y="57375"/>
                </a:lnTo>
                <a:close/>
                <a:moveTo>
                  <a:pt x="184332" y="57809"/>
                </a:moveTo>
                <a:lnTo>
                  <a:pt x="183532" y="58643"/>
                </a:lnTo>
                <a:lnTo>
                  <a:pt x="182231" y="58643"/>
                </a:lnTo>
                <a:lnTo>
                  <a:pt x="180930" y="57375"/>
                </a:lnTo>
                <a:lnTo>
                  <a:pt x="182831" y="57375"/>
                </a:lnTo>
                <a:lnTo>
                  <a:pt x="183098" y="57242"/>
                </a:lnTo>
                <a:lnTo>
                  <a:pt x="184332" y="56008"/>
                </a:lnTo>
                <a:close/>
                <a:moveTo>
                  <a:pt x="179729" y="59510"/>
                </a:moveTo>
                <a:lnTo>
                  <a:pt x="178061" y="61178"/>
                </a:lnTo>
                <a:lnTo>
                  <a:pt x="170289" y="61178"/>
                </a:lnTo>
                <a:lnTo>
                  <a:pt x="174025" y="57475"/>
                </a:lnTo>
                <a:lnTo>
                  <a:pt x="179729" y="57475"/>
                </a:lnTo>
                <a:lnTo>
                  <a:pt x="179729" y="59510"/>
                </a:lnTo>
                <a:close/>
                <a:moveTo>
                  <a:pt x="160649" y="61178"/>
                </a:moveTo>
                <a:lnTo>
                  <a:pt x="158947" y="59510"/>
                </a:lnTo>
                <a:lnTo>
                  <a:pt x="158947" y="57475"/>
                </a:lnTo>
                <a:lnTo>
                  <a:pt x="164685" y="57475"/>
                </a:lnTo>
                <a:lnTo>
                  <a:pt x="168387" y="61178"/>
                </a:lnTo>
                <a:close/>
                <a:moveTo>
                  <a:pt x="156479" y="58643"/>
                </a:moveTo>
                <a:lnTo>
                  <a:pt x="155178" y="58643"/>
                </a:lnTo>
                <a:lnTo>
                  <a:pt x="154344" y="57809"/>
                </a:lnTo>
                <a:lnTo>
                  <a:pt x="154344" y="56008"/>
                </a:lnTo>
                <a:lnTo>
                  <a:pt x="155578" y="57242"/>
                </a:lnTo>
                <a:lnTo>
                  <a:pt x="155845" y="57375"/>
                </a:lnTo>
                <a:lnTo>
                  <a:pt x="157746" y="57375"/>
                </a:lnTo>
                <a:close/>
                <a:moveTo>
                  <a:pt x="153543" y="57809"/>
                </a:moveTo>
                <a:lnTo>
                  <a:pt x="152743" y="58643"/>
                </a:lnTo>
                <a:lnTo>
                  <a:pt x="151442" y="58643"/>
                </a:lnTo>
                <a:lnTo>
                  <a:pt x="150141" y="57375"/>
                </a:lnTo>
                <a:lnTo>
                  <a:pt x="152042" y="57375"/>
                </a:lnTo>
                <a:lnTo>
                  <a:pt x="152309" y="57242"/>
                </a:lnTo>
                <a:lnTo>
                  <a:pt x="153543" y="56008"/>
                </a:lnTo>
                <a:close/>
                <a:moveTo>
                  <a:pt x="148940" y="59510"/>
                </a:moveTo>
                <a:lnTo>
                  <a:pt x="147272" y="61178"/>
                </a:lnTo>
                <a:lnTo>
                  <a:pt x="139500" y="61178"/>
                </a:lnTo>
                <a:lnTo>
                  <a:pt x="143236" y="57475"/>
                </a:lnTo>
                <a:lnTo>
                  <a:pt x="148940" y="57475"/>
                </a:lnTo>
                <a:lnTo>
                  <a:pt x="148940" y="59510"/>
                </a:lnTo>
                <a:close/>
                <a:moveTo>
                  <a:pt x="129860" y="61178"/>
                </a:moveTo>
                <a:lnTo>
                  <a:pt x="128159" y="59510"/>
                </a:lnTo>
                <a:lnTo>
                  <a:pt x="128159" y="57475"/>
                </a:lnTo>
                <a:lnTo>
                  <a:pt x="133896" y="57475"/>
                </a:lnTo>
                <a:lnTo>
                  <a:pt x="137599" y="61178"/>
                </a:lnTo>
                <a:close/>
                <a:moveTo>
                  <a:pt x="125690" y="58643"/>
                </a:moveTo>
                <a:lnTo>
                  <a:pt x="124389" y="58643"/>
                </a:lnTo>
                <a:lnTo>
                  <a:pt x="123555" y="57809"/>
                </a:lnTo>
                <a:lnTo>
                  <a:pt x="123555" y="56008"/>
                </a:lnTo>
                <a:lnTo>
                  <a:pt x="124790" y="57242"/>
                </a:lnTo>
                <a:lnTo>
                  <a:pt x="125056" y="57375"/>
                </a:lnTo>
                <a:lnTo>
                  <a:pt x="126958" y="57375"/>
                </a:lnTo>
                <a:close/>
                <a:moveTo>
                  <a:pt x="122755" y="57809"/>
                </a:moveTo>
                <a:lnTo>
                  <a:pt x="121954" y="58643"/>
                </a:lnTo>
                <a:lnTo>
                  <a:pt x="120653" y="58643"/>
                </a:lnTo>
                <a:lnTo>
                  <a:pt x="119352" y="57375"/>
                </a:lnTo>
                <a:lnTo>
                  <a:pt x="121254" y="57375"/>
                </a:lnTo>
                <a:lnTo>
                  <a:pt x="121521" y="57242"/>
                </a:lnTo>
                <a:lnTo>
                  <a:pt x="122755" y="56008"/>
                </a:lnTo>
                <a:lnTo>
                  <a:pt x="122755" y="57809"/>
                </a:lnTo>
                <a:close/>
                <a:moveTo>
                  <a:pt x="118152" y="59510"/>
                </a:moveTo>
                <a:lnTo>
                  <a:pt x="116450" y="61178"/>
                </a:lnTo>
                <a:lnTo>
                  <a:pt x="108711" y="61178"/>
                </a:lnTo>
                <a:lnTo>
                  <a:pt x="112414" y="57475"/>
                </a:lnTo>
                <a:lnTo>
                  <a:pt x="118152" y="57475"/>
                </a:lnTo>
                <a:lnTo>
                  <a:pt x="118152" y="59510"/>
                </a:lnTo>
                <a:close/>
                <a:moveTo>
                  <a:pt x="99071" y="61178"/>
                </a:moveTo>
                <a:lnTo>
                  <a:pt x="97370" y="59510"/>
                </a:lnTo>
                <a:lnTo>
                  <a:pt x="97370" y="57475"/>
                </a:lnTo>
                <a:lnTo>
                  <a:pt x="103074" y="57475"/>
                </a:lnTo>
                <a:lnTo>
                  <a:pt x="106810" y="61178"/>
                </a:lnTo>
                <a:close/>
                <a:moveTo>
                  <a:pt x="94868" y="58643"/>
                </a:moveTo>
                <a:lnTo>
                  <a:pt x="93567" y="58643"/>
                </a:lnTo>
                <a:lnTo>
                  <a:pt x="92767" y="57809"/>
                </a:lnTo>
                <a:lnTo>
                  <a:pt x="92767" y="56008"/>
                </a:lnTo>
                <a:lnTo>
                  <a:pt x="94001" y="57242"/>
                </a:lnTo>
                <a:lnTo>
                  <a:pt x="94268" y="57375"/>
                </a:lnTo>
                <a:lnTo>
                  <a:pt x="96169" y="57375"/>
                </a:lnTo>
                <a:close/>
                <a:moveTo>
                  <a:pt x="91966" y="57809"/>
                </a:moveTo>
                <a:lnTo>
                  <a:pt x="91166" y="58643"/>
                </a:lnTo>
                <a:lnTo>
                  <a:pt x="89865" y="58643"/>
                </a:lnTo>
                <a:lnTo>
                  <a:pt x="88564" y="57375"/>
                </a:lnTo>
                <a:lnTo>
                  <a:pt x="90465" y="57375"/>
                </a:lnTo>
                <a:lnTo>
                  <a:pt x="90732" y="57242"/>
                </a:lnTo>
                <a:lnTo>
                  <a:pt x="91966" y="56008"/>
                </a:lnTo>
                <a:lnTo>
                  <a:pt x="91966" y="57809"/>
                </a:lnTo>
                <a:close/>
                <a:moveTo>
                  <a:pt x="87363" y="59510"/>
                </a:moveTo>
                <a:lnTo>
                  <a:pt x="85662" y="61178"/>
                </a:lnTo>
                <a:lnTo>
                  <a:pt x="77923" y="61178"/>
                </a:lnTo>
                <a:lnTo>
                  <a:pt x="81625" y="57475"/>
                </a:lnTo>
                <a:lnTo>
                  <a:pt x="87363" y="57475"/>
                </a:lnTo>
                <a:lnTo>
                  <a:pt x="87363" y="59510"/>
                </a:lnTo>
                <a:close/>
                <a:moveTo>
                  <a:pt x="68249" y="61178"/>
                </a:moveTo>
                <a:lnTo>
                  <a:pt x="66581" y="59510"/>
                </a:lnTo>
                <a:lnTo>
                  <a:pt x="66581" y="57475"/>
                </a:lnTo>
                <a:lnTo>
                  <a:pt x="72285" y="57475"/>
                </a:lnTo>
                <a:lnTo>
                  <a:pt x="76021" y="61178"/>
                </a:lnTo>
                <a:close/>
                <a:moveTo>
                  <a:pt x="64080" y="58643"/>
                </a:moveTo>
                <a:lnTo>
                  <a:pt x="62779" y="58643"/>
                </a:lnTo>
                <a:lnTo>
                  <a:pt x="61978" y="57809"/>
                </a:lnTo>
                <a:lnTo>
                  <a:pt x="61978" y="56008"/>
                </a:lnTo>
                <a:lnTo>
                  <a:pt x="63212" y="57242"/>
                </a:lnTo>
                <a:lnTo>
                  <a:pt x="63479" y="57375"/>
                </a:lnTo>
                <a:lnTo>
                  <a:pt x="65381" y="57375"/>
                </a:lnTo>
                <a:close/>
                <a:moveTo>
                  <a:pt x="61178" y="57809"/>
                </a:moveTo>
                <a:lnTo>
                  <a:pt x="60344" y="58643"/>
                </a:lnTo>
                <a:lnTo>
                  <a:pt x="59043" y="58643"/>
                </a:lnTo>
                <a:lnTo>
                  <a:pt x="57775" y="57375"/>
                </a:lnTo>
                <a:lnTo>
                  <a:pt x="59676" y="57375"/>
                </a:lnTo>
                <a:lnTo>
                  <a:pt x="59943" y="57242"/>
                </a:lnTo>
                <a:lnTo>
                  <a:pt x="61178" y="56008"/>
                </a:lnTo>
                <a:close/>
                <a:moveTo>
                  <a:pt x="56574" y="59510"/>
                </a:moveTo>
                <a:lnTo>
                  <a:pt x="54873" y="61178"/>
                </a:lnTo>
                <a:lnTo>
                  <a:pt x="47134" y="61178"/>
                </a:lnTo>
                <a:lnTo>
                  <a:pt x="50837" y="57475"/>
                </a:lnTo>
                <a:lnTo>
                  <a:pt x="56574" y="57475"/>
                </a:lnTo>
                <a:close/>
                <a:moveTo>
                  <a:pt x="54873" y="61979"/>
                </a:moveTo>
                <a:lnTo>
                  <a:pt x="56574" y="63646"/>
                </a:lnTo>
                <a:lnTo>
                  <a:pt x="56574" y="65681"/>
                </a:lnTo>
                <a:lnTo>
                  <a:pt x="50837" y="65681"/>
                </a:lnTo>
                <a:lnTo>
                  <a:pt x="47134" y="61979"/>
                </a:lnTo>
                <a:lnTo>
                  <a:pt x="54873" y="61979"/>
                </a:lnTo>
                <a:close/>
                <a:moveTo>
                  <a:pt x="59043" y="64514"/>
                </a:moveTo>
                <a:lnTo>
                  <a:pt x="60344" y="64514"/>
                </a:lnTo>
                <a:lnTo>
                  <a:pt x="61178" y="65348"/>
                </a:lnTo>
                <a:lnTo>
                  <a:pt x="61178" y="67149"/>
                </a:lnTo>
                <a:lnTo>
                  <a:pt x="59943" y="65915"/>
                </a:lnTo>
                <a:lnTo>
                  <a:pt x="59676" y="65781"/>
                </a:lnTo>
                <a:lnTo>
                  <a:pt x="57775" y="65781"/>
                </a:lnTo>
                <a:close/>
                <a:moveTo>
                  <a:pt x="61978" y="65348"/>
                </a:moveTo>
                <a:lnTo>
                  <a:pt x="62779" y="64514"/>
                </a:lnTo>
                <a:lnTo>
                  <a:pt x="64080" y="64514"/>
                </a:lnTo>
                <a:lnTo>
                  <a:pt x="65381" y="65815"/>
                </a:lnTo>
                <a:lnTo>
                  <a:pt x="63479" y="65815"/>
                </a:lnTo>
                <a:lnTo>
                  <a:pt x="63212" y="65915"/>
                </a:lnTo>
                <a:lnTo>
                  <a:pt x="61978" y="67149"/>
                </a:lnTo>
                <a:close/>
                <a:moveTo>
                  <a:pt x="66581" y="63646"/>
                </a:moveTo>
                <a:lnTo>
                  <a:pt x="68249" y="61979"/>
                </a:lnTo>
                <a:lnTo>
                  <a:pt x="76021" y="61979"/>
                </a:lnTo>
                <a:lnTo>
                  <a:pt x="72285" y="65681"/>
                </a:lnTo>
                <a:lnTo>
                  <a:pt x="66581" y="65681"/>
                </a:lnTo>
                <a:lnTo>
                  <a:pt x="66581" y="63646"/>
                </a:lnTo>
                <a:close/>
                <a:moveTo>
                  <a:pt x="85662" y="61979"/>
                </a:moveTo>
                <a:lnTo>
                  <a:pt x="87363" y="63646"/>
                </a:lnTo>
                <a:lnTo>
                  <a:pt x="87363" y="65681"/>
                </a:lnTo>
                <a:lnTo>
                  <a:pt x="81659" y="65681"/>
                </a:lnTo>
                <a:lnTo>
                  <a:pt x="77923" y="61979"/>
                </a:lnTo>
                <a:lnTo>
                  <a:pt x="85662" y="61979"/>
                </a:lnTo>
                <a:close/>
                <a:moveTo>
                  <a:pt x="89831" y="64514"/>
                </a:moveTo>
                <a:lnTo>
                  <a:pt x="91132" y="64514"/>
                </a:lnTo>
                <a:lnTo>
                  <a:pt x="91966" y="65348"/>
                </a:lnTo>
                <a:lnTo>
                  <a:pt x="91966" y="67149"/>
                </a:lnTo>
                <a:lnTo>
                  <a:pt x="90732" y="65915"/>
                </a:lnTo>
                <a:lnTo>
                  <a:pt x="90465" y="65781"/>
                </a:lnTo>
                <a:lnTo>
                  <a:pt x="88564" y="65781"/>
                </a:lnTo>
                <a:close/>
                <a:moveTo>
                  <a:pt x="92767" y="65348"/>
                </a:moveTo>
                <a:lnTo>
                  <a:pt x="93567" y="64514"/>
                </a:lnTo>
                <a:lnTo>
                  <a:pt x="94868" y="64514"/>
                </a:lnTo>
                <a:lnTo>
                  <a:pt x="96169" y="65815"/>
                </a:lnTo>
                <a:lnTo>
                  <a:pt x="94268" y="65815"/>
                </a:lnTo>
                <a:lnTo>
                  <a:pt x="94001" y="65915"/>
                </a:lnTo>
                <a:lnTo>
                  <a:pt x="92767" y="67149"/>
                </a:lnTo>
                <a:lnTo>
                  <a:pt x="92767" y="65348"/>
                </a:lnTo>
                <a:close/>
                <a:moveTo>
                  <a:pt x="97370" y="63646"/>
                </a:moveTo>
                <a:lnTo>
                  <a:pt x="99071" y="61979"/>
                </a:lnTo>
                <a:lnTo>
                  <a:pt x="106810" y="61979"/>
                </a:lnTo>
                <a:lnTo>
                  <a:pt x="103074" y="65681"/>
                </a:lnTo>
                <a:lnTo>
                  <a:pt x="97370" y="65681"/>
                </a:lnTo>
                <a:lnTo>
                  <a:pt x="97370" y="63646"/>
                </a:lnTo>
                <a:close/>
                <a:moveTo>
                  <a:pt x="116450" y="61979"/>
                </a:moveTo>
                <a:lnTo>
                  <a:pt x="118152" y="63646"/>
                </a:lnTo>
                <a:lnTo>
                  <a:pt x="118152" y="65681"/>
                </a:lnTo>
                <a:lnTo>
                  <a:pt x="112447" y="65681"/>
                </a:lnTo>
                <a:lnTo>
                  <a:pt x="108711" y="61979"/>
                </a:lnTo>
                <a:lnTo>
                  <a:pt x="116450" y="61979"/>
                </a:lnTo>
                <a:close/>
                <a:moveTo>
                  <a:pt x="120653" y="64514"/>
                </a:moveTo>
                <a:lnTo>
                  <a:pt x="121954" y="64514"/>
                </a:lnTo>
                <a:lnTo>
                  <a:pt x="122755" y="65348"/>
                </a:lnTo>
                <a:lnTo>
                  <a:pt x="122755" y="67149"/>
                </a:lnTo>
                <a:lnTo>
                  <a:pt x="121521" y="65915"/>
                </a:lnTo>
                <a:lnTo>
                  <a:pt x="121254" y="65781"/>
                </a:lnTo>
                <a:lnTo>
                  <a:pt x="119352" y="65781"/>
                </a:lnTo>
                <a:close/>
                <a:moveTo>
                  <a:pt x="123555" y="65348"/>
                </a:moveTo>
                <a:lnTo>
                  <a:pt x="124389" y="64514"/>
                </a:lnTo>
                <a:lnTo>
                  <a:pt x="125657" y="64514"/>
                </a:lnTo>
                <a:lnTo>
                  <a:pt x="126958" y="65815"/>
                </a:lnTo>
                <a:lnTo>
                  <a:pt x="125056" y="65815"/>
                </a:lnTo>
                <a:lnTo>
                  <a:pt x="124790" y="65915"/>
                </a:lnTo>
                <a:lnTo>
                  <a:pt x="123555" y="67149"/>
                </a:lnTo>
                <a:lnTo>
                  <a:pt x="123555" y="65348"/>
                </a:lnTo>
                <a:close/>
                <a:moveTo>
                  <a:pt x="128159" y="63646"/>
                </a:moveTo>
                <a:lnTo>
                  <a:pt x="129860" y="61979"/>
                </a:lnTo>
                <a:lnTo>
                  <a:pt x="137599" y="61979"/>
                </a:lnTo>
                <a:lnTo>
                  <a:pt x="133863" y="65681"/>
                </a:lnTo>
                <a:lnTo>
                  <a:pt x="128159" y="65681"/>
                </a:lnTo>
                <a:lnTo>
                  <a:pt x="128159" y="63646"/>
                </a:lnTo>
                <a:close/>
                <a:moveTo>
                  <a:pt x="147272" y="61979"/>
                </a:moveTo>
                <a:lnTo>
                  <a:pt x="148940" y="63646"/>
                </a:lnTo>
                <a:lnTo>
                  <a:pt x="148940" y="65681"/>
                </a:lnTo>
                <a:lnTo>
                  <a:pt x="143236" y="65681"/>
                </a:lnTo>
                <a:lnTo>
                  <a:pt x="139500" y="61979"/>
                </a:lnTo>
                <a:lnTo>
                  <a:pt x="147272" y="61979"/>
                </a:lnTo>
                <a:close/>
                <a:moveTo>
                  <a:pt x="151442" y="64514"/>
                </a:moveTo>
                <a:lnTo>
                  <a:pt x="152743" y="64514"/>
                </a:lnTo>
                <a:lnTo>
                  <a:pt x="153543" y="65348"/>
                </a:lnTo>
                <a:lnTo>
                  <a:pt x="153543" y="67149"/>
                </a:lnTo>
                <a:lnTo>
                  <a:pt x="152309" y="65915"/>
                </a:lnTo>
                <a:lnTo>
                  <a:pt x="152042" y="65781"/>
                </a:lnTo>
                <a:lnTo>
                  <a:pt x="150141" y="65781"/>
                </a:lnTo>
                <a:close/>
                <a:moveTo>
                  <a:pt x="154344" y="65348"/>
                </a:moveTo>
                <a:lnTo>
                  <a:pt x="155178" y="64514"/>
                </a:lnTo>
                <a:lnTo>
                  <a:pt x="156479" y="64514"/>
                </a:lnTo>
                <a:lnTo>
                  <a:pt x="157746" y="65815"/>
                </a:lnTo>
                <a:lnTo>
                  <a:pt x="155845" y="65815"/>
                </a:lnTo>
                <a:lnTo>
                  <a:pt x="155578" y="65915"/>
                </a:lnTo>
                <a:lnTo>
                  <a:pt x="154344" y="67149"/>
                </a:lnTo>
                <a:close/>
                <a:moveTo>
                  <a:pt x="158947" y="63646"/>
                </a:moveTo>
                <a:lnTo>
                  <a:pt x="160649" y="61979"/>
                </a:lnTo>
                <a:lnTo>
                  <a:pt x="168387" y="61979"/>
                </a:lnTo>
                <a:lnTo>
                  <a:pt x="164651" y="65681"/>
                </a:lnTo>
                <a:lnTo>
                  <a:pt x="158947" y="65681"/>
                </a:lnTo>
                <a:lnTo>
                  <a:pt x="158947" y="63646"/>
                </a:lnTo>
                <a:close/>
                <a:moveTo>
                  <a:pt x="178061" y="61979"/>
                </a:moveTo>
                <a:lnTo>
                  <a:pt x="179729" y="63646"/>
                </a:lnTo>
                <a:lnTo>
                  <a:pt x="179729" y="65681"/>
                </a:lnTo>
                <a:lnTo>
                  <a:pt x="174025" y="65681"/>
                </a:lnTo>
                <a:lnTo>
                  <a:pt x="170289" y="61979"/>
                </a:lnTo>
                <a:lnTo>
                  <a:pt x="178061" y="61979"/>
                </a:lnTo>
                <a:close/>
                <a:moveTo>
                  <a:pt x="182231" y="64514"/>
                </a:moveTo>
                <a:lnTo>
                  <a:pt x="183532" y="64514"/>
                </a:lnTo>
                <a:lnTo>
                  <a:pt x="184332" y="65348"/>
                </a:lnTo>
                <a:lnTo>
                  <a:pt x="184332" y="67149"/>
                </a:lnTo>
                <a:lnTo>
                  <a:pt x="183098" y="65915"/>
                </a:lnTo>
                <a:lnTo>
                  <a:pt x="182831" y="65781"/>
                </a:lnTo>
                <a:lnTo>
                  <a:pt x="180930" y="65781"/>
                </a:lnTo>
                <a:close/>
                <a:moveTo>
                  <a:pt x="185133" y="65348"/>
                </a:moveTo>
                <a:lnTo>
                  <a:pt x="185967" y="64514"/>
                </a:lnTo>
                <a:lnTo>
                  <a:pt x="187268" y="64514"/>
                </a:lnTo>
                <a:lnTo>
                  <a:pt x="188535" y="65815"/>
                </a:lnTo>
                <a:lnTo>
                  <a:pt x="186667" y="65815"/>
                </a:lnTo>
                <a:lnTo>
                  <a:pt x="186367" y="65915"/>
                </a:lnTo>
                <a:lnTo>
                  <a:pt x="185133" y="67149"/>
                </a:lnTo>
                <a:close/>
                <a:moveTo>
                  <a:pt x="189736" y="63646"/>
                </a:moveTo>
                <a:lnTo>
                  <a:pt x="191437" y="61979"/>
                </a:lnTo>
                <a:lnTo>
                  <a:pt x="199176" y="61979"/>
                </a:lnTo>
                <a:lnTo>
                  <a:pt x="195473" y="65681"/>
                </a:lnTo>
                <a:lnTo>
                  <a:pt x="189736" y="65681"/>
                </a:lnTo>
                <a:lnTo>
                  <a:pt x="189736" y="63646"/>
                </a:lnTo>
                <a:close/>
                <a:moveTo>
                  <a:pt x="188869" y="56575"/>
                </a:moveTo>
                <a:lnTo>
                  <a:pt x="186801" y="56575"/>
                </a:lnTo>
                <a:lnTo>
                  <a:pt x="185133" y="54874"/>
                </a:lnTo>
                <a:lnTo>
                  <a:pt x="185133" y="47135"/>
                </a:lnTo>
                <a:lnTo>
                  <a:pt x="188869" y="50871"/>
                </a:lnTo>
                <a:lnTo>
                  <a:pt x="188869" y="56575"/>
                </a:lnTo>
                <a:close/>
                <a:moveTo>
                  <a:pt x="184332" y="54874"/>
                </a:moveTo>
                <a:lnTo>
                  <a:pt x="182664" y="56575"/>
                </a:lnTo>
                <a:lnTo>
                  <a:pt x="180629" y="56575"/>
                </a:lnTo>
                <a:lnTo>
                  <a:pt x="180629" y="50871"/>
                </a:lnTo>
                <a:lnTo>
                  <a:pt x="184332" y="47135"/>
                </a:lnTo>
                <a:lnTo>
                  <a:pt x="184332" y="54874"/>
                </a:lnTo>
                <a:close/>
                <a:moveTo>
                  <a:pt x="171723" y="51905"/>
                </a:moveTo>
                <a:lnTo>
                  <a:pt x="169755" y="53873"/>
                </a:lnTo>
                <a:lnTo>
                  <a:pt x="169755" y="52005"/>
                </a:lnTo>
                <a:lnTo>
                  <a:pt x="171156" y="50570"/>
                </a:lnTo>
                <a:lnTo>
                  <a:pt x="173157" y="50570"/>
                </a:lnTo>
                <a:lnTo>
                  <a:pt x="174492" y="51905"/>
                </a:lnTo>
                <a:close/>
                <a:moveTo>
                  <a:pt x="172957" y="47835"/>
                </a:moveTo>
                <a:lnTo>
                  <a:pt x="172957" y="49203"/>
                </a:lnTo>
                <a:lnTo>
                  <a:pt x="170289" y="46568"/>
                </a:lnTo>
                <a:lnTo>
                  <a:pt x="174025" y="46568"/>
                </a:lnTo>
                <a:lnTo>
                  <a:pt x="173057" y="47568"/>
                </a:lnTo>
                <a:close/>
                <a:moveTo>
                  <a:pt x="170289" y="45800"/>
                </a:moveTo>
                <a:lnTo>
                  <a:pt x="172957" y="43132"/>
                </a:lnTo>
                <a:lnTo>
                  <a:pt x="172957" y="44700"/>
                </a:lnTo>
                <a:lnTo>
                  <a:pt x="174025" y="45800"/>
                </a:lnTo>
                <a:lnTo>
                  <a:pt x="170289" y="45800"/>
                </a:lnTo>
                <a:close/>
                <a:moveTo>
                  <a:pt x="169755" y="45233"/>
                </a:moveTo>
                <a:lnTo>
                  <a:pt x="169755" y="41497"/>
                </a:lnTo>
                <a:lnTo>
                  <a:pt x="170722" y="42465"/>
                </a:lnTo>
                <a:lnTo>
                  <a:pt x="170989" y="42598"/>
                </a:lnTo>
                <a:lnTo>
                  <a:pt x="172390" y="42598"/>
                </a:lnTo>
                <a:close/>
                <a:moveTo>
                  <a:pt x="168954" y="45233"/>
                </a:moveTo>
                <a:lnTo>
                  <a:pt x="166319" y="42598"/>
                </a:lnTo>
                <a:lnTo>
                  <a:pt x="167687" y="42598"/>
                </a:lnTo>
                <a:lnTo>
                  <a:pt x="167854" y="42598"/>
                </a:lnTo>
                <a:lnTo>
                  <a:pt x="168954" y="41497"/>
                </a:lnTo>
                <a:close/>
                <a:moveTo>
                  <a:pt x="168954" y="47135"/>
                </a:moveTo>
                <a:lnTo>
                  <a:pt x="168954" y="50871"/>
                </a:lnTo>
                <a:lnTo>
                  <a:pt x="167854" y="49770"/>
                </a:lnTo>
                <a:lnTo>
                  <a:pt x="166319" y="49770"/>
                </a:lnTo>
                <a:close/>
                <a:moveTo>
                  <a:pt x="158047" y="56575"/>
                </a:moveTo>
                <a:lnTo>
                  <a:pt x="156012" y="56575"/>
                </a:lnTo>
                <a:lnTo>
                  <a:pt x="154344" y="54874"/>
                </a:lnTo>
                <a:lnTo>
                  <a:pt x="154344" y="47135"/>
                </a:lnTo>
                <a:lnTo>
                  <a:pt x="158047" y="50871"/>
                </a:lnTo>
                <a:lnTo>
                  <a:pt x="158047" y="56575"/>
                </a:lnTo>
                <a:close/>
                <a:moveTo>
                  <a:pt x="153543" y="54874"/>
                </a:moveTo>
                <a:lnTo>
                  <a:pt x="151876" y="56575"/>
                </a:lnTo>
                <a:lnTo>
                  <a:pt x="149841" y="56575"/>
                </a:lnTo>
                <a:lnTo>
                  <a:pt x="149841" y="50871"/>
                </a:lnTo>
                <a:lnTo>
                  <a:pt x="153543" y="47135"/>
                </a:lnTo>
                <a:lnTo>
                  <a:pt x="153543" y="54874"/>
                </a:lnTo>
                <a:close/>
                <a:moveTo>
                  <a:pt x="140901" y="51905"/>
                </a:moveTo>
                <a:lnTo>
                  <a:pt x="138933" y="53873"/>
                </a:lnTo>
                <a:lnTo>
                  <a:pt x="138933" y="52005"/>
                </a:lnTo>
                <a:lnTo>
                  <a:pt x="140367" y="50570"/>
                </a:lnTo>
                <a:lnTo>
                  <a:pt x="142369" y="50570"/>
                </a:lnTo>
                <a:lnTo>
                  <a:pt x="143703" y="51905"/>
                </a:lnTo>
                <a:close/>
                <a:moveTo>
                  <a:pt x="142135" y="47835"/>
                </a:moveTo>
                <a:lnTo>
                  <a:pt x="142135" y="49203"/>
                </a:lnTo>
                <a:lnTo>
                  <a:pt x="139500" y="46568"/>
                </a:lnTo>
                <a:lnTo>
                  <a:pt x="143236" y="46568"/>
                </a:lnTo>
                <a:lnTo>
                  <a:pt x="142269" y="47568"/>
                </a:lnTo>
                <a:close/>
                <a:moveTo>
                  <a:pt x="139500" y="45800"/>
                </a:moveTo>
                <a:lnTo>
                  <a:pt x="142135" y="43132"/>
                </a:lnTo>
                <a:lnTo>
                  <a:pt x="142135" y="44700"/>
                </a:lnTo>
                <a:lnTo>
                  <a:pt x="143236" y="45800"/>
                </a:lnTo>
                <a:lnTo>
                  <a:pt x="139500" y="45800"/>
                </a:lnTo>
                <a:close/>
                <a:moveTo>
                  <a:pt x="138933" y="45233"/>
                </a:moveTo>
                <a:lnTo>
                  <a:pt x="138933" y="41497"/>
                </a:lnTo>
                <a:lnTo>
                  <a:pt x="140034" y="42598"/>
                </a:lnTo>
                <a:lnTo>
                  <a:pt x="140201" y="42598"/>
                </a:lnTo>
                <a:lnTo>
                  <a:pt x="141602" y="42598"/>
                </a:lnTo>
                <a:close/>
                <a:moveTo>
                  <a:pt x="138166" y="45233"/>
                </a:moveTo>
                <a:lnTo>
                  <a:pt x="135531" y="42598"/>
                </a:lnTo>
                <a:lnTo>
                  <a:pt x="136898" y="42598"/>
                </a:lnTo>
                <a:lnTo>
                  <a:pt x="137165" y="42465"/>
                </a:lnTo>
                <a:lnTo>
                  <a:pt x="138166" y="41497"/>
                </a:lnTo>
                <a:lnTo>
                  <a:pt x="138166" y="45233"/>
                </a:lnTo>
                <a:close/>
                <a:moveTo>
                  <a:pt x="138166" y="47135"/>
                </a:moveTo>
                <a:lnTo>
                  <a:pt x="138166" y="50871"/>
                </a:lnTo>
                <a:lnTo>
                  <a:pt x="137165" y="49903"/>
                </a:lnTo>
                <a:lnTo>
                  <a:pt x="136898" y="49770"/>
                </a:lnTo>
                <a:lnTo>
                  <a:pt x="135531" y="49770"/>
                </a:lnTo>
                <a:close/>
                <a:moveTo>
                  <a:pt x="127258" y="56575"/>
                </a:moveTo>
                <a:lnTo>
                  <a:pt x="125223" y="56575"/>
                </a:lnTo>
                <a:lnTo>
                  <a:pt x="123555" y="54874"/>
                </a:lnTo>
                <a:lnTo>
                  <a:pt x="123555" y="47135"/>
                </a:lnTo>
                <a:lnTo>
                  <a:pt x="127258" y="50871"/>
                </a:lnTo>
                <a:close/>
                <a:moveTo>
                  <a:pt x="122755" y="54874"/>
                </a:moveTo>
                <a:lnTo>
                  <a:pt x="121087" y="56575"/>
                </a:lnTo>
                <a:lnTo>
                  <a:pt x="119052" y="56575"/>
                </a:lnTo>
                <a:lnTo>
                  <a:pt x="119052" y="50871"/>
                </a:lnTo>
                <a:lnTo>
                  <a:pt x="122755" y="47135"/>
                </a:lnTo>
                <a:close/>
                <a:moveTo>
                  <a:pt x="110112" y="51905"/>
                </a:moveTo>
                <a:lnTo>
                  <a:pt x="108144" y="53873"/>
                </a:lnTo>
                <a:lnTo>
                  <a:pt x="108144" y="52005"/>
                </a:lnTo>
                <a:lnTo>
                  <a:pt x="109579" y="50570"/>
                </a:lnTo>
                <a:lnTo>
                  <a:pt x="111580" y="50570"/>
                </a:lnTo>
                <a:lnTo>
                  <a:pt x="112914" y="51905"/>
                </a:lnTo>
                <a:close/>
                <a:moveTo>
                  <a:pt x="111347" y="47835"/>
                </a:moveTo>
                <a:lnTo>
                  <a:pt x="111347" y="49203"/>
                </a:lnTo>
                <a:lnTo>
                  <a:pt x="108711" y="46568"/>
                </a:lnTo>
                <a:lnTo>
                  <a:pt x="112447" y="46568"/>
                </a:lnTo>
                <a:lnTo>
                  <a:pt x="111480" y="47568"/>
                </a:lnTo>
                <a:close/>
                <a:moveTo>
                  <a:pt x="108711" y="45800"/>
                </a:moveTo>
                <a:lnTo>
                  <a:pt x="111347" y="43132"/>
                </a:lnTo>
                <a:lnTo>
                  <a:pt x="111347" y="44700"/>
                </a:lnTo>
                <a:lnTo>
                  <a:pt x="112447" y="45800"/>
                </a:lnTo>
                <a:lnTo>
                  <a:pt x="108711" y="45800"/>
                </a:lnTo>
                <a:close/>
                <a:moveTo>
                  <a:pt x="108144" y="45233"/>
                </a:moveTo>
                <a:lnTo>
                  <a:pt x="108144" y="41497"/>
                </a:lnTo>
                <a:lnTo>
                  <a:pt x="109145" y="42465"/>
                </a:lnTo>
                <a:lnTo>
                  <a:pt x="109412" y="42598"/>
                </a:lnTo>
                <a:lnTo>
                  <a:pt x="110813" y="42598"/>
                </a:lnTo>
                <a:close/>
                <a:moveTo>
                  <a:pt x="107377" y="45233"/>
                </a:moveTo>
                <a:lnTo>
                  <a:pt x="104709" y="42598"/>
                </a:lnTo>
                <a:lnTo>
                  <a:pt x="106110" y="42598"/>
                </a:lnTo>
                <a:lnTo>
                  <a:pt x="106276" y="42598"/>
                </a:lnTo>
                <a:lnTo>
                  <a:pt x="107377" y="41497"/>
                </a:lnTo>
                <a:lnTo>
                  <a:pt x="107377" y="45233"/>
                </a:lnTo>
                <a:close/>
                <a:moveTo>
                  <a:pt x="107377" y="47135"/>
                </a:moveTo>
                <a:lnTo>
                  <a:pt x="107377" y="50871"/>
                </a:lnTo>
                <a:lnTo>
                  <a:pt x="106276" y="49770"/>
                </a:lnTo>
                <a:lnTo>
                  <a:pt x="104709" y="49770"/>
                </a:lnTo>
                <a:close/>
                <a:moveTo>
                  <a:pt x="96469" y="56575"/>
                </a:moveTo>
                <a:lnTo>
                  <a:pt x="94435" y="56575"/>
                </a:lnTo>
                <a:lnTo>
                  <a:pt x="92767" y="54874"/>
                </a:lnTo>
                <a:lnTo>
                  <a:pt x="92767" y="47135"/>
                </a:lnTo>
                <a:lnTo>
                  <a:pt x="96469" y="50871"/>
                </a:lnTo>
                <a:close/>
                <a:moveTo>
                  <a:pt x="91966" y="54874"/>
                </a:moveTo>
                <a:lnTo>
                  <a:pt x="90298" y="56575"/>
                </a:lnTo>
                <a:lnTo>
                  <a:pt x="88264" y="56575"/>
                </a:lnTo>
                <a:lnTo>
                  <a:pt x="88264" y="50871"/>
                </a:lnTo>
                <a:lnTo>
                  <a:pt x="91966" y="47135"/>
                </a:lnTo>
                <a:close/>
                <a:moveTo>
                  <a:pt x="79324" y="51905"/>
                </a:moveTo>
                <a:lnTo>
                  <a:pt x="77356" y="53873"/>
                </a:lnTo>
                <a:lnTo>
                  <a:pt x="77356" y="52005"/>
                </a:lnTo>
                <a:lnTo>
                  <a:pt x="78790" y="50570"/>
                </a:lnTo>
                <a:lnTo>
                  <a:pt x="80792" y="50570"/>
                </a:lnTo>
                <a:lnTo>
                  <a:pt x="82126" y="51905"/>
                </a:lnTo>
                <a:close/>
                <a:moveTo>
                  <a:pt x="80558" y="47835"/>
                </a:moveTo>
                <a:lnTo>
                  <a:pt x="80558" y="49203"/>
                </a:lnTo>
                <a:lnTo>
                  <a:pt x="77923" y="46568"/>
                </a:lnTo>
                <a:lnTo>
                  <a:pt x="81659" y="46568"/>
                </a:lnTo>
                <a:lnTo>
                  <a:pt x="80691" y="47568"/>
                </a:lnTo>
                <a:close/>
                <a:moveTo>
                  <a:pt x="77923" y="45800"/>
                </a:moveTo>
                <a:lnTo>
                  <a:pt x="80558" y="43132"/>
                </a:lnTo>
                <a:lnTo>
                  <a:pt x="80558" y="44700"/>
                </a:lnTo>
                <a:lnTo>
                  <a:pt x="81659" y="45800"/>
                </a:lnTo>
                <a:lnTo>
                  <a:pt x="77923" y="45800"/>
                </a:lnTo>
                <a:close/>
                <a:moveTo>
                  <a:pt x="77356" y="45233"/>
                </a:moveTo>
                <a:lnTo>
                  <a:pt x="77356" y="41497"/>
                </a:lnTo>
                <a:lnTo>
                  <a:pt x="78457" y="42598"/>
                </a:lnTo>
                <a:lnTo>
                  <a:pt x="78623" y="42598"/>
                </a:lnTo>
                <a:lnTo>
                  <a:pt x="79991" y="42598"/>
                </a:lnTo>
                <a:close/>
                <a:moveTo>
                  <a:pt x="76589" y="45233"/>
                </a:moveTo>
                <a:lnTo>
                  <a:pt x="73920" y="42598"/>
                </a:lnTo>
                <a:lnTo>
                  <a:pt x="75321" y="42598"/>
                </a:lnTo>
                <a:lnTo>
                  <a:pt x="75588" y="42465"/>
                </a:lnTo>
                <a:lnTo>
                  <a:pt x="76555" y="41497"/>
                </a:lnTo>
                <a:lnTo>
                  <a:pt x="76555" y="45233"/>
                </a:lnTo>
                <a:close/>
                <a:moveTo>
                  <a:pt x="76589" y="47135"/>
                </a:moveTo>
                <a:lnTo>
                  <a:pt x="76589" y="50871"/>
                </a:lnTo>
                <a:lnTo>
                  <a:pt x="75588" y="49903"/>
                </a:lnTo>
                <a:lnTo>
                  <a:pt x="75321" y="49770"/>
                </a:lnTo>
                <a:lnTo>
                  <a:pt x="73920" y="49770"/>
                </a:lnTo>
                <a:close/>
                <a:moveTo>
                  <a:pt x="65681" y="56575"/>
                </a:moveTo>
                <a:lnTo>
                  <a:pt x="63646" y="56575"/>
                </a:lnTo>
                <a:lnTo>
                  <a:pt x="61978" y="54874"/>
                </a:lnTo>
                <a:lnTo>
                  <a:pt x="61978" y="47135"/>
                </a:lnTo>
                <a:lnTo>
                  <a:pt x="65681" y="50871"/>
                </a:lnTo>
                <a:close/>
                <a:moveTo>
                  <a:pt x="61178" y="54874"/>
                </a:moveTo>
                <a:lnTo>
                  <a:pt x="59510" y="56575"/>
                </a:lnTo>
                <a:lnTo>
                  <a:pt x="57475" y="56575"/>
                </a:lnTo>
                <a:lnTo>
                  <a:pt x="57475" y="50871"/>
                </a:lnTo>
                <a:lnTo>
                  <a:pt x="61178" y="47135"/>
                </a:lnTo>
                <a:close/>
                <a:moveTo>
                  <a:pt x="48535" y="51905"/>
                </a:moveTo>
                <a:lnTo>
                  <a:pt x="46567" y="53873"/>
                </a:lnTo>
                <a:lnTo>
                  <a:pt x="46567" y="52005"/>
                </a:lnTo>
                <a:lnTo>
                  <a:pt x="48001" y="50570"/>
                </a:lnTo>
                <a:lnTo>
                  <a:pt x="50003" y="50570"/>
                </a:lnTo>
                <a:lnTo>
                  <a:pt x="51337" y="51905"/>
                </a:lnTo>
                <a:close/>
                <a:moveTo>
                  <a:pt x="46567" y="47135"/>
                </a:moveTo>
                <a:lnTo>
                  <a:pt x="49202" y="49770"/>
                </a:lnTo>
                <a:lnTo>
                  <a:pt x="47835" y="49770"/>
                </a:lnTo>
                <a:lnTo>
                  <a:pt x="47568" y="49903"/>
                </a:lnTo>
                <a:lnTo>
                  <a:pt x="46567" y="50871"/>
                </a:lnTo>
                <a:lnTo>
                  <a:pt x="46567" y="47135"/>
                </a:lnTo>
                <a:close/>
                <a:moveTo>
                  <a:pt x="49769" y="47835"/>
                </a:moveTo>
                <a:lnTo>
                  <a:pt x="49769" y="49203"/>
                </a:lnTo>
                <a:lnTo>
                  <a:pt x="47134" y="46568"/>
                </a:lnTo>
                <a:lnTo>
                  <a:pt x="50870" y="46568"/>
                </a:lnTo>
                <a:lnTo>
                  <a:pt x="49903" y="47568"/>
                </a:lnTo>
                <a:close/>
                <a:moveTo>
                  <a:pt x="47134" y="45800"/>
                </a:moveTo>
                <a:lnTo>
                  <a:pt x="49769" y="43132"/>
                </a:lnTo>
                <a:lnTo>
                  <a:pt x="49769" y="44700"/>
                </a:lnTo>
                <a:lnTo>
                  <a:pt x="50870" y="45800"/>
                </a:lnTo>
                <a:lnTo>
                  <a:pt x="47134" y="45800"/>
                </a:lnTo>
                <a:close/>
                <a:moveTo>
                  <a:pt x="46567" y="45233"/>
                </a:moveTo>
                <a:lnTo>
                  <a:pt x="46567" y="41497"/>
                </a:lnTo>
                <a:lnTo>
                  <a:pt x="47534" y="42465"/>
                </a:lnTo>
                <a:lnTo>
                  <a:pt x="47835" y="42598"/>
                </a:lnTo>
                <a:lnTo>
                  <a:pt x="49202" y="42598"/>
                </a:lnTo>
                <a:close/>
                <a:moveTo>
                  <a:pt x="45767" y="45233"/>
                </a:moveTo>
                <a:lnTo>
                  <a:pt x="43131" y="42598"/>
                </a:lnTo>
                <a:lnTo>
                  <a:pt x="44532" y="42598"/>
                </a:lnTo>
                <a:lnTo>
                  <a:pt x="44699" y="42598"/>
                </a:lnTo>
                <a:lnTo>
                  <a:pt x="45767" y="41497"/>
                </a:lnTo>
                <a:close/>
                <a:moveTo>
                  <a:pt x="45767" y="47135"/>
                </a:moveTo>
                <a:lnTo>
                  <a:pt x="45767" y="50871"/>
                </a:lnTo>
                <a:lnTo>
                  <a:pt x="44699" y="49770"/>
                </a:lnTo>
                <a:lnTo>
                  <a:pt x="43131" y="49770"/>
                </a:lnTo>
                <a:close/>
                <a:moveTo>
                  <a:pt x="45767" y="76022"/>
                </a:moveTo>
                <a:lnTo>
                  <a:pt x="43131" y="73387"/>
                </a:lnTo>
                <a:lnTo>
                  <a:pt x="44699" y="73387"/>
                </a:lnTo>
                <a:lnTo>
                  <a:pt x="45767" y="72286"/>
                </a:lnTo>
                <a:close/>
                <a:moveTo>
                  <a:pt x="43798" y="71285"/>
                </a:moveTo>
                <a:lnTo>
                  <a:pt x="45767" y="69317"/>
                </a:lnTo>
                <a:lnTo>
                  <a:pt x="45767" y="71152"/>
                </a:lnTo>
                <a:lnTo>
                  <a:pt x="44366" y="72586"/>
                </a:lnTo>
                <a:lnTo>
                  <a:pt x="42364" y="72586"/>
                </a:lnTo>
                <a:lnTo>
                  <a:pt x="41030" y="71285"/>
                </a:lnTo>
                <a:close/>
                <a:moveTo>
                  <a:pt x="42564" y="75321"/>
                </a:moveTo>
                <a:lnTo>
                  <a:pt x="42564" y="73954"/>
                </a:lnTo>
                <a:lnTo>
                  <a:pt x="45233" y="76589"/>
                </a:lnTo>
                <a:lnTo>
                  <a:pt x="41497" y="76589"/>
                </a:lnTo>
                <a:lnTo>
                  <a:pt x="42464" y="75588"/>
                </a:lnTo>
                <a:close/>
                <a:moveTo>
                  <a:pt x="45233" y="77356"/>
                </a:moveTo>
                <a:lnTo>
                  <a:pt x="42564" y="80025"/>
                </a:lnTo>
                <a:lnTo>
                  <a:pt x="42564" y="78457"/>
                </a:lnTo>
                <a:lnTo>
                  <a:pt x="41497" y="77356"/>
                </a:lnTo>
                <a:close/>
                <a:moveTo>
                  <a:pt x="45767" y="77923"/>
                </a:moveTo>
                <a:lnTo>
                  <a:pt x="45767" y="81659"/>
                </a:lnTo>
                <a:lnTo>
                  <a:pt x="44699" y="80559"/>
                </a:lnTo>
                <a:lnTo>
                  <a:pt x="44532" y="80559"/>
                </a:lnTo>
                <a:lnTo>
                  <a:pt x="43131" y="80559"/>
                </a:lnTo>
                <a:close/>
                <a:moveTo>
                  <a:pt x="46567" y="77923"/>
                </a:moveTo>
                <a:lnTo>
                  <a:pt x="49202" y="80559"/>
                </a:lnTo>
                <a:lnTo>
                  <a:pt x="47835" y="80559"/>
                </a:lnTo>
                <a:lnTo>
                  <a:pt x="47568" y="80692"/>
                </a:lnTo>
                <a:lnTo>
                  <a:pt x="46567" y="81659"/>
                </a:lnTo>
                <a:lnTo>
                  <a:pt x="46567" y="77923"/>
                </a:lnTo>
                <a:close/>
                <a:moveTo>
                  <a:pt x="46567" y="76022"/>
                </a:moveTo>
                <a:lnTo>
                  <a:pt x="46567" y="72286"/>
                </a:lnTo>
                <a:lnTo>
                  <a:pt x="47534" y="73253"/>
                </a:lnTo>
                <a:lnTo>
                  <a:pt x="47835" y="73387"/>
                </a:lnTo>
                <a:lnTo>
                  <a:pt x="49202" y="73387"/>
                </a:lnTo>
                <a:close/>
                <a:moveTo>
                  <a:pt x="57475" y="66582"/>
                </a:moveTo>
                <a:lnTo>
                  <a:pt x="59510" y="66582"/>
                </a:lnTo>
                <a:lnTo>
                  <a:pt x="61178" y="68283"/>
                </a:lnTo>
                <a:lnTo>
                  <a:pt x="61178" y="76022"/>
                </a:lnTo>
                <a:lnTo>
                  <a:pt x="57475" y="72286"/>
                </a:lnTo>
                <a:close/>
                <a:moveTo>
                  <a:pt x="61978" y="68283"/>
                </a:moveTo>
                <a:lnTo>
                  <a:pt x="63646" y="66582"/>
                </a:lnTo>
                <a:lnTo>
                  <a:pt x="65681" y="66582"/>
                </a:lnTo>
                <a:lnTo>
                  <a:pt x="65681" y="72286"/>
                </a:lnTo>
                <a:lnTo>
                  <a:pt x="61978" y="76022"/>
                </a:lnTo>
                <a:close/>
                <a:moveTo>
                  <a:pt x="74620" y="71285"/>
                </a:moveTo>
                <a:lnTo>
                  <a:pt x="76589" y="69317"/>
                </a:lnTo>
                <a:lnTo>
                  <a:pt x="76589" y="71152"/>
                </a:lnTo>
                <a:lnTo>
                  <a:pt x="75154" y="72586"/>
                </a:lnTo>
                <a:lnTo>
                  <a:pt x="73153" y="72586"/>
                </a:lnTo>
                <a:lnTo>
                  <a:pt x="71818" y="71285"/>
                </a:lnTo>
                <a:close/>
                <a:moveTo>
                  <a:pt x="73386" y="75321"/>
                </a:moveTo>
                <a:lnTo>
                  <a:pt x="73386" y="73954"/>
                </a:lnTo>
                <a:lnTo>
                  <a:pt x="76021" y="76589"/>
                </a:lnTo>
                <a:lnTo>
                  <a:pt x="72285" y="76589"/>
                </a:lnTo>
                <a:lnTo>
                  <a:pt x="73253" y="75588"/>
                </a:lnTo>
                <a:close/>
                <a:moveTo>
                  <a:pt x="76021" y="77356"/>
                </a:moveTo>
                <a:lnTo>
                  <a:pt x="73386" y="80025"/>
                </a:lnTo>
                <a:lnTo>
                  <a:pt x="73386" y="78457"/>
                </a:lnTo>
                <a:lnTo>
                  <a:pt x="72285" y="77356"/>
                </a:lnTo>
                <a:close/>
                <a:moveTo>
                  <a:pt x="76589" y="77923"/>
                </a:moveTo>
                <a:lnTo>
                  <a:pt x="76589" y="81659"/>
                </a:lnTo>
                <a:lnTo>
                  <a:pt x="75588" y="80692"/>
                </a:lnTo>
                <a:lnTo>
                  <a:pt x="75321" y="80559"/>
                </a:lnTo>
                <a:lnTo>
                  <a:pt x="73920" y="80559"/>
                </a:lnTo>
                <a:close/>
                <a:moveTo>
                  <a:pt x="77356" y="77923"/>
                </a:moveTo>
                <a:lnTo>
                  <a:pt x="80024" y="80559"/>
                </a:lnTo>
                <a:lnTo>
                  <a:pt x="78623" y="80559"/>
                </a:lnTo>
                <a:lnTo>
                  <a:pt x="78457" y="80559"/>
                </a:lnTo>
                <a:lnTo>
                  <a:pt x="77356" y="81659"/>
                </a:lnTo>
                <a:lnTo>
                  <a:pt x="77356" y="77923"/>
                </a:lnTo>
                <a:close/>
                <a:moveTo>
                  <a:pt x="77356" y="76022"/>
                </a:moveTo>
                <a:lnTo>
                  <a:pt x="77356" y="72286"/>
                </a:lnTo>
                <a:lnTo>
                  <a:pt x="78457" y="73387"/>
                </a:lnTo>
                <a:lnTo>
                  <a:pt x="80024" y="73387"/>
                </a:lnTo>
                <a:close/>
                <a:moveTo>
                  <a:pt x="88264" y="66582"/>
                </a:moveTo>
                <a:lnTo>
                  <a:pt x="90298" y="66582"/>
                </a:lnTo>
                <a:lnTo>
                  <a:pt x="91966" y="68283"/>
                </a:lnTo>
                <a:lnTo>
                  <a:pt x="91966" y="76022"/>
                </a:lnTo>
                <a:lnTo>
                  <a:pt x="88264" y="72286"/>
                </a:lnTo>
                <a:close/>
                <a:moveTo>
                  <a:pt x="92767" y="68283"/>
                </a:moveTo>
                <a:lnTo>
                  <a:pt x="94435" y="66582"/>
                </a:lnTo>
                <a:lnTo>
                  <a:pt x="96469" y="66582"/>
                </a:lnTo>
                <a:lnTo>
                  <a:pt x="96469" y="72286"/>
                </a:lnTo>
                <a:lnTo>
                  <a:pt x="92767" y="76022"/>
                </a:lnTo>
                <a:close/>
                <a:moveTo>
                  <a:pt x="105409" y="71285"/>
                </a:moveTo>
                <a:lnTo>
                  <a:pt x="107377" y="69317"/>
                </a:lnTo>
                <a:lnTo>
                  <a:pt x="107377" y="71152"/>
                </a:lnTo>
                <a:lnTo>
                  <a:pt x="105943" y="72586"/>
                </a:lnTo>
                <a:lnTo>
                  <a:pt x="103941" y="72586"/>
                </a:lnTo>
                <a:lnTo>
                  <a:pt x="102607" y="71285"/>
                </a:lnTo>
                <a:close/>
                <a:moveTo>
                  <a:pt x="104175" y="75321"/>
                </a:moveTo>
                <a:lnTo>
                  <a:pt x="104175" y="73954"/>
                </a:lnTo>
                <a:lnTo>
                  <a:pt x="106810" y="76589"/>
                </a:lnTo>
                <a:lnTo>
                  <a:pt x="103074" y="76589"/>
                </a:lnTo>
                <a:lnTo>
                  <a:pt x="104041" y="75588"/>
                </a:lnTo>
                <a:close/>
                <a:moveTo>
                  <a:pt x="106810" y="77356"/>
                </a:moveTo>
                <a:lnTo>
                  <a:pt x="104175" y="80025"/>
                </a:lnTo>
                <a:lnTo>
                  <a:pt x="104175" y="78457"/>
                </a:lnTo>
                <a:lnTo>
                  <a:pt x="103074" y="77356"/>
                </a:lnTo>
                <a:close/>
                <a:moveTo>
                  <a:pt x="107377" y="77923"/>
                </a:moveTo>
                <a:lnTo>
                  <a:pt x="107377" y="81659"/>
                </a:lnTo>
                <a:lnTo>
                  <a:pt x="106276" y="80559"/>
                </a:lnTo>
                <a:lnTo>
                  <a:pt x="106110" y="80559"/>
                </a:lnTo>
                <a:lnTo>
                  <a:pt x="104709" y="80559"/>
                </a:lnTo>
                <a:close/>
                <a:moveTo>
                  <a:pt x="108144" y="77923"/>
                </a:moveTo>
                <a:lnTo>
                  <a:pt x="110813" y="80559"/>
                </a:lnTo>
                <a:lnTo>
                  <a:pt x="109412" y="80559"/>
                </a:lnTo>
                <a:lnTo>
                  <a:pt x="109145" y="80692"/>
                </a:lnTo>
                <a:lnTo>
                  <a:pt x="108144" y="81659"/>
                </a:lnTo>
                <a:lnTo>
                  <a:pt x="108144" y="77923"/>
                </a:lnTo>
                <a:close/>
                <a:moveTo>
                  <a:pt x="108144" y="76022"/>
                </a:moveTo>
                <a:lnTo>
                  <a:pt x="108144" y="72286"/>
                </a:lnTo>
                <a:lnTo>
                  <a:pt x="109145" y="73253"/>
                </a:lnTo>
                <a:lnTo>
                  <a:pt x="109412" y="73387"/>
                </a:lnTo>
                <a:lnTo>
                  <a:pt x="110813" y="73387"/>
                </a:lnTo>
                <a:close/>
                <a:moveTo>
                  <a:pt x="119052" y="66582"/>
                </a:moveTo>
                <a:lnTo>
                  <a:pt x="121087" y="66582"/>
                </a:lnTo>
                <a:lnTo>
                  <a:pt x="122755" y="68283"/>
                </a:lnTo>
                <a:lnTo>
                  <a:pt x="122755" y="76022"/>
                </a:lnTo>
                <a:lnTo>
                  <a:pt x="119052" y="72286"/>
                </a:lnTo>
                <a:close/>
                <a:moveTo>
                  <a:pt x="123555" y="68283"/>
                </a:moveTo>
                <a:lnTo>
                  <a:pt x="125223" y="66582"/>
                </a:lnTo>
                <a:lnTo>
                  <a:pt x="127258" y="66582"/>
                </a:lnTo>
                <a:lnTo>
                  <a:pt x="127258" y="72286"/>
                </a:lnTo>
                <a:lnTo>
                  <a:pt x="123555" y="76022"/>
                </a:lnTo>
                <a:lnTo>
                  <a:pt x="123555" y="68283"/>
                </a:lnTo>
                <a:close/>
                <a:moveTo>
                  <a:pt x="136198" y="71285"/>
                </a:moveTo>
                <a:lnTo>
                  <a:pt x="138166" y="69317"/>
                </a:lnTo>
                <a:lnTo>
                  <a:pt x="138166" y="71152"/>
                </a:lnTo>
                <a:lnTo>
                  <a:pt x="136731" y="72586"/>
                </a:lnTo>
                <a:lnTo>
                  <a:pt x="134730" y="72586"/>
                </a:lnTo>
                <a:lnTo>
                  <a:pt x="133396" y="71285"/>
                </a:lnTo>
                <a:close/>
                <a:moveTo>
                  <a:pt x="134964" y="75321"/>
                </a:moveTo>
                <a:lnTo>
                  <a:pt x="134964" y="73954"/>
                </a:lnTo>
                <a:lnTo>
                  <a:pt x="137599" y="76589"/>
                </a:lnTo>
                <a:lnTo>
                  <a:pt x="133863" y="76589"/>
                </a:lnTo>
                <a:lnTo>
                  <a:pt x="134830" y="75588"/>
                </a:lnTo>
                <a:close/>
                <a:moveTo>
                  <a:pt x="137599" y="77356"/>
                </a:moveTo>
                <a:lnTo>
                  <a:pt x="134964" y="80025"/>
                </a:lnTo>
                <a:lnTo>
                  <a:pt x="134964" y="78457"/>
                </a:lnTo>
                <a:lnTo>
                  <a:pt x="133863" y="77356"/>
                </a:lnTo>
                <a:close/>
                <a:moveTo>
                  <a:pt x="138166" y="77923"/>
                </a:moveTo>
                <a:lnTo>
                  <a:pt x="138166" y="81659"/>
                </a:lnTo>
                <a:lnTo>
                  <a:pt x="137165" y="80692"/>
                </a:lnTo>
                <a:lnTo>
                  <a:pt x="136898" y="80559"/>
                </a:lnTo>
                <a:lnTo>
                  <a:pt x="135531" y="80559"/>
                </a:lnTo>
                <a:close/>
                <a:moveTo>
                  <a:pt x="138933" y="77923"/>
                </a:moveTo>
                <a:lnTo>
                  <a:pt x="141602" y="80559"/>
                </a:lnTo>
                <a:lnTo>
                  <a:pt x="140201" y="80559"/>
                </a:lnTo>
                <a:lnTo>
                  <a:pt x="140034" y="80559"/>
                </a:lnTo>
                <a:lnTo>
                  <a:pt x="138933" y="81659"/>
                </a:lnTo>
                <a:close/>
                <a:moveTo>
                  <a:pt x="138933" y="76022"/>
                </a:moveTo>
                <a:lnTo>
                  <a:pt x="138933" y="72286"/>
                </a:lnTo>
                <a:lnTo>
                  <a:pt x="140034" y="73387"/>
                </a:lnTo>
                <a:lnTo>
                  <a:pt x="141602" y="73387"/>
                </a:lnTo>
                <a:close/>
                <a:moveTo>
                  <a:pt x="149841" y="66582"/>
                </a:moveTo>
                <a:lnTo>
                  <a:pt x="151876" y="66582"/>
                </a:lnTo>
                <a:lnTo>
                  <a:pt x="153543" y="68283"/>
                </a:lnTo>
                <a:lnTo>
                  <a:pt x="153543" y="76022"/>
                </a:lnTo>
                <a:lnTo>
                  <a:pt x="149841" y="72286"/>
                </a:lnTo>
                <a:lnTo>
                  <a:pt x="149841" y="66582"/>
                </a:lnTo>
                <a:close/>
                <a:moveTo>
                  <a:pt x="154344" y="68283"/>
                </a:moveTo>
                <a:lnTo>
                  <a:pt x="156012" y="66582"/>
                </a:lnTo>
                <a:lnTo>
                  <a:pt x="158047" y="66582"/>
                </a:lnTo>
                <a:lnTo>
                  <a:pt x="158047" y="72286"/>
                </a:lnTo>
                <a:lnTo>
                  <a:pt x="154344" y="76022"/>
                </a:lnTo>
                <a:lnTo>
                  <a:pt x="154344" y="68283"/>
                </a:lnTo>
                <a:close/>
                <a:moveTo>
                  <a:pt x="166986" y="71285"/>
                </a:moveTo>
                <a:lnTo>
                  <a:pt x="168954" y="69317"/>
                </a:lnTo>
                <a:lnTo>
                  <a:pt x="168954" y="71152"/>
                </a:lnTo>
                <a:lnTo>
                  <a:pt x="167520" y="72586"/>
                </a:lnTo>
                <a:lnTo>
                  <a:pt x="165519" y="72586"/>
                </a:lnTo>
                <a:lnTo>
                  <a:pt x="164184" y="71285"/>
                </a:lnTo>
                <a:close/>
                <a:moveTo>
                  <a:pt x="165752" y="75321"/>
                </a:moveTo>
                <a:lnTo>
                  <a:pt x="165752" y="73954"/>
                </a:lnTo>
                <a:lnTo>
                  <a:pt x="168387" y="76589"/>
                </a:lnTo>
                <a:lnTo>
                  <a:pt x="164651" y="76589"/>
                </a:lnTo>
                <a:lnTo>
                  <a:pt x="165619" y="75588"/>
                </a:lnTo>
                <a:close/>
                <a:moveTo>
                  <a:pt x="168387" y="77356"/>
                </a:moveTo>
                <a:lnTo>
                  <a:pt x="165752" y="80025"/>
                </a:lnTo>
                <a:lnTo>
                  <a:pt x="165752" y="78457"/>
                </a:lnTo>
                <a:lnTo>
                  <a:pt x="164651" y="77356"/>
                </a:lnTo>
                <a:close/>
                <a:moveTo>
                  <a:pt x="168954" y="77923"/>
                </a:moveTo>
                <a:lnTo>
                  <a:pt x="168954" y="81659"/>
                </a:lnTo>
                <a:lnTo>
                  <a:pt x="167854" y="80559"/>
                </a:lnTo>
                <a:lnTo>
                  <a:pt x="167687" y="80559"/>
                </a:lnTo>
                <a:lnTo>
                  <a:pt x="166319" y="80559"/>
                </a:lnTo>
                <a:close/>
                <a:moveTo>
                  <a:pt x="169755" y="77923"/>
                </a:moveTo>
                <a:lnTo>
                  <a:pt x="172390" y="80559"/>
                </a:lnTo>
                <a:lnTo>
                  <a:pt x="170989" y="80559"/>
                </a:lnTo>
                <a:lnTo>
                  <a:pt x="170722" y="80692"/>
                </a:lnTo>
                <a:lnTo>
                  <a:pt x="169755" y="81659"/>
                </a:lnTo>
                <a:lnTo>
                  <a:pt x="169755" y="77923"/>
                </a:lnTo>
                <a:close/>
                <a:moveTo>
                  <a:pt x="169755" y="76022"/>
                </a:moveTo>
                <a:lnTo>
                  <a:pt x="169755" y="72286"/>
                </a:lnTo>
                <a:lnTo>
                  <a:pt x="170722" y="73253"/>
                </a:lnTo>
                <a:lnTo>
                  <a:pt x="170989" y="73387"/>
                </a:lnTo>
                <a:lnTo>
                  <a:pt x="172390" y="73387"/>
                </a:lnTo>
                <a:close/>
                <a:moveTo>
                  <a:pt x="180629" y="66582"/>
                </a:moveTo>
                <a:lnTo>
                  <a:pt x="182664" y="66582"/>
                </a:lnTo>
                <a:lnTo>
                  <a:pt x="184332" y="68283"/>
                </a:lnTo>
                <a:lnTo>
                  <a:pt x="184332" y="76022"/>
                </a:lnTo>
                <a:lnTo>
                  <a:pt x="180629" y="72286"/>
                </a:lnTo>
                <a:lnTo>
                  <a:pt x="180629" y="66582"/>
                </a:lnTo>
                <a:close/>
                <a:moveTo>
                  <a:pt x="185133" y="68283"/>
                </a:moveTo>
                <a:lnTo>
                  <a:pt x="186801" y="66582"/>
                </a:lnTo>
                <a:lnTo>
                  <a:pt x="188835" y="66582"/>
                </a:lnTo>
                <a:lnTo>
                  <a:pt x="188835" y="72286"/>
                </a:lnTo>
                <a:lnTo>
                  <a:pt x="185133" y="76022"/>
                </a:lnTo>
                <a:lnTo>
                  <a:pt x="185133" y="68283"/>
                </a:lnTo>
                <a:close/>
                <a:moveTo>
                  <a:pt x="197775" y="71285"/>
                </a:moveTo>
                <a:lnTo>
                  <a:pt x="199743" y="69317"/>
                </a:lnTo>
                <a:lnTo>
                  <a:pt x="199743" y="71152"/>
                </a:lnTo>
                <a:lnTo>
                  <a:pt x="198309" y="72586"/>
                </a:lnTo>
                <a:lnTo>
                  <a:pt x="196307" y="72586"/>
                </a:lnTo>
                <a:lnTo>
                  <a:pt x="194973" y="71285"/>
                </a:lnTo>
                <a:close/>
                <a:moveTo>
                  <a:pt x="199743" y="76022"/>
                </a:moveTo>
                <a:lnTo>
                  <a:pt x="197108" y="73387"/>
                </a:lnTo>
                <a:lnTo>
                  <a:pt x="198476" y="73387"/>
                </a:lnTo>
                <a:lnTo>
                  <a:pt x="198776" y="73253"/>
                </a:lnTo>
                <a:lnTo>
                  <a:pt x="199743" y="72286"/>
                </a:lnTo>
                <a:lnTo>
                  <a:pt x="199743" y="76022"/>
                </a:lnTo>
                <a:close/>
                <a:moveTo>
                  <a:pt x="196541" y="75321"/>
                </a:moveTo>
                <a:lnTo>
                  <a:pt x="196541" y="73954"/>
                </a:lnTo>
                <a:lnTo>
                  <a:pt x="199176" y="76589"/>
                </a:lnTo>
                <a:lnTo>
                  <a:pt x="195440" y="76589"/>
                </a:lnTo>
                <a:lnTo>
                  <a:pt x="196407" y="75588"/>
                </a:lnTo>
                <a:close/>
                <a:moveTo>
                  <a:pt x="199176" y="77356"/>
                </a:moveTo>
                <a:lnTo>
                  <a:pt x="196541" y="80025"/>
                </a:lnTo>
                <a:lnTo>
                  <a:pt x="196541" y="78457"/>
                </a:lnTo>
                <a:lnTo>
                  <a:pt x="195440" y="77356"/>
                </a:lnTo>
                <a:close/>
                <a:moveTo>
                  <a:pt x="199743" y="77923"/>
                </a:moveTo>
                <a:lnTo>
                  <a:pt x="199743" y="81659"/>
                </a:lnTo>
                <a:lnTo>
                  <a:pt x="198776" y="80692"/>
                </a:lnTo>
                <a:lnTo>
                  <a:pt x="198476" y="80559"/>
                </a:lnTo>
                <a:lnTo>
                  <a:pt x="197108" y="80559"/>
                </a:lnTo>
                <a:close/>
                <a:moveTo>
                  <a:pt x="200544" y="77923"/>
                </a:moveTo>
                <a:lnTo>
                  <a:pt x="203179" y="80559"/>
                </a:lnTo>
                <a:lnTo>
                  <a:pt x="201778" y="80559"/>
                </a:lnTo>
                <a:lnTo>
                  <a:pt x="201644" y="80559"/>
                </a:lnTo>
                <a:lnTo>
                  <a:pt x="200544" y="81659"/>
                </a:lnTo>
                <a:close/>
                <a:moveTo>
                  <a:pt x="200544" y="76022"/>
                </a:moveTo>
                <a:lnTo>
                  <a:pt x="200544" y="72286"/>
                </a:lnTo>
                <a:lnTo>
                  <a:pt x="201644" y="73387"/>
                </a:lnTo>
                <a:lnTo>
                  <a:pt x="203179" y="73387"/>
                </a:lnTo>
                <a:close/>
                <a:moveTo>
                  <a:pt x="200544" y="54974"/>
                </a:moveTo>
                <a:lnTo>
                  <a:pt x="202812" y="52672"/>
                </a:lnTo>
                <a:lnTo>
                  <a:pt x="206081" y="52672"/>
                </a:lnTo>
                <a:lnTo>
                  <a:pt x="207749" y="54373"/>
                </a:lnTo>
                <a:lnTo>
                  <a:pt x="203679" y="54373"/>
                </a:lnTo>
                <a:lnTo>
                  <a:pt x="203412" y="54473"/>
                </a:lnTo>
                <a:lnTo>
                  <a:pt x="200544" y="57342"/>
                </a:lnTo>
                <a:close/>
                <a:moveTo>
                  <a:pt x="205848" y="51338"/>
                </a:moveTo>
                <a:lnTo>
                  <a:pt x="204513" y="50003"/>
                </a:lnTo>
                <a:lnTo>
                  <a:pt x="204513" y="48002"/>
                </a:lnTo>
                <a:lnTo>
                  <a:pt x="205948" y="46568"/>
                </a:lnTo>
                <a:lnTo>
                  <a:pt x="207816" y="46568"/>
                </a:lnTo>
                <a:lnTo>
                  <a:pt x="205848" y="48536"/>
                </a:lnTo>
                <a:close/>
                <a:moveTo>
                  <a:pt x="205948" y="45800"/>
                </a:moveTo>
                <a:lnTo>
                  <a:pt x="204513" y="44366"/>
                </a:lnTo>
                <a:lnTo>
                  <a:pt x="204513" y="42365"/>
                </a:lnTo>
                <a:lnTo>
                  <a:pt x="205848" y="41030"/>
                </a:lnTo>
                <a:lnTo>
                  <a:pt x="205848" y="43832"/>
                </a:lnTo>
                <a:lnTo>
                  <a:pt x="207816" y="45800"/>
                </a:lnTo>
                <a:lnTo>
                  <a:pt x="205948" y="45800"/>
                </a:lnTo>
                <a:close/>
                <a:moveTo>
                  <a:pt x="203979" y="41797"/>
                </a:moveTo>
                <a:lnTo>
                  <a:pt x="201945" y="41797"/>
                </a:lnTo>
                <a:lnTo>
                  <a:pt x="200544" y="40363"/>
                </a:lnTo>
                <a:lnTo>
                  <a:pt x="200544" y="38495"/>
                </a:lnTo>
                <a:lnTo>
                  <a:pt x="202512" y="40463"/>
                </a:lnTo>
                <a:lnTo>
                  <a:pt x="202645" y="40463"/>
                </a:lnTo>
                <a:lnTo>
                  <a:pt x="205280" y="40463"/>
                </a:lnTo>
                <a:close/>
                <a:moveTo>
                  <a:pt x="199743" y="40363"/>
                </a:moveTo>
                <a:lnTo>
                  <a:pt x="198309" y="41797"/>
                </a:lnTo>
                <a:lnTo>
                  <a:pt x="196307" y="41797"/>
                </a:lnTo>
                <a:lnTo>
                  <a:pt x="194973" y="40463"/>
                </a:lnTo>
                <a:lnTo>
                  <a:pt x="197775" y="40463"/>
                </a:lnTo>
                <a:lnTo>
                  <a:pt x="199743" y="38495"/>
                </a:lnTo>
                <a:lnTo>
                  <a:pt x="199743" y="40363"/>
                </a:lnTo>
                <a:close/>
                <a:moveTo>
                  <a:pt x="194339" y="46568"/>
                </a:moveTo>
                <a:lnTo>
                  <a:pt x="195740" y="48002"/>
                </a:lnTo>
                <a:lnTo>
                  <a:pt x="195740" y="50003"/>
                </a:lnTo>
                <a:lnTo>
                  <a:pt x="194439" y="51338"/>
                </a:lnTo>
                <a:lnTo>
                  <a:pt x="194439" y="48536"/>
                </a:lnTo>
                <a:lnTo>
                  <a:pt x="192471" y="46568"/>
                </a:lnTo>
                <a:lnTo>
                  <a:pt x="194339" y="46568"/>
                </a:lnTo>
                <a:close/>
                <a:moveTo>
                  <a:pt x="175059" y="48536"/>
                </a:moveTo>
                <a:lnTo>
                  <a:pt x="175059" y="51338"/>
                </a:lnTo>
                <a:lnTo>
                  <a:pt x="173725" y="50003"/>
                </a:lnTo>
                <a:lnTo>
                  <a:pt x="173725" y="48002"/>
                </a:lnTo>
                <a:lnTo>
                  <a:pt x="175159" y="46568"/>
                </a:lnTo>
                <a:lnTo>
                  <a:pt x="177027" y="46568"/>
                </a:lnTo>
                <a:close/>
                <a:moveTo>
                  <a:pt x="175159" y="45800"/>
                </a:moveTo>
                <a:lnTo>
                  <a:pt x="173725" y="44366"/>
                </a:lnTo>
                <a:lnTo>
                  <a:pt x="173725" y="42365"/>
                </a:lnTo>
                <a:lnTo>
                  <a:pt x="175059" y="41030"/>
                </a:lnTo>
                <a:lnTo>
                  <a:pt x="175059" y="43832"/>
                </a:lnTo>
                <a:lnTo>
                  <a:pt x="177027" y="45800"/>
                </a:lnTo>
                <a:lnTo>
                  <a:pt x="175159" y="45800"/>
                </a:lnTo>
                <a:close/>
                <a:moveTo>
                  <a:pt x="173191" y="41797"/>
                </a:moveTo>
                <a:lnTo>
                  <a:pt x="171156" y="41797"/>
                </a:lnTo>
                <a:lnTo>
                  <a:pt x="169755" y="40363"/>
                </a:lnTo>
                <a:lnTo>
                  <a:pt x="169755" y="38495"/>
                </a:lnTo>
                <a:lnTo>
                  <a:pt x="171723" y="40463"/>
                </a:lnTo>
                <a:lnTo>
                  <a:pt x="174492" y="40463"/>
                </a:lnTo>
                <a:close/>
                <a:moveTo>
                  <a:pt x="168954" y="40363"/>
                </a:moveTo>
                <a:lnTo>
                  <a:pt x="167520" y="41797"/>
                </a:lnTo>
                <a:lnTo>
                  <a:pt x="165519" y="41797"/>
                </a:lnTo>
                <a:lnTo>
                  <a:pt x="164184" y="40463"/>
                </a:lnTo>
                <a:lnTo>
                  <a:pt x="166820" y="40463"/>
                </a:lnTo>
                <a:lnTo>
                  <a:pt x="166986" y="40463"/>
                </a:lnTo>
                <a:lnTo>
                  <a:pt x="168954" y="38495"/>
                </a:lnTo>
                <a:lnTo>
                  <a:pt x="168954" y="40363"/>
                </a:lnTo>
                <a:close/>
                <a:moveTo>
                  <a:pt x="163517" y="46568"/>
                </a:moveTo>
                <a:lnTo>
                  <a:pt x="164952" y="48002"/>
                </a:lnTo>
                <a:lnTo>
                  <a:pt x="164952" y="50003"/>
                </a:lnTo>
                <a:lnTo>
                  <a:pt x="163651" y="51338"/>
                </a:lnTo>
                <a:lnTo>
                  <a:pt x="163651" y="48536"/>
                </a:lnTo>
                <a:lnTo>
                  <a:pt x="161649" y="46568"/>
                </a:lnTo>
                <a:lnTo>
                  <a:pt x="163517" y="46568"/>
                </a:lnTo>
                <a:close/>
                <a:moveTo>
                  <a:pt x="144270" y="48536"/>
                </a:moveTo>
                <a:lnTo>
                  <a:pt x="144270" y="51338"/>
                </a:lnTo>
                <a:lnTo>
                  <a:pt x="142936" y="50003"/>
                </a:lnTo>
                <a:lnTo>
                  <a:pt x="142936" y="48002"/>
                </a:lnTo>
                <a:lnTo>
                  <a:pt x="144370" y="46568"/>
                </a:lnTo>
                <a:lnTo>
                  <a:pt x="146238" y="46568"/>
                </a:lnTo>
                <a:close/>
                <a:moveTo>
                  <a:pt x="144370" y="45800"/>
                </a:moveTo>
                <a:lnTo>
                  <a:pt x="142936" y="44366"/>
                </a:lnTo>
                <a:lnTo>
                  <a:pt x="142936" y="42365"/>
                </a:lnTo>
                <a:lnTo>
                  <a:pt x="144270" y="41030"/>
                </a:lnTo>
                <a:lnTo>
                  <a:pt x="144270" y="43832"/>
                </a:lnTo>
                <a:lnTo>
                  <a:pt x="146238" y="45800"/>
                </a:lnTo>
                <a:lnTo>
                  <a:pt x="144370" y="45800"/>
                </a:lnTo>
                <a:close/>
                <a:moveTo>
                  <a:pt x="142369" y="41797"/>
                </a:moveTo>
                <a:lnTo>
                  <a:pt x="140367" y="41797"/>
                </a:lnTo>
                <a:lnTo>
                  <a:pt x="138933" y="40363"/>
                </a:lnTo>
                <a:lnTo>
                  <a:pt x="138933" y="38495"/>
                </a:lnTo>
                <a:lnTo>
                  <a:pt x="140901" y="40463"/>
                </a:lnTo>
                <a:lnTo>
                  <a:pt x="141068" y="40463"/>
                </a:lnTo>
                <a:lnTo>
                  <a:pt x="143703" y="40463"/>
                </a:lnTo>
                <a:close/>
                <a:moveTo>
                  <a:pt x="138166" y="40363"/>
                </a:moveTo>
                <a:lnTo>
                  <a:pt x="136731" y="41797"/>
                </a:lnTo>
                <a:lnTo>
                  <a:pt x="134730" y="41797"/>
                </a:lnTo>
                <a:lnTo>
                  <a:pt x="133396" y="40463"/>
                </a:lnTo>
                <a:lnTo>
                  <a:pt x="136198" y="40463"/>
                </a:lnTo>
                <a:lnTo>
                  <a:pt x="138166" y="38495"/>
                </a:lnTo>
                <a:close/>
                <a:moveTo>
                  <a:pt x="132729" y="46568"/>
                </a:moveTo>
                <a:lnTo>
                  <a:pt x="134163" y="48002"/>
                </a:lnTo>
                <a:lnTo>
                  <a:pt x="134163" y="50003"/>
                </a:lnTo>
                <a:lnTo>
                  <a:pt x="132862" y="51338"/>
                </a:lnTo>
                <a:lnTo>
                  <a:pt x="132862" y="48536"/>
                </a:lnTo>
                <a:lnTo>
                  <a:pt x="130894" y="46568"/>
                </a:lnTo>
                <a:lnTo>
                  <a:pt x="132729" y="46568"/>
                </a:lnTo>
                <a:close/>
                <a:moveTo>
                  <a:pt x="113482" y="48536"/>
                </a:moveTo>
                <a:lnTo>
                  <a:pt x="113482" y="51338"/>
                </a:lnTo>
                <a:lnTo>
                  <a:pt x="112147" y="50003"/>
                </a:lnTo>
                <a:lnTo>
                  <a:pt x="112147" y="48002"/>
                </a:lnTo>
                <a:lnTo>
                  <a:pt x="113582" y="46568"/>
                </a:lnTo>
                <a:lnTo>
                  <a:pt x="115450" y="46568"/>
                </a:lnTo>
                <a:close/>
                <a:moveTo>
                  <a:pt x="113582" y="45800"/>
                </a:moveTo>
                <a:lnTo>
                  <a:pt x="112147" y="44366"/>
                </a:lnTo>
                <a:lnTo>
                  <a:pt x="112147" y="42365"/>
                </a:lnTo>
                <a:lnTo>
                  <a:pt x="113482" y="41030"/>
                </a:lnTo>
                <a:lnTo>
                  <a:pt x="113482" y="43832"/>
                </a:lnTo>
                <a:lnTo>
                  <a:pt x="115450" y="45800"/>
                </a:lnTo>
                <a:lnTo>
                  <a:pt x="113582" y="45800"/>
                </a:lnTo>
                <a:close/>
                <a:moveTo>
                  <a:pt x="111580" y="41797"/>
                </a:moveTo>
                <a:lnTo>
                  <a:pt x="109579" y="41797"/>
                </a:lnTo>
                <a:lnTo>
                  <a:pt x="108144" y="40363"/>
                </a:lnTo>
                <a:lnTo>
                  <a:pt x="108144" y="38495"/>
                </a:lnTo>
                <a:lnTo>
                  <a:pt x="110112" y="40463"/>
                </a:lnTo>
                <a:lnTo>
                  <a:pt x="112914" y="40463"/>
                </a:lnTo>
                <a:close/>
                <a:moveTo>
                  <a:pt x="107377" y="40363"/>
                </a:moveTo>
                <a:lnTo>
                  <a:pt x="105943" y="41797"/>
                </a:lnTo>
                <a:lnTo>
                  <a:pt x="103941" y="41797"/>
                </a:lnTo>
                <a:lnTo>
                  <a:pt x="102607" y="40463"/>
                </a:lnTo>
                <a:lnTo>
                  <a:pt x="105242" y="40463"/>
                </a:lnTo>
                <a:lnTo>
                  <a:pt x="105376" y="40463"/>
                </a:lnTo>
                <a:lnTo>
                  <a:pt x="107344" y="38495"/>
                </a:lnTo>
                <a:lnTo>
                  <a:pt x="107344" y="40363"/>
                </a:lnTo>
                <a:close/>
                <a:moveTo>
                  <a:pt x="101940" y="46568"/>
                </a:moveTo>
                <a:lnTo>
                  <a:pt x="103374" y="48002"/>
                </a:lnTo>
                <a:lnTo>
                  <a:pt x="103374" y="50003"/>
                </a:lnTo>
                <a:lnTo>
                  <a:pt x="102040" y="51338"/>
                </a:lnTo>
                <a:lnTo>
                  <a:pt x="102040" y="48536"/>
                </a:lnTo>
                <a:lnTo>
                  <a:pt x="100072" y="46568"/>
                </a:lnTo>
                <a:lnTo>
                  <a:pt x="101940" y="46568"/>
                </a:lnTo>
                <a:close/>
                <a:moveTo>
                  <a:pt x="82660" y="48536"/>
                </a:moveTo>
                <a:lnTo>
                  <a:pt x="82660" y="51338"/>
                </a:lnTo>
                <a:lnTo>
                  <a:pt x="81359" y="50003"/>
                </a:lnTo>
                <a:lnTo>
                  <a:pt x="81359" y="48002"/>
                </a:lnTo>
                <a:lnTo>
                  <a:pt x="82793" y="46568"/>
                </a:lnTo>
                <a:lnTo>
                  <a:pt x="84628" y="46568"/>
                </a:lnTo>
                <a:close/>
                <a:moveTo>
                  <a:pt x="82793" y="45800"/>
                </a:moveTo>
                <a:lnTo>
                  <a:pt x="81359" y="44366"/>
                </a:lnTo>
                <a:lnTo>
                  <a:pt x="81359" y="42365"/>
                </a:lnTo>
                <a:lnTo>
                  <a:pt x="82660" y="41030"/>
                </a:lnTo>
                <a:lnTo>
                  <a:pt x="82660" y="43832"/>
                </a:lnTo>
                <a:lnTo>
                  <a:pt x="84628" y="45800"/>
                </a:lnTo>
                <a:lnTo>
                  <a:pt x="82793" y="45800"/>
                </a:lnTo>
                <a:close/>
                <a:moveTo>
                  <a:pt x="80792" y="41797"/>
                </a:moveTo>
                <a:lnTo>
                  <a:pt x="78790" y="41797"/>
                </a:lnTo>
                <a:lnTo>
                  <a:pt x="77356" y="40363"/>
                </a:lnTo>
                <a:lnTo>
                  <a:pt x="77356" y="38495"/>
                </a:lnTo>
                <a:lnTo>
                  <a:pt x="79324" y="40463"/>
                </a:lnTo>
                <a:lnTo>
                  <a:pt x="79491" y="40463"/>
                </a:lnTo>
                <a:lnTo>
                  <a:pt x="82092" y="40463"/>
                </a:lnTo>
                <a:close/>
                <a:moveTo>
                  <a:pt x="76589" y="40363"/>
                </a:moveTo>
                <a:lnTo>
                  <a:pt x="75154" y="41797"/>
                </a:lnTo>
                <a:lnTo>
                  <a:pt x="73153" y="41797"/>
                </a:lnTo>
                <a:lnTo>
                  <a:pt x="71818" y="40463"/>
                </a:lnTo>
                <a:lnTo>
                  <a:pt x="74620" y="40463"/>
                </a:lnTo>
                <a:lnTo>
                  <a:pt x="76589" y="38495"/>
                </a:lnTo>
                <a:close/>
                <a:moveTo>
                  <a:pt x="71151" y="46568"/>
                </a:moveTo>
                <a:lnTo>
                  <a:pt x="72586" y="48002"/>
                </a:lnTo>
                <a:lnTo>
                  <a:pt x="72586" y="50003"/>
                </a:lnTo>
                <a:lnTo>
                  <a:pt x="71251" y="51338"/>
                </a:lnTo>
                <a:lnTo>
                  <a:pt x="71251" y="48536"/>
                </a:lnTo>
                <a:lnTo>
                  <a:pt x="69283" y="46568"/>
                </a:lnTo>
                <a:lnTo>
                  <a:pt x="71151" y="46568"/>
                </a:lnTo>
                <a:close/>
                <a:moveTo>
                  <a:pt x="51871" y="48536"/>
                </a:moveTo>
                <a:lnTo>
                  <a:pt x="51871" y="51338"/>
                </a:lnTo>
                <a:lnTo>
                  <a:pt x="50570" y="50003"/>
                </a:lnTo>
                <a:lnTo>
                  <a:pt x="50570" y="48002"/>
                </a:lnTo>
                <a:lnTo>
                  <a:pt x="51971" y="46568"/>
                </a:lnTo>
                <a:lnTo>
                  <a:pt x="53839" y="46568"/>
                </a:lnTo>
                <a:close/>
                <a:moveTo>
                  <a:pt x="51971" y="45800"/>
                </a:moveTo>
                <a:lnTo>
                  <a:pt x="50570" y="44366"/>
                </a:lnTo>
                <a:lnTo>
                  <a:pt x="50570" y="42365"/>
                </a:lnTo>
                <a:lnTo>
                  <a:pt x="51871" y="41030"/>
                </a:lnTo>
                <a:lnTo>
                  <a:pt x="51871" y="43832"/>
                </a:lnTo>
                <a:lnTo>
                  <a:pt x="53839" y="45800"/>
                </a:lnTo>
                <a:lnTo>
                  <a:pt x="51971" y="45800"/>
                </a:lnTo>
                <a:close/>
                <a:moveTo>
                  <a:pt x="50003" y="41797"/>
                </a:moveTo>
                <a:lnTo>
                  <a:pt x="48001" y="41797"/>
                </a:lnTo>
                <a:lnTo>
                  <a:pt x="46567" y="40363"/>
                </a:lnTo>
                <a:lnTo>
                  <a:pt x="46567" y="38495"/>
                </a:lnTo>
                <a:lnTo>
                  <a:pt x="48535" y="40463"/>
                </a:lnTo>
                <a:lnTo>
                  <a:pt x="51337" y="40463"/>
                </a:lnTo>
                <a:close/>
                <a:moveTo>
                  <a:pt x="45767" y="40363"/>
                </a:moveTo>
                <a:lnTo>
                  <a:pt x="44366" y="41797"/>
                </a:lnTo>
                <a:lnTo>
                  <a:pt x="42364" y="41797"/>
                </a:lnTo>
                <a:lnTo>
                  <a:pt x="41030" y="40463"/>
                </a:lnTo>
                <a:lnTo>
                  <a:pt x="43665" y="40463"/>
                </a:lnTo>
                <a:lnTo>
                  <a:pt x="43798" y="40463"/>
                </a:lnTo>
                <a:lnTo>
                  <a:pt x="45767" y="38495"/>
                </a:lnTo>
                <a:close/>
                <a:moveTo>
                  <a:pt x="40363" y="46568"/>
                </a:moveTo>
                <a:lnTo>
                  <a:pt x="41797" y="48002"/>
                </a:lnTo>
                <a:lnTo>
                  <a:pt x="41797" y="50003"/>
                </a:lnTo>
                <a:lnTo>
                  <a:pt x="40463" y="51338"/>
                </a:lnTo>
                <a:lnTo>
                  <a:pt x="40463" y="48536"/>
                </a:lnTo>
                <a:lnTo>
                  <a:pt x="38495" y="46568"/>
                </a:lnTo>
                <a:lnTo>
                  <a:pt x="40363" y="46568"/>
                </a:lnTo>
                <a:close/>
                <a:moveTo>
                  <a:pt x="40229" y="52672"/>
                </a:moveTo>
                <a:lnTo>
                  <a:pt x="43498" y="52672"/>
                </a:lnTo>
                <a:lnTo>
                  <a:pt x="45767" y="54974"/>
                </a:lnTo>
                <a:lnTo>
                  <a:pt x="45767" y="57342"/>
                </a:lnTo>
                <a:lnTo>
                  <a:pt x="42898" y="54473"/>
                </a:lnTo>
                <a:lnTo>
                  <a:pt x="42631" y="54340"/>
                </a:lnTo>
                <a:lnTo>
                  <a:pt x="38561" y="54340"/>
                </a:lnTo>
                <a:close/>
                <a:moveTo>
                  <a:pt x="45767" y="64714"/>
                </a:moveTo>
                <a:lnTo>
                  <a:pt x="42464" y="68016"/>
                </a:lnTo>
                <a:lnTo>
                  <a:pt x="37761" y="68016"/>
                </a:lnTo>
                <a:lnTo>
                  <a:pt x="36226" y="66482"/>
                </a:lnTo>
                <a:lnTo>
                  <a:pt x="41830" y="66482"/>
                </a:lnTo>
                <a:lnTo>
                  <a:pt x="45767" y="62546"/>
                </a:lnTo>
                <a:lnTo>
                  <a:pt x="45767" y="64714"/>
                </a:lnTo>
                <a:close/>
                <a:moveTo>
                  <a:pt x="40463" y="74621"/>
                </a:moveTo>
                <a:lnTo>
                  <a:pt x="40463" y="71819"/>
                </a:lnTo>
                <a:lnTo>
                  <a:pt x="41797" y="73153"/>
                </a:lnTo>
                <a:lnTo>
                  <a:pt x="41797" y="75155"/>
                </a:lnTo>
                <a:lnTo>
                  <a:pt x="40363" y="76589"/>
                </a:lnTo>
                <a:lnTo>
                  <a:pt x="38495" y="76589"/>
                </a:lnTo>
                <a:close/>
                <a:moveTo>
                  <a:pt x="40363" y="77356"/>
                </a:moveTo>
                <a:lnTo>
                  <a:pt x="41797" y="78791"/>
                </a:lnTo>
                <a:lnTo>
                  <a:pt x="41797" y="80792"/>
                </a:lnTo>
                <a:lnTo>
                  <a:pt x="40463" y="82126"/>
                </a:lnTo>
                <a:lnTo>
                  <a:pt x="40463" y="79324"/>
                </a:lnTo>
                <a:lnTo>
                  <a:pt x="38495" y="77356"/>
                </a:lnTo>
                <a:close/>
                <a:moveTo>
                  <a:pt x="42364" y="81359"/>
                </a:moveTo>
                <a:lnTo>
                  <a:pt x="44366" y="81359"/>
                </a:lnTo>
                <a:lnTo>
                  <a:pt x="45767" y="82794"/>
                </a:lnTo>
                <a:lnTo>
                  <a:pt x="45767" y="84662"/>
                </a:lnTo>
                <a:lnTo>
                  <a:pt x="43798" y="82693"/>
                </a:lnTo>
                <a:lnTo>
                  <a:pt x="43665" y="82693"/>
                </a:lnTo>
                <a:lnTo>
                  <a:pt x="41030" y="82693"/>
                </a:lnTo>
                <a:close/>
                <a:moveTo>
                  <a:pt x="46567" y="82794"/>
                </a:moveTo>
                <a:lnTo>
                  <a:pt x="48001" y="81359"/>
                </a:lnTo>
                <a:lnTo>
                  <a:pt x="50003" y="81359"/>
                </a:lnTo>
                <a:lnTo>
                  <a:pt x="51337" y="82693"/>
                </a:lnTo>
                <a:lnTo>
                  <a:pt x="48535" y="82693"/>
                </a:lnTo>
                <a:lnTo>
                  <a:pt x="46567" y="84662"/>
                </a:lnTo>
                <a:lnTo>
                  <a:pt x="46567" y="82794"/>
                </a:lnTo>
                <a:close/>
                <a:moveTo>
                  <a:pt x="51971" y="76589"/>
                </a:moveTo>
                <a:lnTo>
                  <a:pt x="50570" y="75155"/>
                </a:lnTo>
                <a:lnTo>
                  <a:pt x="50570" y="73153"/>
                </a:lnTo>
                <a:lnTo>
                  <a:pt x="51871" y="71819"/>
                </a:lnTo>
                <a:lnTo>
                  <a:pt x="51871" y="74621"/>
                </a:lnTo>
                <a:lnTo>
                  <a:pt x="53839" y="76589"/>
                </a:lnTo>
                <a:close/>
                <a:moveTo>
                  <a:pt x="71251" y="74621"/>
                </a:moveTo>
                <a:lnTo>
                  <a:pt x="71251" y="71819"/>
                </a:lnTo>
                <a:lnTo>
                  <a:pt x="72586" y="73153"/>
                </a:lnTo>
                <a:lnTo>
                  <a:pt x="72586" y="75155"/>
                </a:lnTo>
                <a:lnTo>
                  <a:pt x="71151" y="76589"/>
                </a:lnTo>
                <a:lnTo>
                  <a:pt x="69283" y="76589"/>
                </a:lnTo>
                <a:close/>
                <a:moveTo>
                  <a:pt x="71151" y="77356"/>
                </a:moveTo>
                <a:lnTo>
                  <a:pt x="72586" y="78791"/>
                </a:lnTo>
                <a:lnTo>
                  <a:pt x="72586" y="80792"/>
                </a:lnTo>
                <a:lnTo>
                  <a:pt x="71251" y="82126"/>
                </a:lnTo>
                <a:lnTo>
                  <a:pt x="71251" y="79324"/>
                </a:lnTo>
                <a:lnTo>
                  <a:pt x="69283" y="77356"/>
                </a:lnTo>
                <a:close/>
                <a:moveTo>
                  <a:pt x="73153" y="81359"/>
                </a:moveTo>
                <a:lnTo>
                  <a:pt x="75154" y="81359"/>
                </a:lnTo>
                <a:lnTo>
                  <a:pt x="76555" y="82794"/>
                </a:lnTo>
                <a:lnTo>
                  <a:pt x="76555" y="84662"/>
                </a:lnTo>
                <a:lnTo>
                  <a:pt x="74587" y="82693"/>
                </a:lnTo>
                <a:lnTo>
                  <a:pt x="71818" y="82693"/>
                </a:lnTo>
                <a:close/>
                <a:moveTo>
                  <a:pt x="77356" y="82794"/>
                </a:moveTo>
                <a:lnTo>
                  <a:pt x="78790" y="81359"/>
                </a:lnTo>
                <a:lnTo>
                  <a:pt x="80792" y="81359"/>
                </a:lnTo>
                <a:lnTo>
                  <a:pt x="82126" y="82693"/>
                </a:lnTo>
                <a:lnTo>
                  <a:pt x="79491" y="82693"/>
                </a:lnTo>
                <a:lnTo>
                  <a:pt x="79324" y="82693"/>
                </a:lnTo>
                <a:lnTo>
                  <a:pt x="77356" y="84662"/>
                </a:lnTo>
                <a:lnTo>
                  <a:pt x="77356" y="82794"/>
                </a:lnTo>
                <a:close/>
                <a:moveTo>
                  <a:pt x="82793" y="76589"/>
                </a:moveTo>
                <a:lnTo>
                  <a:pt x="81359" y="75155"/>
                </a:lnTo>
                <a:lnTo>
                  <a:pt x="81359" y="73153"/>
                </a:lnTo>
                <a:lnTo>
                  <a:pt x="82660" y="71819"/>
                </a:lnTo>
                <a:lnTo>
                  <a:pt x="82660" y="74621"/>
                </a:lnTo>
                <a:lnTo>
                  <a:pt x="84628" y="76589"/>
                </a:lnTo>
                <a:close/>
                <a:moveTo>
                  <a:pt x="102040" y="74621"/>
                </a:moveTo>
                <a:lnTo>
                  <a:pt x="102040" y="71819"/>
                </a:lnTo>
                <a:lnTo>
                  <a:pt x="103374" y="73153"/>
                </a:lnTo>
                <a:lnTo>
                  <a:pt x="103374" y="75155"/>
                </a:lnTo>
                <a:lnTo>
                  <a:pt x="101940" y="76589"/>
                </a:lnTo>
                <a:lnTo>
                  <a:pt x="100072" y="76589"/>
                </a:lnTo>
                <a:close/>
                <a:moveTo>
                  <a:pt x="101940" y="77356"/>
                </a:moveTo>
                <a:lnTo>
                  <a:pt x="103374" y="78791"/>
                </a:lnTo>
                <a:lnTo>
                  <a:pt x="103374" y="80792"/>
                </a:lnTo>
                <a:lnTo>
                  <a:pt x="102040" y="82126"/>
                </a:lnTo>
                <a:lnTo>
                  <a:pt x="102040" y="79324"/>
                </a:lnTo>
                <a:lnTo>
                  <a:pt x="100072" y="77356"/>
                </a:lnTo>
                <a:close/>
                <a:moveTo>
                  <a:pt x="103941" y="81359"/>
                </a:moveTo>
                <a:lnTo>
                  <a:pt x="105943" y="81359"/>
                </a:lnTo>
                <a:lnTo>
                  <a:pt x="107377" y="82794"/>
                </a:lnTo>
                <a:lnTo>
                  <a:pt x="107377" y="84662"/>
                </a:lnTo>
                <a:lnTo>
                  <a:pt x="105409" y="82693"/>
                </a:lnTo>
                <a:lnTo>
                  <a:pt x="105242" y="82693"/>
                </a:lnTo>
                <a:lnTo>
                  <a:pt x="102607" y="82693"/>
                </a:lnTo>
                <a:close/>
                <a:moveTo>
                  <a:pt x="108144" y="82794"/>
                </a:moveTo>
                <a:lnTo>
                  <a:pt x="109579" y="81359"/>
                </a:lnTo>
                <a:lnTo>
                  <a:pt x="111580" y="81359"/>
                </a:lnTo>
                <a:lnTo>
                  <a:pt x="112914" y="82693"/>
                </a:lnTo>
                <a:lnTo>
                  <a:pt x="110112" y="82693"/>
                </a:lnTo>
                <a:lnTo>
                  <a:pt x="108144" y="84662"/>
                </a:lnTo>
                <a:close/>
                <a:moveTo>
                  <a:pt x="113582" y="76589"/>
                </a:moveTo>
                <a:lnTo>
                  <a:pt x="112147" y="75155"/>
                </a:lnTo>
                <a:lnTo>
                  <a:pt x="112147" y="73153"/>
                </a:lnTo>
                <a:lnTo>
                  <a:pt x="113482" y="71819"/>
                </a:lnTo>
                <a:lnTo>
                  <a:pt x="113482" y="74621"/>
                </a:lnTo>
                <a:lnTo>
                  <a:pt x="115450" y="76589"/>
                </a:lnTo>
                <a:close/>
                <a:moveTo>
                  <a:pt x="132862" y="74621"/>
                </a:moveTo>
                <a:lnTo>
                  <a:pt x="132862" y="71819"/>
                </a:lnTo>
                <a:lnTo>
                  <a:pt x="134163" y="73153"/>
                </a:lnTo>
                <a:lnTo>
                  <a:pt x="134163" y="75155"/>
                </a:lnTo>
                <a:lnTo>
                  <a:pt x="132729" y="76589"/>
                </a:lnTo>
                <a:lnTo>
                  <a:pt x="130894" y="76589"/>
                </a:lnTo>
                <a:close/>
                <a:moveTo>
                  <a:pt x="132729" y="77356"/>
                </a:moveTo>
                <a:lnTo>
                  <a:pt x="134163" y="78791"/>
                </a:lnTo>
                <a:lnTo>
                  <a:pt x="134163" y="80792"/>
                </a:lnTo>
                <a:lnTo>
                  <a:pt x="132862" y="82126"/>
                </a:lnTo>
                <a:lnTo>
                  <a:pt x="132862" y="79324"/>
                </a:lnTo>
                <a:lnTo>
                  <a:pt x="130894" y="77356"/>
                </a:lnTo>
                <a:close/>
                <a:moveTo>
                  <a:pt x="134730" y="81359"/>
                </a:moveTo>
                <a:lnTo>
                  <a:pt x="136731" y="81359"/>
                </a:lnTo>
                <a:lnTo>
                  <a:pt x="138166" y="82794"/>
                </a:lnTo>
                <a:lnTo>
                  <a:pt x="138166" y="84662"/>
                </a:lnTo>
                <a:lnTo>
                  <a:pt x="136198" y="82693"/>
                </a:lnTo>
                <a:lnTo>
                  <a:pt x="133396" y="82693"/>
                </a:lnTo>
                <a:close/>
                <a:moveTo>
                  <a:pt x="138933" y="82794"/>
                </a:moveTo>
                <a:lnTo>
                  <a:pt x="140367" y="81359"/>
                </a:lnTo>
                <a:lnTo>
                  <a:pt x="142369" y="81359"/>
                </a:lnTo>
                <a:lnTo>
                  <a:pt x="143703" y="82693"/>
                </a:lnTo>
                <a:lnTo>
                  <a:pt x="141068" y="82693"/>
                </a:lnTo>
                <a:lnTo>
                  <a:pt x="140934" y="82693"/>
                </a:lnTo>
                <a:lnTo>
                  <a:pt x="138966" y="84662"/>
                </a:lnTo>
                <a:lnTo>
                  <a:pt x="138966" y="82794"/>
                </a:lnTo>
                <a:close/>
                <a:moveTo>
                  <a:pt x="144370" y="76589"/>
                </a:moveTo>
                <a:lnTo>
                  <a:pt x="142936" y="75155"/>
                </a:lnTo>
                <a:lnTo>
                  <a:pt x="142936" y="73153"/>
                </a:lnTo>
                <a:lnTo>
                  <a:pt x="144270" y="71819"/>
                </a:lnTo>
                <a:lnTo>
                  <a:pt x="144270" y="74621"/>
                </a:lnTo>
                <a:lnTo>
                  <a:pt x="146238" y="76589"/>
                </a:lnTo>
                <a:close/>
                <a:moveTo>
                  <a:pt x="163651" y="74621"/>
                </a:moveTo>
                <a:lnTo>
                  <a:pt x="163651" y="71819"/>
                </a:lnTo>
                <a:lnTo>
                  <a:pt x="164952" y="73153"/>
                </a:lnTo>
                <a:lnTo>
                  <a:pt x="164952" y="75155"/>
                </a:lnTo>
                <a:lnTo>
                  <a:pt x="163551" y="76589"/>
                </a:lnTo>
                <a:lnTo>
                  <a:pt x="161683" y="76589"/>
                </a:lnTo>
                <a:close/>
                <a:moveTo>
                  <a:pt x="163517" y="77356"/>
                </a:moveTo>
                <a:lnTo>
                  <a:pt x="164952" y="78791"/>
                </a:lnTo>
                <a:lnTo>
                  <a:pt x="164952" y="80792"/>
                </a:lnTo>
                <a:lnTo>
                  <a:pt x="163651" y="82126"/>
                </a:lnTo>
                <a:lnTo>
                  <a:pt x="163651" y="79324"/>
                </a:lnTo>
                <a:lnTo>
                  <a:pt x="161649" y="77356"/>
                </a:lnTo>
                <a:close/>
                <a:moveTo>
                  <a:pt x="165519" y="81359"/>
                </a:moveTo>
                <a:lnTo>
                  <a:pt x="167520" y="81359"/>
                </a:lnTo>
                <a:lnTo>
                  <a:pt x="168954" y="82794"/>
                </a:lnTo>
                <a:lnTo>
                  <a:pt x="168954" y="84662"/>
                </a:lnTo>
                <a:lnTo>
                  <a:pt x="166986" y="82693"/>
                </a:lnTo>
                <a:lnTo>
                  <a:pt x="166820" y="82693"/>
                </a:lnTo>
                <a:lnTo>
                  <a:pt x="164218" y="82693"/>
                </a:lnTo>
                <a:close/>
                <a:moveTo>
                  <a:pt x="169755" y="82794"/>
                </a:moveTo>
                <a:lnTo>
                  <a:pt x="171156" y="81359"/>
                </a:lnTo>
                <a:lnTo>
                  <a:pt x="173191" y="81359"/>
                </a:lnTo>
                <a:lnTo>
                  <a:pt x="174492" y="82693"/>
                </a:lnTo>
                <a:lnTo>
                  <a:pt x="171723" y="82693"/>
                </a:lnTo>
                <a:lnTo>
                  <a:pt x="169755" y="84662"/>
                </a:lnTo>
                <a:lnTo>
                  <a:pt x="169755" y="82794"/>
                </a:lnTo>
                <a:close/>
                <a:moveTo>
                  <a:pt x="175159" y="76589"/>
                </a:moveTo>
                <a:lnTo>
                  <a:pt x="173725" y="75155"/>
                </a:lnTo>
                <a:lnTo>
                  <a:pt x="173725" y="73153"/>
                </a:lnTo>
                <a:lnTo>
                  <a:pt x="175059" y="71819"/>
                </a:lnTo>
                <a:lnTo>
                  <a:pt x="175059" y="74621"/>
                </a:lnTo>
                <a:lnTo>
                  <a:pt x="177027" y="76589"/>
                </a:lnTo>
                <a:close/>
                <a:moveTo>
                  <a:pt x="194439" y="74621"/>
                </a:moveTo>
                <a:lnTo>
                  <a:pt x="194439" y="71819"/>
                </a:lnTo>
                <a:lnTo>
                  <a:pt x="195740" y="73153"/>
                </a:lnTo>
                <a:lnTo>
                  <a:pt x="195740" y="75155"/>
                </a:lnTo>
                <a:lnTo>
                  <a:pt x="194339" y="76589"/>
                </a:lnTo>
                <a:lnTo>
                  <a:pt x="192471" y="76589"/>
                </a:lnTo>
                <a:close/>
                <a:moveTo>
                  <a:pt x="194339" y="77356"/>
                </a:moveTo>
                <a:lnTo>
                  <a:pt x="195740" y="78791"/>
                </a:lnTo>
                <a:lnTo>
                  <a:pt x="195740" y="80792"/>
                </a:lnTo>
                <a:lnTo>
                  <a:pt x="194439" y="82126"/>
                </a:lnTo>
                <a:lnTo>
                  <a:pt x="194439" y="79324"/>
                </a:lnTo>
                <a:lnTo>
                  <a:pt x="192471" y="77356"/>
                </a:lnTo>
                <a:close/>
                <a:moveTo>
                  <a:pt x="196307" y="81359"/>
                </a:moveTo>
                <a:lnTo>
                  <a:pt x="198309" y="81359"/>
                </a:lnTo>
                <a:lnTo>
                  <a:pt x="199743" y="82794"/>
                </a:lnTo>
                <a:lnTo>
                  <a:pt x="199743" y="84662"/>
                </a:lnTo>
                <a:lnTo>
                  <a:pt x="197775" y="82693"/>
                </a:lnTo>
                <a:lnTo>
                  <a:pt x="195006" y="82693"/>
                </a:lnTo>
                <a:close/>
                <a:moveTo>
                  <a:pt x="200544" y="82794"/>
                </a:moveTo>
                <a:lnTo>
                  <a:pt x="201945" y="81359"/>
                </a:lnTo>
                <a:lnTo>
                  <a:pt x="203979" y="81359"/>
                </a:lnTo>
                <a:lnTo>
                  <a:pt x="205280" y="82693"/>
                </a:lnTo>
                <a:lnTo>
                  <a:pt x="202679" y="82693"/>
                </a:lnTo>
                <a:lnTo>
                  <a:pt x="202512" y="82693"/>
                </a:lnTo>
                <a:lnTo>
                  <a:pt x="200544" y="84662"/>
                </a:lnTo>
                <a:lnTo>
                  <a:pt x="200544" y="82794"/>
                </a:lnTo>
                <a:close/>
                <a:moveTo>
                  <a:pt x="205948" y="76589"/>
                </a:moveTo>
                <a:lnTo>
                  <a:pt x="204513" y="75155"/>
                </a:lnTo>
                <a:lnTo>
                  <a:pt x="204513" y="73153"/>
                </a:lnTo>
                <a:lnTo>
                  <a:pt x="205848" y="71819"/>
                </a:lnTo>
                <a:lnTo>
                  <a:pt x="205848" y="74588"/>
                </a:lnTo>
                <a:lnTo>
                  <a:pt x="207816" y="76556"/>
                </a:lnTo>
                <a:lnTo>
                  <a:pt x="205948" y="76556"/>
                </a:lnTo>
                <a:close/>
                <a:moveTo>
                  <a:pt x="206081" y="70485"/>
                </a:moveTo>
                <a:lnTo>
                  <a:pt x="202812" y="70485"/>
                </a:lnTo>
                <a:lnTo>
                  <a:pt x="200544" y="68183"/>
                </a:lnTo>
                <a:lnTo>
                  <a:pt x="200544" y="65815"/>
                </a:lnTo>
                <a:lnTo>
                  <a:pt x="203412" y="68683"/>
                </a:lnTo>
                <a:lnTo>
                  <a:pt x="203679" y="68817"/>
                </a:lnTo>
                <a:lnTo>
                  <a:pt x="207749" y="68817"/>
                </a:lnTo>
                <a:close/>
                <a:moveTo>
                  <a:pt x="200544" y="58476"/>
                </a:moveTo>
                <a:lnTo>
                  <a:pt x="203846" y="55140"/>
                </a:lnTo>
                <a:lnTo>
                  <a:pt x="208549" y="55140"/>
                </a:lnTo>
                <a:lnTo>
                  <a:pt x="210084" y="56675"/>
                </a:lnTo>
                <a:lnTo>
                  <a:pt x="204480" y="56675"/>
                </a:lnTo>
                <a:lnTo>
                  <a:pt x="200544" y="60611"/>
                </a:lnTo>
                <a:close/>
                <a:moveTo>
                  <a:pt x="208316" y="53806"/>
                </a:moveTo>
                <a:lnTo>
                  <a:pt x="206615" y="52105"/>
                </a:lnTo>
                <a:lnTo>
                  <a:pt x="206615" y="48869"/>
                </a:lnTo>
                <a:lnTo>
                  <a:pt x="208916" y="46568"/>
                </a:lnTo>
                <a:lnTo>
                  <a:pt x="211285" y="46568"/>
                </a:lnTo>
                <a:lnTo>
                  <a:pt x="208316" y="49570"/>
                </a:lnTo>
                <a:lnTo>
                  <a:pt x="208316" y="53806"/>
                </a:lnTo>
                <a:close/>
                <a:moveTo>
                  <a:pt x="208916" y="45800"/>
                </a:moveTo>
                <a:lnTo>
                  <a:pt x="206648" y="43499"/>
                </a:lnTo>
                <a:lnTo>
                  <a:pt x="206648" y="40230"/>
                </a:lnTo>
                <a:lnTo>
                  <a:pt x="208316" y="38562"/>
                </a:lnTo>
                <a:lnTo>
                  <a:pt x="208316" y="42798"/>
                </a:lnTo>
                <a:lnTo>
                  <a:pt x="211285" y="45800"/>
                </a:lnTo>
                <a:close/>
                <a:moveTo>
                  <a:pt x="206081" y="39696"/>
                </a:moveTo>
                <a:lnTo>
                  <a:pt x="202812" y="39696"/>
                </a:lnTo>
                <a:lnTo>
                  <a:pt x="200544" y="37394"/>
                </a:lnTo>
                <a:lnTo>
                  <a:pt x="200544" y="35026"/>
                </a:lnTo>
                <a:lnTo>
                  <a:pt x="203512" y="38028"/>
                </a:lnTo>
                <a:lnTo>
                  <a:pt x="203679" y="38028"/>
                </a:lnTo>
                <a:lnTo>
                  <a:pt x="207749" y="38028"/>
                </a:lnTo>
                <a:close/>
                <a:moveTo>
                  <a:pt x="199743" y="37394"/>
                </a:moveTo>
                <a:lnTo>
                  <a:pt x="197441" y="39696"/>
                </a:lnTo>
                <a:lnTo>
                  <a:pt x="194206" y="39696"/>
                </a:lnTo>
                <a:lnTo>
                  <a:pt x="192538" y="37995"/>
                </a:lnTo>
                <a:lnTo>
                  <a:pt x="196741" y="37995"/>
                </a:lnTo>
                <a:lnTo>
                  <a:pt x="199743" y="35026"/>
                </a:lnTo>
                <a:close/>
                <a:moveTo>
                  <a:pt x="193639" y="40263"/>
                </a:moveTo>
                <a:lnTo>
                  <a:pt x="193639" y="43499"/>
                </a:lnTo>
                <a:lnTo>
                  <a:pt x="191337" y="45800"/>
                </a:lnTo>
                <a:lnTo>
                  <a:pt x="188969" y="45800"/>
                </a:lnTo>
                <a:lnTo>
                  <a:pt x="191837" y="42932"/>
                </a:lnTo>
                <a:lnTo>
                  <a:pt x="191971" y="42631"/>
                </a:lnTo>
                <a:lnTo>
                  <a:pt x="191971" y="38562"/>
                </a:lnTo>
                <a:close/>
                <a:moveTo>
                  <a:pt x="177627" y="42932"/>
                </a:moveTo>
                <a:lnTo>
                  <a:pt x="180496" y="45800"/>
                </a:lnTo>
                <a:lnTo>
                  <a:pt x="178128" y="45800"/>
                </a:lnTo>
                <a:lnTo>
                  <a:pt x="175826" y="43499"/>
                </a:lnTo>
                <a:lnTo>
                  <a:pt x="175826" y="40230"/>
                </a:lnTo>
                <a:lnTo>
                  <a:pt x="177527" y="38562"/>
                </a:lnTo>
                <a:lnTo>
                  <a:pt x="177527" y="42631"/>
                </a:lnTo>
                <a:close/>
                <a:moveTo>
                  <a:pt x="175292" y="39696"/>
                </a:moveTo>
                <a:lnTo>
                  <a:pt x="172023" y="39696"/>
                </a:lnTo>
                <a:lnTo>
                  <a:pt x="169755" y="37394"/>
                </a:lnTo>
                <a:lnTo>
                  <a:pt x="169755" y="35026"/>
                </a:lnTo>
                <a:lnTo>
                  <a:pt x="172724" y="38028"/>
                </a:lnTo>
                <a:lnTo>
                  <a:pt x="176960" y="38028"/>
                </a:lnTo>
                <a:close/>
                <a:moveTo>
                  <a:pt x="168954" y="37394"/>
                </a:moveTo>
                <a:lnTo>
                  <a:pt x="166653" y="39696"/>
                </a:lnTo>
                <a:lnTo>
                  <a:pt x="163417" y="39696"/>
                </a:lnTo>
                <a:lnTo>
                  <a:pt x="161716" y="37995"/>
                </a:lnTo>
                <a:lnTo>
                  <a:pt x="165786" y="37995"/>
                </a:lnTo>
                <a:lnTo>
                  <a:pt x="165952" y="37995"/>
                </a:lnTo>
                <a:lnTo>
                  <a:pt x="168954" y="35026"/>
                </a:lnTo>
                <a:close/>
                <a:moveTo>
                  <a:pt x="162850" y="40263"/>
                </a:moveTo>
                <a:lnTo>
                  <a:pt x="162850" y="43499"/>
                </a:lnTo>
                <a:lnTo>
                  <a:pt x="160548" y="45800"/>
                </a:lnTo>
                <a:lnTo>
                  <a:pt x="158180" y="45800"/>
                </a:lnTo>
                <a:lnTo>
                  <a:pt x="161182" y="42798"/>
                </a:lnTo>
                <a:lnTo>
                  <a:pt x="161182" y="38562"/>
                </a:lnTo>
                <a:close/>
                <a:moveTo>
                  <a:pt x="149707" y="45800"/>
                </a:moveTo>
                <a:lnTo>
                  <a:pt x="147339" y="45800"/>
                </a:lnTo>
                <a:lnTo>
                  <a:pt x="145037" y="43499"/>
                </a:lnTo>
                <a:lnTo>
                  <a:pt x="145037" y="40230"/>
                </a:lnTo>
                <a:lnTo>
                  <a:pt x="146739" y="38562"/>
                </a:lnTo>
                <a:lnTo>
                  <a:pt x="146739" y="42798"/>
                </a:lnTo>
                <a:close/>
                <a:moveTo>
                  <a:pt x="144504" y="39696"/>
                </a:moveTo>
                <a:lnTo>
                  <a:pt x="141235" y="39696"/>
                </a:lnTo>
                <a:lnTo>
                  <a:pt x="138933" y="37394"/>
                </a:lnTo>
                <a:lnTo>
                  <a:pt x="138933" y="35026"/>
                </a:lnTo>
                <a:lnTo>
                  <a:pt x="141935" y="38028"/>
                </a:lnTo>
                <a:lnTo>
                  <a:pt x="142102" y="38028"/>
                </a:lnTo>
                <a:lnTo>
                  <a:pt x="146172" y="38028"/>
                </a:lnTo>
                <a:close/>
                <a:moveTo>
                  <a:pt x="138166" y="37394"/>
                </a:moveTo>
                <a:lnTo>
                  <a:pt x="135864" y="39696"/>
                </a:lnTo>
                <a:lnTo>
                  <a:pt x="132629" y="39696"/>
                </a:lnTo>
                <a:lnTo>
                  <a:pt x="130927" y="37995"/>
                </a:lnTo>
                <a:lnTo>
                  <a:pt x="135164" y="37995"/>
                </a:lnTo>
                <a:lnTo>
                  <a:pt x="138166" y="35026"/>
                </a:lnTo>
                <a:close/>
                <a:moveTo>
                  <a:pt x="132061" y="40263"/>
                </a:moveTo>
                <a:lnTo>
                  <a:pt x="132061" y="43499"/>
                </a:lnTo>
                <a:lnTo>
                  <a:pt x="129760" y="45800"/>
                </a:lnTo>
                <a:lnTo>
                  <a:pt x="127391" y="45800"/>
                </a:lnTo>
                <a:lnTo>
                  <a:pt x="130260" y="42932"/>
                </a:lnTo>
                <a:lnTo>
                  <a:pt x="130394" y="42631"/>
                </a:lnTo>
                <a:lnTo>
                  <a:pt x="130394" y="38562"/>
                </a:lnTo>
                <a:close/>
                <a:moveTo>
                  <a:pt x="116050" y="42932"/>
                </a:moveTo>
                <a:lnTo>
                  <a:pt x="118919" y="45800"/>
                </a:lnTo>
                <a:lnTo>
                  <a:pt x="116550" y="45800"/>
                </a:lnTo>
                <a:lnTo>
                  <a:pt x="114249" y="43499"/>
                </a:lnTo>
                <a:lnTo>
                  <a:pt x="114249" y="40230"/>
                </a:lnTo>
                <a:lnTo>
                  <a:pt x="115917" y="38562"/>
                </a:lnTo>
                <a:lnTo>
                  <a:pt x="115917" y="42631"/>
                </a:lnTo>
                <a:close/>
                <a:moveTo>
                  <a:pt x="113682" y="39696"/>
                </a:moveTo>
                <a:lnTo>
                  <a:pt x="110446" y="39696"/>
                </a:lnTo>
                <a:lnTo>
                  <a:pt x="108144" y="37394"/>
                </a:lnTo>
                <a:lnTo>
                  <a:pt x="108144" y="35026"/>
                </a:lnTo>
                <a:lnTo>
                  <a:pt x="111147" y="38028"/>
                </a:lnTo>
                <a:lnTo>
                  <a:pt x="115383" y="38028"/>
                </a:lnTo>
                <a:close/>
                <a:moveTo>
                  <a:pt x="107377" y="37394"/>
                </a:moveTo>
                <a:lnTo>
                  <a:pt x="105076" y="39696"/>
                </a:lnTo>
                <a:lnTo>
                  <a:pt x="101840" y="39696"/>
                </a:lnTo>
                <a:lnTo>
                  <a:pt x="100139" y="37995"/>
                </a:lnTo>
                <a:lnTo>
                  <a:pt x="104208" y="37995"/>
                </a:lnTo>
                <a:lnTo>
                  <a:pt x="104375" y="37995"/>
                </a:lnTo>
                <a:lnTo>
                  <a:pt x="107377" y="35026"/>
                </a:lnTo>
                <a:lnTo>
                  <a:pt x="107377" y="37394"/>
                </a:lnTo>
                <a:close/>
                <a:moveTo>
                  <a:pt x="101273" y="40263"/>
                </a:moveTo>
                <a:lnTo>
                  <a:pt x="101273" y="43499"/>
                </a:lnTo>
                <a:lnTo>
                  <a:pt x="98971" y="45800"/>
                </a:lnTo>
                <a:lnTo>
                  <a:pt x="96603" y="45800"/>
                </a:lnTo>
                <a:lnTo>
                  <a:pt x="99605" y="42798"/>
                </a:lnTo>
                <a:lnTo>
                  <a:pt x="99605" y="38562"/>
                </a:lnTo>
                <a:close/>
                <a:moveTo>
                  <a:pt x="88130" y="45800"/>
                </a:moveTo>
                <a:lnTo>
                  <a:pt x="85762" y="45800"/>
                </a:lnTo>
                <a:lnTo>
                  <a:pt x="83460" y="43499"/>
                </a:lnTo>
                <a:lnTo>
                  <a:pt x="83460" y="40230"/>
                </a:lnTo>
                <a:lnTo>
                  <a:pt x="85128" y="38562"/>
                </a:lnTo>
                <a:lnTo>
                  <a:pt x="85128" y="42798"/>
                </a:lnTo>
                <a:close/>
                <a:moveTo>
                  <a:pt x="82893" y="39696"/>
                </a:moveTo>
                <a:lnTo>
                  <a:pt x="79657" y="39696"/>
                </a:lnTo>
                <a:lnTo>
                  <a:pt x="77356" y="37394"/>
                </a:lnTo>
                <a:lnTo>
                  <a:pt x="77356" y="35026"/>
                </a:lnTo>
                <a:lnTo>
                  <a:pt x="80358" y="38028"/>
                </a:lnTo>
                <a:lnTo>
                  <a:pt x="80525" y="38028"/>
                </a:lnTo>
                <a:lnTo>
                  <a:pt x="84594" y="38028"/>
                </a:lnTo>
                <a:close/>
                <a:moveTo>
                  <a:pt x="76589" y="37394"/>
                </a:moveTo>
                <a:lnTo>
                  <a:pt x="74287" y="39696"/>
                </a:lnTo>
                <a:lnTo>
                  <a:pt x="71018" y="39696"/>
                </a:lnTo>
                <a:lnTo>
                  <a:pt x="69350" y="37995"/>
                </a:lnTo>
                <a:lnTo>
                  <a:pt x="73586" y="37995"/>
                </a:lnTo>
                <a:lnTo>
                  <a:pt x="76589" y="35026"/>
                </a:lnTo>
                <a:close/>
                <a:moveTo>
                  <a:pt x="70484" y="40263"/>
                </a:moveTo>
                <a:lnTo>
                  <a:pt x="70484" y="43499"/>
                </a:lnTo>
                <a:lnTo>
                  <a:pt x="68183" y="45800"/>
                </a:lnTo>
                <a:lnTo>
                  <a:pt x="65814" y="45800"/>
                </a:lnTo>
                <a:lnTo>
                  <a:pt x="68683" y="42932"/>
                </a:lnTo>
                <a:lnTo>
                  <a:pt x="68816" y="42631"/>
                </a:lnTo>
                <a:lnTo>
                  <a:pt x="68816" y="38562"/>
                </a:lnTo>
                <a:close/>
                <a:moveTo>
                  <a:pt x="54473" y="42932"/>
                </a:moveTo>
                <a:lnTo>
                  <a:pt x="57341" y="45800"/>
                </a:lnTo>
                <a:lnTo>
                  <a:pt x="54973" y="45800"/>
                </a:lnTo>
                <a:lnTo>
                  <a:pt x="52671" y="43499"/>
                </a:lnTo>
                <a:lnTo>
                  <a:pt x="52671" y="40230"/>
                </a:lnTo>
                <a:lnTo>
                  <a:pt x="54339" y="38562"/>
                </a:lnTo>
                <a:lnTo>
                  <a:pt x="54339" y="42631"/>
                </a:lnTo>
                <a:close/>
                <a:moveTo>
                  <a:pt x="52104" y="39696"/>
                </a:moveTo>
                <a:lnTo>
                  <a:pt x="48869" y="39696"/>
                </a:lnTo>
                <a:lnTo>
                  <a:pt x="46567" y="37394"/>
                </a:lnTo>
                <a:lnTo>
                  <a:pt x="46567" y="35026"/>
                </a:lnTo>
                <a:lnTo>
                  <a:pt x="49569" y="38028"/>
                </a:lnTo>
                <a:lnTo>
                  <a:pt x="53806" y="38028"/>
                </a:lnTo>
                <a:close/>
                <a:moveTo>
                  <a:pt x="45767" y="37394"/>
                </a:moveTo>
                <a:lnTo>
                  <a:pt x="43498" y="39696"/>
                </a:lnTo>
                <a:lnTo>
                  <a:pt x="40229" y="39696"/>
                </a:lnTo>
                <a:lnTo>
                  <a:pt x="38561" y="37995"/>
                </a:lnTo>
                <a:lnTo>
                  <a:pt x="42631" y="37995"/>
                </a:lnTo>
                <a:lnTo>
                  <a:pt x="42798" y="37995"/>
                </a:lnTo>
                <a:lnTo>
                  <a:pt x="45767" y="35026"/>
                </a:lnTo>
                <a:close/>
                <a:moveTo>
                  <a:pt x="39696" y="40263"/>
                </a:moveTo>
                <a:lnTo>
                  <a:pt x="39696" y="43499"/>
                </a:lnTo>
                <a:lnTo>
                  <a:pt x="37394" y="45800"/>
                </a:lnTo>
                <a:lnTo>
                  <a:pt x="35026" y="45800"/>
                </a:lnTo>
                <a:lnTo>
                  <a:pt x="37994" y="42798"/>
                </a:lnTo>
                <a:lnTo>
                  <a:pt x="37994" y="38562"/>
                </a:lnTo>
                <a:close/>
                <a:moveTo>
                  <a:pt x="33891" y="46568"/>
                </a:moveTo>
                <a:lnTo>
                  <a:pt x="37227" y="49903"/>
                </a:lnTo>
                <a:lnTo>
                  <a:pt x="37227" y="54573"/>
                </a:lnTo>
                <a:lnTo>
                  <a:pt x="35693" y="56108"/>
                </a:lnTo>
                <a:lnTo>
                  <a:pt x="35693" y="50537"/>
                </a:lnTo>
                <a:lnTo>
                  <a:pt x="31723" y="46568"/>
                </a:lnTo>
                <a:close/>
                <a:moveTo>
                  <a:pt x="35793" y="57475"/>
                </a:moveTo>
                <a:lnTo>
                  <a:pt x="41497" y="57475"/>
                </a:lnTo>
                <a:lnTo>
                  <a:pt x="45233" y="61178"/>
                </a:lnTo>
                <a:lnTo>
                  <a:pt x="37461" y="61178"/>
                </a:lnTo>
                <a:lnTo>
                  <a:pt x="35793" y="59510"/>
                </a:lnTo>
                <a:close/>
                <a:moveTo>
                  <a:pt x="45233" y="61979"/>
                </a:moveTo>
                <a:lnTo>
                  <a:pt x="41497" y="65681"/>
                </a:lnTo>
                <a:lnTo>
                  <a:pt x="35793" y="65681"/>
                </a:lnTo>
                <a:lnTo>
                  <a:pt x="35793" y="63646"/>
                </a:lnTo>
                <a:lnTo>
                  <a:pt x="37461" y="61979"/>
                </a:lnTo>
                <a:close/>
                <a:moveTo>
                  <a:pt x="35693" y="67049"/>
                </a:moveTo>
                <a:lnTo>
                  <a:pt x="37227" y="68583"/>
                </a:lnTo>
                <a:lnTo>
                  <a:pt x="37227" y="73253"/>
                </a:lnTo>
                <a:lnTo>
                  <a:pt x="33891" y="76589"/>
                </a:lnTo>
                <a:lnTo>
                  <a:pt x="31723" y="76589"/>
                </a:lnTo>
                <a:lnTo>
                  <a:pt x="35693" y="72620"/>
                </a:lnTo>
                <a:lnTo>
                  <a:pt x="35693" y="67049"/>
                </a:lnTo>
                <a:close/>
                <a:moveTo>
                  <a:pt x="35026" y="77356"/>
                </a:moveTo>
                <a:lnTo>
                  <a:pt x="37394" y="77356"/>
                </a:lnTo>
                <a:lnTo>
                  <a:pt x="39696" y="79658"/>
                </a:lnTo>
                <a:lnTo>
                  <a:pt x="39696" y="82927"/>
                </a:lnTo>
                <a:lnTo>
                  <a:pt x="37994" y="84595"/>
                </a:lnTo>
                <a:lnTo>
                  <a:pt x="37994" y="80358"/>
                </a:lnTo>
                <a:close/>
                <a:moveTo>
                  <a:pt x="40229" y="83461"/>
                </a:moveTo>
                <a:lnTo>
                  <a:pt x="43498" y="83461"/>
                </a:lnTo>
                <a:lnTo>
                  <a:pt x="45767" y="85762"/>
                </a:lnTo>
                <a:lnTo>
                  <a:pt x="45767" y="88131"/>
                </a:lnTo>
                <a:lnTo>
                  <a:pt x="42798" y="85129"/>
                </a:lnTo>
                <a:lnTo>
                  <a:pt x="42631" y="85129"/>
                </a:lnTo>
                <a:lnTo>
                  <a:pt x="38561" y="85129"/>
                </a:lnTo>
                <a:close/>
                <a:moveTo>
                  <a:pt x="46567" y="85762"/>
                </a:moveTo>
                <a:lnTo>
                  <a:pt x="48869" y="83461"/>
                </a:lnTo>
                <a:lnTo>
                  <a:pt x="52104" y="83461"/>
                </a:lnTo>
                <a:lnTo>
                  <a:pt x="53806" y="85162"/>
                </a:lnTo>
                <a:lnTo>
                  <a:pt x="49569" y="85162"/>
                </a:lnTo>
                <a:lnTo>
                  <a:pt x="46567" y="88131"/>
                </a:lnTo>
                <a:close/>
                <a:moveTo>
                  <a:pt x="52671" y="82927"/>
                </a:moveTo>
                <a:lnTo>
                  <a:pt x="52671" y="79658"/>
                </a:lnTo>
                <a:lnTo>
                  <a:pt x="54973" y="77356"/>
                </a:lnTo>
                <a:lnTo>
                  <a:pt x="57341" y="77356"/>
                </a:lnTo>
                <a:lnTo>
                  <a:pt x="54473" y="80258"/>
                </a:lnTo>
                <a:lnTo>
                  <a:pt x="54339" y="80525"/>
                </a:lnTo>
                <a:lnTo>
                  <a:pt x="54339" y="84595"/>
                </a:lnTo>
                <a:close/>
                <a:moveTo>
                  <a:pt x="68683" y="80258"/>
                </a:moveTo>
                <a:lnTo>
                  <a:pt x="65814" y="77356"/>
                </a:lnTo>
                <a:lnTo>
                  <a:pt x="68183" y="77356"/>
                </a:lnTo>
                <a:lnTo>
                  <a:pt x="70484" y="79658"/>
                </a:lnTo>
                <a:lnTo>
                  <a:pt x="70484" y="82927"/>
                </a:lnTo>
                <a:lnTo>
                  <a:pt x="68783" y="84595"/>
                </a:lnTo>
                <a:lnTo>
                  <a:pt x="68783" y="80525"/>
                </a:lnTo>
                <a:close/>
                <a:moveTo>
                  <a:pt x="71018" y="83461"/>
                </a:moveTo>
                <a:lnTo>
                  <a:pt x="74287" y="83461"/>
                </a:lnTo>
                <a:lnTo>
                  <a:pt x="76589" y="85762"/>
                </a:lnTo>
                <a:lnTo>
                  <a:pt x="76589" y="88131"/>
                </a:lnTo>
                <a:lnTo>
                  <a:pt x="73586" y="85129"/>
                </a:lnTo>
                <a:lnTo>
                  <a:pt x="69350" y="85129"/>
                </a:lnTo>
                <a:close/>
                <a:moveTo>
                  <a:pt x="77356" y="85762"/>
                </a:moveTo>
                <a:lnTo>
                  <a:pt x="79657" y="83461"/>
                </a:lnTo>
                <a:lnTo>
                  <a:pt x="82893" y="83461"/>
                </a:lnTo>
                <a:lnTo>
                  <a:pt x="84594" y="85162"/>
                </a:lnTo>
                <a:lnTo>
                  <a:pt x="80525" y="85162"/>
                </a:lnTo>
                <a:lnTo>
                  <a:pt x="80358" y="85162"/>
                </a:lnTo>
                <a:lnTo>
                  <a:pt x="77356" y="88131"/>
                </a:lnTo>
                <a:lnTo>
                  <a:pt x="77356" y="85762"/>
                </a:lnTo>
                <a:close/>
                <a:moveTo>
                  <a:pt x="83460" y="82927"/>
                </a:moveTo>
                <a:lnTo>
                  <a:pt x="83460" y="79658"/>
                </a:lnTo>
                <a:lnTo>
                  <a:pt x="85762" y="77356"/>
                </a:lnTo>
                <a:lnTo>
                  <a:pt x="88130" y="77356"/>
                </a:lnTo>
                <a:lnTo>
                  <a:pt x="85128" y="80358"/>
                </a:lnTo>
                <a:lnTo>
                  <a:pt x="85128" y="84595"/>
                </a:lnTo>
                <a:close/>
                <a:moveTo>
                  <a:pt x="96603" y="77356"/>
                </a:moveTo>
                <a:lnTo>
                  <a:pt x="98971" y="77356"/>
                </a:lnTo>
                <a:lnTo>
                  <a:pt x="101273" y="79658"/>
                </a:lnTo>
                <a:lnTo>
                  <a:pt x="101273" y="82927"/>
                </a:lnTo>
                <a:lnTo>
                  <a:pt x="99572" y="84595"/>
                </a:lnTo>
                <a:lnTo>
                  <a:pt x="99572" y="80358"/>
                </a:lnTo>
                <a:close/>
                <a:moveTo>
                  <a:pt x="101840" y="83461"/>
                </a:moveTo>
                <a:lnTo>
                  <a:pt x="105076" y="83461"/>
                </a:lnTo>
                <a:lnTo>
                  <a:pt x="107377" y="85762"/>
                </a:lnTo>
                <a:lnTo>
                  <a:pt x="107377" y="88131"/>
                </a:lnTo>
                <a:lnTo>
                  <a:pt x="104375" y="85129"/>
                </a:lnTo>
                <a:lnTo>
                  <a:pt x="104208" y="85129"/>
                </a:lnTo>
                <a:lnTo>
                  <a:pt x="100139" y="85129"/>
                </a:lnTo>
                <a:close/>
                <a:moveTo>
                  <a:pt x="108144" y="85762"/>
                </a:moveTo>
                <a:lnTo>
                  <a:pt x="110446" y="83461"/>
                </a:lnTo>
                <a:lnTo>
                  <a:pt x="113682" y="83461"/>
                </a:lnTo>
                <a:lnTo>
                  <a:pt x="115383" y="85162"/>
                </a:lnTo>
                <a:lnTo>
                  <a:pt x="111147" y="85162"/>
                </a:lnTo>
                <a:lnTo>
                  <a:pt x="108144" y="88131"/>
                </a:lnTo>
                <a:close/>
                <a:moveTo>
                  <a:pt x="114249" y="82927"/>
                </a:moveTo>
                <a:lnTo>
                  <a:pt x="114249" y="79658"/>
                </a:lnTo>
                <a:lnTo>
                  <a:pt x="116550" y="77356"/>
                </a:lnTo>
                <a:lnTo>
                  <a:pt x="118919" y="77356"/>
                </a:lnTo>
                <a:lnTo>
                  <a:pt x="116050" y="80258"/>
                </a:lnTo>
                <a:lnTo>
                  <a:pt x="115917" y="80525"/>
                </a:lnTo>
                <a:lnTo>
                  <a:pt x="115917" y="84595"/>
                </a:lnTo>
                <a:close/>
                <a:moveTo>
                  <a:pt x="130260" y="80258"/>
                </a:moveTo>
                <a:lnTo>
                  <a:pt x="127391" y="77356"/>
                </a:lnTo>
                <a:lnTo>
                  <a:pt x="129760" y="77356"/>
                </a:lnTo>
                <a:lnTo>
                  <a:pt x="132061" y="79658"/>
                </a:lnTo>
                <a:lnTo>
                  <a:pt x="132061" y="82927"/>
                </a:lnTo>
                <a:lnTo>
                  <a:pt x="130394" y="84595"/>
                </a:lnTo>
                <a:lnTo>
                  <a:pt x="130394" y="80525"/>
                </a:lnTo>
                <a:close/>
                <a:moveTo>
                  <a:pt x="132629" y="83461"/>
                </a:moveTo>
                <a:lnTo>
                  <a:pt x="135864" y="83461"/>
                </a:lnTo>
                <a:lnTo>
                  <a:pt x="138166" y="85762"/>
                </a:lnTo>
                <a:lnTo>
                  <a:pt x="138166" y="88131"/>
                </a:lnTo>
                <a:lnTo>
                  <a:pt x="135164" y="85129"/>
                </a:lnTo>
                <a:lnTo>
                  <a:pt x="130927" y="85129"/>
                </a:lnTo>
                <a:close/>
                <a:moveTo>
                  <a:pt x="138933" y="85762"/>
                </a:moveTo>
                <a:lnTo>
                  <a:pt x="141235" y="83461"/>
                </a:lnTo>
                <a:lnTo>
                  <a:pt x="144504" y="83461"/>
                </a:lnTo>
                <a:lnTo>
                  <a:pt x="146172" y="85162"/>
                </a:lnTo>
                <a:lnTo>
                  <a:pt x="142102" y="85162"/>
                </a:lnTo>
                <a:lnTo>
                  <a:pt x="141935" y="85162"/>
                </a:lnTo>
                <a:lnTo>
                  <a:pt x="138933" y="88131"/>
                </a:lnTo>
                <a:close/>
                <a:moveTo>
                  <a:pt x="145037" y="82927"/>
                </a:moveTo>
                <a:lnTo>
                  <a:pt x="145037" y="79658"/>
                </a:lnTo>
                <a:lnTo>
                  <a:pt x="147339" y="77356"/>
                </a:lnTo>
                <a:lnTo>
                  <a:pt x="149707" y="77356"/>
                </a:lnTo>
                <a:lnTo>
                  <a:pt x="146705" y="80358"/>
                </a:lnTo>
                <a:lnTo>
                  <a:pt x="146705" y="84595"/>
                </a:lnTo>
                <a:close/>
                <a:moveTo>
                  <a:pt x="158180" y="77356"/>
                </a:moveTo>
                <a:lnTo>
                  <a:pt x="160548" y="77356"/>
                </a:lnTo>
                <a:lnTo>
                  <a:pt x="162850" y="79658"/>
                </a:lnTo>
                <a:lnTo>
                  <a:pt x="162850" y="82927"/>
                </a:lnTo>
                <a:lnTo>
                  <a:pt x="161182" y="84595"/>
                </a:lnTo>
                <a:lnTo>
                  <a:pt x="161182" y="80358"/>
                </a:lnTo>
                <a:close/>
                <a:moveTo>
                  <a:pt x="163417" y="83461"/>
                </a:moveTo>
                <a:lnTo>
                  <a:pt x="166653" y="83461"/>
                </a:lnTo>
                <a:lnTo>
                  <a:pt x="168954" y="85762"/>
                </a:lnTo>
                <a:lnTo>
                  <a:pt x="168954" y="88131"/>
                </a:lnTo>
                <a:lnTo>
                  <a:pt x="165952" y="85129"/>
                </a:lnTo>
                <a:lnTo>
                  <a:pt x="165786" y="85129"/>
                </a:lnTo>
                <a:lnTo>
                  <a:pt x="161716" y="85129"/>
                </a:lnTo>
                <a:close/>
                <a:moveTo>
                  <a:pt x="169755" y="85762"/>
                </a:moveTo>
                <a:lnTo>
                  <a:pt x="172023" y="83461"/>
                </a:lnTo>
                <a:lnTo>
                  <a:pt x="175292" y="83461"/>
                </a:lnTo>
                <a:lnTo>
                  <a:pt x="176960" y="85162"/>
                </a:lnTo>
                <a:lnTo>
                  <a:pt x="172724" y="85162"/>
                </a:lnTo>
                <a:lnTo>
                  <a:pt x="169755" y="88131"/>
                </a:lnTo>
                <a:close/>
                <a:moveTo>
                  <a:pt x="175826" y="82927"/>
                </a:moveTo>
                <a:lnTo>
                  <a:pt x="175826" y="79658"/>
                </a:lnTo>
                <a:lnTo>
                  <a:pt x="178128" y="77356"/>
                </a:lnTo>
                <a:lnTo>
                  <a:pt x="180496" y="77356"/>
                </a:lnTo>
                <a:lnTo>
                  <a:pt x="177627" y="80258"/>
                </a:lnTo>
                <a:lnTo>
                  <a:pt x="177527" y="80525"/>
                </a:lnTo>
                <a:lnTo>
                  <a:pt x="177527" y="84595"/>
                </a:lnTo>
                <a:close/>
                <a:moveTo>
                  <a:pt x="191837" y="80258"/>
                </a:moveTo>
                <a:lnTo>
                  <a:pt x="188969" y="77356"/>
                </a:lnTo>
                <a:lnTo>
                  <a:pt x="191337" y="77356"/>
                </a:lnTo>
                <a:lnTo>
                  <a:pt x="193639" y="79658"/>
                </a:lnTo>
                <a:lnTo>
                  <a:pt x="193639" y="82927"/>
                </a:lnTo>
                <a:lnTo>
                  <a:pt x="191971" y="84595"/>
                </a:lnTo>
                <a:lnTo>
                  <a:pt x="191971" y="80525"/>
                </a:lnTo>
                <a:close/>
                <a:moveTo>
                  <a:pt x="194206" y="83461"/>
                </a:moveTo>
                <a:lnTo>
                  <a:pt x="197441" y="83461"/>
                </a:lnTo>
                <a:lnTo>
                  <a:pt x="199743" y="85762"/>
                </a:lnTo>
                <a:lnTo>
                  <a:pt x="199743" y="88131"/>
                </a:lnTo>
                <a:lnTo>
                  <a:pt x="196741" y="85129"/>
                </a:lnTo>
                <a:lnTo>
                  <a:pt x="192538" y="85129"/>
                </a:lnTo>
                <a:close/>
                <a:moveTo>
                  <a:pt x="200544" y="85762"/>
                </a:moveTo>
                <a:lnTo>
                  <a:pt x="202812" y="83461"/>
                </a:lnTo>
                <a:lnTo>
                  <a:pt x="206081" y="83461"/>
                </a:lnTo>
                <a:lnTo>
                  <a:pt x="207749" y="85162"/>
                </a:lnTo>
                <a:lnTo>
                  <a:pt x="203679" y="85162"/>
                </a:lnTo>
                <a:lnTo>
                  <a:pt x="203512" y="85162"/>
                </a:lnTo>
                <a:lnTo>
                  <a:pt x="200544" y="88131"/>
                </a:lnTo>
                <a:close/>
                <a:moveTo>
                  <a:pt x="206648" y="82927"/>
                </a:moveTo>
                <a:lnTo>
                  <a:pt x="206648" y="79658"/>
                </a:lnTo>
                <a:lnTo>
                  <a:pt x="208916" y="77356"/>
                </a:lnTo>
                <a:lnTo>
                  <a:pt x="211285" y="77356"/>
                </a:lnTo>
                <a:lnTo>
                  <a:pt x="208316" y="80358"/>
                </a:lnTo>
                <a:lnTo>
                  <a:pt x="208316" y="84595"/>
                </a:lnTo>
                <a:close/>
                <a:moveTo>
                  <a:pt x="212419" y="76589"/>
                </a:moveTo>
                <a:lnTo>
                  <a:pt x="209083" y="73253"/>
                </a:lnTo>
                <a:lnTo>
                  <a:pt x="209083" y="68583"/>
                </a:lnTo>
                <a:lnTo>
                  <a:pt x="210618" y="67049"/>
                </a:lnTo>
                <a:lnTo>
                  <a:pt x="210618" y="72620"/>
                </a:lnTo>
                <a:lnTo>
                  <a:pt x="214587" y="76589"/>
                </a:lnTo>
                <a:lnTo>
                  <a:pt x="212419" y="76589"/>
                </a:lnTo>
                <a:close/>
                <a:moveTo>
                  <a:pt x="210518" y="65681"/>
                </a:moveTo>
                <a:lnTo>
                  <a:pt x="204813" y="65681"/>
                </a:lnTo>
                <a:lnTo>
                  <a:pt x="201077" y="61979"/>
                </a:lnTo>
                <a:lnTo>
                  <a:pt x="208850" y="61979"/>
                </a:lnTo>
                <a:lnTo>
                  <a:pt x="210518" y="63646"/>
                </a:lnTo>
                <a:lnTo>
                  <a:pt x="210518" y="65681"/>
                </a:lnTo>
                <a:close/>
                <a:moveTo>
                  <a:pt x="201077" y="61178"/>
                </a:moveTo>
                <a:lnTo>
                  <a:pt x="204813" y="57475"/>
                </a:lnTo>
                <a:lnTo>
                  <a:pt x="210518" y="57475"/>
                </a:lnTo>
                <a:lnTo>
                  <a:pt x="210518" y="59510"/>
                </a:lnTo>
                <a:lnTo>
                  <a:pt x="208850" y="61178"/>
                </a:lnTo>
                <a:close/>
                <a:moveTo>
                  <a:pt x="210618" y="56108"/>
                </a:moveTo>
                <a:lnTo>
                  <a:pt x="209083" y="54573"/>
                </a:lnTo>
                <a:lnTo>
                  <a:pt x="209083" y="49903"/>
                </a:lnTo>
                <a:lnTo>
                  <a:pt x="212419" y="46568"/>
                </a:lnTo>
                <a:lnTo>
                  <a:pt x="214587" y="46568"/>
                </a:lnTo>
                <a:lnTo>
                  <a:pt x="210618" y="50537"/>
                </a:lnTo>
                <a:lnTo>
                  <a:pt x="210618" y="56108"/>
                </a:lnTo>
                <a:close/>
                <a:moveTo>
                  <a:pt x="212419" y="45800"/>
                </a:moveTo>
                <a:lnTo>
                  <a:pt x="209083" y="42465"/>
                </a:lnTo>
                <a:lnTo>
                  <a:pt x="209083" y="37795"/>
                </a:lnTo>
                <a:lnTo>
                  <a:pt x="210618" y="36260"/>
                </a:lnTo>
                <a:lnTo>
                  <a:pt x="210618" y="41831"/>
                </a:lnTo>
                <a:lnTo>
                  <a:pt x="214587" y="45800"/>
                </a:lnTo>
                <a:close/>
                <a:moveTo>
                  <a:pt x="208549" y="37228"/>
                </a:moveTo>
                <a:lnTo>
                  <a:pt x="203846" y="37228"/>
                </a:lnTo>
                <a:lnTo>
                  <a:pt x="200544" y="33892"/>
                </a:lnTo>
                <a:lnTo>
                  <a:pt x="200544" y="31757"/>
                </a:lnTo>
                <a:lnTo>
                  <a:pt x="204480" y="35693"/>
                </a:lnTo>
                <a:lnTo>
                  <a:pt x="204647" y="35693"/>
                </a:lnTo>
                <a:lnTo>
                  <a:pt x="210084" y="35693"/>
                </a:lnTo>
                <a:close/>
                <a:moveTo>
                  <a:pt x="199743" y="33892"/>
                </a:moveTo>
                <a:lnTo>
                  <a:pt x="196441" y="37228"/>
                </a:lnTo>
                <a:lnTo>
                  <a:pt x="191737" y="37228"/>
                </a:lnTo>
                <a:lnTo>
                  <a:pt x="190203" y="35693"/>
                </a:lnTo>
                <a:lnTo>
                  <a:pt x="195807" y="35693"/>
                </a:lnTo>
                <a:lnTo>
                  <a:pt x="199743" y="31757"/>
                </a:lnTo>
                <a:close/>
                <a:moveTo>
                  <a:pt x="188869" y="41497"/>
                </a:moveTo>
                <a:lnTo>
                  <a:pt x="185133" y="45233"/>
                </a:lnTo>
                <a:lnTo>
                  <a:pt x="185133" y="37494"/>
                </a:lnTo>
                <a:lnTo>
                  <a:pt x="186801" y="35793"/>
                </a:lnTo>
                <a:lnTo>
                  <a:pt x="188835" y="35793"/>
                </a:lnTo>
                <a:lnTo>
                  <a:pt x="188835" y="41497"/>
                </a:lnTo>
                <a:close/>
                <a:moveTo>
                  <a:pt x="184332" y="45233"/>
                </a:moveTo>
                <a:lnTo>
                  <a:pt x="180629" y="41497"/>
                </a:lnTo>
                <a:lnTo>
                  <a:pt x="180629" y="35793"/>
                </a:lnTo>
                <a:lnTo>
                  <a:pt x="182664" y="35793"/>
                </a:lnTo>
                <a:lnTo>
                  <a:pt x="184332" y="37461"/>
                </a:lnTo>
                <a:lnTo>
                  <a:pt x="184332" y="45233"/>
                </a:lnTo>
                <a:close/>
                <a:moveTo>
                  <a:pt x="177761" y="37228"/>
                </a:moveTo>
                <a:lnTo>
                  <a:pt x="173057" y="37228"/>
                </a:lnTo>
                <a:lnTo>
                  <a:pt x="169755" y="33892"/>
                </a:lnTo>
                <a:lnTo>
                  <a:pt x="169755" y="31757"/>
                </a:lnTo>
                <a:lnTo>
                  <a:pt x="173691" y="35693"/>
                </a:lnTo>
                <a:lnTo>
                  <a:pt x="179262" y="35693"/>
                </a:lnTo>
                <a:close/>
                <a:moveTo>
                  <a:pt x="168954" y="33892"/>
                </a:moveTo>
                <a:lnTo>
                  <a:pt x="165619" y="37228"/>
                </a:lnTo>
                <a:lnTo>
                  <a:pt x="160949" y="37228"/>
                </a:lnTo>
                <a:lnTo>
                  <a:pt x="159414" y="35693"/>
                </a:lnTo>
                <a:lnTo>
                  <a:pt x="164852" y="35693"/>
                </a:lnTo>
                <a:lnTo>
                  <a:pt x="164985" y="35693"/>
                </a:lnTo>
                <a:lnTo>
                  <a:pt x="168954" y="31757"/>
                </a:lnTo>
                <a:close/>
                <a:moveTo>
                  <a:pt x="158047" y="41497"/>
                </a:moveTo>
                <a:lnTo>
                  <a:pt x="154344" y="45233"/>
                </a:lnTo>
                <a:lnTo>
                  <a:pt x="154344" y="37494"/>
                </a:lnTo>
                <a:lnTo>
                  <a:pt x="156012" y="35793"/>
                </a:lnTo>
                <a:lnTo>
                  <a:pt x="158047" y="35793"/>
                </a:lnTo>
                <a:lnTo>
                  <a:pt x="158047" y="41497"/>
                </a:lnTo>
                <a:close/>
                <a:moveTo>
                  <a:pt x="153543" y="45233"/>
                </a:moveTo>
                <a:lnTo>
                  <a:pt x="149841" y="41497"/>
                </a:lnTo>
                <a:lnTo>
                  <a:pt x="149841" y="35793"/>
                </a:lnTo>
                <a:lnTo>
                  <a:pt x="151876" y="35793"/>
                </a:lnTo>
                <a:lnTo>
                  <a:pt x="153543" y="37461"/>
                </a:lnTo>
                <a:lnTo>
                  <a:pt x="153543" y="45233"/>
                </a:lnTo>
                <a:close/>
                <a:moveTo>
                  <a:pt x="146939" y="37228"/>
                </a:moveTo>
                <a:lnTo>
                  <a:pt x="142269" y="37228"/>
                </a:lnTo>
                <a:lnTo>
                  <a:pt x="138933" y="33892"/>
                </a:lnTo>
                <a:lnTo>
                  <a:pt x="138933" y="31757"/>
                </a:lnTo>
                <a:lnTo>
                  <a:pt x="142903" y="35693"/>
                </a:lnTo>
                <a:lnTo>
                  <a:pt x="143069" y="35693"/>
                </a:lnTo>
                <a:lnTo>
                  <a:pt x="148473" y="35693"/>
                </a:lnTo>
                <a:close/>
                <a:moveTo>
                  <a:pt x="138166" y="33892"/>
                </a:moveTo>
                <a:lnTo>
                  <a:pt x="134830" y="37228"/>
                </a:lnTo>
                <a:lnTo>
                  <a:pt x="130160" y="37228"/>
                </a:lnTo>
                <a:lnTo>
                  <a:pt x="128626" y="35693"/>
                </a:lnTo>
                <a:lnTo>
                  <a:pt x="134196" y="35693"/>
                </a:lnTo>
                <a:lnTo>
                  <a:pt x="138166" y="31757"/>
                </a:lnTo>
                <a:close/>
                <a:moveTo>
                  <a:pt x="127258" y="41497"/>
                </a:moveTo>
                <a:lnTo>
                  <a:pt x="123555" y="45233"/>
                </a:lnTo>
                <a:lnTo>
                  <a:pt x="123555" y="37494"/>
                </a:lnTo>
                <a:lnTo>
                  <a:pt x="125223" y="35793"/>
                </a:lnTo>
                <a:lnTo>
                  <a:pt x="127258" y="35793"/>
                </a:lnTo>
                <a:close/>
                <a:moveTo>
                  <a:pt x="122755" y="45233"/>
                </a:moveTo>
                <a:lnTo>
                  <a:pt x="119052" y="41497"/>
                </a:lnTo>
                <a:lnTo>
                  <a:pt x="119052" y="35793"/>
                </a:lnTo>
                <a:lnTo>
                  <a:pt x="121087" y="35793"/>
                </a:lnTo>
                <a:lnTo>
                  <a:pt x="122755" y="37461"/>
                </a:lnTo>
                <a:close/>
                <a:moveTo>
                  <a:pt x="116150" y="37228"/>
                </a:moveTo>
                <a:lnTo>
                  <a:pt x="111480" y="37228"/>
                </a:lnTo>
                <a:lnTo>
                  <a:pt x="108144" y="33892"/>
                </a:lnTo>
                <a:lnTo>
                  <a:pt x="108144" y="31757"/>
                </a:lnTo>
                <a:lnTo>
                  <a:pt x="112114" y="35693"/>
                </a:lnTo>
                <a:lnTo>
                  <a:pt x="117685" y="35693"/>
                </a:lnTo>
                <a:close/>
                <a:moveTo>
                  <a:pt x="107377" y="33892"/>
                </a:moveTo>
                <a:lnTo>
                  <a:pt x="104041" y="37228"/>
                </a:lnTo>
                <a:lnTo>
                  <a:pt x="99371" y="37228"/>
                </a:lnTo>
                <a:lnTo>
                  <a:pt x="97837" y="35693"/>
                </a:lnTo>
                <a:lnTo>
                  <a:pt x="103241" y="35693"/>
                </a:lnTo>
                <a:lnTo>
                  <a:pt x="103408" y="35693"/>
                </a:lnTo>
                <a:lnTo>
                  <a:pt x="107377" y="31757"/>
                </a:lnTo>
                <a:close/>
                <a:moveTo>
                  <a:pt x="96469" y="41497"/>
                </a:moveTo>
                <a:lnTo>
                  <a:pt x="92767" y="45233"/>
                </a:lnTo>
                <a:lnTo>
                  <a:pt x="92767" y="37494"/>
                </a:lnTo>
                <a:lnTo>
                  <a:pt x="94435" y="35793"/>
                </a:lnTo>
                <a:lnTo>
                  <a:pt x="96469" y="35793"/>
                </a:lnTo>
                <a:close/>
                <a:moveTo>
                  <a:pt x="91966" y="45233"/>
                </a:moveTo>
                <a:lnTo>
                  <a:pt x="88264" y="41497"/>
                </a:lnTo>
                <a:lnTo>
                  <a:pt x="88264" y="35793"/>
                </a:lnTo>
                <a:lnTo>
                  <a:pt x="90298" y="35793"/>
                </a:lnTo>
                <a:lnTo>
                  <a:pt x="91966" y="37461"/>
                </a:lnTo>
                <a:close/>
                <a:moveTo>
                  <a:pt x="85361" y="37228"/>
                </a:moveTo>
                <a:lnTo>
                  <a:pt x="80691" y="37228"/>
                </a:lnTo>
                <a:lnTo>
                  <a:pt x="77356" y="33892"/>
                </a:lnTo>
                <a:lnTo>
                  <a:pt x="77356" y="31757"/>
                </a:lnTo>
                <a:lnTo>
                  <a:pt x="81325" y="35693"/>
                </a:lnTo>
                <a:lnTo>
                  <a:pt x="81492" y="35693"/>
                </a:lnTo>
                <a:lnTo>
                  <a:pt x="86896" y="35693"/>
                </a:lnTo>
                <a:close/>
                <a:moveTo>
                  <a:pt x="76589" y="33892"/>
                </a:moveTo>
                <a:lnTo>
                  <a:pt x="73253" y="37228"/>
                </a:lnTo>
                <a:lnTo>
                  <a:pt x="68583" y="37228"/>
                </a:lnTo>
                <a:lnTo>
                  <a:pt x="67048" y="35693"/>
                </a:lnTo>
                <a:lnTo>
                  <a:pt x="72619" y="35693"/>
                </a:lnTo>
                <a:lnTo>
                  <a:pt x="76589" y="31757"/>
                </a:lnTo>
                <a:close/>
                <a:moveTo>
                  <a:pt x="65681" y="41497"/>
                </a:moveTo>
                <a:lnTo>
                  <a:pt x="61978" y="45233"/>
                </a:lnTo>
                <a:lnTo>
                  <a:pt x="61978" y="37494"/>
                </a:lnTo>
                <a:lnTo>
                  <a:pt x="63646" y="35793"/>
                </a:lnTo>
                <a:lnTo>
                  <a:pt x="65681" y="35793"/>
                </a:lnTo>
                <a:close/>
                <a:moveTo>
                  <a:pt x="61178" y="45233"/>
                </a:moveTo>
                <a:lnTo>
                  <a:pt x="57475" y="41497"/>
                </a:lnTo>
                <a:lnTo>
                  <a:pt x="57475" y="35793"/>
                </a:lnTo>
                <a:lnTo>
                  <a:pt x="59510" y="35793"/>
                </a:lnTo>
                <a:lnTo>
                  <a:pt x="61178" y="37461"/>
                </a:lnTo>
                <a:close/>
                <a:moveTo>
                  <a:pt x="54573" y="37228"/>
                </a:moveTo>
                <a:lnTo>
                  <a:pt x="49903" y="37228"/>
                </a:lnTo>
                <a:lnTo>
                  <a:pt x="46567" y="33892"/>
                </a:lnTo>
                <a:lnTo>
                  <a:pt x="46567" y="31757"/>
                </a:lnTo>
                <a:lnTo>
                  <a:pt x="50537" y="35693"/>
                </a:lnTo>
                <a:lnTo>
                  <a:pt x="56107" y="35693"/>
                </a:lnTo>
                <a:close/>
                <a:moveTo>
                  <a:pt x="45767" y="33892"/>
                </a:moveTo>
                <a:lnTo>
                  <a:pt x="42464" y="37228"/>
                </a:lnTo>
                <a:lnTo>
                  <a:pt x="37761" y="37228"/>
                </a:lnTo>
                <a:lnTo>
                  <a:pt x="36226" y="35693"/>
                </a:lnTo>
                <a:lnTo>
                  <a:pt x="41664" y="35693"/>
                </a:lnTo>
                <a:lnTo>
                  <a:pt x="41830" y="35693"/>
                </a:lnTo>
                <a:lnTo>
                  <a:pt x="45767" y="31757"/>
                </a:lnTo>
                <a:lnTo>
                  <a:pt x="45767" y="33892"/>
                </a:lnTo>
                <a:close/>
                <a:moveTo>
                  <a:pt x="34892" y="41497"/>
                </a:moveTo>
                <a:lnTo>
                  <a:pt x="31189" y="45233"/>
                </a:lnTo>
                <a:lnTo>
                  <a:pt x="31189" y="37494"/>
                </a:lnTo>
                <a:lnTo>
                  <a:pt x="32857" y="35793"/>
                </a:lnTo>
                <a:lnTo>
                  <a:pt x="34892" y="35793"/>
                </a:lnTo>
                <a:close/>
                <a:moveTo>
                  <a:pt x="34892" y="50871"/>
                </a:moveTo>
                <a:lnTo>
                  <a:pt x="34892" y="56575"/>
                </a:lnTo>
                <a:lnTo>
                  <a:pt x="32857" y="56575"/>
                </a:lnTo>
                <a:lnTo>
                  <a:pt x="31189" y="54874"/>
                </a:lnTo>
                <a:lnTo>
                  <a:pt x="31189" y="47135"/>
                </a:lnTo>
                <a:close/>
                <a:moveTo>
                  <a:pt x="32424" y="57242"/>
                </a:moveTo>
                <a:lnTo>
                  <a:pt x="32691" y="57375"/>
                </a:lnTo>
                <a:lnTo>
                  <a:pt x="34592" y="57375"/>
                </a:lnTo>
                <a:lnTo>
                  <a:pt x="33291" y="58643"/>
                </a:lnTo>
                <a:lnTo>
                  <a:pt x="31990" y="58643"/>
                </a:lnTo>
                <a:lnTo>
                  <a:pt x="31189" y="57809"/>
                </a:lnTo>
                <a:lnTo>
                  <a:pt x="31189" y="56008"/>
                </a:lnTo>
                <a:close/>
                <a:moveTo>
                  <a:pt x="33725" y="59077"/>
                </a:moveTo>
                <a:lnTo>
                  <a:pt x="34992" y="57776"/>
                </a:lnTo>
                <a:lnTo>
                  <a:pt x="34992" y="59844"/>
                </a:lnTo>
                <a:lnTo>
                  <a:pt x="36360" y="61178"/>
                </a:lnTo>
                <a:lnTo>
                  <a:pt x="34525" y="61178"/>
                </a:lnTo>
                <a:lnTo>
                  <a:pt x="33725" y="60377"/>
                </a:lnTo>
                <a:close/>
                <a:moveTo>
                  <a:pt x="34525" y="61979"/>
                </a:moveTo>
                <a:lnTo>
                  <a:pt x="36360" y="61979"/>
                </a:lnTo>
                <a:lnTo>
                  <a:pt x="34992" y="63313"/>
                </a:lnTo>
                <a:lnTo>
                  <a:pt x="34992" y="65381"/>
                </a:lnTo>
                <a:lnTo>
                  <a:pt x="33725" y="64080"/>
                </a:lnTo>
                <a:lnTo>
                  <a:pt x="33725" y="62779"/>
                </a:lnTo>
                <a:close/>
                <a:moveTo>
                  <a:pt x="32857" y="66582"/>
                </a:moveTo>
                <a:lnTo>
                  <a:pt x="34892" y="66582"/>
                </a:lnTo>
                <a:lnTo>
                  <a:pt x="34892" y="72286"/>
                </a:lnTo>
                <a:lnTo>
                  <a:pt x="31189" y="76022"/>
                </a:lnTo>
                <a:lnTo>
                  <a:pt x="31189" y="68250"/>
                </a:lnTo>
                <a:close/>
                <a:moveTo>
                  <a:pt x="34892" y="81659"/>
                </a:moveTo>
                <a:lnTo>
                  <a:pt x="34892" y="87363"/>
                </a:lnTo>
                <a:lnTo>
                  <a:pt x="32857" y="87363"/>
                </a:lnTo>
                <a:lnTo>
                  <a:pt x="31189" y="85696"/>
                </a:lnTo>
                <a:lnTo>
                  <a:pt x="31189" y="77923"/>
                </a:lnTo>
                <a:close/>
                <a:moveTo>
                  <a:pt x="37761" y="85929"/>
                </a:moveTo>
                <a:lnTo>
                  <a:pt x="42464" y="85929"/>
                </a:lnTo>
                <a:lnTo>
                  <a:pt x="45767" y="89265"/>
                </a:lnTo>
                <a:lnTo>
                  <a:pt x="45767" y="91400"/>
                </a:lnTo>
                <a:lnTo>
                  <a:pt x="41830" y="87464"/>
                </a:lnTo>
                <a:lnTo>
                  <a:pt x="41664" y="87464"/>
                </a:lnTo>
                <a:lnTo>
                  <a:pt x="36260" y="87464"/>
                </a:lnTo>
                <a:close/>
                <a:moveTo>
                  <a:pt x="46567" y="89265"/>
                </a:moveTo>
                <a:lnTo>
                  <a:pt x="49903" y="85929"/>
                </a:lnTo>
                <a:lnTo>
                  <a:pt x="54573" y="85929"/>
                </a:lnTo>
                <a:lnTo>
                  <a:pt x="56107" y="87464"/>
                </a:lnTo>
                <a:lnTo>
                  <a:pt x="50537" y="87464"/>
                </a:lnTo>
                <a:lnTo>
                  <a:pt x="46567" y="91400"/>
                </a:lnTo>
                <a:close/>
                <a:moveTo>
                  <a:pt x="57475" y="81659"/>
                </a:moveTo>
                <a:lnTo>
                  <a:pt x="61178" y="77923"/>
                </a:lnTo>
                <a:lnTo>
                  <a:pt x="61178" y="85696"/>
                </a:lnTo>
                <a:lnTo>
                  <a:pt x="59510" y="87363"/>
                </a:lnTo>
                <a:lnTo>
                  <a:pt x="57475" y="87363"/>
                </a:lnTo>
                <a:close/>
                <a:moveTo>
                  <a:pt x="61978" y="77923"/>
                </a:moveTo>
                <a:lnTo>
                  <a:pt x="65681" y="81659"/>
                </a:lnTo>
                <a:lnTo>
                  <a:pt x="65681" y="87363"/>
                </a:lnTo>
                <a:lnTo>
                  <a:pt x="63646" y="87363"/>
                </a:lnTo>
                <a:lnTo>
                  <a:pt x="61978" y="85662"/>
                </a:lnTo>
                <a:close/>
                <a:moveTo>
                  <a:pt x="68583" y="85929"/>
                </a:moveTo>
                <a:lnTo>
                  <a:pt x="73253" y="85929"/>
                </a:lnTo>
                <a:lnTo>
                  <a:pt x="76555" y="89265"/>
                </a:lnTo>
                <a:lnTo>
                  <a:pt x="76555" y="91400"/>
                </a:lnTo>
                <a:lnTo>
                  <a:pt x="72619" y="87464"/>
                </a:lnTo>
                <a:lnTo>
                  <a:pt x="67048" y="87464"/>
                </a:lnTo>
                <a:close/>
                <a:moveTo>
                  <a:pt x="77356" y="89265"/>
                </a:moveTo>
                <a:lnTo>
                  <a:pt x="80691" y="85929"/>
                </a:lnTo>
                <a:lnTo>
                  <a:pt x="85361" y="85929"/>
                </a:lnTo>
                <a:lnTo>
                  <a:pt x="86896" y="87464"/>
                </a:lnTo>
                <a:lnTo>
                  <a:pt x="81492" y="87464"/>
                </a:lnTo>
                <a:lnTo>
                  <a:pt x="81325" y="87464"/>
                </a:lnTo>
                <a:lnTo>
                  <a:pt x="77356" y="91400"/>
                </a:lnTo>
                <a:close/>
                <a:moveTo>
                  <a:pt x="88264" y="81659"/>
                </a:moveTo>
                <a:lnTo>
                  <a:pt x="91966" y="77923"/>
                </a:lnTo>
                <a:lnTo>
                  <a:pt x="91966" y="85696"/>
                </a:lnTo>
                <a:lnTo>
                  <a:pt x="90298" y="87363"/>
                </a:lnTo>
                <a:lnTo>
                  <a:pt x="88264" y="87363"/>
                </a:lnTo>
                <a:close/>
                <a:moveTo>
                  <a:pt x="92767" y="77923"/>
                </a:moveTo>
                <a:lnTo>
                  <a:pt x="96469" y="81659"/>
                </a:lnTo>
                <a:lnTo>
                  <a:pt x="96469" y="87363"/>
                </a:lnTo>
                <a:lnTo>
                  <a:pt x="94435" y="87363"/>
                </a:lnTo>
                <a:lnTo>
                  <a:pt x="92767" y="85662"/>
                </a:lnTo>
                <a:close/>
                <a:moveTo>
                  <a:pt x="99371" y="85929"/>
                </a:moveTo>
                <a:lnTo>
                  <a:pt x="104041" y="85929"/>
                </a:lnTo>
                <a:lnTo>
                  <a:pt x="107377" y="89265"/>
                </a:lnTo>
                <a:lnTo>
                  <a:pt x="107377" y="91400"/>
                </a:lnTo>
                <a:lnTo>
                  <a:pt x="103408" y="87464"/>
                </a:lnTo>
                <a:lnTo>
                  <a:pt x="103241" y="87464"/>
                </a:lnTo>
                <a:lnTo>
                  <a:pt x="97837" y="87464"/>
                </a:lnTo>
                <a:close/>
                <a:moveTo>
                  <a:pt x="108144" y="89265"/>
                </a:moveTo>
                <a:lnTo>
                  <a:pt x="111480" y="85929"/>
                </a:lnTo>
                <a:lnTo>
                  <a:pt x="116150" y="85929"/>
                </a:lnTo>
                <a:lnTo>
                  <a:pt x="117685" y="87464"/>
                </a:lnTo>
                <a:lnTo>
                  <a:pt x="112114" y="87464"/>
                </a:lnTo>
                <a:lnTo>
                  <a:pt x="108144" y="91400"/>
                </a:lnTo>
                <a:lnTo>
                  <a:pt x="108144" y="89265"/>
                </a:lnTo>
                <a:close/>
                <a:moveTo>
                  <a:pt x="119052" y="81659"/>
                </a:moveTo>
                <a:lnTo>
                  <a:pt x="122755" y="77923"/>
                </a:lnTo>
                <a:lnTo>
                  <a:pt x="122755" y="85696"/>
                </a:lnTo>
                <a:lnTo>
                  <a:pt x="121087" y="87363"/>
                </a:lnTo>
                <a:lnTo>
                  <a:pt x="119052" y="87363"/>
                </a:lnTo>
                <a:close/>
                <a:moveTo>
                  <a:pt x="123555" y="77923"/>
                </a:moveTo>
                <a:lnTo>
                  <a:pt x="127258" y="81659"/>
                </a:lnTo>
                <a:lnTo>
                  <a:pt x="127258" y="87363"/>
                </a:lnTo>
                <a:lnTo>
                  <a:pt x="125223" y="87363"/>
                </a:lnTo>
                <a:lnTo>
                  <a:pt x="123555" y="85662"/>
                </a:lnTo>
                <a:lnTo>
                  <a:pt x="123555" y="77923"/>
                </a:lnTo>
                <a:close/>
                <a:moveTo>
                  <a:pt x="130160" y="85929"/>
                </a:moveTo>
                <a:lnTo>
                  <a:pt x="134830" y="85929"/>
                </a:lnTo>
                <a:lnTo>
                  <a:pt x="138166" y="89265"/>
                </a:lnTo>
                <a:lnTo>
                  <a:pt x="138166" y="91400"/>
                </a:lnTo>
                <a:lnTo>
                  <a:pt x="134196" y="87464"/>
                </a:lnTo>
                <a:lnTo>
                  <a:pt x="128626" y="87464"/>
                </a:lnTo>
                <a:close/>
                <a:moveTo>
                  <a:pt x="138933" y="89265"/>
                </a:moveTo>
                <a:lnTo>
                  <a:pt x="142269" y="85929"/>
                </a:lnTo>
                <a:lnTo>
                  <a:pt x="146939" y="85929"/>
                </a:lnTo>
                <a:lnTo>
                  <a:pt x="148473" y="87464"/>
                </a:lnTo>
                <a:lnTo>
                  <a:pt x="143069" y="87464"/>
                </a:lnTo>
                <a:lnTo>
                  <a:pt x="142903" y="87464"/>
                </a:lnTo>
                <a:lnTo>
                  <a:pt x="138933" y="91400"/>
                </a:lnTo>
                <a:close/>
                <a:moveTo>
                  <a:pt x="149841" y="81659"/>
                </a:moveTo>
                <a:lnTo>
                  <a:pt x="153543" y="77923"/>
                </a:lnTo>
                <a:lnTo>
                  <a:pt x="153543" y="85696"/>
                </a:lnTo>
                <a:lnTo>
                  <a:pt x="151876" y="87363"/>
                </a:lnTo>
                <a:lnTo>
                  <a:pt x="149841" y="87363"/>
                </a:lnTo>
                <a:lnTo>
                  <a:pt x="149841" y="81659"/>
                </a:lnTo>
                <a:close/>
                <a:moveTo>
                  <a:pt x="154344" y="77923"/>
                </a:moveTo>
                <a:lnTo>
                  <a:pt x="158047" y="81659"/>
                </a:lnTo>
                <a:lnTo>
                  <a:pt x="158047" y="87363"/>
                </a:lnTo>
                <a:lnTo>
                  <a:pt x="156012" y="87363"/>
                </a:lnTo>
                <a:lnTo>
                  <a:pt x="154344" y="85662"/>
                </a:lnTo>
                <a:lnTo>
                  <a:pt x="154344" y="77923"/>
                </a:lnTo>
                <a:close/>
                <a:moveTo>
                  <a:pt x="160949" y="85929"/>
                </a:moveTo>
                <a:lnTo>
                  <a:pt x="165619" y="85929"/>
                </a:lnTo>
                <a:lnTo>
                  <a:pt x="168954" y="89265"/>
                </a:lnTo>
                <a:lnTo>
                  <a:pt x="168954" y="91400"/>
                </a:lnTo>
                <a:lnTo>
                  <a:pt x="164985" y="87464"/>
                </a:lnTo>
                <a:lnTo>
                  <a:pt x="164852" y="87464"/>
                </a:lnTo>
                <a:lnTo>
                  <a:pt x="159414" y="87464"/>
                </a:lnTo>
                <a:close/>
                <a:moveTo>
                  <a:pt x="169755" y="89265"/>
                </a:moveTo>
                <a:lnTo>
                  <a:pt x="173057" y="85929"/>
                </a:lnTo>
                <a:lnTo>
                  <a:pt x="177761" y="85929"/>
                </a:lnTo>
                <a:lnTo>
                  <a:pt x="179262" y="87464"/>
                </a:lnTo>
                <a:lnTo>
                  <a:pt x="173691" y="87464"/>
                </a:lnTo>
                <a:lnTo>
                  <a:pt x="169755" y="91400"/>
                </a:lnTo>
                <a:close/>
                <a:moveTo>
                  <a:pt x="180629" y="81659"/>
                </a:moveTo>
                <a:lnTo>
                  <a:pt x="184332" y="77923"/>
                </a:lnTo>
                <a:lnTo>
                  <a:pt x="184332" y="85696"/>
                </a:lnTo>
                <a:lnTo>
                  <a:pt x="182664" y="87363"/>
                </a:lnTo>
                <a:lnTo>
                  <a:pt x="180629" y="87363"/>
                </a:lnTo>
                <a:lnTo>
                  <a:pt x="180629" y="81659"/>
                </a:lnTo>
                <a:close/>
                <a:moveTo>
                  <a:pt x="185133" y="77923"/>
                </a:moveTo>
                <a:lnTo>
                  <a:pt x="188869" y="81659"/>
                </a:lnTo>
                <a:lnTo>
                  <a:pt x="188869" y="87363"/>
                </a:lnTo>
                <a:lnTo>
                  <a:pt x="186801" y="87363"/>
                </a:lnTo>
                <a:lnTo>
                  <a:pt x="185133" y="85662"/>
                </a:lnTo>
                <a:lnTo>
                  <a:pt x="185133" y="77923"/>
                </a:lnTo>
                <a:close/>
                <a:moveTo>
                  <a:pt x="191737" y="85929"/>
                </a:moveTo>
                <a:lnTo>
                  <a:pt x="196441" y="85929"/>
                </a:lnTo>
                <a:lnTo>
                  <a:pt x="199743" y="89265"/>
                </a:lnTo>
                <a:lnTo>
                  <a:pt x="199743" y="91400"/>
                </a:lnTo>
                <a:lnTo>
                  <a:pt x="195807" y="87464"/>
                </a:lnTo>
                <a:lnTo>
                  <a:pt x="190203" y="87464"/>
                </a:lnTo>
                <a:close/>
                <a:moveTo>
                  <a:pt x="200544" y="89265"/>
                </a:moveTo>
                <a:lnTo>
                  <a:pt x="203846" y="85929"/>
                </a:lnTo>
                <a:lnTo>
                  <a:pt x="208549" y="85929"/>
                </a:lnTo>
                <a:lnTo>
                  <a:pt x="210084" y="87464"/>
                </a:lnTo>
                <a:lnTo>
                  <a:pt x="204647" y="87464"/>
                </a:lnTo>
                <a:lnTo>
                  <a:pt x="204480" y="87464"/>
                </a:lnTo>
                <a:lnTo>
                  <a:pt x="200544" y="91400"/>
                </a:lnTo>
                <a:close/>
                <a:moveTo>
                  <a:pt x="211418" y="81659"/>
                </a:moveTo>
                <a:lnTo>
                  <a:pt x="215154" y="77923"/>
                </a:lnTo>
                <a:lnTo>
                  <a:pt x="215154" y="85696"/>
                </a:lnTo>
                <a:lnTo>
                  <a:pt x="213453" y="87363"/>
                </a:lnTo>
                <a:lnTo>
                  <a:pt x="211418" y="87363"/>
                </a:lnTo>
                <a:lnTo>
                  <a:pt x="211418" y="81659"/>
                </a:lnTo>
                <a:close/>
                <a:moveTo>
                  <a:pt x="211418" y="72286"/>
                </a:moveTo>
                <a:lnTo>
                  <a:pt x="211418" y="66582"/>
                </a:lnTo>
                <a:lnTo>
                  <a:pt x="213453" y="66582"/>
                </a:lnTo>
                <a:lnTo>
                  <a:pt x="215154" y="68283"/>
                </a:lnTo>
                <a:lnTo>
                  <a:pt x="215154" y="76022"/>
                </a:lnTo>
                <a:close/>
                <a:moveTo>
                  <a:pt x="213887" y="65915"/>
                </a:moveTo>
                <a:lnTo>
                  <a:pt x="213620" y="65815"/>
                </a:lnTo>
                <a:lnTo>
                  <a:pt x="211718" y="65815"/>
                </a:lnTo>
                <a:lnTo>
                  <a:pt x="213019" y="64514"/>
                </a:lnTo>
                <a:lnTo>
                  <a:pt x="214320" y="64514"/>
                </a:lnTo>
                <a:lnTo>
                  <a:pt x="215154" y="65348"/>
                </a:lnTo>
                <a:lnTo>
                  <a:pt x="215154" y="67149"/>
                </a:lnTo>
                <a:close/>
                <a:moveTo>
                  <a:pt x="212586" y="64113"/>
                </a:moveTo>
                <a:lnTo>
                  <a:pt x="211318" y="65381"/>
                </a:lnTo>
                <a:lnTo>
                  <a:pt x="211318" y="63346"/>
                </a:lnTo>
                <a:lnTo>
                  <a:pt x="209950" y="61979"/>
                </a:lnTo>
                <a:lnTo>
                  <a:pt x="211785" y="61979"/>
                </a:lnTo>
                <a:lnTo>
                  <a:pt x="212586" y="62813"/>
                </a:lnTo>
                <a:lnTo>
                  <a:pt x="212586" y="64113"/>
                </a:lnTo>
                <a:close/>
                <a:moveTo>
                  <a:pt x="211785" y="61178"/>
                </a:moveTo>
                <a:lnTo>
                  <a:pt x="209950" y="61178"/>
                </a:lnTo>
                <a:lnTo>
                  <a:pt x="211318" y="59844"/>
                </a:lnTo>
                <a:lnTo>
                  <a:pt x="211318" y="57776"/>
                </a:lnTo>
                <a:lnTo>
                  <a:pt x="212586" y="59077"/>
                </a:lnTo>
                <a:lnTo>
                  <a:pt x="212586" y="60377"/>
                </a:lnTo>
                <a:close/>
                <a:moveTo>
                  <a:pt x="213453" y="56575"/>
                </a:moveTo>
                <a:lnTo>
                  <a:pt x="211418" y="56575"/>
                </a:lnTo>
                <a:lnTo>
                  <a:pt x="211418" y="50871"/>
                </a:lnTo>
                <a:lnTo>
                  <a:pt x="215154" y="47135"/>
                </a:lnTo>
                <a:lnTo>
                  <a:pt x="215154" y="54874"/>
                </a:lnTo>
                <a:close/>
                <a:moveTo>
                  <a:pt x="211418" y="41497"/>
                </a:moveTo>
                <a:lnTo>
                  <a:pt x="211418" y="35793"/>
                </a:lnTo>
                <a:lnTo>
                  <a:pt x="213453" y="35793"/>
                </a:lnTo>
                <a:lnTo>
                  <a:pt x="215154" y="37494"/>
                </a:lnTo>
                <a:lnTo>
                  <a:pt x="215154" y="45233"/>
                </a:lnTo>
                <a:close/>
                <a:moveTo>
                  <a:pt x="213887" y="35126"/>
                </a:moveTo>
                <a:lnTo>
                  <a:pt x="213620" y="34993"/>
                </a:lnTo>
                <a:lnTo>
                  <a:pt x="211718" y="34993"/>
                </a:lnTo>
                <a:lnTo>
                  <a:pt x="213019" y="33725"/>
                </a:lnTo>
                <a:lnTo>
                  <a:pt x="214320" y="33725"/>
                </a:lnTo>
                <a:lnTo>
                  <a:pt x="215154" y="34559"/>
                </a:lnTo>
                <a:lnTo>
                  <a:pt x="215154" y="36360"/>
                </a:lnTo>
                <a:close/>
                <a:moveTo>
                  <a:pt x="210518" y="32858"/>
                </a:moveTo>
                <a:lnTo>
                  <a:pt x="210518" y="34893"/>
                </a:lnTo>
                <a:lnTo>
                  <a:pt x="204813" y="34893"/>
                </a:lnTo>
                <a:lnTo>
                  <a:pt x="201077" y="31190"/>
                </a:lnTo>
                <a:lnTo>
                  <a:pt x="208850" y="31190"/>
                </a:lnTo>
                <a:close/>
                <a:moveTo>
                  <a:pt x="195473" y="34893"/>
                </a:moveTo>
                <a:lnTo>
                  <a:pt x="189736" y="34893"/>
                </a:lnTo>
                <a:lnTo>
                  <a:pt x="189736" y="32858"/>
                </a:lnTo>
                <a:lnTo>
                  <a:pt x="191437" y="31190"/>
                </a:lnTo>
                <a:lnTo>
                  <a:pt x="199176" y="31190"/>
                </a:lnTo>
                <a:close/>
                <a:moveTo>
                  <a:pt x="187268" y="33725"/>
                </a:moveTo>
                <a:lnTo>
                  <a:pt x="188535" y="34993"/>
                </a:lnTo>
                <a:lnTo>
                  <a:pt x="186667" y="34993"/>
                </a:lnTo>
                <a:lnTo>
                  <a:pt x="186367" y="35126"/>
                </a:lnTo>
                <a:lnTo>
                  <a:pt x="185133" y="36360"/>
                </a:lnTo>
                <a:lnTo>
                  <a:pt x="185133" y="34559"/>
                </a:lnTo>
                <a:lnTo>
                  <a:pt x="185967" y="33725"/>
                </a:lnTo>
                <a:lnTo>
                  <a:pt x="187268" y="33725"/>
                </a:lnTo>
                <a:close/>
                <a:moveTo>
                  <a:pt x="184332" y="36360"/>
                </a:moveTo>
                <a:lnTo>
                  <a:pt x="183098" y="35126"/>
                </a:lnTo>
                <a:lnTo>
                  <a:pt x="182831" y="34993"/>
                </a:lnTo>
                <a:lnTo>
                  <a:pt x="180930" y="34993"/>
                </a:lnTo>
                <a:lnTo>
                  <a:pt x="182231" y="33725"/>
                </a:lnTo>
                <a:lnTo>
                  <a:pt x="183532" y="33725"/>
                </a:lnTo>
                <a:lnTo>
                  <a:pt x="184332" y="34559"/>
                </a:lnTo>
                <a:close/>
                <a:moveTo>
                  <a:pt x="179729" y="32858"/>
                </a:moveTo>
                <a:lnTo>
                  <a:pt x="179729" y="34893"/>
                </a:lnTo>
                <a:lnTo>
                  <a:pt x="174025" y="34893"/>
                </a:lnTo>
                <a:lnTo>
                  <a:pt x="170289" y="31190"/>
                </a:lnTo>
                <a:lnTo>
                  <a:pt x="178061" y="31190"/>
                </a:lnTo>
                <a:close/>
                <a:moveTo>
                  <a:pt x="164685" y="34893"/>
                </a:moveTo>
                <a:lnTo>
                  <a:pt x="158947" y="34893"/>
                </a:lnTo>
                <a:lnTo>
                  <a:pt x="158947" y="32858"/>
                </a:lnTo>
                <a:lnTo>
                  <a:pt x="160649" y="31190"/>
                </a:lnTo>
                <a:lnTo>
                  <a:pt x="168387" y="31190"/>
                </a:lnTo>
                <a:close/>
                <a:moveTo>
                  <a:pt x="156479" y="33725"/>
                </a:moveTo>
                <a:lnTo>
                  <a:pt x="157746" y="34993"/>
                </a:lnTo>
                <a:lnTo>
                  <a:pt x="155878" y="34993"/>
                </a:lnTo>
                <a:lnTo>
                  <a:pt x="155578" y="35126"/>
                </a:lnTo>
                <a:lnTo>
                  <a:pt x="154344" y="36360"/>
                </a:lnTo>
                <a:lnTo>
                  <a:pt x="154344" y="34559"/>
                </a:lnTo>
                <a:lnTo>
                  <a:pt x="155178" y="33725"/>
                </a:lnTo>
                <a:lnTo>
                  <a:pt x="156479" y="33725"/>
                </a:lnTo>
                <a:close/>
                <a:moveTo>
                  <a:pt x="153543" y="36360"/>
                </a:moveTo>
                <a:lnTo>
                  <a:pt x="152309" y="35126"/>
                </a:lnTo>
                <a:lnTo>
                  <a:pt x="152042" y="34993"/>
                </a:lnTo>
                <a:lnTo>
                  <a:pt x="150141" y="34993"/>
                </a:lnTo>
                <a:lnTo>
                  <a:pt x="151442" y="33725"/>
                </a:lnTo>
                <a:lnTo>
                  <a:pt x="152743" y="33725"/>
                </a:lnTo>
                <a:lnTo>
                  <a:pt x="153543" y="34559"/>
                </a:lnTo>
                <a:close/>
                <a:moveTo>
                  <a:pt x="148940" y="32858"/>
                </a:moveTo>
                <a:lnTo>
                  <a:pt x="148940" y="34893"/>
                </a:lnTo>
                <a:lnTo>
                  <a:pt x="143236" y="34893"/>
                </a:lnTo>
                <a:lnTo>
                  <a:pt x="139500" y="31190"/>
                </a:lnTo>
                <a:lnTo>
                  <a:pt x="147239" y="31190"/>
                </a:lnTo>
                <a:close/>
                <a:moveTo>
                  <a:pt x="133896" y="34893"/>
                </a:moveTo>
                <a:lnTo>
                  <a:pt x="128159" y="34893"/>
                </a:lnTo>
                <a:lnTo>
                  <a:pt x="128159" y="32858"/>
                </a:lnTo>
                <a:lnTo>
                  <a:pt x="129860" y="31190"/>
                </a:lnTo>
                <a:lnTo>
                  <a:pt x="137599" y="31190"/>
                </a:lnTo>
                <a:close/>
                <a:moveTo>
                  <a:pt x="125690" y="33725"/>
                </a:moveTo>
                <a:lnTo>
                  <a:pt x="126958" y="34993"/>
                </a:lnTo>
                <a:lnTo>
                  <a:pt x="125056" y="34993"/>
                </a:lnTo>
                <a:lnTo>
                  <a:pt x="124790" y="35126"/>
                </a:lnTo>
                <a:lnTo>
                  <a:pt x="123555" y="36360"/>
                </a:lnTo>
                <a:lnTo>
                  <a:pt x="123555" y="34559"/>
                </a:lnTo>
                <a:lnTo>
                  <a:pt x="124389" y="33725"/>
                </a:lnTo>
                <a:lnTo>
                  <a:pt x="125690" y="33725"/>
                </a:lnTo>
                <a:close/>
                <a:moveTo>
                  <a:pt x="122755" y="36360"/>
                </a:moveTo>
                <a:lnTo>
                  <a:pt x="121521" y="35126"/>
                </a:lnTo>
                <a:lnTo>
                  <a:pt x="121254" y="34993"/>
                </a:lnTo>
                <a:lnTo>
                  <a:pt x="119352" y="34993"/>
                </a:lnTo>
                <a:lnTo>
                  <a:pt x="120653" y="33725"/>
                </a:lnTo>
                <a:lnTo>
                  <a:pt x="121954" y="33725"/>
                </a:lnTo>
                <a:lnTo>
                  <a:pt x="122755" y="34559"/>
                </a:lnTo>
                <a:lnTo>
                  <a:pt x="122755" y="36360"/>
                </a:lnTo>
                <a:close/>
                <a:moveTo>
                  <a:pt x="118152" y="32858"/>
                </a:moveTo>
                <a:lnTo>
                  <a:pt x="118152" y="34893"/>
                </a:lnTo>
                <a:lnTo>
                  <a:pt x="112447" y="34893"/>
                </a:lnTo>
                <a:lnTo>
                  <a:pt x="108711" y="31190"/>
                </a:lnTo>
                <a:lnTo>
                  <a:pt x="116450" y="31190"/>
                </a:lnTo>
                <a:close/>
                <a:moveTo>
                  <a:pt x="103074" y="34893"/>
                </a:moveTo>
                <a:lnTo>
                  <a:pt x="97370" y="34893"/>
                </a:lnTo>
                <a:lnTo>
                  <a:pt x="97370" y="32858"/>
                </a:lnTo>
                <a:lnTo>
                  <a:pt x="99071" y="31190"/>
                </a:lnTo>
                <a:lnTo>
                  <a:pt x="106810" y="31190"/>
                </a:lnTo>
                <a:close/>
                <a:moveTo>
                  <a:pt x="94868" y="33725"/>
                </a:moveTo>
                <a:lnTo>
                  <a:pt x="96169" y="34993"/>
                </a:lnTo>
                <a:lnTo>
                  <a:pt x="94268" y="34993"/>
                </a:lnTo>
                <a:lnTo>
                  <a:pt x="94001" y="35126"/>
                </a:lnTo>
                <a:lnTo>
                  <a:pt x="92767" y="36360"/>
                </a:lnTo>
                <a:lnTo>
                  <a:pt x="92767" y="34559"/>
                </a:lnTo>
                <a:lnTo>
                  <a:pt x="93567" y="33725"/>
                </a:lnTo>
                <a:lnTo>
                  <a:pt x="94868" y="33725"/>
                </a:lnTo>
                <a:close/>
                <a:moveTo>
                  <a:pt x="91966" y="36360"/>
                </a:moveTo>
                <a:lnTo>
                  <a:pt x="90732" y="35126"/>
                </a:lnTo>
                <a:lnTo>
                  <a:pt x="90465" y="34993"/>
                </a:lnTo>
                <a:lnTo>
                  <a:pt x="88564" y="34993"/>
                </a:lnTo>
                <a:lnTo>
                  <a:pt x="89865" y="33725"/>
                </a:lnTo>
                <a:lnTo>
                  <a:pt x="91166" y="33725"/>
                </a:lnTo>
                <a:lnTo>
                  <a:pt x="91966" y="34559"/>
                </a:lnTo>
                <a:lnTo>
                  <a:pt x="91966" y="36360"/>
                </a:lnTo>
                <a:close/>
                <a:moveTo>
                  <a:pt x="87363" y="32858"/>
                </a:moveTo>
                <a:lnTo>
                  <a:pt x="87363" y="34893"/>
                </a:lnTo>
                <a:lnTo>
                  <a:pt x="81659" y="34893"/>
                </a:lnTo>
                <a:lnTo>
                  <a:pt x="77923" y="31190"/>
                </a:lnTo>
                <a:lnTo>
                  <a:pt x="85662" y="31190"/>
                </a:lnTo>
                <a:close/>
                <a:moveTo>
                  <a:pt x="72285" y="34893"/>
                </a:moveTo>
                <a:lnTo>
                  <a:pt x="66581" y="34893"/>
                </a:lnTo>
                <a:lnTo>
                  <a:pt x="66581" y="32858"/>
                </a:lnTo>
                <a:lnTo>
                  <a:pt x="68249" y="31190"/>
                </a:lnTo>
                <a:lnTo>
                  <a:pt x="76021" y="31190"/>
                </a:lnTo>
                <a:close/>
                <a:moveTo>
                  <a:pt x="64080" y="33725"/>
                </a:moveTo>
                <a:lnTo>
                  <a:pt x="65381" y="34993"/>
                </a:lnTo>
                <a:lnTo>
                  <a:pt x="63479" y="34993"/>
                </a:lnTo>
                <a:lnTo>
                  <a:pt x="63212" y="35126"/>
                </a:lnTo>
                <a:lnTo>
                  <a:pt x="61978" y="36360"/>
                </a:lnTo>
                <a:lnTo>
                  <a:pt x="61978" y="34559"/>
                </a:lnTo>
                <a:lnTo>
                  <a:pt x="62779" y="33725"/>
                </a:lnTo>
                <a:lnTo>
                  <a:pt x="64080" y="33725"/>
                </a:lnTo>
                <a:close/>
                <a:moveTo>
                  <a:pt x="61178" y="36360"/>
                </a:moveTo>
                <a:lnTo>
                  <a:pt x="59943" y="35126"/>
                </a:lnTo>
                <a:lnTo>
                  <a:pt x="59676" y="34993"/>
                </a:lnTo>
                <a:lnTo>
                  <a:pt x="57775" y="34993"/>
                </a:lnTo>
                <a:lnTo>
                  <a:pt x="59043" y="33725"/>
                </a:lnTo>
                <a:lnTo>
                  <a:pt x="60344" y="33725"/>
                </a:lnTo>
                <a:lnTo>
                  <a:pt x="61178" y="34559"/>
                </a:lnTo>
                <a:close/>
                <a:moveTo>
                  <a:pt x="56574" y="32858"/>
                </a:moveTo>
                <a:lnTo>
                  <a:pt x="56574" y="34893"/>
                </a:lnTo>
                <a:lnTo>
                  <a:pt x="50837" y="34893"/>
                </a:lnTo>
                <a:lnTo>
                  <a:pt x="47134" y="31190"/>
                </a:lnTo>
                <a:lnTo>
                  <a:pt x="54873" y="31190"/>
                </a:lnTo>
                <a:close/>
                <a:moveTo>
                  <a:pt x="41497" y="34893"/>
                </a:moveTo>
                <a:lnTo>
                  <a:pt x="35793" y="34893"/>
                </a:lnTo>
                <a:lnTo>
                  <a:pt x="35793" y="32858"/>
                </a:lnTo>
                <a:lnTo>
                  <a:pt x="37461" y="31190"/>
                </a:lnTo>
                <a:lnTo>
                  <a:pt x="45233" y="31190"/>
                </a:lnTo>
                <a:close/>
                <a:moveTo>
                  <a:pt x="33291" y="33725"/>
                </a:moveTo>
                <a:lnTo>
                  <a:pt x="34592" y="34993"/>
                </a:lnTo>
                <a:lnTo>
                  <a:pt x="32691" y="34993"/>
                </a:lnTo>
                <a:lnTo>
                  <a:pt x="32424" y="35126"/>
                </a:lnTo>
                <a:lnTo>
                  <a:pt x="31189" y="36360"/>
                </a:lnTo>
                <a:lnTo>
                  <a:pt x="31189" y="34559"/>
                </a:lnTo>
                <a:lnTo>
                  <a:pt x="31990" y="33725"/>
                </a:lnTo>
                <a:lnTo>
                  <a:pt x="33291" y="33725"/>
                </a:lnTo>
                <a:close/>
                <a:moveTo>
                  <a:pt x="30389" y="57809"/>
                </a:moveTo>
                <a:lnTo>
                  <a:pt x="29555" y="58643"/>
                </a:lnTo>
                <a:lnTo>
                  <a:pt x="28254" y="58643"/>
                </a:lnTo>
                <a:lnTo>
                  <a:pt x="26986" y="57375"/>
                </a:lnTo>
                <a:lnTo>
                  <a:pt x="28854" y="57375"/>
                </a:lnTo>
                <a:lnTo>
                  <a:pt x="29155" y="57242"/>
                </a:lnTo>
                <a:lnTo>
                  <a:pt x="30389" y="56008"/>
                </a:lnTo>
                <a:lnTo>
                  <a:pt x="30389" y="57809"/>
                </a:lnTo>
                <a:close/>
                <a:moveTo>
                  <a:pt x="28521" y="60811"/>
                </a:moveTo>
                <a:lnTo>
                  <a:pt x="28621" y="60511"/>
                </a:lnTo>
                <a:lnTo>
                  <a:pt x="28621" y="59443"/>
                </a:lnTo>
                <a:lnTo>
                  <a:pt x="29889" y="59443"/>
                </a:lnTo>
                <a:lnTo>
                  <a:pt x="30789" y="58543"/>
                </a:lnTo>
                <a:lnTo>
                  <a:pt x="31656" y="59443"/>
                </a:lnTo>
                <a:lnTo>
                  <a:pt x="32924" y="59443"/>
                </a:lnTo>
                <a:lnTo>
                  <a:pt x="32924" y="60511"/>
                </a:lnTo>
                <a:lnTo>
                  <a:pt x="33057" y="60811"/>
                </a:lnTo>
                <a:lnTo>
                  <a:pt x="33825" y="61578"/>
                </a:lnTo>
                <a:lnTo>
                  <a:pt x="33057" y="62346"/>
                </a:lnTo>
                <a:lnTo>
                  <a:pt x="32924" y="62612"/>
                </a:lnTo>
                <a:lnTo>
                  <a:pt x="32924" y="63713"/>
                </a:lnTo>
                <a:lnTo>
                  <a:pt x="31656" y="63713"/>
                </a:lnTo>
                <a:lnTo>
                  <a:pt x="30789" y="64614"/>
                </a:lnTo>
                <a:lnTo>
                  <a:pt x="29889" y="63713"/>
                </a:lnTo>
                <a:lnTo>
                  <a:pt x="28621" y="63713"/>
                </a:lnTo>
                <a:lnTo>
                  <a:pt x="28621" y="62612"/>
                </a:lnTo>
                <a:lnTo>
                  <a:pt x="28521" y="62346"/>
                </a:lnTo>
                <a:lnTo>
                  <a:pt x="27754" y="61578"/>
                </a:lnTo>
                <a:close/>
                <a:moveTo>
                  <a:pt x="28254" y="64514"/>
                </a:moveTo>
                <a:lnTo>
                  <a:pt x="29555" y="64514"/>
                </a:lnTo>
                <a:lnTo>
                  <a:pt x="30389" y="65348"/>
                </a:lnTo>
                <a:lnTo>
                  <a:pt x="30389" y="67149"/>
                </a:lnTo>
                <a:lnTo>
                  <a:pt x="29155" y="65915"/>
                </a:lnTo>
                <a:lnTo>
                  <a:pt x="28854" y="65781"/>
                </a:lnTo>
                <a:lnTo>
                  <a:pt x="26986" y="65781"/>
                </a:lnTo>
                <a:close/>
                <a:moveTo>
                  <a:pt x="31189" y="86796"/>
                </a:moveTo>
                <a:lnTo>
                  <a:pt x="32424" y="88031"/>
                </a:lnTo>
                <a:lnTo>
                  <a:pt x="32691" y="88164"/>
                </a:lnTo>
                <a:lnTo>
                  <a:pt x="34592" y="88164"/>
                </a:lnTo>
                <a:lnTo>
                  <a:pt x="33291" y="89432"/>
                </a:lnTo>
                <a:lnTo>
                  <a:pt x="31990" y="89432"/>
                </a:lnTo>
                <a:lnTo>
                  <a:pt x="31189" y="88631"/>
                </a:lnTo>
                <a:lnTo>
                  <a:pt x="31189" y="86796"/>
                </a:lnTo>
                <a:close/>
                <a:moveTo>
                  <a:pt x="35793" y="90299"/>
                </a:moveTo>
                <a:lnTo>
                  <a:pt x="35793" y="88264"/>
                </a:lnTo>
                <a:lnTo>
                  <a:pt x="41497" y="88264"/>
                </a:lnTo>
                <a:lnTo>
                  <a:pt x="45233" y="91967"/>
                </a:lnTo>
                <a:lnTo>
                  <a:pt x="37461" y="91967"/>
                </a:lnTo>
                <a:close/>
                <a:moveTo>
                  <a:pt x="50837" y="88264"/>
                </a:moveTo>
                <a:lnTo>
                  <a:pt x="56574" y="88264"/>
                </a:lnTo>
                <a:lnTo>
                  <a:pt x="56574" y="90299"/>
                </a:lnTo>
                <a:lnTo>
                  <a:pt x="54873" y="91967"/>
                </a:lnTo>
                <a:lnTo>
                  <a:pt x="47134" y="91967"/>
                </a:lnTo>
                <a:close/>
                <a:moveTo>
                  <a:pt x="59043" y="89432"/>
                </a:moveTo>
                <a:lnTo>
                  <a:pt x="57775" y="88164"/>
                </a:lnTo>
                <a:lnTo>
                  <a:pt x="59676" y="88164"/>
                </a:lnTo>
                <a:lnTo>
                  <a:pt x="59943" y="88031"/>
                </a:lnTo>
                <a:lnTo>
                  <a:pt x="61178" y="86796"/>
                </a:lnTo>
                <a:lnTo>
                  <a:pt x="61178" y="88598"/>
                </a:lnTo>
                <a:lnTo>
                  <a:pt x="60344" y="89432"/>
                </a:lnTo>
                <a:lnTo>
                  <a:pt x="59043" y="89432"/>
                </a:lnTo>
                <a:close/>
                <a:moveTo>
                  <a:pt x="61978" y="86796"/>
                </a:moveTo>
                <a:lnTo>
                  <a:pt x="63212" y="88031"/>
                </a:lnTo>
                <a:lnTo>
                  <a:pt x="63479" y="88164"/>
                </a:lnTo>
                <a:lnTo>
                  <a:pt x="65381" y="88164"/>
                </a:lnTo>
                <a:lnTo>
                  <a:pt x="64080" y="89432"/>
                </a:lnTo>
                <a:lnTo>
                  <a:pt x="62779" y="89432"/>
                </a:lnTo>
                <a:lnTo>
                  <a:pt x="61978" y="88631"/>
                </a:lnTo>
                <a:close/>
                <a:moveTo>
                  <a:pt x="66581" y="90299"/>
                </a:moveTo>
                <a:lnTo>
                  <a:pt x="66581" y="88264"/>
                </a:lnTo>
                <a:lnTo>
                  <a:pt x="72285" y="88264"/>
                </a:lnTo>
                <a:lnTo>
                  <a:pt x="76021" y="91967"/>
                </a:lnTo>
                <a:lnTo>
                  <a:pt x="68249" y="91967"/>
                </a:lnTo>
                <a:close/>
                <a:moveTo>
                  <a:pt x="81659" y="88264"/>
                </a:moveTo>
                <a:lnTo>
                  <a:pt x="87363" y="88264"/>
                </a:lnTo>
                <a:lnTo>
                  <a:pt x="87363" y="90299"/>
                </a:lnTo>
                <a:lnTo>
                  <a:pt x="85662" y="91967"/>
                </a:lnTo>
                <a:lnTo>
                  <a:pt x="77923" y="91967"/>
                </a:lnTo>
                <a:close/>
                <a:moveTo>
                  <a:pt x="89831" y="89432"/>
                </a:moveTo>
                <a:lnTo>
                  <a:pt x="88564" y="88164"/>
                </a:lnTo>
                <a:lnTo>
                  <a:pt x="90465" y="88164"/>
                </a:lnTo>
                <a:lnTo>
                  <a:pt x="90732" y="88031"/>
                </a:lnTo>
                <a:lnTo>
                  <a:pt x="91966" y="86796"/>
                </a:lnTo>
                <a:lnTo>
                  <a:pt x="91966" y="88598"/>
                </a:lnTo>
                <a:lnTo>
                  <a:pt x="91132" y="89432"/>
                </a:lnTo>
                <a:lnTo>
                  <a:pt x="89831" y="89432"/>
                </a:lnTo>
                <a:close/>
                <a:moveTo>
                  <a:pt x="92767" y="86796"/>
                </a:moveTo>
                <a:lnTo>
                  <a:pt x="94001" y="88031"/>
                </a:lnTo>
                <a:lnTo>
                  <a:pt x="94268" y="88164"/>
                </a:lnTo>
                <a:lnTo>
                  <a:pt x="96169" y="88164"/>
                </a:lnTo>
                <a:lnTo>
                  <a:pt x="94868" y="89432"/>
                </a:lnTo>
                <a:lnTo>
                  <a:pt x="93567" y="89432"/>
                </a:lnTo>
                <a:lnTo>
                  <a:pt x="92767" y="88631"/>
                </a:lnTo>
                <a:lnTo>
                  <a:pt x="92767" y="86796"/>
                </a:lnTo>
                <a:close/>
                <a:moveTo>
                  <a:pt x="97370" y="90299"/>
                </a:moveTo>
                <a:lnTo>
                  <a:pt x="97370" y="88264"/>
                </a:lnTo>
                <a:lnTo>
                  <a:pt x="103074" y="88264"/>
                </a:lnTo>
                <a:lnTo>
                  <a:pt x="106810" y="91967"/>
                </a:lnTo>
                <a:lnTo>
                  <a:pt x="99071" y="91967"/>
                </a:lnTo>
                <a:close/>
                <a:moveTo>
                  <a:pt x="112447" y="88264"/>
                </a:moveTo>
                <a:lnTo>
                  <a:pt x="118152" y="88264"/>
                </a:lnTo>
                <a:lnTo>
                  <a:pt x="118152" y="90299"/>
                </a:lnTo>
                <a:lnTo>
                  <a:pt x="116450" y="91967"/>
                </a:lnTo>
                <a:lnTo>
                  <a:pt x="108711" y="91967"/>
                </a:lnTo>
                <a:close/>
                <a:moveTo>
                  <a:pt x="120653" y="89432"/>
                </a:moveTo>
                <a:lnTo>
                  <a:pt x="119352" y="88164"/>
                </a:lnTo>
                <a:lnTo>
                  <a:pt x="121254" y="88164"/>
                </a:lnTo>
                <a:lnTo>
                  <a:pt x="121521" y="88031"/>
                </a:lnTo>
                <a:lnTo>
                  <a:pt x="122755" y="86796"/>
                </a:lnTo>
                <a:lnTo>
                  <a:pt x="122755" y="88598"/>
                </a:lnTo>
                <a:lnTo>
                  <a:pt x="121954" y="89432"/>
                </a:lnTo>
                <a:lnTo>
                  <a:pt x="120653" y="89432"/>
                </a:lnTo>
                <a:close/>
                <a:moveTo>
                  <a:pt x="123555" y="86796"/>
                </a:moveTo>
                <a:lnTo>
                  <a:pt x="124790" y="88031"/>
                </a:lnTo>
                <a:lnTo>
                  <a:pt x="125056" y="88164"/>
                </a:lnTo>
                <a:lnTo>
                  <a:pt x="126958" y="88164"/>
                </a:lnTo>
                <a:lnTo>
                  <a:pt x="125657" y="89432"/>
                </a:lnTo>
                <a:lnTo>
                  <a:pt x="124356" y="89432"/>
                </a:lnTo>
                <a:lnTo>
                  <a:pt x="123555" y="88631"/>
                </a:lnTo>
                <a:lnTo>
                  <a:pt x="123555" y="86796"/>
                </a:lnTo>
                <a:close/>
                <a:moveTo>
                  <a:pt x="128159" y="90299"/>
                </a:moveTo>
                <a:lnTo>
                  <a:pt x="128159" y="88264"/>
                </a:lnTo>
                <a:lnTo>
                  <a:pt x="133863" y="88264"/>
                </a:lnTo>
                <a:lnTo>
                  <a:pt x="137599" y="91967"/>
                </a:lnTo>
                <a:lnTo>
                  <a:pt x="129860" y="91967"/>
                </a:lnTo>
                <a:close/>
                <a:moveTo>
                  <a:pt x="143236" y="88264"/>
                </a:moveTo>
                <a:lnTo>
                  <a:pt x="148940" y="88264"/>
                </a:lnTo>
                <a:lnTo>
                  <a:pt x="148940" y="90299"/>
                </a:lnTo>
                <a:lnTo>
                  <a:pt x="147272" y="91967"/>
                </a:lnTo>
                <a:lnTo>
                  <a:pt x="139500" y="91967"/>
                </a:lnTo>
                <a:close/>
                <a:moveTo>
                  <a:pt x="151442" y="89432"/>
                </a:moveTo>
                <a:lnTo>
                  <a:pt x="150141" y="88164"/>
                </a:lnTo>
                <a:lnTo>
                  <a:pt x="152042" y="88164"/>
                </a:lnTo>
                <a:lnTo>
                  <a:pt x="152309" y="88031"/>
                </a:lnTo>
                <a:lnTo>
                  <a:pt x="153543" y="86796"/>
                </a:lnTo>
                <a:lnTo>
                  <a:pt x="153543" y="88598"/>
                </a:lnTo>
                <a:lnTo>
                  <a:pt x="152743" y="89432"/>
                </a:lnTo>
                <a:lnTo>
                  <a:pt x="151442" y="89432"/>
                </a:lnTo>
                <a:close/>
                <a:moveTo>
                  <a:pt x="154344" y="86796"/>
                </a:moveTo>
                <a:lnTo>
                  <a:pt x="155578" y="88031"/>
                </a:lnTo>
                <a:lnTo>
                  <a:pt x="155845" y="88164"/>
                </a:lnTo>
                <a:lnTo>
                  <a:pt x="157746" y="88164"/>
                </a:lnTo>
                <a:lnTo>
                  <a:pt x="156479" y="89432"/>
                </a:lnTo>
                <a:lnTo>
                  <a:pt x="155178" y="89432"/>
                </a:lnTo>
                <a:lnTo>
                  <a:pt x="154344" y="88631"/>
                </a:lnTo>
                <a:close/>
                <a:moveTo>
                  <a:pt x="158947" y="90299"/>
                </a:moveTo>
                <a:lnTo>
                  <a:pt x="158947" y="88264"/>
                </a:lnTo>
                <a:lnTo>
                  <a:pt x="164685" y="88264"/>
                </a:lnTo>
                <a:lnTo>
                  <a:pt x="168387" y="91967"/>
                </a:lnTo>
                <a:lnTo>
                  <a:pt x="160649" y="91967"/>
                </a:lnTo>
                <a:close/>
                <a:moveTo>
                  <a:pt x="174025" y="88264"/>
                </a:moveTo>
                <a:lnTo>
                  <a:pt x="179729" y="88264"/>
                </a:lnTo>
                <a:lnTo>
                  <a:pt x="179729" y="90299"/>
                </a:lnTo>
                <a:lnTo>
                  <a:pt x="178061" y="91967"/>
                </a:lnTo>
                <a:lnTo>
                  <a:pt x="170289" y="91967"/>
                </a:lnTo>
                <a:close/>
                <a:moveTo>
                  <a:pt x="182231" y="89432"/>
                </a:moveTo>
                <a:lnTo>
                  <a:pt x="180930" y="88164"/>
                </a:lnTo>
                <a:lnTo>
                  <a:pt x="182831" y="88164"/>
                </a:lnTo>
                <a:lnTo>
                  <a:pt x="183098" y="88031"/>
                </a:lnTo>
                <a:lnTo>
                  <a:pt x="184332" y="86796"/>
                </a:lnTo>
                <a:lnTo>
                  <a:pt x="184332" y="88598"/>
                </a:lnTo>
                <a:lnTo>
                  <a:pt x="183532" y="89432"/>
                </a:lnTo>
                <a:lnTo>
                  <a:pt x="182231" y="89432"/>
                </a:lnTo>
                <a:close/>
                <a:moveTo>
                  <a:pt x="185133" y="86796"/>
                </a:moveTo>
                <a:lnTo>
                  <a:pt x="186367" y="88031"/>
                </a:lnTo>
                <a:lnTo>
                  <a:pt x="186667" y="88164"/>
                </a:lnTo>
                <a:lnTo>
                  <a:pt x="188535" y="88164"/>
                </a:lnTo>
                <a:lnTo>
                  <a:pt x="187268" y="89432"/>
                </a:lnTo>
                <a:lnTo>
                  <a:pt x="185967" y="89432"/>
                </a:lnTo>
                <a:lnTo>
                  <a:pt x="185133" y="88631"/>
                </a:lnTo>
                <a:close/>
                <a:moveTo>
                  <a:pt x="189736" y="90299"/>
                </a:moveTo>
                <a:lnTo>
                  <a:pt x="189736" y="88264"/>
                </a:lnTo>
                <a:lnTo>
                  <a:pt x="195473" y="88264"/>
                </a:lnTo>
                <a:lnTo>
                  <a:pt x="199176" y="91967"/>
                </a:lnTo>
                <a:lnTo>
                  <a:pt x="191437" y="91967"/>
                </a:lnTo>
                <a:close/>
                <a:moveTo>
                  <a:pt x="204813" y="88264"/>
                </a:moveTo>
                <a:lnTo>
                  <a:pt x="210518" y="88264"/>
                </a:lnTo>
                <a:lnTo>
                  <a:pt x="210518" y="90299"/>
                </a:lnTo>
                <a:lnTo>
                  <a:pt x="208850" y="91967"/>
                </a:lnTo>
                <a:lnTo>
                  <a:pt x="201077" y="91967"/>
                </a:lnTo>
                <a:close/>
                <a:moveTo>
                  <a:pt x="213019" y="89432"/>
                </a:moveTo>
                <a:lnTo>
                  <a:pt x="211718" y="88164"/>
                </a:lnTo>
                <a:lnTo>
                  <a:pt x="213620" y="88164"/>
                </a:lnTo>
                <a:lnTo>
                  <a:pt x="213887" y="88031"/>
                </a:lnTo>
                <a:lnTo>
                  <a:pt x="215121" y="86796"/>
                </a:lnTo>
                <a:lnTo>
                  <a:pt x="215121" y="88598"/>
                </a:lnTo>
                <a:lnTo>
                  <a:pt x="214320" y="89432"/>
                </a:lnTo>
                <a:lnTo>
                  <a:pt x="213019" y="89432"/>
                </a:lnTo>
                <a:close/>
                <a:moveTo>
                  <a:pt x="215921" y="65348"/>
                </a:moveTo>
                <a:lnTo>
                  <a:pt x="216755" y="64514"/>
                </a:lnTo>
                <a:lnTo>
                  <a:pt x="218056" y="64514"/>
                </a:lnTo>
                <a:lnTo>
                  <a:pt x="219324" y="65815"/>
                </a:lnTo>
                <a:lnTo>
                  <a:pt x="217456" y="65815"/>
                </a:lnTo>
                <a:lnTo>
                  <a:pt x="217156" y="65915"/>
                </a:lnTo>
                <a:lnTo>
                  <a:pt x="215921" y="67149"/>
                </a:lnTo>
                <a:close/>
                <a:moveTo>
                  <a:pt x="217789" y="62346"/>
                </a:moveTo>
                <a:lnTo>
                  <a:pt x="217689" y="62646"/>
                </a:lnTo>
                <a:lnTo>
                  <a:pt x="217689" y="63713"/>
                </a:lnTo>
                <a:lnTo>
                  <a:pt x="216422" y="63713"/>
                </a:lnTo>
                <a:lnTo>
                  <a:pt x="215521" y="64614"/>
                </a:lnTo>
                <a:lnTo>
                  <a:pt x="214654" y="63713"/>
                </a:lnTo>
                <a:lnTo>
                  <a:pt x="213386" y="63713"/>
                </a:lnTo>
                <a:lnTo>
                  <a:pt x="213386" y="62646"/>
                </a:lnTo>
                <a:lnTo>
                  <a:pt x="213286" y="62346"/>
                </a:lnTo>
                <a:lnTo>
                  <a:pt x="212486" y="61578"/>
                </a:lnTo>
                <a:lnTo>
                  <a:pt x="213286" y="60811"/>
                </a:lnTo>
                <a:lnTo>
                  <a:pt x="213386" y="60544"/>
                </a:lnTo>
                <a:lnTo>
                  <a:pt x="213386" y="59443"/>
                </a:lnTo>
                <a:lnTo>
                  <a:pt x="214654" y="59443"/>
                </a:lnTo>
                <a:lnTo>
                  <a:pt x="215521" y="58543"/>
                </a:lnTo>
                <a:lnTo>
                  <a:pt x="216422" y="59443"/>
                </a:lnTo>
                <a:lnTo>
                  <a:pt x="217689" y="59443"/>
                </a:lnTo>
                <a:lnTo>
                  <a:pt x="217689" y="60544"/>
                </a:lnTo>
                <a:lnTo>
                  <a:pt x="217789" y="60811"/>
                </a:lnTo>
                <a:lnTo>
                  <a:pt x="218557" y="61578"/>
                </a:lnTo>
                <a:close/>
                <a:moveTo>
                  <a:pt x="218056" y="58643"/>
                </a:moveTo>
                <a:lnTo>
                  <a:pt x="216755" y="58643"/>
                </a:lnTo>
                <a:lnTo>
                  <a:pt x="215921" y="57809"/>
                </a:lnTo>
                <a:lnTo>
                  <a:pt x="215921" y="56008"/>
                </a:lnTo>
                <a:lnTo>
                  <a:pt x="217156" y="57242"/>
                </a:lnTo>
                <a:lnTo>
                  <a:pt x="217456" y="57375"/>
                </a:lnTo>
                <a:lnTo>
                  <a:pt x="219324" y="57375"/>
                </a:lnTo>
                <a:close/>
                <a:moveTo>
                  <a:pt x="215921" y="34559"/>
                </a:moveTo>
                <a:lnTo>
                  <a:pt x="216755" y="33725"/>
                </a:lnTo>
                <a:lnTo>
                  <a:pt x="218056" y="33725"/>
                </a:lnTo>
                <a:lnTo>
                  <a:pt x="219324" y="34993"/>
                </a:lnTo>
                <a:lnTo>
                  <a:pt x="217456" y="34993"/>
                </a:lnTo>
                <a:lnTo>
                  <a:pt x="217156" y="35126"/>
                </a:lnTo>
                <a:lnTo>
                  <a:pt x="215921" y="36360"/>
                </a:lnTo>
                <a:close/>
                <a:moveTo>
                  <a:pt x="27020" y="31190"/>
                </a:moveTo>
                <a:lnTo>
                  <a:pt x="27854" y="31990"/>
                </a:lnTo>
                <a:lnTo>
                  <a:pt x="27854" y="33291"/>
                </a:lnTo>
                <a:lnTo>
                  <a:pt x="26553" y="34592"/>
                </a:lnTo>
                <a:lnTo>
                  <a:pt x="26553" y="32524"/>
                </a:lnTo>
                <a:lnTo>
                  <a:pt x="25219" y="31190"/>
                </a:lnTo>
                <a:lnTo>
                  <a:pt x="27020" y="31190"/>
                </a:lnTo>
                <a:close/>
                <a:moveTo>
                  <a:pt x="26653" y="35793"/>
                </a:moveTo>
                <a:lnTo>
                  <a:pt x="28721" y="35793"/>
                </a:lnTo>
                <a:lnTo>
                  <a:pt x="30389" y="37494"/>
                </a:lnTo>
                <a:lnTo>
                  <a:pt x="30389" y="45233"/>
                </a:lnTo>
                <a:lnTo>
                  <a:pt x="26653" y="41497"/>
                </a:lnTo>
                <a:lnTo>
                  <a:pt x="26653" y="35793"/>
                </a:lnTo>
                <a:close/>
                <a:moveTo>
                  <a:pt x="30389" y="54874"/>
                </a:moveTo>
                <a:lnTo>
                  <a:pt x="28721" y="56575"/>
                </a:lnTo>
                <a:lnTo>
                  <a:pt x="26653" y="56575"/>
                </a:lnTo>
                <a:lnTo>
                  <a:pt x="26653" y="50871"/>
                </a:lnTo>
                <a:lnTo>
                  <a:pt x="30389" y="47135"/>
                </a:lnTo>
                <a:lnTo>
                  <a:pt x="30389" y="54874"/>
                </a:lnTo>
                <a:close/>
                <a:moveTo>
                  <a:pt x="26553" y="57776"/>
                </a:moveTo>
                <a:lnTo>
                  <a:pt x="27854" y="59077"/>
                </a:lnTo>
                <a:lnTo>
                  <a:pt x="27854" y="60377"/>
                </a:lnTo>
                <a:lnTo>
                  <a:pt x="27020" y="61178"/>
                </a:lnTo>
                <a:lnTo>
                  <a:pt x="25219" y="61178"/>
                </a:lnTo>
                <a:lnTo>
                  <a:pt x="26553" y="59844"/>
                </a:lnTo>
                <a:lnTo>
                  <a:pt x="26553" y="57776"/>
                </a:lnTo>
                <a:close/>
                <a:moveTo>
                  <a:pt x="27020" y="61979"/>
                </a:moveTo>
                <a:lnTo>
                  <a:pt x="27854" y="62813"/>
                </a:lnTo>
                <a:lnTo>
                  <a:pt x="27854" y="64113"/>
                </a:lnTo>
                <a:lnTo>
                  <a:pt x="26553" y="65381"/>
                </a:lnTo>
                <a:lnTo>
                  <a:pt x="26553" y="63346"/>
                </a:lnTo>
                <a:lnTo>
                  <a:pt x="25185" y="61979"/>
                </a:lnTo>
                <a:lnTo>
                  <a:pt x="27020" y="61979"/>
                </a:lnTo>
                <a:close/>
                <a:moveTo>
                  <a:pt x="26653" y="66582"/>
                </a:moveTo>
                <a:lnTo>
                  <a:pt x="28721" y="66582"/>
                </a:lnTo>
                <a:lnTo>
                  <a:pt x="30389" y="68283"/>
                </a:lnTo>
                <a:lnTo>
                  <a:pt x="30389" y="76022"/>
                </a:lnTo>
                <a:lnTo>
                  <a:pt x="26653" y="72286"/>
                </a:lnTo>
                <a:lnTo>
                  <a:pt x="26653" y="66582"/>
                </a:lnTo>
                <a:close/>
                <a:moveTo>
                  <a:pt x="30389" y="85696"/>
                </a:moveTo>
                <a:lnTo>
                  <a:pt x="28721" y="87363"/>
                </a:lnTo>
                <a:lnTo>
                  <a:pt x="26653" y="87363"/>
                </a:lnTo>
                <a:lnTo>
                  <a:pt x="26653" y="81659"/>
                </a:lnTo>
                <a:lnTo>
                  <a:pt x="30389" y="77923"/>
                </a:lnTo>
                <a:lnTo>
                  <a:pt x="30389" y="85696"/>
                </a:lnTo>
                <a:close/>
                <a:moveTo>
                  <a:pt x="26553" y="88564"/>
                </a:moveTo>
                <a:lnTo>
                  <a:pt x="27854" y="89865"/>
                </a:lnTo>
                <a:lnTo>
                  <a:pt x="27854" y="91166"/>
                </a:lnTo>
                <a:lnTo>
                  <a:pt x="27020" y="91967"/>
                </a:lnTo>
                <a:lnTo>
                  <a:pt x="25219" y="91967"/>
                </a:lnTo>
                <a:lnTo>
                  <a:pt x="26553" y="90632"/>
                </a:lnTo>
                <a:lnTo>
                  <a:pt x="26553" y="88564"/>
                </a:lnTo>
                <a:close/>
                <a:moveTo>
                  <a:pt x="219290" y="91967"/>
                </a:moveTo>
                <a:lnTo>
                  <a:pt x="218457" y="91166"/>
                </a:lnTo>
                <a:lnTo>
                  <a:pt x="218457" y="89865"/>
                </a:lnTo>
                <a:lnTo>
                  <a:pt x="219757" y="88564"/>
                </a:lnTo>
                <a:lnTo>
                  <a:pt x="219757" y="90632"/>
                </a:lnTo>
                <a:lnTo>
                  <a:pt x="221092" y="91967"/>
                </a:lnTo>
                <a:lnTo>
                  <a:pt x="219290" y="91967"/>
                </a:lnTo>
                <a:close/>
                <a:moveTo>
                  <a:pt x="219657" y="87363"/>
                </a:moveTo>
                <a:lnTo>
                  <a:pt x="217623" y="87363"/>
                </a:lnTo>
                <a:lnTo>
                  <a:pt x="215921" y="85696"/>
                </a:lnTo>
                <a:lnTo>
                  <a:pt x="215921" y="77923"/>
                </a:lnTo>
                <a:lnTo>
                  <a:pt x="219657" y="81659"/>
                </a:lnTo>
                <a:lnTo>
                  <a:pt x="219657" y="87363"/>
                </a:lnTo>
                <a:close/>
                <a:moveTo>
                  <a:pt x="215921" y="68283"/>
                </a:moveTo>
                <a:lnTo>
                  <a:pt x="217623" y="66582"/>
                </a:lnTo>
                <a:lnTo>
                  <a:pt x="219657" y="66582"/>
                </a:lnTo>
                <a:lnTo>
                  <a:pt x="219657" y="72286"/>
                </a:lnTo>
                <a:lnTo>
                  <a:pt x="215921" y="76022"/>
                </a:lnTo>
                <a:lnTo>
                  <a:pt x="215921" y="68283"/>
                </a:lnTo>
                <a:close/>
                <a:moveTo>
                  <a:pt x="219757" y="65381"/>
                </a:moveTo>
                <a:lnTo>
                  <a:pt x="218457" y="64080"/>
                </a:lnTo>
                <a:lnTo>
                  <a:pt x="218457" y="62779"/>
                </a:lnTo>
                <a:lnTo>
                  <a:pt x="219290" y="61979"/>
                </a:lnTo>
                <a:lnTo>
                  <a:pt x="221092" y="61979"/>
                </a:lnTo>
                <a:lnTo>
                  <a:pt x="219757" y="63313"/>
                </a:lnTo>
                <a:lnTo>
                  <a:pt x="219757" y="65381"/>
                </a:lnTo>
                <a:close/>
                <a:moveTo>
                  <a:pt x="219290" y="61178"/>
                </a:moveTo>
                <a:lnTo>
                  <a:pt x="218457" y="60377"/>
                </a:lnTo>
                <a:lnTo>
                  <a:pt x="218457" y="59077"/>
                </a:lnTo>
                <a:lnTo>
                  <a:pt x="219757" y="57776"/>
                </a:lnTo>
                <a:lnTo>
                  <a:pt x="219757" y="59844"/>
                </a:lnTo>
                <a:lnTo>
                  <a:pt x="221092" y="61178"/>
                </a:lnTo>
                <a:lnTo>
                  <a:pt x="219290" y="61178"/>
                </a:lnTo>
                <a:close/>
                <a:moveTo>
                  <a:pt x="219657" y="56575"/>
                </a:moveTo>
                <a:lnTo>
                  <a:pt x="217623" y="56575"/>
                </a:lnTo>
                <a:lnTo>
                  <a:pt x="215921" y="54874"/>
                </a:lnTo>
                <a:lnTo>
                  <a:pt x="215921" y="47135"/>
                </a:lnTo>
                <a:lnTo>
                  <a:pt x="219657" y="50871"/>
                </a:lnTo>
                <a:lnTo>
                  <a:pt x="219657" y="56575"/>
                </a:lnTo>
                <a:close/>
                <a:moveTo>
                  <a:pt x="215921" y="37494"/>
                </a:moveTo>
                <a:lnTo>
                  <a:pt x="217623" y="35793"/>
                </a:lnTo>
                <a:lnTo>
                  <a:pt x="219657" y="35793"/>
                </a:lnTo>
                <a:lnTo>
                  <a:pt x="219657" y="41497"/>
                </a:lnTo>
                <a:lnTo>
                  <a:pt x="215921" y="45233"/>
                </a:lnTo>
                <a:lnTo>
                  <a:pt x="215921" y="37494"/>
                </a:lnTo>
                <a:close/>
                <a:moveTo>
                  <a:pt x="219757" y="34592"/>
                </a:moveTo>
                <a:lnTo>
                  <a:pt x="218457" y="33291"/>
                </a:lnTo>
                <a:lnTo>
                  <a:pt x="218457" y="31990"/>
                </a:lnTo>
                <a:lnTo>
                  <a:pt x="219290" y="31190"/>
                </a:lnTo>
                <a:lnTo>
                  <a:pt x="221092" y="31190"/>
                </a:lnTo>
                <a:lnTo>
                  <a:pt x="219757" y="32524"/>
                </a:lnTo>
                <a:lnTo>
                  <a:pt x="219757" y="34592"/>
                </a:lnTo>
                <a:close/>
                <a:moveTo>
                  <a:pt x="219290" y="30389"/>
                </a:moveTo>
                <a:lnTo>
                  <a:pt x="218457" y="29555"/>
                </a:lnTo>
                <a:lnTo>
                  <a:pt x="218457" y="28254"/>
                </a:lnTo>
                <a:lnTo>
                  <a:pt x="219757" y="26987"/>
                </a:lnTo>
                <a:lnTo>
                  <a:pt x="219757" y="29022"/>
                </a:lnTo>
                <a:lnTo>
                  <a:pt x="221092" y="30389"/>
                </a:lnTo>
                <a:lnTo>
                  <a:pt x="219290" y="30389"/>
                </a:lnTo>
                <a:close/>
                <a:moveTo>
                  <a:pt x="218056" y="27854"/>
                </a:moveTo>
                <a:lnTo>
                  <a:pt x="216755" y="27854"/>
                </a:lnTo>
                <a:lnTo>
                  <a:pt x="215921" y="27020"/>
                </a:lnTo>
                <a:lnTo>
                  <a:pt x="215921" y="25219"/>
                </a:lnTo>
                <a:lnTo>
                  <a:pt x="217156" y="26453"/>
                </a:lnTo>
                <a:lnTo>
                  <a:pt x="217456" y="26553"/>
                </a:lnTo>
                <a:lnTo>
                  <a:pt x="219324" y="26553"/>
                </a:lnTo>
                <a:close/>
                <a:moveTo>
                  <a:pt x="215121" y="27020"/>
                </a:moveTo>
                <a:lnTo>
                  <a:pt x="214320" y="27854"/>
                </a:lnTo>
                <a:lnTo>
                  <a:pt x="213019" y="27854"/>
                </a:lnTo>
                <a:lnTo>
                  <a:pt x="211718" y="26553"/>
                </a:lnTo>
                <a:lnTo>
                  <a:pt x="213620" y="26553"/>
                </a:lnTo>
                <a:lnTo>
                  <a:pt x="213887" y="26453"/>
                </a:lnTo>
                <a:lnTo>
                  <a:pt x="215121" y="25219"/>
                </a:lnTo>
                <a:close/>
                <a:moveTo>
                  <a:pt x="210518" y="28721"/>
                </a:moveTo>
                <a:lnTo>
                  <a:pt x="208850" y="30389"/>
                </a:lnTo>
                <a:lnTo>
                  <a:pt x="201077" y="30389"/>
                </a:lnTo>
                <a:lnTo>
                  <a:pt x="204813" y="26687"/>
                </a:lnTo>
                <a:lnTo>
                  <a:pt x="210518" y="26687"/>
                </a:lnTo>
                <a:lnTo>
                  <a:pt x="210518" y="28721"/>
                </a:lnTo>
                <a:close/>
                <a:moveTo>
                  <a:pt x="191437" y="30389"/>
                </a:moveTo>
                <a:lnTo>
                  <a:pt x="189736" y="28721"/>
                </a:lnTo>
                <a:lnTo>
                  <a:pt x="189736" y="26687"/>
                </a:lnTo>
                <a:lnTo>
                  <a:pt x="195473" y="26687"/>
                </a:lnTo>
                <a:lnTo>
                  <a:pt x="199176" y="30389"/>
                </a:lnTo>
                <a:lnTo>
                  <a:pt x="191437" y="30389"/>
                </a:lnTo>
                <a:close/>
                <a:moveTo>
                  <a:pt x="187268" y="27854"/>
                </a:moveTo>
                <a:lnTo>
                  <a:pt x="185967" y="27854"/>
                </a:lnTo>
                <a:lnTo>
                  <a:pt x="185133" y="27020"/>
                </a:lnTo>
                <a:lnTo>
                  <a:pt x="185133" y="25219"/>
                </a:lnTo>
                <a:lnTo>
                  <a:pt x="186367" y="26453"/>
                </a:lnTo>
                <a:lnTo>
                  <a:pt x="186667" y="26553"/>
                </a:lnTo>
                <a:lnTo>
                  <a:pt x="188535" y="26553"/>
                </a:lnTo>
                <a:close/>
                <a:moveTo>
                  <a:pt x="184332" y="27020"/>
                </a:moveTo>
                <a:lnTo>
                  <a:pt x="183532" y="27854"/>
                </a:lnTo>
                <a:lnTo>
                  <a:pt x="182231" y="27854"/>
                </a:lnTo>
                <a:lnTo>
                  <a:pt x="180930" y="26553"/>
                </a:lnTo>
                <a:lnTo>
                  <a:pt x="182831" y="26553"/>
                </a:lnTo>
                <a:lnTo>
                  <a:pt x="183098" y="26453"/>
                </a:lnTo>
                <a:lnTo>
                  <a:pt x="184332" y="25219"/>
                </a:lnTo>
                <a:close/>
                <a:moveTo>
                  <a:pt x="179729" y="28721"/>
                </a:moveTo>
                <a:lnTo>
                  <a:pt x="178061" y="30389"/>
                </a:lnTo>
                <a:lnTo>
                  <a:pt x="170289" y="30389"/>
                </a:lnTo>
                <a:lnTo>
                  <a:pt x="174025" y="26687"/>
                </a:lnTo>
                <a:lnTo>
                  <a:pt x="179729" y="26687"/>
                </a:lnTo>
                <a:lnTo>
                  <a:pt x="179729" y="28721"/>
                </a:lnTo>
                <a:close/>
                <a:moveTo>
                  <a:pt x="160649" y="30389"/>
                </a:moveTo>
                <a:lnTo>
                  <a:pt x="158947" y="28721"/>
                </a:lnTo>
                <a:lnTo>
                  <a:pt x="158947" y="26687"/>
                </a:lnTo>
                <a:lnTo>
                  <a:pt x="164685" y="26687"/>
                </a:lnTo>
                <a:lnTo>
                  <a:pt x="168387" y="30389"/>
                </a:lnTo>
                <a:lnTo>
                  <a:pt x="160649" y="30389"/>
                </a:lnTo>
                <a:close/>
                <a:moveTo>
                  <a:pt x="156479" y="27854"/>
                </a:moveTo>
                <a:lnTo>
                  <a:pt x="155178" y="27854"/>
                </a:lnTo>
                <a:lnTo>
                  <a:pt x="154344" y="27020"/>
                </a:lnTo>
                <a:lnTo>
                  <a:pt x="154344" y="25219"/>
                </a:lnTo>
                <a:lnTo>
                  <a:pt x="155578" y="26453"/>
                </a:lnTo>
                <a:lnTo>
                  <a:pt x="155878" y="26553"/>
                </a:lnTo>
                <a:lnTo>
                  <a:pt x="157746" y="26553"/>
                </a:lnTo>
                <a:close/>
                <a:moveTo>
                  <a:pt x="153543" y="27020"/>
                </a:moveTo>
                <a:lnTo>
                  <a:pt x="152743" y="27854"/>
                </a:lnTo>
                <a:lnTo>
                  <a:pt x="151442" y="27854"/>
                </a:lnTo>
                <a:lnTo>
                  <a:pt x="150141" y="26553"/>
                </a:lnTo>
                <a:lnTo>
                  <a:pt x="152042" y="26553"/>
                </a:lnTo>
                <a:lnTo>
                  <a:pt x="152309" y="26453"/>
                </a:lnTo>
                <a:lnTo>
                  <a:pt x="153543" y="25219"/>
                </a:lnTo>
                <a:close/>
                <a:moveTo>
                  <a:pt x="148940" y="28721"/>
                </a:moveTo>
                <a:lnTo>
                  <a:pt x="147272" y="30389"/>
                </a:lnTo>
                <a:lnTo>
                  <a:pt x="139500" y="30389"/>
                </a:lnTo>
                <a:lnTo>
                  <a:pt x="143236" y="26687"/>
                </a:lnTo>
                <a:lnTo>
                  <a:pt x="148940" y="26687"/>
                </a:lnTo>
                <a:lnTo>
                  <a:pt x="148940" y="28721"/>
                </a:lnTo>
                <a:close/>
                <a:moveTo>
                  <a:pt x="129860" y="30389"/>
                </a:moveTo>
                <a:lnTo>
                  <a:pt x="128159" y="28721"/>
                </a:lnTo>
                <a:lnTo>
                  <a:pt x="128159" y="26687"/>
                </a:lnTo>
                <a:lnTo>
                  <a:pt x="133896" y="26687"/>
                </a:lnTo>
                <a:lnTo>
                  <a:pt x="137599" y="30389"/>
                </a:lnTo>
                <a:lnTo>
                  <a:pt x="129860" y="30389"/>
                </a:lnTo>
                <a:close/>
                <a:moveTo>
                  <a:pt x="125690" y="27854"/>
                </a:moveTo>
                <a:lnTo>
                  <a:pt x="124389" y="27854"/>
                </a:lnTo>
                <a:lnTo>
                  <a:pt x="123555" y="27020"/>
                </a:lnTo>
                <a:lnTo>
                  <a:pt x="123555" y="25219"/>
                </a:lnTo>
                <a:lnTo>
                  <a:pt x="124790" y="26453"/>
                </a:lnTo>
                <a:lnTo>
                  <a:pt x="125056" y="26553"/>
                </a:lnTo>
                <a:lnTo>
                  <a:pt x="126958" y="26553"/>
                </a:lnTo>
                <a:close/>
                <a:moveTo>
                  <a:pt x="122755" y="27020"/>
                </a:moveTo>
                <a:lnTo>
                  <a:pt x="121954" y="27854"/>
                </a:lnTo>
                <a:lnTo>
                  <a:pt x="120653" y="27854"/>
                </a:lnTo>
                <a:lnTo>
                  <a:pt x="119352" y="26553"/>
                </a:lnTo>
                <a:lnTo>
                  <a:pt x="121254" y="26553"/>
                </a:lnTo>
                <a:lnTo>
                  <a:pt x="121521" y="26453"/>
                </a:lnTo>
                <a:lnTo>
                  <a:pt x="122755" y="25219"/>
                </a:lnTo>
                <a:lnTo>
                  <a:pt x="122755" y="27020"/>
                </a:lnTo>
                <a:close/>
                <a:moveTo>
                  <a:pt x="118152" y="28721"/>
                </a:moveTo>
                <a:lnTo>
                  <a:pt x="116450" y="30389"/>
                </a:lnTo>
                <a:lnTo>
                  <a:pt x="108711" y="30389"/>
                </a:lnTo>
                <a:lnTo>
                  <a:pt x="112414" y="26687"/>
                </a:lnTo>
                <a:lnTo>
                  <a:pt x="118152" y="26687"/>
                </a:lnTo>
                <a:lnTo>
                  <a:pt x="118152" y="28721"/>
                </a:lnTo>
                <a:close/>
                <a:moveTo>
                  <a:pt x="99071" y="30389"/>
                </a:moveTo>
                <a:lnTo>
                  <a:pt x="97370" y="28721"/>
                </a:lnTo>
                <a:lnTo>
                  <a:pt x="97370" y="26687"/>
                </a:lnTo>
                <a:lnTo>
                  <a:pt x="103074" y="26687"/>
                </a:lnTo>
                <a:lnTo>
                  <a:pt x="106810" y="30389"/>
                </a:lnTo>
                <a:lnTo>
                  <a:pt x="99071" y="30389"/>
                </a:lnTo>
                <a:close/>
                <a:moveTo>
                  <a:pt x="94868" y="27854"/>
                </a:moveTo>
                <a:lnTo>
                  <a:pt x="93567" y="27854"/>
                </a:lnTo>
                <a:lnTo>
                  <a:pt x="92767" y="27020"/>
                </a:lnTo>
                <a:lnTo>
                  <a:pt x="92767" y="25219"/>
                </a:lnTo>
                <a:lnTo>
                  <a:pt x="94001" y="26453"/>
                </a:lnTo>
                <a:lnTo>
                  <a:pt x="94268" y="26587"/>
                </a:lnTo>
                <a:lnTo>
                  <a:pt x="96169" y="26587"/>
                </a:lnTo>
                <a:close/>
                <a:moveTo>
                  <a:pt x="91966" y="27020"/>
                </a:moveTo>
                <a:lnTo>
                  <a:pt x="91166" y="27854"/>
                </a:lnTo>
                <a:lnTo>
                  <a:pt x="89865" y="27854"/>
                </a:lnTo>
                <a:lnTo>
                  <a:pt x="88564" y="26553"/>
                </a:lnTo>
                <a:lnTo>
                  <a:pt x="90465" y="26553"/>
                </a:lnTo>
                <a:lnTo>
                  <a:pt x="90732" y="26453"/>
                </a:lnTo>
                <a:lnTo>
                  <a:pt x="91966" y="25219"/>
                </a:lnTo>
                <a:lnTo>
                  <a:pt x="91966" y="27020"/>
                </a:lnTo>
                <a:close/>
                <a:moveTo>
                  <a:pt x="87363" y="28721"/>
                </a:moveTo>
                <a:lnTo>
                  <a:pt x="85662" y="30389"/>
                </a:lnTo>
                <a:lnTo>
                  <a:pt x="77923" y="30389"/>
                </a:lnTo>
                <a:lnTo>
                  <a:pt x="81625" y="26687"/>
                </a:lnTo>
                <a:lnTo>
                  <a:pt x="87363" y="26687"/>
                </a:lnTo>
                <a:lnTo>
                  <a:pt x="87363" y="28721"/>
                </a:lnTo>
                <a:close/>
                <a:moveTo>
                  <a:pt x="68249" y="30389"/>
                </a:moveTo>
                <a:lnTo>
                  <a:pt x="66581" y="28721"/>
                </a:lnTo>
                <a:lnTo>
                  <a:pt x="66581" y="26687"/>
                </a:lnTo>
                <a:lnTo>
                  <a:pt x="72285" y="26687"/>
                </a:lnTo>
                <a:lnTo>
                  <a:pt x="76021" y="30389"/>
                </a:lnTo>
                <a:lnTo>
                  <a:pt x="68249" y="30389"/>
                </a:lnTo>
                <a:close/>
                <a:moveTo>
                  <a:pt x="64080" y="27854"/>
                </a:moveTo>
                <a:lnTo>
                  <a:pt x="62779" y="27854"/>
                </a:lnTo>
                <a:lnTo>
                  <a:pt x="61978" y="27020"/>
                </a:lnTo>
                <a:lnTo>
                  <a:pt x="61978" y="25219"/>
                </a:lnTo>
                <a:lnTo>
                  <a:pt x="63212" y="26453"/>
                </a:lnTo>
                <a:lnTo>
                  <a:pt x="63479" y="26553"/>
                </a:lnTo>
                <a:lnTo>
                  <a:pt x="65381" y="26553"/>
                </a:lnTo>
                <a:close/>
                <a:moveTo>
                  <a:pt x="61178" y="27020"/>
                </a:moveTo>
                <a:lnTo>
                  <a:pt x="60344" y="27854"/>
                </a:lnTo>
                <a:lnTo>
                  <a:pt x="59043" y="27854"/>
                </a:lnTo>
                <a:lnTo>
                  <a:pt x="57775" y="26553"/>
                </a:lnTo>
                <a:lnTo>
                  <a:pt x="59676" y="26553"/>
                </a:lnTo>
                <a:lnTo>
                  <a:pt x="59943" y="26453"/>
                </a:lnTo>
                <a:lnTo>
                  <a:pt x="61178" y="25219"/>
                </a:lnTo>
                <a:close/>
                <a:moveTo>
                  <a:pt x="56574" y="28721"/>
                </a:moveTo>
                <a:lnTo>
                  <a:pt x="54873" y="30389"/>
                </a:lnTo>
                <a:lnTo>
                  <a:pt x="47134" y="30389"/>
                </a:lnTo>
                <a:lnTo>
                  <a:pt x="50837" y="26687"/>
                </a:lnTo>
                <a:lnTo>
                  <a:pt x="56574" y="26687"/>
                </a:lnTo>
                <a:close/>
                <a:moveTo>
                  <a:pt x="37461" y="30389"/>
                </a:moveTo>
                <a:lnTo>
                  <a:pt x="35793" y="28721"/>
                </a:lnTo>
                <a:lnTo>
                  <a:pt x="35793" y="26687"/>
                </a:lnTo>
                <a:lnTo>
                  <a:pt x="41497" y="26687"/>
                </a:lnTo>
                <a:lnTo>
                  <a:pt x="45233" y="30389"/>
                </a:lnTo>
                <a:lnTo>
                  <a:pt x="37461" y="30389"/>
                </a:lnTo>
                <a:close/>
                <a:moveTo>
                  <a:pt x="33291" y="27854"/>
                </a:moveTo>
                <a:lnTo>
                  <a:pt x="31990" y="27854"/>
                </a:lnTo>
                <a:lnTo>
                  <a:pt x="31189" y="27020"/>
                </a:lnTo>
                <a:lnTo>
                  <a:pt x="31189" y="25219"/>
                </a:lnTo>
                <a:lnTo>
                  <a:pt x="32424" y="26453"/>
                </a:lnTo>
                <a:lnTo>
                  <a:pt x="32691" y="26553"/>
                </a:lnTo>
                <a:lnTo>
                  <a:pt x="34592" y="26553"/>
                </a:lnTo>
                <a:close/>
                <a:moveTo>
                  <a:pt x="30389" y="27020"/>
                </a:moveTo>
                <a:lnTo>
                  <a:pt x="29555" y="27854"/>
                </a:lnTo>
                <a:lnTo>
                  <a:pt x="28254" y="27854"/>
                </a:lnTo>
                <a:lnTo>
                  <a:pt x="26986" y="26553"/>
                </a:lnTo>
                <a:lnTo>
                  <a:pt x="28854" y="26553"/>
                </a:lnTo>
                <a:lnTo>
                  <a:pt x="29155" y="26453"/>
                </a:lnTo>
                <a:lnTo>
                  <a:pt x="30389" y="25219"/>
                </a:lnTo>
                <a:lnTo>
                  <a:pt x="30389" y="27020"/>
                </a:lnTo>
                <a:close/>
                <a:moveTo>
                  <a:pt x="25786" y="28721"/>
                </a:moveTo>
                <a:lnTo>
                  <a:pt x="24084" y="30389"/>
                </a:lnTo>
                <a:lnTo>
                  <a:pt x="16346" y="30389"/>
                </a:lnTo>
                <a:lnTo>
                  <a:pt x="20048" y="26687"/>
                </a:lnTo>
                <a:lnTo>
                  <a:pt x="25752" y="26687"/>
                </a:lnTo>
                <a:lnTo>
                  <a:pt x="25752" y="28721"/>
                </a:lnTo>
                <a:close/>
                <a:moveTo>
                  <a:pt x="24084" y="31190"/>
                </a:moveTo>
                <a:lnTo>
                  <a:pt x="25786" y="32858"/>
                </a:lnTo>
                <a:lnTo>
                  <a:pt x="25786" y="34893"/>
                </a:lnTo>
                <a:lnTo>
                  <a:pt x="20048" y="34893"/>
                </a:lnTo>
                <a:lnTo>
                  <a:pt x="16346" y="31190"/>
                </a:lnTo>
                <a:close/>
                <a:moveTo>
                  <a:pt x="23050" y="45800"/>
                </a:moveTo>
                <a:lnTo>
                  <a:pt x="21182" y="45800"/>
                </a:lnTo>
                <a:lnTo>
                  <a:pt x="19781" y="44366"/>
                </a:lnTo>
                <a:lnTo>
                  <a:pt x="19781" y="42365"/>
                </a:lnTo>
                <a:lnTo>
                  <a:pt x="21082" y="41030"/>
                </a:lnTo>
                <a:lnTo>
                  <a:pt x="21082" y="43832"/>
                </a:lnTo>
                <a:close/>
                <a:moveTo>
                  <a:pt x="18981" y="43132"/>
                </a:moveTo>
                <a:lnTo>
                  <a:pt x="18981" y="44700"/>
                </a:lnTo>
                <a:lnTo>
                  <a:pt x="20082" y="45800"/>
                </a:lnTo>
                <a:lnTo>
                  <a:pt x="16346" y="45800"/>
                </a:lnTo>
                <a:close/>
                <a:moveTo>
                  <a:pt x="15778" y="45233"/>
                </a:moveTo>
                <a:lnTo>
                  <a:pt x="15778" y="41497"/>
                </a:lnTo>
                <a:lnTo>
                  <a:pt x="16879" y="42598"/>
                </a:lnTo>
                <a:lnTo>
                  <a:pt x="17046" y="42598"/>
                </a:lnTo>
                <a:lnTo>
                  <a:pt x="18414" y="42598"/>
                </a:lnTo>
                <a:close/>
                <a:moveTo>
                  <a:pt x="19214" y="41797"/>
                </a:moveTo>
                <a:lnTo>
                  <a:pt x="17213" y="41797"/>
                </a:lnTo>
                <a:lnTo>
                  <a:pt x="15778" y="40363"/>
                </a:lnTo>
                <a:lnTo>
                  <a:pt x="15778" y="38495"/>
                </a:lnTo>
                <a:lnTo>
                  <a:pt x="17747" y="40463"/>
                </a:lnTo>
                <a:lnTo>
                  <a:pt x="17913" y="40463"/>
                </a:lnTo>
                <a:lnTo>
                  <a:pt x="20515" y="40463"/>
                </a:lnTo>
                <a:close/>
                <a:moveTo>
                  <a:pt x="14978" y="45233"/>
                </a:moveTo>
                <a:lnTo>
                  <a:pt x="12343" y="42598"/>
                </a:lnTo>
                <a:lnTo>
                  <a:pt x="13744" y="42598"/>
                </a:lnTo>
                <a:lnTo>
                  <a:pt x="14011" y="42465"/>
                </a:lnTo>
                <a:lnTo>
                  <a:pt x="14978" y="41497"/>
                </a:lnTo>
                <a:close/>
                <a:moveTo>
                  <a:pt x="16346" y="46568"/>
                </a:moveTo>
                <a:lnTo>
                  <a:pt x="20082" y="46568"/>
                </a:lnTo>
                <a:lnTo>
                  <a:pt x="19114" y="47568"/>
                </a:lnTo>
                <a:lnTo>
                  <a:pt x="18981" y="47835"/>
                </a:lnTo>
                <a:lnTo>
                  <a:pt x="18981" y="49203"/>
                </a:lnTo>
                <a:close/>
                <a:moveTo>
                  <a:pt x="18414" y="49770"/>
                </a:moveTo>
                <a:lnTo>
                  <a:pt x="16879" y="49770"/>
                </a:lnTo>
                <a:lnTo>
                  <a:pt x="15778" y="50871"/>
                </a:lnTo>
                <a:lnTo>
                  <a:pt x="15778" y="47135"/>
                </a:lnTo>
                <a:close/>
                <a:moveTo>
                  <a:pt x="24351" y="49903"/>
                </a:moveTo>
                <a:lnTo>
                  <a:pt x="27654" y="46568"/>
                </a:lnTo>
                <a:lnTo>
                  <a:pt x="29822" y="46568"/>
                </a:lnTo>
                <a:lnTo>
                  <a:pt x="25886" y="50537"/>
                </a:lnTo>
                <a:lnTo>
                  <a:pt x="25886" y="56108"/>
                </a:lnTo>
                <a:lnTo>
                  <a:pt x="24351" y="54573"/>
                </a:lnTo>
                <a:lnTo>
                  <a:pt x="24351" y="49903"/>
                </a:lnTo>
                <a:close/>
                <a:moveTo>
                  <a:pt x="25786" y="59510"/>
                </a:moveTo>
                <a:lnTo>
                  <a:pt x="24084" y="61178"/>
                </a:lnTo>
                <a:lnTo>
                  <a:pt x="16346" y="61178"/>
                </a:lnTo>
                <a:lnTo>
                  <a:pt x="20048" y="57475"/>
                </a:lnTo>
                <a:lnTo>
                  <a:pt x="25752" y="57475"/>
                </a:lnTo>
                <a:lnTo>
                  <a:pt x="25752" y="59510"/>
                </a:lnTo>
                <a:close/>
                <a:moveTo>
                  <a:pt x="24084" y="61979"/>
                </a:moveTo>
                <a:lnTo>
                  <a:pt x="25786" y="63646"/>
                </a:lnTo>
                <a:lnTo>
                  <a:pt x="25786" y="65681"/>
                </a:lnTo>
                <a:lnTo>
                  <a:pt x="20048" y="65681"/>
                </a:lnTo>
                <a:lnTo>
                  <a:pt x="16346" y="61979"/>
                </a:lnTo>
                <a:lnTo>
                  <a:pt x="24084" y="61979"/>
                </a:lnTo>
                <a:close/>
                <a:moveTo>
                  <a:pt x="23050" y="76589"/>
                </a:moveTo>
                <a:lnTo>
                  <a:pt x="21182" y="76589"/>
                </a:lnTo>
                <a:lnTo>
                  <a:pt x="19781" y="75155"/>
                </a:lnTo>
                <a:lnTo>
                  <a:pt x="19781" y="73153"/>
                </a:lnTo>
                <a:lnTo>
                  <a:pt x="21082" y="71819"/>
                </a:lnTo>
                <a:lnTo>
                  <a:pt x="21082" y="74621"/>
                </a:lnTo>
                <a:close/>
                <a:moveTo>
                  <a:pt x="18981" y="73920"/>
                </a:moveTo>
                <a:lnTo>
                  <a:pt x="18981" y="75321"/>
                </a:lnTo>
                <a:lnTo>
                  <a:pt x="19114" y="75588"/>
                </a:lnTo>
                <a:lnTo>
                  <a:pt x="20082" y="76589"/>
                </a:lnTo>
                <a:lnTo>
                  <a:pt x="16346" y="76589"/>
                </a:lnTo>
                <a:close/>
                <a:moveTo>
                  <a:pt x="15778" y="76022"/>
                </a:moveTo>
                <a:lnTo>
                  <a:pt x="15778" y="72286"/>
                </a:lnTo>
                <a:lnTo>
                  <a:pt x="16879" y="73387"/>
                </a:lnTo>
                <a:lnTo>
                  <a:pt x="18414" y="73387"/>
                </a:lnTo>
                <a:close/>
                <a:moveTo>
                  <a:pt x="19214" y="72586"/>
                </a:moveTo>
                <a:lnTo>
                  <a:pt x="17213" y="72586"/>
                </a:lnTo>
                <a:lnTo>
                  <a:pt x="15778" y="71152"/>
                </a:lnTo>
                <a:lnTo>
                  <a:pt x="15778" y="69317"/>
                </a:lnTo>
                <a:lnTo>
                  <a:pt x="17747" y="71285"/>
                </a:lnTo>
                <a:lnTo>
                  <a:pt x="20515" y="71285"/>
                </a:lnTo>
                <a:close/>
                <a:moveTo>
                  <a:pt x="14978" y="76022"/>
                </a:moveTo>
                <a:lnTo>
                  <a:pt x="12343" y="73387"/>
                </a:lnTo>
                <a:lnTo>
                  <a:pt x="13744" y="73387"/>
                </a:lnTo>
                <a:lnTo>
                  <a:pt x="14011" y="73253"/>
                </a:lnTo>
                <a:lnTo>
                  <a:pt x="14978" y="72286"/>
                </a:lnTo>
                <a:close/>
                <a:moveTo>
                  <a:pt x="16346" y="77356"/>
                </a:moveTo>
                <a:lnTo>
                  <a:pt x="20082" y="77356"/>
                </a:lnTo>
                <a:lnTo>
                  <a:pt x="18981" y="78457"/>
                </a:lnTo>
                <a:lnTo>
                  <a:pt x="18981" y="80025"/>
                </a:lnTo>
                <a:close/>
                <a:moveTo>
                  <a:pt x="18414" y="80559"/>
                </a:moveTo>
                <a:lnTo>
                  <a:pt x="17046" y="80559"/>
                </a:lnTo>
                <a:lnTo>
                  <a:pt x="16879" y="80559"/>
                </a:lnTo>
                <a:lnTo>
                  <a:pt x="15778" y="81659"/>
                </a:lnTo>
                <a:lnTo>
                  <a:pt x="15778" y="77923"/>
                </a:lnTo>
                <a:close/>
                <a:moveTo>
                  <a:pt x="24351" y="80692"/>
                </a:moveTo>
                <a:lnTo>
                  <a:pt x="27654" y="77356"/>
                </a:lnTo>
                <a:lnTo>
                  <a:pt x="29822" y="77356"/>
                </a:lnTo>
                <a:lnTo>
                  <a:pt x="25886" y="81326"/>
                </a:lnTo>
                <a:lnTo>
                  <a:pt x="25886" y="86896"/>
                </a:lnTo>
                <a:lnTo>
                  <a:pt x="24351" y="85362"/>
                </a:lnTo>
                <a:lnTo>
                  <a:pt x="24351" y="80692"/>
                </a:lnTo>
                <a:close/>
                <a:moveTo>
                  <a:pt x="25786" y="90299"/>
                </a:moveTo>
                <a:lnTo>
                  <a:pt x="24084" y="91967"/>
                </a:lnTo>
                <a:lnTo>
                  <a:pt x="16346" y="91967"/>
                </a:lnTo>
                <a:lnTo>
                  <a:pt x="20048" y="88264"/>
                </a:lnTo>
                <a:lnTo>
                  <a:pt x="25752" y="88264"/>
                </a:lnTo>
                <a:lnTo>
                  <a:pt x="25752" y="90299"/>
                </a:lnTo>
                <a:close/>
                <a:moveTo>
                  <a:pt x="24084" y="92767"/>
                </a:moveTo>
                <a:lnTo>
                  <a:pt x="25786" y="94435"/>
                </a:lnTo>
                <a:lnTo>
                  <a:pt x="25786" y="96470"/>
                </a:lnTo>
                <a:lnTo>
                  <a:pt x="20048" y="96470"/>
                </a:lnTo>
                <a:lnTo>
                  <a:pt x="16346" y="92767"/>
                </a:lnTo>
                <a:close/>
                <a:moveTo>
                  <a:pt x="28254" y="95302"/>
                </a:moveTo>
                <a:lnTo>
                  <a:pt x="29555" y="95302"/>
                </a:lnTo>
                <a:lnTo>
                  <a:pt x="30389" y="96136"/>
                </a:lnTo>
                <a:lnTo>
                  <a:pt x="30389" y="97938"/>
                </a:lnTo>
                <a:lnTo>
                  <a:pt x="29155" y="96703"/>
                </a:lnTo>
                <a:lnTo>
                  <a:pt x="28854" y="96603"/>
                </a:lnTo>
                <a:lnTo>
                  <a:pt x="26986" y="96603"/>
                </a:lnTo>
                <a:close/>
                <a:moveTo>
                  <a:pt x="31189" y="96136"/>
                </a:moveTo>
                <a:lnTo>
                  <a:pt x="31990" y="95302"/>
                </a:lnTo>
                <a:lnTo>
                  <a:pt x="33291" y="95302"/>
                </a:lnTo>
                <a:lnTo>
                  <a:pt x="34592" y="96603"/>
                </a:lnTo>
                <a:lnTo>
                  <a:pt x="32691" y="96603"/>
                </a:lnTo>
                <a:lnTo>
                  <a:pt x="32424" y="96703"/>
                </a:lnTo>
                <a:lnTo>
                  <a:pt x="31156" y="97938"/>
                </a:lnTo>
                <a:lnTo>
                  <a:pt x="31156" y="96136"/>
                </a:lnTo>
                <a:close/>
                <a:moveTo>
                  <a:pt x="35793" y="94435"/>
                </a:moveTo>
                <a:lnTo>
                  <a:pt x="37461" y="92767"/>
                </a:lnTo>
                <a:lnTo>
                  <a:pt x="45233" y="92767"/>
                </a:lnTo>
                <a:lnTo>
                  <a:pt x="41497" y="96470"/>
                </a:lnTo>
                <a:lnTo>
                  <a:pt x="35793" y="96470"/>
                </a:lnTo>
                <a:close/>
                <a:moveTo>
                  <a:pt x="54873" y="92767"/>
                </a:moveTo>
                <a:lnTo>
                  <a:pt x="56574" y="94435"/>
                </a:lnTo>
                <a:lnTo>
                  <a:pt x="56574" y="96470"/>
                </a:lnTo>
                <a:lnTo>
                  <a:pt x="50837" y="96470"/>
                </a:lnTo>
                <a:lnTo>
                  <a:pt x="47134" y="92767"/>
                </a:lnTo>
                <a:close/>
                <a:moveTo>
                  <a:pt x="59043" y="95302"/>
                </a:moveTo>
                <a:lnTo>
                  <a:pt x="60344" y="95302"/>
                </a:lnTo>
                <a:lnTo>
                  <a:pt x="61178" y="96136"/>
                </a:lnTo>
                <a:lnTo>
                  <a:pt x="61178" y="97938"/>
                </a:lnTo>
                <a:lnTo>
                  <a:pt x="59943" y="96703"/>
                </a:lnTo>
                <a:lnTo>
                  <a:pt x="59676" y="96603"/>
                </a:lnTo>
                <a:lnTo>
                  <a:pt x="57775" y="96603"/>
                </a:lnTo>
                <a:close/>
                <a:moveTo>
                  <a:pt x="61978" y="96136"/>
                </a:moveTo>
                <a:lnTo>
                  <a:pt x="62779" y="95302"/>
                </a:lnTo>
                <a:lnTo>
                  <a:pt x="64080" y="95302"/>
                </a:lnTo>
                <a:lnTo>
                  <a:pt x="65381" y="96603"/>
                </a:lnTo>
                <a:lnTo>
                  <a:pt x="63479" y="96603"/>
                </a:lnTo>
                <a:lnTo>
                  <a:pt x="63212" y="96703"/>
                </a:lnTo>
                <a:lnTo>
                  <a:pt x="61978" y="97938"/>
                </a:lnTo>
                <a:close/>
                <a:moveTo>
                  <a:pt x="66581" y="94435"/>
                </a:moveTo>
                <a:lnTo>
                  <a:pt x="68249" y="92767"/>
                </a:lnTo>
                <a:lnTo>
                  <a:pt x="76021" y="92767"/>
                </a:lnTo>
                <a:lnTo>
                  <a:pt x="72285" y="96470"/>
                </a:lnTo>
                <a:lnTo>
                  <a:pt x="66581" y="96470"/>
                </a:lnTo>
                <a:lnTo>
                  <a:pt x="66581" y="94435"/>
                </a:lnTo>
                <a:close/>
                <a:moveTo>
                  <a:pt x="85662" y="92767"/>
                </a:moveTo>
                <a:lnTo>
                  <a:pt x="87363" y="94435"/>
                </a:lnTo>
                <a:lnTo>
                  <a:pt x="87363" y="96470"/>
                </a:lnTo>
                <a:lnTo>
                  <a:pt x="81659" y="96470"/>
                </a:lnTo>
                <a:lnTo>
                  <a:pt x="77923" y="92767"/>
                </a:lnTo>
                <a:close/>
                <a:moveTo>
                  <a:pt x="89831" y="95302"/>
                </a:moveTo>
                <a:lnTo>
                  <a:pt x="91132" y="95302"/>
                </a:lnTo>
                <a:lnTo>
                  <a:pt x="91966" y="96136"/>
                </a:lnTo>
                <a:lnTo>
                  <a:pt x="91966" y="97938"/>
                </a:lnTo>
                <a:lnTo>
                  <a:pt x="90732" y="96703"/>
                </a:lnTo>
                <a:lnTo>
                  <a:pt x="90465" y="96603"/>
                </a:lnTo>
                <a:lnTo>
                  <a:pt x="88564" y="96603"/>
                </a:lnTo>
                <a:close/>
                <a:moveTo>
                  <a:pt x="92767" y="96136"/>
                </a:moveTo>
                <a:lnTo>
                  <a:pt x="93567" y="95302"/>
                </a:lnTo>
                <a:lnTo>
                  <a:pt x="94868" y="95302"/>
                </a:lnTo>
                <a:lnTo>
                  <a:pt x="96169" y="96603"/>
                </a:lnTo>
                <a:lnTo>
                  <a:pt x="94268" y="96603"/>
                </a:lnTo>
                <a:lnTo>
                  <a:pt x="94001" y="96703"/>
                </a:lnTo>
                <a:lnTo>
                  <a:pt x="92767" y="97938"/>
                </a:lnTo>
                <a:lnTo>
                  <a:pt x="92767" y="96136"/>
                </a:lnTo>
                <a:close/>
                <a:moveTo>
                  <a:pt x="97370" y="94435"/>
                </a:moveTo>
                <a:lnTo>
                  <a:pt x="99071" y="92767"/>
                </a:lnTo>
                <a:lnTo>
                  <a:pt x="106810" y="92767"/>
                </a:lnTo>
                <a:lnTo>
                  <a:pt x="103074" y="96470"/>
                </a:lnTo>
                <a:lnTo>
                  <a:pt x="97370" y="96470"/>
                </a:lnTo>
                <a:lnTo>
                  <a:pt x="97370" y="94435"/>
                </a:lnTo>
                <a:close/>
                <a:moveTo>
                  <a:pt x="116450" y="92767"/>
                </a:moveTo>
                <a:lnTo>
                  <a:pt x="118152" y="94435"/>
                </a:lnTo>
                <a:lnTo>
                  <a:pt x="118152" y="96470"/>
                </a:lnTo>
                <a:lnTo>
                  <a:pt x="112447" y="96470"/>
                </a:lnTo>
                <a:lnTo>
                  <a:pt x="108711" y="92767"/>
                </a:lnTo>
                <a:close/>
                <a:moveTo>
                  <a:pt x="120653" y="95302"/>
                </a:moveTo>
                <a:lnTo>
                  <a:pt x="121954" y="95302"/>
                </a:lnTo>
                <a:lnTo>
                  <a:pt x="122755" y="96136"/>
                </a:lnTo>
                <a:lnTo>
                  <a:pt x="122755" y="97938"/>
                </a:lnTo>
                <a:lnTo>
                  <a:pt x="121521" y="96703"/>
                </a:lnTo>
                <a:lnTo>
                  <a:pt x="121254" y="96603"/>
                </a:lnTo>
                <a:lnTo>
                  <a:pt x="119352" y="96603"/>
                </a:lnTo>
                <a:close/>
                <a:moveTo>
                  <a:pt x="123555" y="96136"/>
                </a:moveTo>
                <a:lnTo>
                  <a:pt x="124389" y="95302"/>
                </a:lnTo>
                <a:lnTo>
                  <a:pt x="125657" y="95302"/>
                </a:lnTo>
                <a:lnTo>
                  <a:pt x="126958" y="96603"/>
                </a:lnTo>
                <a:lnTo>
                  <a:pt x="125056" y="96603"/>
                </a:lnTo>
                <a:lnTo>
                  <a:pt x="124790" y="96703"/>
                </a:lnTo>
                <a:lnTo>
                  <a:pt x="123555" y="97938"/>
                </a:lnTo>
                <a:lnTo>
                  <a:pt x="123555" y="96136"/>
                </a:lnTo>
                <a:close/>
                <a:moveTo>
                  <a:pt x="128159" y="94435"/>
                </a:moveTo>
                <a:lnTo>
                  <a:pt x="129860" y="92767"/>
                </a:lnTo>
                <a:lnTo>
                  <a:pt x="137599" y="92767"/>
                </a:lnTo>
                <a:lnTo>
                  <a:pt x="133863" y="96470"/>
                </a:lnTo>
                <a:lnTo>
                  <a:pt x="128159" y="96470"/>
                </a:lnTo>
                <a:lnTo>
                  <a:pt x="128159" y="94435"/>
                </a:lnTo>
                <a:close/>
                <a:moveTo>
                  <a:pt x="147272" y="92767"/>
                </a:moveTo>
                <a:lnTo>
                  <a:pt x="148940" y="94435"/>
                </a:lnTo>
                <a:lnTo>
                  <a:pt x="148940" y="96470"/>
                </a:lnTo>
                <a:lnTo>
                  <a:pt x="143236" y="96470"/>
                </a:lnTo>
                <a:lnTo>
                  <a:pt x="139500" y="92767"/>
                </a:lnTo>
                <a:close/>
                <a:moveTo>
                  <a:pt x="151442" y="95302"/>
                </a:moveTo>
                <a:lnTo>
                  <a:pt x="152743" y="95302"/>
                </a:lnTo>
                <a:lnTo>
                  <a:pt x="153543" y="96136"/>
                </a:lnTo>
                <a:lnTo>
                  <a:pt x="153543" y="97938"/>
                </a:lnTo>
                <a:lnTo>
                  <a:pt x="152309" y="96703"/>
                </a:lnTo>
                <a:lnTo>
                  <a:pt x="152042" y="96603"/>
                </a:lnTo>
                <a:lnTo>
                  <a:pt x="150141" y="96603"/>
                </a:lnTo>
                <a:close/>
                <a:moveTo>
                  <a:pt x="154344" y="96136"/>
                </a:moveTo>
                <a:lnTo>
                  <a:pt x="155178" y="95302"/>
                </a:lnTo>
                <a:lnTo>
                  <a:pt x="156479" y="95302"/>
                </a:lnTo>
                <a:lnTo>
                  <a:pt x="157746" y="96603"/>
                </a:lnTo>
                <a:lnTo>
                  <a:pt x="155845" y="96603"/>
                </a:lnTo>
                <a:lnTo>
                  <a:pt x="155578" y="96703"/>
                </a:lnTo>
                <a:lnTo>
                  <a:pt x="154344" y="97938"/>
                </a:lnTo>
                <a:close/>
                <a:moveTo>
                  <a:pt x="158947" y="94435"/>
                </a:moveTo>
                <a:lnTo>
                  <a:pt x="160649" y="92767"/>
                </a:lnTo>
                <a:lnTo>
                  <a:pt x="168387" y="92767"/>
                </a:lnTo>
                <a:lnTo>
                  <a:pt x="164651" y="96470"/>
                </a:lnTo>
                <a:lnTo>
                  <a:pt x="158947" y="96470"/>
                </a:lnTo>
                <a:lnTo>
                  <a:pt x="158947" y="94435"/>
                </a:lnTo>
                <a:close/>
                <a:moveTo>
                  <a:pt x="178061" y="92767"/>
                </a:moveTo>
                <a:lnTo>
                  <a:pt x="179729" y="94435"/>
                </a:lnTo>
                <a:lnTo>
                  <a:pt x="179729" y="96470"/>
                </a:lnTo>
                <a:lnTo>
                  <a:pt x="174025" y="96470"/>
                </a:lnTo>
                <a:lnTo>
                  <a:pt x="170289" y="92767"/>
                </a:lnTo>
                <a:close/>
                <a:moveTo>
                  <a:pt x="182231" y="95302"/>
                </a:moveTo>
                <a:lnTo>
                  <a:pt x="183532" y="95302"/>
                </a:lnTo>
                <a:lnTo>
                  <a:pt x="184332" y="96136"/>
                </a:lnTo>
                <a:lnTo>
                  <a:pt x="184332" y="97938"/>
                </a:lnTo>
                <a:lnTo>
                  <a:pt x="183098" y="96703"/>
                </a:lnTo>
                <a:lnTo>
                  <a:pt x="182831" y="96603"/>
                </a:lnTo>
                <a:lnTo>
                  <a:pt x="180930" y="96603"/>
                </a:lnTo>
                <a:close/>
                <a:moveTo>
                  <a:pt x="185133" y="96136"/>
                </a:moveTo>
                <a:lnTo>
                  <a:pt x="185967" y="95302"/>
                </a:lnTo>
                <a:lnTo>
                  <a:pt x="187268" y="95302"/>
                </a:lnTo>
                <a:lnTo>
                  <a:pt x="188535" y="96603"/>
                </a:lnTo>
                <a:lnTo>
                  <a:pt x="186667" y="96603"/>
                </a:lnTo>
                <a:lnTo>
                  <a:pt x="186367" y="96703"/>
                </a:lnTo>
                <a:lnTo>
                  <a:pt x="185133" y="97938"/>
                </a:lnTo>
                <a:close/>
                <a:moveTo>
                  <a:pt x="189736" y="94435"/>
                </a:moveTo>
                <a:lnTo>
                  <a:pt x="191437" y="92767"/>
                </a:lnTo>
                <a:lnTo>
                  <a:pt x="199176" y="92767"/>
                </a:lnTo>
                <a:lnTo>
                  <a:pt x="195473" y="96470"/>
                </a:lnTo>
                <a:lnTo>
                  <a:pt x="189736" y="96470"/>
                </a:lnTo>
                <a:lnTo>
                  <a:pt x="189736" y="94435"/>
                </a:lnTo>
                <a:close/>
                <a:moveTo>
                  <a:pt x="208850" y="92767"/>
                </a:moveTo>
                <a:lnTo>
                  <a:pt x="210518" y="94435"/>
                </a:lnTo>
                <a:lnTo>
                  <a:pt x="210518" y="96470"/>
                </a:lnTo>
                <a:lnTo>
                  <a:pt x="204813" y="96470"/>
                </a:lnTo>
                <a:lnTo>
                  <a:pt x="201077" y="92767"/>
                </a:lnTo>
                <a:close/>
                <a:moveTo>
                  <a:pt x="213019" y="95302"/>
                </a:moveTo>
                <a:lnTo>
                  <a:pt x="214320" y="95302"/>
                </a:lnTo>
                <a:lnTo>
                  <a:pt x="215121" y="96136"/>
                </a:lnTo>
                <a:lnTo>
                  <a:pt x="215121" y="97938"/>
                </a:lnTo>
                <a:lnTo>
                  <a:pt x="213887" y="96703"/>
                </a:lnTo>
                <a:lnTo>
                  <a:pt x="213620" y="96603"/>
                </a:lnTo>
                <a:lnTo>
                  <a:pt x="211718" y="96603"/>
                </a:lnTo>
                <a:close/>
                <a:moveTo>
                  <a:pt x="215921" y="96136"/>
                </a:moveTo>
                <a:lnTo>
                  <a:pt x="216755" y="95302"/>
                </a:lnTo>
                <a:lnTo>
                  <a:pt x="218056" y="95302"/>
                </a:lnTo>
                <a:lnTo>
                  <a:pt x="219324" y="96603"/>
                </a:lnTo>
                <a:lnTo>
                  <a:pt x="217456" y="96603"/>
                </a:lnTo>
                <a:lnTo>
                  <a:pt x="217156" y="96703"/>
                </a:lnTo>
                <a:lnTo>
                  <a:pt x="215921" y="97938"/>
                </a:lnTo>
                <a:close/>
                <a:moveTo>
                  <a:pt x="220558" y="94435"/>
                </a:moveTo>
                <a:lnTo>
                  <a:pt x="222226" y="92767"/>
                </a:lnTo>
                <a:lnTo>
                  <a:pt x="229965" y="92767"/>
                </a:lnTo>
                <a:lnTo>
                  <a:pt x="226262" y="96470"/>
                </a:lnTo>
                <a:lnTo>
                  <a:pt x="220525" y="96470"/>
                </a:lnTo>
                <a:lnTo>
                  <a:pt x="220525" y="94435"/>
                </a:lnTo>
                <a:close/>
                <a:moveTo>
                  <a:pt x="222226" y="91967"/>
                </a:moveTo>
                <a:lnTo>
                  <a:pt x="220558" y="90299"/>
                </a:lnTo>
                <a:lnTo>
                  <a:pt x="220558" y="88264"/>
                </a:lnTo>
                <a:lnTo>
                  <a:pt x="226262" y="88264"/>
                </a:lnTo>
                <a:lnTo>
                  <a:pt x="229965" y="91967"/>
                </a:lnTo>
                <a:close/>
                <a:moveTo>
                  <a:pt x="223260" y="77356"/>
                </a:moveTo>
                <a:lnTo>
                  <a:pt x="225128" y="77356"/>
                </a:lnTo>
                <a:lnTo>
                  <a:pt x="226529" y="78791"/>
                </a:lnTo>
                <a:lnTo>
                  <a:pt x="226529" y="80792"/>
                </a:lnTo>
                <a:lnTo>
                  <a:pt x="225228" y="82126"/>
                </a:lnTo>
                <a:lnTo>
                  <a:pt x="225228" y="79324"/>
                </a:lnTo>
                <a:close/>
                <a:moveTo>
                  <a:pt x="227330" y="80025"/>
                </a:moveTo>
                <a:lnTo>
                  <a:pt x="227330" y="78457"/>
                </a:lnTo>
                <a:lnTo>
                  <a:pt x="226229" y="77356"/>
                </a:lnTo>
                <a:lnTo>
                  <a:pt x="229965" y="77356"/>
                </a:lnTo>
                <a:close/>
                <a:moveTo>
                  <a:pt x="230532" y="77923"/>
                </a:moveTo>
                <a:lnTo>
                  <a:pt x="230532" y="81659"/>
                </a:lnTo>
                <a:lnTo>
                  <a:pt x="229431" y="80559"/>
                </a:lnTo>
                <a:lnTo>
                  <a:pt x="229264" y="80559"/>
                </a:lnTo>
                <a:lnTo>
                  <a:pt x="227897" y="80559"/>
                </a:lnTo>
                <a:close/>
                <a:moveTo>
                  <a:pt x="227096" y="81359"/>
                </a:moveTo>
                <a:lnTo>
                  <a:pt x="229097" y="81359"/>
                </a:lnTo>
                <a:lnTo>
                  <a:pt x="230532" y="82794"/>
                </a:lnTo>
                <a:lnTo>
                  <a:pt x="230532" y="84662"/>
                </a:lnTo>
                <a:lnTo>
                  <a:pt x="228564" y="82693"/>
                </a:lnTo>
                <a:lnTo>
                  <a:pt x="228397" y="82693"/>
                </a:lnTo>
                <a:lnTo>
                  <a:pt x="225795" y="82693"/>
                </a:lnTo>
                <a:close/>
                <a:moveTo>
                  <a:pt x="231332" y="77923"/>
                </a:moveTo>
                <a:lnTo>
                  <a:pt x="233968" y="80559"/>
                </a:lnTo>
                <a:lnTo>
                  <a:pt x="232567" y="80559"/>
                </a:lnTo>
                <a:lnTo>
                  <a:pt x="232300" y="80692"/>
                </a:lnTo>
                <a:lnTo>
                  <a:pt x="231332" y="81659"/>
                </a:lnTo>
                <a:lnTo>
                  <a:pt x="231332" y="77923"/>
                </a:lnTo>
                <a:close/>
                <a:moveTo>
                  <a:pt x="229965" y="76589"/>
                </a:moveTo>
                <a:lnTo>
                  <a:pt x="226229" y="76589"/>
                </a:lnTo>
                <a:lnTo>
                  <a:pt x="227229" y="75588"/>
                </a:lnTo>
                <a:lnTo>
                  <a:pt x="227330" y="75321"/>
                </a:lnTo>
                <a:lnTo>
                  <a:pt x="227330" y="73920"/>
                </a:lnTo>
                <a:close/>
                <a:moveTo>
                  <a:pt x="227897" y="73387"/>
                </a:moveTo>
                <a:lnTo>
                  <a:pt x="229431" y="73387"/>
                </a:lnTo>
                <a:lnTo>
                  <a:pt x="230532" y="72286"/>
                </a:lnTo>
                <a:lnTo>
                  <a:pt x="230532" y="76022"/>
                </a:lnTo>
                <a:close/>
                <a:moveTo>
                  <a:pt x="221959" y="73253"/>
                </a:moveTo>
                <a:lnTo>
                  <a:pt x="218657" y="76589"/>
                </a:lnTo>
                <a:lnTo>
                  <a:pt x="216488" y="76589"/>
                </a:lnTo>
                <a:lnTo>
                  <a:pt x="220425" y="72620"/>
                </a:lnTo>
                <a:lnTo>
                  <a:pt x="220425" y="67049"/>
                </a:lnTo>
                <a:lnTo>
                  <a:pt x="221959" y="68583"/>
                </a:lnTo>
                <a:lnTo>
                  <a:pt x="221959" y="73253"/>
                </a:lnTo>
                <a:close/>
                <a:moveTo>
                  <a:pt x="220558" y="63646"/>
                </a:moveTo>
                <a:lnTo>
                  <a:pt x="222226" y="61979"/>
                </a:lnTo>
                <a:lnTo>
                  <a:pt x="229965" y="61979"/>
                </a:lnTo>
                <a:lnTo>
                  <a:pt x="226262" y="65681"/>
                </a:lnTo>
                <a:lnTo>
                  <a:pt x="220525" y="65681"/>
                </a:lnTo>
                <a:lnTo>
                  <a:pt x="220525" y="63646"/>
                </a:lnTo>
                <a:close/>
                <a:moveTo>
                  <a:pt x="222226" y="61178"/>
                </a:moveTo>
                <a:lnTo>
                  <a:pt x="220558" y="59510"/>
                </a:lnTo>
                <a:lnTo>
                  <a:pt x="220558" y="57475"/>
                </a:lnTo>
                <a:lnTo>
                  <a:pt x="226262" y="57475"/>
                </a:lnTo>
                <a:lnTo>
                  <a:pt x="229965" y="61178"/>
                </a:lnTo>
                <a:close/>
                <a:moveTo>
                  <a:pt x="223260" y="46568"/>
                </a:moveTo>
                <a:lnTo>
                  <a:pt x="225128" y="46568"/>
                </a:lnTo>
                <a:lnTo>
                  <a:pt x="226529" y="48002"/>
                </a:lnTo>
                <a:lnTo>
                  <a:pt x="226529" y="50003"/>
                </a:lnTo>
                <a:lnTo>
                  <a:pt x="225228" y="51338"/>
                </a:lnTo>
                <a:lnTo>
                  <a:pt x="225228" y="48536"/>
                </a:lnTo>
                <a:close/>
                <a:moveTo>
                  <a:pt x="227330" y="49236"/>
                </a:moveTo>
                <a:lnTo>
                  <a:pt x="227330" y="47835"/>
                </a:lnTo>
                <a:lnTo>
                  <a:pt x="227229" y="47568"/>
                </a:lnTo>
                <a:lnTo>
                  <a:pt x="226229" y="46568"/>
                </a:lnTo>
                <a:lnTo>
                  <a:pt x="229965" y="46568"/>
                </a:lnTo>
                <a:close/>
                <a:moveTo>
                  <a:pt x="230532" y="47135"/>
                </a:moveTo>
                <a:lnTo>
                  <a:pt x="230532" y="50871"/>
                </a:lnTo>
                <a:lnTo>
                  <a:pt x="229431" y="49770"/>
                </a:lnTo>
                <a:lnTo>
                  <a:pt x="227897" y="49770"/>
                </a:lnTo>
                <a:close/>
                <a:moveTo>
                  <a:pt x="227096" y="50570"/>
                </a:moveTo>
                <a:lnTo>
                  <a:pt x="229097" y="50570"/>
                </a:lnTo>
                <a:lnTo>
                  <a:pt x="230532" y="52005"/>
                </a:lnTo>
                <a:lnTo>
                  <a:pt x="230532" y="53873"/>
                </a:lnTo>
                <a:lnTo>
                  <a:pt x="228564" y="51905"/>
                </a:lnTo>
                <a:lnTo>
                  <a:pt x="225762" y="51905"/>
                </a:lnTo>
                <a:close/>
                <a:moveTo>
                  <a:pt x="231332" y="47135"/>
                </a:moveTo>
                <a:lnTo>
                  <a:pt x="233968" y="49770"/>
                </a:lnTo>
                <a:lnTo>
                  <a:pt x="232567" y="49770"/>
                </a:lnTo>
                <a:lnTo>
                  <a:pt x="232300" y="49903"/>
                </a:lnTo>
                <a:lnTo>
                  <a:pt x="231332" y="50871"/>
                </a:lnTo>
                <a:lnTo>
                  <a:pt x="231332" y="47135"/>
                </a:lnTo>
                <a:close/>
                <a:moveTo>
                  <a:pt x="229965" y="45800"/>
                </a:moveTo>
                <a:lnTo>
                  <a:pt x="226229" y="45800"/>
                </a:lnTo>
                <a:lnTo>
                  <a:pt x="227330" y="44700"/>
                </a:lnTo>
                <a:lnTo>
                  <a:pt x="227330" y="43132"/>
                </a:lnTo>
                <a:close/>
                <a:moveTo>
                  <a:pt x="227897" y="42598"/>
                </a:moveTo>
                <a:lnTo>
                  <a:pt x="229264" y="42598"/>
                </a:lnTo>
                <a:lnTo>
                  <a:pt x="229431" y="42598"/>
                </a:lnTo>
                <a:lnTo>
                  <a:pt x="230532" y="41497"/>
                </a:lnTo>
                <a:lnTo>
                  <a:pt x="230532" y="45233"/>
                </a:lnTo>
                <a:close/>
                <a:moveTo>
                  <a:pt x="221959" y="42465"/>
                </a:moveTo>
                <a:lnTo>
                  <a:pt x="218657" y="45800"/>
                </a:lnTo>
                <a:lnTo>
                  <a:pt x="216488" y="45800"/>
                </a:lnTo>
                <a:lnTo>
                  <a:pt x="220425" y="41831"/>
                </a:lnTo>
                <a:lnTo>
                  <a:pt x="220425" y="36260"/>
                </a:lnTo>
                <a:lnTo>
                  <a:pt x="221959" y="37795"/>
                </a:lnTo>
                <a:lnTo>
                  <a:pt x="221959" y="42465"/>
                </a:lnTo>
                <a:close/>
                <a:moveTo>
                  <a:pt x="220558" y="32858"/>
                </a:moveTo>
                <a:lnTo>
                  <a:pt x="222226" y="31190"/>
                </a:lnTo>
                <a:lnTo>
                  <a:pt x="229965" y="31190"/>
                </a:lnTo>
                <a:lnTo>
                  <a:pt x="226262" y="34893"/>
                </a:lnTo>
                <a:lnTo>
                  <a:pt x="220525" y="34893"/>
                </a:lnTo>
                <a:lnTo>
                  <a:pt x="220525" y="32858"/>
                </a:lnTo>
                <a:close/>
                <a:moveTo>
                  <a:pt x="222226" y="30389"/>
                </a:moveTo>
                <a:lnTo>
                  <a:pt x="220558" y="28721"/>
                </a:lnTo>
                <a:lnTo>
                  <a:pt x="220558" y="26687"/>
                </a:lnTo>
                <a:lnTo>
                  <a:pt x="226262" y="26687"/>
                </a:lnTo>
                <a:lnTo>
                  <a:pt x="229965" y="30389"/>
                </a:lnTo>
                <a:lnTo>
                  <a:pt x="222226" y="30389"/>
                </a:lnTo>
                <a:close/>
                <a:moveTo>
                  <a:pt x="219657" y="25786"/>
                </a:moveTo>
                <a:lnTo>
                  <a:pt x="217623" y="25786"/>
                </a:lnTo>
                <a:lnTo>
                  <a:pt x="215921" y="24085"/>
                </a:lnTo>
                <a:lnTo>
                  <a:pt x="215921" y="16346"/>
                </a:lnTo>
                <a:lnTo>
                  <a:pt x="219657" y="20049"/>
                </a:lnTo>
                <a:lnTo>
                  <a:pt x="219657" y="25786"/>
                </a:lnTo>
                <a:close/>
                <a:moveTo>
                  <a:pt x="215121" y="24085"/>
                </a:moveTo>
                <a:lnTo>
                  <a:pt x="213453" y="25786"/>
                </a:lnTo>
                <a:lnTo>
                  <a:pt x="211418" y="25786"/>
                </a:lnTo>
                <a:lnTo>
                  <a:pt x="211418" y="20049"/>
                </a:lnTo>
                <a:lnTo>
                  <a:pt x="215121" y="16346"/>
                </a:lnTo>
                <a:lnTo>
                  <a:pt x="215121" y="24085"/>
                </a:lnTo>
                <a:close/>
                <a:moveTo>
                  <a:pt x="202679" y="21083"/>
                </a:moveTo>
                <a:lnTo>
                  <a:pt x="202512" y="21083"/>
                </a:lnTo>
                <a:lnTo>
                  <a:pt x="200544" y="23051"/>
                </a:lnTo>
                <a:lnTo>
                  <a:pt x="200544" y="21216"/>
                </a:lnTo>
                <a:lnTo>
                  <a:pt x="201945" y="19782"/>
                </a:lnTo>
                <a:lnTo>
                  <a:pt x="203979" y="19782"/>
                </a:lnTo>
                <a:lnTo>
                  <a:pt x="205280" y="21083"/>
                </a:lnTo>
                <a:close/>
                <a:moveTo>
                  <a:pt x="203746" y="18447"/>
                </a:moveTo>
                <a:lnTo>
                  <a:pt x="201077" y="15779"/>
                </a:lnTo>
                <a:lnTo>
                  <a:pt x="204847" y="15779"/>
                </a:lnTo>
                <a:lnTo>
                  <a:pt x="203746" y="16880"/>
                </a:lnTo>
                <a:lnTo>
                  <a:pt x="203746" y="18447"/>
                </a:lnTo>
                <a:close/>
                <a:moveTo>
                  <a:pt x="200544" y="14445"/>
                </a:moveTo>
                <a:lnTo>
                  <a:pt x="200544" y="10709"/>
                </a:lnTo>
                <a:lnTo>
                  <a:pt x="201644" y="11776"/>
                </a:lnTo>
                <a:lnTo>
                  <a:pt x="203179" y="11776"/>
                </a:lnTo>
                <a:close/>
                <a:moveTo>
                  <a:pt x="199743" y="14445"/>
                </a:moveTo>
                <a:lnTo>
                  <a:pt x="197108" y="11776"/>
                </a:lnTo>
                <a:lnTo>
                  <a:pt x="198476" y="11776"/>
                </a:lnTo>
                <a:lnTo>
                  <a:pt x="198776" y="11676"/>
                </a:lnTo>
                <a:lnTo>
                  <a:pt x="199743" y="10709"/>
                </a:lnTo>
                <a:lnTo>
                  <a:pt x="199743" y="14445"/>
                </a:lnTo>
                <a:close/>
                <a:moveTo>
                  <a:pt x="199176" y="15779"/>
                </a:moveTo>
                <a:lnTo>
                  <a:pt x="196541" y="18414"/>
                </a:lnTo>
                <a:lnTo>
                  <a:pt x="196541" y="16880"/>
                </a:lnTo>
                <a:lnTo>
                  <a:pt x="195440" y="15779"/>
                </a:lnTo>
                <a:close/>
                <a:moveTo>
                  <a:pt x="199743" y="16346"/>
                </a:moveTo>
                <a:lnTo>
                  <a:pt x="199743" y="20082"/>
                </a:lnTo>
                <a:lnTo>
                  <a:pt x="198776" y="19115"/>
                </a:lnTo>
                <a:lnTo>
                  <a:pt x="198476" y="18981"/>
                </a:lnTo>
                <a:lnTo>
                  <a:pt x="197108" y="18981"/>
                </a:lnTo>
                <a:close/>
                <a:moveTo>
                  <a:pt x="188869" y="25786"/>
                </a:moveTo>
                <a:lnTo>
                  <a:pt x="186801" y="25786"/>
                </a:lnTo>
                <a:lnTo>
                  <a:pt x="185133" y="24085"/>
                </a:lnTo>
                <a:lnTo>
                  <a:pt x="185133" y="16346"/>
                </a:lnTo>
                <a:lnTo>
                  <a:pt x="188869" y="20049"/>
                </a:lnTo>
                <a:lnTo>
                  <a:pt x="188869" y="25786"/>
                </a:lnTo>
                <a:close/>
                <a:moveTo>
                  <a:pt x="184332" y="24085"/>
                </a:moveTo>
                <a:lnTo>
                  <a:pt x="182664" y="25786"/>
                </a:lnTo>
                <a:lnTo>
                  <a:pt x="180629" y="25786"/>
                </a:lnTo>
                <a:lnTo>
                  <a:pt x="180629" y="20049"/>
                </a:lnTo>
                <a:lnTo>
                  <a:pt x="184332" y="16346"/>
                </a:lnTo>
                <a:lnTo>
                  <a:pt x="184332" y="24085"/>
                </a:lnTo>
                <a:close/>
                <a:moveTo>
                  <a:pt x="171723" y="21083"/>
                </a:moveTo>
                <a:lnTo>
                  <a:pt x="169755" y="23051"/>
                </a:lnTo>
                <a:lnTo>
                  <a:pt x="169755" y="21216"/>
                </a:lnTo>
                <a:lnTo>
                  <a:pt x="171156" y="19782"/>
                </a:lnTo>
                <a:lnTo>
                  <a:pt x="173157" y="19782"/>
                </a:lnTo>
                <a:lnTo>
                  <a:pt x="174492" y="21083"/>
                </a:lnTo>
                <a:close/>
                <a:moveTo>
                  <a:pt x="172957" y="18447"/>
                </a:moveTo>
                <a:lnTo>
                  <a:pt x="170289" y="15779"/>
                </a:lnTo>
                <a:lnTo>
                  <a:pt x="174025" y="15779"/>
                </a:lnTo>
                <a:lnTo>
                  <a:pt x="172957" y="16880"/>
                </a:lnTo>
                <a:lnTo>
                  <a:pt x="172957" y="18447"/>
                </a:lnTo>
                <a:close/>
                <a:moveTo>
                  <a:pt x="169755" y="14445"/>
                </a:moveTo>
                <a:lnTo>
                  <a:pt x="169755" y="10709"/>
                </a:lnTo>
                <a:lnTo>
                  <a:pt x="170722" y="11676"/>
                </a:lnTo>
                <a:lnTo>
                  <a:pt x="170989" y="11809"/>
                </a:lnTo>
                <a:lnTo>
                  <a:pt x="172390" y="11809"/>
                </a:lnTo>
                <a:close/>
                <a:moveTo>
                  <a:pt x="168954" y="14445"/>
                </a:moveTo>
                <a:lnTo>
                  <a:pt x="166319" y="11776"/>
                </a:lnTo>
                <a:lnTo>
                  <a:pt x="167854" y="11776"/>
                </a:lnTo>
                <a:lnTo>
                  <a:pt x="168954" y="10709"/>
                </a:lnTo>
                <a:close/>
                <a:moveTo>
                  <a:pt x="168387" y="15779"/>
                </a:moveTo>
                <a:lnTo>
                  <a:pt x="165752" y="18414"/>
                </a:lnTo>
                <a:lnTo>
                  <a:pt x="165752" y="16880"/>
                </a:lnTo>
                <a:lnTo>
                  <a:pt x="164651" y="15779"/>
                </a:lnTo>
                <a:close/>
                <a:moveTo>
                  <a:pt x="165519" y="19782"/>
                </a:moveTo>
                <a:lnTo>
                  <a:pt x="167520" y="19782"/>
                </a:lnTo>
                <a:lnTo>
                  <a:pt x="168954" y="21216"/>
                </a:lnTo>
                <a:lnTo>
                  <a:pt x="168954" y="23051"/>
                </a:lnTo>
                <a:lnTo>
                  <a:pt x="166986" y="21083"/>
                </a:lnTo>
                <a:lnTo>
                  <a:pt x="166820" y="21083"/>
                </a:lnTo>
                <a:lnTo>
                  <a:pt x="164218" y="21083"/>
                </a:lnTo>
                <a:close/>
                <a:moveTo>
                  <a:pt x="163417" y="21883"/>
                </a:moveTo>
                <a:lnTo>
                  <a:pt x="166653" y="21883"/>
                </a:lnTo>
                <a:lnTo>
                  <a:pt x="168954" y="24185"/>
                </a:lnTo>
                <a:lnTo>
                  <a:pt x="168954" y="26553"/>
                </a:lnTo>
                <a:lnTo>
                  <a:pt x="165952" y="23551"/>
                </a:lnTo>
                <a:lnTo>
                  <a:pt x="165786" y="23551"/>
                </a:lnTo>
                <a:lnTo>
                  <a:pt x="161716" y="23551"/>
                </a:lnTo>
                <a:close/>
                <a:moveTo>
                  <a:pt x="160949" y="24352"/>
                </a:moveTo>
                <a:lnTo>
                  <a:pt x="165619" y="24352"/>
                </a:lnTo>
                <a:lnTo>
                  <a:pt x="168954" y="27654"/>
                </a:lnTo>
                <a:lnTo>
                  <a:pt x="168954" y="29822"/>
                </a:lnTo>
                <a:lnTo>
                  <a:pt x="164985" y="25886"/>
                </a:lnTo>
                <a:lnTo>
                  <a:pt x="164852" y="25886"/>
                </a:lnTo>
                <a:lnTo>
                  <a:pt x="159414" y="25886"/>
                </a:lnTo>
                <a:close/>
                <a:moveTo>
                  <a:pt x="158047" y="25786"/>
                </a:moveTo>
                <a:lnTo>
                  <a:pt x="156012" y="25786"/>
                </a:lnTo>
                <a:lnTo>
                  <a:pt x="154344" y="24085"/>
                </a:lnTo>
                <a:lnTo>
                  <a:pt x="154344" y="16346"/>
                </a:lnTo>
                <a:lnTo>
                  <a:pt x="158047" y="20049"/>
                </a:lnTo>
                <a:lnTo>
                  <a:pt x="158047" y="25786"/>
                </a:lnTo>
                <a:close/>
                <a:moveTo>
                  <a:pt x="153543" y="24085"/>
                </a:moveTo>
                <a:lnTo>
                  <a:pt x="151876" y="25786"/>
                </a:lnTo>
                <a:lnTo>
                  <a:pt x="149841" y="25786"/>
                </a:lnTo>
                <a:lnTo>
                  <a:pt x="149841" y="20049"/>
                </a:lnTo>
                <a:lnTo>
                  <a:pt x="153543" y="16346"/>
                </a:lnTo>
                <a:lnTo>
                  <a:pt x="153543" y="24085"/>
                </a:lnTo>
                <a:close/>
                <a:moveTo>
                  <a:pt x="141068" y="21083"/>
                </a:moveTo>
                <a:lnTo>
                  <a:pt x="140901" y="21083"/>
                </a:lnTo>
                <a:lnTo>
                  <a:pt x="138933" y="23051"/>
                </a:lnTo>
                <a:lnTo>
                  <a:pt x="138933" y="21216"/>
                </a:lnTo>
                <a:lnTo>
                  <a:pt x="140367" y="19782"/>
                </a:lnTo>
                <a:lnTo>
                  <a:pt x="142369" y="19782"/>
                </a:lnTo>
                <a:lnTo>
                  <a:pt x="143703" y="21083"/>
                </a:lnTo>
                <a:close/>
                <a:moveTo>
                  <a:pt x="142135" y="18447"/>
                </a:moveTo>
                <a:lnTo>
                  <a:pt x="139500" y="15779"/>
                </a:lnTo>
                <a:lnTo>
                  <a:pt x="143236" y="15779"/>
                </a:lnTo>
                <a:lnTo>
                  <a:pt x="142135" y="16880"/>
                </a:lnTo>
                <a:lnTo>
                  <a:pt x="142135" y="18447"/>
                </a:lnTo>
                <a:close/>
                <a:moveTo>
                  <a:pt x="138933" y="14445"/>
                </a:moveTo>
                <a:lnTo>
                  <a:pt x="138933" y="10709"/>
                </a:lnTo>
                <a:lnTo>
                  <a:pt x="140034" y="11776"/>
                </a:lnTo>
                <a:lnTo>
                  <a:pt x="141602" y="11776"/>
                </a:lnTo>
                <a:close/>
                <a:moveTo>
                  <a:pt x="138166" y="14445"/>
                </a:moveTo>
                <a:lnTo>
                  <a:pt x="135531" y="11776"/>
                </a:lnTo>
                <a:lnTo>
                  <a:pt x="136898" y="11776"/>
                </a:lnTo>
                <a:lnTo>
                  <a:pt x="137165" y="11676"/>
                </a:lnTo>
                <a:lnTo>
                  <a:pt x="138166" y="10709"/>
                </a:lnTo>
                <a:lnTo>
                  <a:pt x="138166" y="14445"/>
                </a:lnTo>
                <a:close/>
                <a:moveTo>
                  <a:pt x="137599" y="15779"/>
                </a:moveTo>
                <a:lnTo>
                  <a:pt x="134964" y="18414"/>
                </a:lnTo>
                <a:lnTo>
                  <a:pt x="134964" y="16880"/>
                </a:lnTo>
                <a:lnTo>
                  <a:pt x="133863" y="15779"/>
                </a:lnTo>
                <a:close/>
                <a:moveTo>
                  <a:pt x="138166" y="16346"/>
                </a:moveTo>
                <a:lnTo>
                  <a:pt x="138166" y="20082"/>
                </a:lnTo>
                <a:lnTo>
                  <a:pt x="137165" y="19115"/>
                </a:lnTo>
                <a:lnTo>
                  <a:pt x="136898" y="18981"/>
                </a:lnTo>
                <a:lnTo>
                  <a:pt x="135531" y="18981"/>
                </a:lnTo>
                <a:close/>
                <a:moveTo>
                  <a:pt x="127258" y="25786"/>
                </a:moveTo>
                <a:lnTo>
                  <a:pt x="125223" y="25786"/>
                </a:lnTo>
                <a:lnTo>
                  <a:pt x="123555" y="24085"/>
                </a:lnTo>
                <a:lnTo>
                  <a:pt x="123555" y="16346"/>
                </a:lnTo>
                <a:lnTo>
                  <a:pt x="127258" y="20049"/>
                </a:lnTo>
                <a:close/>
                <a:moveTo>
                  <a:pt x="122755" y="24085"/>
                </a:moveTo>
                <a:lnTo>
                  <a:pt x="121087" y="25786"/>
                </a:lnTo>
                <a:lnTo>
                  <a:pt x="119052" y="25786"/>
                </a:lnTo>
                <a:lnTo>
                  <a:pt x="119052" y="20049"/>
                </a:lnTo>
                <a:lnTo>
                  <a:pt x="122755" y="16346"/>
                </a:lnTo>
                <a:close/>
                <a:moveTo>
                  <a:pt x="110112" y="21083"/>
                </a:moveTo>
                <a:lnTo>
                  <a:pt x="108144" y="23051"/>
                </a:lnTo>
                <a:lnTo>
                  <a:pt x="108144" y="21216"/>
                </a:lnTo>
                <a:lnTo>
                  <a:pt x="109579" y="19782"/>
                </a:lnTo>
                <a:lnTo>
                  <a:pt x="111580" y="19782"/>
                </a:lnTo>
                <a:lnTo>
                  <a:pt x="112914" y="21083"/>
                </a:lnTo>
                <a:close/>
                <a:moveTo>
                  <a:pt x="111347" y="18447"/>
                </a:moveTo>
                <a:lnTo>
                  <a:pt x="108711" y="15779"/>
                </a:lnTo>
                <a:lnTo>
                  <a:pt x="112447" y="15779"/>
                </a:lnTo>
                <a:lnTo>
                  <a:pt x="111347" y="16880"/>
                </a:lnTo>
                <a:close/>
                <a:moveTo>
                  <a:pt x="108144" y="14445"/>
                </a:moveTo>
                <a:lnTo>
                  <a:pt x="108144" y="10709"/>
                </a:lnTo>
                <a:lnTo>
                  <a:pt x="109145" y="11676"/>
                </a:lnTo>
                <a:lnTo>
                  <a:pt x="109412" y="11809"/>
                </a:lnTo>
                <a:lnTo>
                  <a:pt x="110813" y="11809"/>
                </a:lnTo>
                <a:close/>
                <a:moveTo>
                  <a:pt x="107377" y="14445"/>
                </a:moveTo>
                <a:lnTo>
                  <a:pt x="104709" y="11776"/>
                </a:lnTo>
                <a:lnTo>
                  <a:pt x="106276" y="11776"/>
                </a:lnTo>
                <a:lnTo>
                  <a:pt x="107377" y="10709"/>
                </a:lnTo>
                <a:close/>
                <a:moveTo>
                  <a:pt x="106810" y="15779"/>
                </a:moveTo>
                <a:lnTo>
                  <a:pt x="104175" y="18414"/>
                </a:lnTo>
                <a:lnTo>
                  <a:pt x="104175" y="16880"/>
                </a:lnTo>
                <a:lnTo>
                  <a:pt x="103074" y="15779"/>
                </a:lnTo>
                <a:close/>
                <a:moveTo>
                  <a:pt x="103941" y="19782"/>
                </a:moveTo>
                <a:lnTo>
                  <a:pt x="105943" y="19782"/>
                </a:lnTo>
                <a:lnTo>
                  <a:pt x="107344" y="21216"/>
                </a:lnTo>
                <a:lnTo>
                  <a:pt x="107344" y="23051"/>
                </a:lnTo>
                <a:lnTo>
                  <a:pt x="105376" y="21083"/>
                </a:lnTo>
                <a:lnTo>
                  <a:pt x="105242" y="21083"/>
                </a:lnTo>
                <a:lnTo>
                  <a:pt x="102607" y="21083"/>
                </a:lnTo>
                <a:close/>
                <a:moveTo>
                  <a:pt x="101840" y="21883"/>
                </a:moveTo>
                <a:lnTo>
                  <a:pt x="105076" y="21883"/>
                </a:lnTo>
                <a:lnTo>
                  <a:pt x="107377" y="24185"/>
                </a:lnTo>
                <a:lnTo>
                  <a:pt x="107377" y="26553"/>
                </a:lnTo>
                <a:lnTo>
                  <a:pt x="104375" y="23551"/>
                </a:lnTo>
                <a:lnTo>
                  <a:pt x="104208" y="23551"/>
                </a:lnTo>
                <a:lnTo>
                  <a:pt x="100139" y="23551"/>
                </a:lnTo>
                <a:close/>
                <a:moveTo>
                  <a:pt x="99371" y="24352"/>
                </a:moveTo>
                <a:lnTo>
                  <a:pt x="104041" y="24352"/>
                </a:lnTo>
                <a:lnTo>
                  <a:pt x="107377" y="27654"/>
                </a:lnTo>
                <a:lnTo>
                  <a:pt x="107377" y="29822"/>
                </a:lnTo>
                <a:lnTo>
                  <a:pt x="103408" y="25886"/>
                </a:lnTo>
                <a:lnTo>
                  <a:pt x="103241" y="25886"/>
                </a:lnTo>
                <a:lnTo>
                  <a:pt x="97837" y="25886"/>
                </a:lnTo>
                <a:close/>
                <a:moveTo>
                  <a:pt x="96469" y="25786"/>
                </a:moveTo>
                <a:lnTo>
                  <a:pt x="94435" y="25786"/>
                </a:lnTo>
                <a:lnTo>
                  <a:pt x="92767" y="24085"/>
                </a:lnTo>
                <a:lnTo>
                  <a:pt x="92767" y="16346"/>
                </a:lnTo>
                <a:lnTo>
                  <a:pt x="96469" y="20082"/>
                </a:lnTo>
                <a:close/>
                <a:moveTo>
                  <a:pt x="91966" y="24085"/>
                </a:moveTo>
                <a:lnTo>
                  <a:pt x="90298" y="25786"/>
                </a:lnTo>
                <a:lnTo>
                  <a:pt x="88264" y="25786"/>
                </a:lnTo>
                <a:lnTo>
                  <a:pt x="88264" y="20049"/>
                </a:lnTo>
                <a:lnTo>
                  <a:pt x="91966" y="16346"/>
                </a:lnTo>
                <a:close/>
                <a:moveTo>
                  <a:pt x="79491" y="21083"/>
                </a:moveTo>
                <a:lnTo>
                  <a:pt x="79324" y="21083"/>
                </a:lnTo>
                <a:lnTo>
                  <a:pt x="77356" y="23051"/>
                </a:lnTo>
                <a:lnTo>
                  <a:pt x="77356" y="21216"/>
                </a:lnTo>
                <a:lnTo>
                  <a:pt x="78790" y="19782"/>
                </a:lnTo>
                <a:lnTo>
                  <a:pt x="80792" y="19782"/>
                </a:lnTo>
                <a:lnTo>
                  <a:pt x="82126" y="21083"/>
                </a:lnTo>
                <a:close/>
                <a:moveTo>
                  <a:pt x="80558" y="18447"/>
                </a:moveTo>
                <a:lnTo>
                  <a:pt x="77923" y="15779"/>
                </a:lnTo>
                <a:lnTo>
                  <a:pt x="81659" y="15779"/>
                </a:lnTo>
                <a:lnTo>
                  <a:pt x="80558" y="16880"/>
                </a:lnTo>
                <a:close/>
                <a:moveTo>
                  <a:pt x="77356" y="14445"/>
                </a:moveTo>
                <a:lnTo>
                  <a:pt x="77356" y="10709"/>
                </a:lnTo>
                <a:lnTo>
                  <a:pt x="78457" y="11776"/>
                </a:lnTo>
                <a:lnTo>
                  <a:pt x="80024" y="11776"/>
                </a:lnTo>
                <a:close/>
                <a:moveTo>
                  <a:pt x="76589" y="14445"/>
                </a:moveTo>
                <a:lnTo>
                  <a:pt x="73920" y="11776"/>
                </a:lnTo>
                <a:lnTo>
                  <a:pt x="75321" y="11776"/>
                </a:lnTo>
                <a:lnTo>
                  <a:pt x="75588" y="11676"/>
                </a:lnTo>
                <a:lnTo>
                  <a:pt x="76555" y="10709"/>
                </a:lnTo>
                <a:lnTo>
                  <a:pt x="76555" y="14445"/>
                </a:lnTo>
                <a:close/>
                <a:moveTo>
                  <a:pt x="76021" y="15779"/>
                </a:moveTo>
                <a:lnTo>
                  <a:pt x="73386" y="18414"/>
                </a:lnTo>
                <a:lnTo>
                  <a:pt x="73386" y="16880"/>
                </a:lnTo>
                <a:lnTo>
                  <a:pt x="72285" y="15779"/>
                </a:lnTo>
                <a:close/>
                <a:moveTo>
                  <a:pt x="76589" y="16346"/>
                </a:moveTo>
                <a:lnTo>
                  <a:pt x="76589" y="20082"/>
                </a:lnTo>
                <a:lnTo>
                  <a:pt x="75588" y="19115"/>
                </a:lnTo>
                <a:lnTo>
                  <a:pt x="75321" y="18981"/>
                </a:lnTo>
                <a:lnTo>
                  <a:pt x="73920" y="18981"/>
                </a:lnTo>
                <a:close/>
                <a:moveTo>
                  <a:pt x="65681" y="25786"/>
                </a:moveTo>
                <a:lnTo>
                  <a:pt x="63646" y="25786"/>
                </a:lnTo>
                <a:lnTo>
                  <a:pt x="61978" y="24085"/>
                </a:lnTo>
                <a:lnTo>
                  <a:pt x="61978" y="16346"/>
                </a:lnTo>
                <a:lnTo>
                  <a:pt x="65681" y="20049"/>
                </a:lnTo>
                <a:close/>
                <a:moveTo>
                  <a:pt x="61178" y="24085"/>
                </a:moveTo>
                <a:lnTo>
                  <a:pt x="59510" y="25786"/>
                </a:lnTo>
                <a:lnTo>
                  <a:pt x="57475" y="25786"/>
                </a:lnTo>
                <a:lnTo>
                  <a:pt x="57475" y="20049"/>
                </a:lnTo>
                <a:lnTo>
                  <a:pt x="61178" y="16346"/>
                </a:lnTo>
                <a:close/>
                <a:moveTo>
                  <a:pt x="48535" y="21083"/>
                </a:moveTo>
                <a:lnTo>
                  <a:pt x="46567" y="23051"/>
                </a:lnTo>
                <a:lnTo>
                  <a:pt x="46567" y="21216"/>
                </a:lnTo>
                <a:lnTo>
                  <a:pt x="48001" y="19782"/>
                </a:lnTo>
                <a:lnTo>
                  <a:pt x="50003" y="19782"/>
                </a:lnTo>
                <a:lnTo>
                  <a:pt x="51337" y="21083"/>
                </a:lnTo>
                <a:close/>
                <a:moveTo>
                  <a:pt x="49769" y="18447"/>
                </a:moveTo>
                <a:lnTo>
                  <a:pt x="47134" y="15779"/>
                </a:lnTo>
                <a:lnTo>
                  <a:pt x="50870" y="15779"/>
                </a:lnTo>
                <a:lnTo>
                  <a:pt x="49769" y="16880"/>
                </a:lnTo>
                <a:close/>
                <a:moveTo>
                  <a:pt x="46567" y="14445"/>
                </a:moveTo>
                <a:lnTo>
                  <a:pt x="46567" y="10709"/>
                </a:lnTo>
                <a:lnTo>
                  <a:pt x="47534" y="11676"/>
                </a:lnTo>
                <a:lnTo>
                  <a:pt x="47835" y="11809"/>
                </a:lnTo>
                <a:lnTo>
                  <a:pt x="49202" y="11809"/>
                </a:lnTo>
                <a:close/>
                <a:moveTo>
                  <a:pt x="45767" y="14445"/>
                </a:moveTo>
                <a:lnTo>
                  <a:pt x="43131" y="11776"/>
                </a:lnTo>
                <a:lnTo>
                  <a:pt x="44699" y="11776"/>
                </a:lnTo>
                <a:lnTo>
                  <a:pt x="45767" y="10709"/>
                </a:lnTo>
                <a:close/>
                <a:moveTo>
                  <a:pt x="45233" y="15779"/>
                </a:moveTo>
                <a:lnTo>
                  <a:pt x="42564" y="18414"/>
                </a:lnTo>
                <a:lnTo>
                  <a:pt x="42564" y="16880"/>
                </a:lnTo>
                <a:lnTo>
                  <a:pt x="41497" y="15779"/>
                </a:lnTo>
                <a:close/>
                <a:moveTo>
                  <a:pt x="42364" y="19782"/>
                </a:moveTo>
                <a:lnTo>
                  <a:pt x="44366" y="19782"/>
                </a:lnTo>
                <a:lnTo>
                  <a:pt x="45767" y="21216"/>
                </a:lnTo>
                <a:lnTo>
                  <a:pt x="45767" y="23051"/>
                </a:lnTo>
                <a:lnTo>
                  <a:pt x="43798" y="21083"/>
                </a:lnTo>
                <a:lnTo>
                  <a:pt x="43665" y="21083"/>
                </a:lnTo>
                <a:lnTo>
                  <a:pt x="41030" y="21083"/>
                </a:lnTo>
                <a:close/>
                <a:moveTo>
                  <a:pt x="40229" y="21883"/>
                </a:moveTo>
                <a:lnTo>
                  <a:pt x="43498" y="21883"/>
                </a:lnTo>
                <a:lnTo>
                  <a:pt x="45767" y="24185"/>
                </a:lnTo>
                <a:lnTo>
                  <a:pt x="45767" y="26553"/>
                </a:lnTo>
                <a:lnTo>
                  <a:pt x="42798" y="23551"/>
                </a:lnTo>
                <a:lnTo>
                  <a:pt x="42631" y="23551"/>
                </a:lnTo>
                <a:lnTo>
                  <a:pt x="38561" y="23551"/>
                </a:lnTo>
                <a:close/>
                <a:moveTo>
                  <a:pt x="37761" y="24352"/>
                </a:moveTo>
                <a:lnTo>
                  <a:pt x="42464" y="24352"/>
                </a:lnTo>
                <a:lnTo>
                  <a:pt x="45767" y="27654"/>
                </a:lnTo>
                <a:lnTo>
                  <a:pt x="45767" y="29822"/>
                </a:lnTo>
                <a:lnTo>
                  <a:pt x="41830" y="25886"/>
                </a:lnTo>
                <a:lnTo>
                  <a:pt x="41664" y="25886"/>
                </a:lnTo>
                <a:lnTo>
                  <a:pt x="36260" y="25886"/>
                </a:lnTo>
                <a:close/>
                <a:moveTo>
                  <a:pt x="34892" y="25786"/>
                </a:moveTo>
                <a:lnTo>
                  <a:pt x="32857" y="25786"/>
                </a:lnTo>
                <a:lnTo>
                  <a:pt x="31189" y="24085"/>
                </a:lnTo>
                <a:lnTo>
                  <a:pt x="31189" y="16346"/>
                </a:lnTo>
                <a:lnTo>
                  <a:pt x="34892" y="20049"/>
                </a:lnTo>
                <a:close/>
                <a:moveTo>
                  <a:pt x="30389" y="24085"/>
                </a:moveTo>
                <a:lnTo>
                  <a:pt x="28721" y="25786"/>
                </a:lnTo>
                <a:lnTo>
                  <a:pt x="26653" y="25786"/>
                </a:lnTo>
                <a:lnTo>
                  <a:pt x="26653" y="20049"/>
                </a:lnTo>
                <a:lnTo>
                  <a:pt x="30389" y="16346"/>
                </a:lnTo>
                <a:lnTo>
                  <a:pt x="30389" y="24085"/>
                </a:lnTo>
                <a:close/>
                <a:moveTo>
                  <a:pt x="19748" y="35693"/>
                </a:moveTo>
                <a:lnTo>
                  <a:pt x="19881" y="35693"/>
                </a:lnTo>
                <a:lnTo>
                  <a:pt x="25319" y="35693"/>
                </a:lnTo>
                <a:lnTo>
                  <a:pt x="23784" y="37228"/>
                </a:lnTo>
                <a:lnTo>
                  <a:pt x="19081" y="37228"/>
                </a:lnTo>
                <a:lnTo>
                  <a:pt x="15778" y="33892"/>
                </a:lnTo>
                <a:lnTo>
                  <a:pt x="15778" y="31757"/>
                </a:lnTo>
                <a:close/>
                <a:moveTo>
                  <a:pt x="18781" y="38028"/>
                </a:moveTo>
                <a:lnTo>
                  <a:pt x="18947" y="38028"/>
                </a:lnTo>
                <a:lnTo>
                  <a:pt x="22984" y="38028"/>
                </a:lnTo>
                <a:lnTo>
                  <a:pt x="21316" y="39696"/>
                </a:lnTo>
                <a:lnTo>
                  <a:pt x="18080" y="39696"/>
                </a:lnTo>
                <a:lnTo>
                  <a:pt x="15778" y="37394"/>
                </a:lnTo>
                <a:lnTo>
                  <a:pt x="15778" y="35026"/>
                </a:lnTo>
                <a:close/>
                <a:moveTo>
                  <a:pt x="14978" y="40363"/>
                </a:moveTo>
                <a:lnTo>
                  <a:pt x="13577" y="41797"/>
                </a:lnTo>
                <a:lnTo>
                  <a:pt x="11542" y="41797"/>
                </a:lnTo>
                <a:lnTo>
                  <a:pt x="10241" y="40463"/>
                </a:lnTo>
                <a:lnTo>
                  <a:pt x="13010" y="40463"/>
                </a:lnTo>
                <a:lnTo>
                  <a:pt x="14978" y="38495"/>
                </a:lnTo>
                <a:lnTo>
                  <a:pt x="14978" y="40363"/>
                </a:lnTo>
                <a:close/>
                <a:moveTo>
                  <a:pt x="11776" y="43132"/>
                </a:moveTo>
                <a:lnTo>
                  <a:pt x="14411" y="45800"/>
                </a:lnTo>
                <a:lnTo>
                  <a:pt x="10675" y="45800"/>
                </a:lnTo>
                <a:lnTo>
                  <a:pt x="11776" y="44700"/>
                </a:lnTo>
                <a:lnTo>
                  <a:pt x="11776" y="43132"/>
                </a:lnTo>
                <a:close/>
                <a:moveTo>
                  <a:pt x="14978" y="47135"/>
                </a:moveTo>
                <a:lnTo>
                  <a:pt x="14978" y="50871"/>
                </a:lnTo>
                <a:lnTo>
                  <a:pt x="14011" y="49903"/>
                </a:lnTo>
                <a:lnTo>
                  <a:pt x="13744" y="49770"/>
                </a:lnTo>
                <a:lnTo>
                  <a:pt x="12343" y="49770"/>
                </a:lnTo>
                <a:close/>
                <a:moveTo>
                  <a:pt x="15778" y="52005"/>
                </a:moveTo>
                <a:lnTo>
                  <a:pt x="17213" y="50570"/>
                </a:lnTo>
                <a:lnTo>
                  <a:pt x="19214" y="50570"/>
                </a:lnTo>
                <a:lnTo>
                  <a:pt x="20549" y="51905"/>
                </a:lnTo>
                <a:lnTo>
                  <a:pt x="17747" y="51905"/>
                </a:lnTo>
                <a:lnTo>
                  <a:pt x="15778" y="53873"/>
                </a:lnTo>
                <a:close/>
                <a:moveTo>
                  <a:pt x="18080" y="52672"/>
                </a:moveTo>
                <a:lnTo>
                  <a:pt x="21316" y="52672"/>
                </a:lnTo>
                <a:lnTo>
                  <a:pt x="23017" y="54340"/>
                </a:lnTo>
                <a:lnTo>
                  <a:pt x="18947" y="54340"/>
                </a:lnTo>
                <a:lnTo>
                  <a:pt x="18647" y="54473"/>
                </a:lnTo>
                <a:lnTo>
                  <a:pt x="15778" y="57342"/>
                </a:lnTo>
                <a:lnTo>
                  <a:pt x="15778" y="54974"/>
                </a:lnTo>
                <a:close/>
                <a:moveTo>
                  <a:pt x="19081" y="55140"/>
                </a:moveTo>
                <a:lnTo>
                  <a:pt x="23784" y="55140"/>
                </a:lnTo>
                <a:lnTo>
                  <a:pt x="25319" y="56675"/>
                </a:lnTo>
                <a:lnTo>
                  <a:pt x="19748" y="56675"/>
                </a:lnTo>
                <a:lnTo>
                  <a:pt x="15778" y="60611"/>
                </a:lnTo>
                <a:lnTo>
                  <a:pt x="15778" y="58443"/>
                </a:lnTo>
                <a:close/>
                <a:moveTo>
                  <a:pt x="19748" y="66482"/>
                </a:moveTo>
                <a:lnTo>
                  <a:pt x="25319" y="66482"/>
                </a:lnTo>
                <a:lnTo>
                  <a:pt x="23784" y="68016"/>
                </a:lnTo>
                <a:lnTo>
                  <a:pt x="19081" y="68016"/>
                </a:lnTo>
                <a:lnTo>
                  <a:pt x="15778" y="64714"/>
                </a:lnTo>
                <a:lnTo>
                  <a:pt x="15778" y="62546"/>
                </a:lnTo>
                <a:close/>
                <a:moveTo>
                  <a:pt x="18647" y="68683"/>
                </a:moveTo>
                <a:lnTo>
                  <a:pt x="18947" y="68817"/>
                </a:lnTo>
                <a:lnTo>
                  <a:pt x="22984" y="68817"/>
                </a:lnTo>
                <a:lnTo>
                  <a:pt x="21316" y="70485"/>
                </a:lnTo>
                <a:lnTo>
                  <a:pt x="18080" y="70485"/>
                </a:lnTo>
                <a:lnTo>
                  <a:pt x="15778" y="68183"/>
                </a:lnTo>
                <a:lnTo>
                  <a:pt x="15778" y="65815"/>
                </a:lnTo>
                <a:close/>
                <a:moveTo>
                  <a:pt x="14978" y="71152"/>
                </a:moveTo>
                <a:lnTo>
                  <a:pt x="13577" y="72586"/>
                </a:lnTo>
                <a:lnTo>
                  <a:pt x="11542" y="72586"/>
                </a:lnTo>
                <a:lnTo>
                  <a:pt x="10241" y="71285"/>
                </a:lnTo>
                <a:lnTo>
                  <a:pt x="13010" y="71285"/>
                </a:lnTo>
                <a:lnTo>
                  <a:pt x="14978" y="69317"/>
                </a:lnTo>
                <a:lnTo>
                  <a:pt x="14978" y="71152"/>
                </a:lnTo>
                <a:close/>
                <a:moveTo>
                  <a:pt x="11776" y="75321"/>
                </a:moveTo>
                <a:lnTo>
                  <a:pt x="11776" y="73954"/>
                </a:lnTo>
                <a:lnTo>
                  <a:pt x="14411" y="76589"/>
                </a:lnTo>
                <a:lnTo>
                  <a:pt x="10675" y="76589"/>
                </a:lnTo>
                <a:lnTo>
                  <a:pt x="11675" y="75588"/>
                </a:lnTo>
                <a:close/>
                <a:moveTo>
                  <a:pt x="14444" y="77356"/>
                </a:moveTo>
                <a:lnTo>
                  <a:pt x="11776" y="80025"/>
                </a:lnTo>
                <a:lnTo>
                  <a:pt x="11776" y="78457"/>
                </a:lnTo>
                <a:lnTo>
                  <a:pt x="10675" y="77356"/>
                </a:lnTo>
                <a:close/>
                <a:moveTo>
                  <a:pt x="14978" y="77923"/>
                </a:moveTo>
                <a:lnTo>
                  <a:pt x="14978" y="81659"/>
                </a:lnTo>
                <a:lnTo>
                  <a:pt x="14011" y="80692"/>
                </a:lnTo>
                <a:lnTo>
                  <a:pt x="13744" y="80559"/>
                </a:lnTo>
                <a:lnTo>
                  <a:pt x="12343" y="80559"/>
                </a:lnTo>
                <a:close/>
                <a:moveTo>
                  <a:pt x="15778" y="82794"/>
                </a:moveTo>
                <a:lnTo>
                  <a:pt x="17213" y="81359"/>
                </a:lnTo>
                <a:lnTo>
                  <a:pt x="19214" y="81359"/>
                </a:lnTo>
                <a:lnTo>
                  <a:pt x="20549" y="82693"/>
                </a:lnTo>
                <a:lnTo>
                  <a:pt x="17913" y="82693"/>
                </a:lnTo>
                <a:lnTo>
                  <a:pt x="17747" y="82693"/>
                </a:lnTo>
                <a:lnTo>
                  <a:pt x="15778" y="84662"/>
                </a:lnTo>
                <a:close/>
                <a:moveTo>
                  <a:pt x="18080" y="83461"/>
                </a:moveTo>
                <a:lnTo>
                  <a:pt x="21316" y="83461"/>
                </a:lnTo>
                <a:lnTo>
                  <a:pt x="23017" y="85162"/>
                </a:lnTo>
                <a:lnTo>
                  <a:pt x="18947" y="85162"/>
                </a:lnTo>
                <a:lnTo>
                  <a:pt x="18781" y="85162"/>
                </a:lnTo>
                <a:lnTo>
                  <a:pt x="15778" y="88131"/>
                </a:lnTo>
                <a:lnTo>
                  <a:pt x="15778" y="85762"/>
                </a:lnTo>
                <a:close/>
                <a:moveTo>
                  <a:pt x="19081" y="85929"/>
                </a:moveTo>
                <a:lnTo>
                  <a:pt x="23784" y="85929"/>
                </a:lnTo>
                <a:lnTo>
                  <a:pt x="25319" y="87464"/>
                </a:lnTo>
                <a:lnTo>
                  <a:pt x="19881" y="87464"/>
                </a:lnTo>
                <a:lnTo>
                  <a:pt x="19748" y="87464"/>
                </a:lnTo>
                <a:lnTo>
                  <a:pt x="15778" y="91400"/>
                </a:lnTo>
                <a:lnTo>
                  <a:pt x="15778" y="89265"/>
                </a:lnTo>
                <a:close/>
                <a:moveTo>
                  <a:pt x="26653" y="97371"/>
                </a:moveTo>
                <a:lnTo>
                  <a:pt x="28721" y="97371"/>
                </a:lnTo>
                <a:lnTo>
                  <a:pt x="30389" y="99072"/>
                </a:lnTo>
                <a:lnTo>
                  <a:pt x="30389" y="106811"/>
                </a:lnTo>
                <a:lnTo>
                  <a:pt x="26653" y="103108"/>
                </a:lnTo>
                <a:lnTo>
                  <a:pt x="26653" y="97371"/>
                </a:lnTo>
                <a:close/>
                <a:moveTo>
                  <a:pt x="31189" y="99072"/>
                </a:moveTo>
                <a:lnTo>
                  <a:pt x="32857" y="97371"/>
                </a:lnTo>
                <a:lnTo>
                  <a:pt x="34892" y="97371"/>
                </a:lnTo>
                <a:lnTo>
                  <a:pt x="34892" y="103108"/>
                </a:lnTo>
                <a:lnTo>
                  <a:pt x="31189" y="106811"/>
                </a:lnTo>
                <a:close/>
                <a:moveTo>
                  <a:pt x="43665" y="102074"/>
                </a:moveTo>
                <a:lnTo>
                  <a:pt x="43798" y="102074"/>
                </a:lnTo>
                <a:lnTo>
                  <a:pt x="45767" y="100106"/>
                </a:lnTo>
                <a:lnTo>
                  <a:pt x="45767" y="101974"/>
                </a:lnTo>
                <a:lnTo>
                  <a:pt x="44366" y="103375"/>
                </a:lnTo>
                <a:lnTo>
                  <a:pt x="42364" y="103375"/>
                </a:lnTo>
                <a:lnTo>
                  <a:pt x="41030" y="102074"/>
                </a:lnTo>
                <a:close/>
                <a:moveTo>
                  <a:pt x="42564" y="104743"/>
                </a:moveTo>
                <a:lnTo>
                  <a:pt x="45233" y="107378"/>
                </a:lnTo>
                <a:lnTo>
                  <a:pt x="41497" y="107378"/>
                </a:lnTo>
                <a:lnTo>
                  <a:pt x="42564" y="106277"/>
                </a:lnTo>
                <a:lnTo>
                  <a:pt x="42564" y="104743"/>
                </a:lnTo>
                <a:close/>
                <a:moveTo>
                  <a:pt x="45767" y="108712"/>
                </a:moveTo>
                <a:lnTo>
                  <a:pt x="45767" y="112448"/>
                </a:lnTo>
                <a:lnTo>
                  <a:pt x="44699" y="111381"/>
                </a:lnTo>
                <a:lnTo>
                  <a:pt x="43131" y="111381"/>
                </a:lnTo>
                <a:close/>
                <a:moveTo>
                  <a:pt x="46567" y="108712"/>
                </a:moveTo>
                <a:lnTo>
                  <a:pt x="49202" y="111381"/>
                </a:lnTo>
                <a:lnTo>
                  <a:pt x="47835" y="111381"/>
                </a:lnTo>
                <a:lnTo>
                  <a:pt x="47568" y="111481"/>
                </a:lnTo>
                <a:lnTo>
                  <a:pt x="46567" y="112448"/>
                </a:lnTo>
                <a:lnTo>
                  <a:pt x="46567" y="108712"/>
                </a:lnTo>
                <a:close/>
                <a:moveTo>
                  <a:pt x="47134" y="107378"/>
                </a:moveTo>
                <a:lnTo>
                  <a:pt x="49769" y="104743"/>
                </a:lnTo>
                <a:lnTo>
                  <a:pt x="49769" y="106277"/>
                </a:lnTo>
                <a:lnTo>
                  <a:pt x="50870" y="107378"/>
                </a:lnTo>
                <a:close/>
                <a:moveTo>
                  <a:pt x="46567" y="106811"/>
                </a:moveTo>
                <a:lnTo>
                  <a:pt x="46567" y="103075"/>
                </a:lnTo>
                <a:lnTo>
                  <a:pt x="47534" y="104042"/>
                </a:lnTo>
                <a:lnTo>
                  <a:pt x="47835" y="104175"/>
                </a:lnTo>
                <a:lnTo>
                  <a:pt x="49202" y="104175"/>
                </a:lnTo>
                <a:close/>
                <a:moveTo>
                  <a:pt x="57475" y="97371"/>
                </a:moveTo>
                <a:lnTo>
                  <a:pt x="59510" y="97371"/>
                </a:lnTo>
                <a:lnTo>
                  <a:pt x="61178" y="99072"/>
                </a:lnTo>
                <a:lnTo>
                  <a:pt x="61178" y="106811"/>
                </a:lnTo>
                <a:lnTo>
                  <a:pt x="57475" y="103108"/>
                </a:lnTo>
                <a:close/>
                <a:moveTo>
                  <a:pt x="61978" y="99072"/>
                </a:moveTo>
                <a:lnTo>
                  <a:pt x="63646" y="97371"/>
                </a:lnTo>
                <a:lnTo>
                  <a:pt x="65681" y="97371"/>
                </a:lnTo>
                <a:lnTo>
                  <a:pt x="65681" y="103108"/>
                </a:lnTo>
                <a:lnTo>
                  <a:pt x="61978" y="106811"/>
                </a:lnTo>
                <a:close/>
                <a:moveTo>
                  <a:pt x="74620" y="102074"/>
                </a:moveTo>
                <a:lnTo>
                  <a:pt x="76589" y="100106"/>
                </a:lnTo>
                <a:lnTo>
                  <a:pt x="76589" y="101974"/>
                </a:lnTo>
                <a:lnTo>
                  <a:pt x="75154" y="103375"/>
                </a:lnTo>
                <a:lnTo>
                  <a:pt x="73153" y="103375"/>
                </a:lnTo>
                <a:lnTo>
                  <a:pt x="71818" y="102074"/>
                </a:lnTo>
                <a:close/>
                <a:moveTo>
                  <a:pt x="73386" y="104743"/>
                </a:moveTo>
                <a:lnTo>
                  <a:pt x="76021" y="107378"/>
                </a:lnTo>
                <a:lnTo>
                  <a:pt x="72285" y="107378"/>
                </a:lnTo>
                <a:lnTo>
                  <a:pt x="73386" y="106277"/>
                </a:lnTo>
                <a:close/>
                <a:moveTo>
                  <a:pt x="76589" y="108712"/>
                </a:moveTo>
                <a:lnTo>
                  <a:pt x="76589" y="112448"/>
                </a:lnTo>
                <a:lnTo>
                  <a:pt x="75588" y="111481"/>
                </a:lnTo>
                <a:lnTo>
                  <a:pt x="75321" y="111381"/>
                </a:lnTo>
                <a:lnTo>
                  <a:pt x="73920" y="111381"/>
                </a:lnTo>
                <a:close/>
                <a:moveTo>
                  <a:pt x="77356" y="108712"/>
                </a:moveTo>
                <a:lnTo>
                  <a:pt x="80024" y="111381"/>
                </a:lnTo>
                <a:lnTo>
                  <a:pt x="78457" y="111381"/>
                </a:lnTo>
                <a:lnTo>
                  <a:pt x="77356" y="112448"/>
                </a:lnTo>
                <a:close/>
                <a:moveTo>
                  <a:pt x="77923" y="107378"/>
                </a:moveTo>
                <a:lnTo>
                  <a:pt x="80558" y="104743"/>
                </a:lnTo>
                <a:lnTo>
                  <a:pt x="80558" y="106277"/>
                </a:lnTo>
                <a:lnTo>
                  <a:pt x="81659" y="107378"/>
                </a:lnTo>
                <a:close/>
                <a:moveTo>
                  <a:pt x="80792" y="103375"/>
                </a:moveTo>
                <a:lnTo>
                  <a:pt x="78790" y="103375"/>
                </a:lnTo>
                <a:lnTo>
                  <a:pt x="77356" y="101941"/>
                </a:lnTo>
                <a:lnTo>
                  <a:pt x="77356" y="100106"/>
                </a:lnTo>
                <a:lnTo>
                  <a:pt x="79324" y="102074"/>
                </a:lnTo>
                <a:lnTo>
                  <a:pt x="79491" y="102074"/>
                </a:lnTo>
                <a:lnTo>
                  <a:pt x="82092" y="102074"/>
                </a:lnTo>
                <a:close/>
                <a:moveTo>
                  <a:pt x="82893" y="101273"/>
                </a:moveTo>
                <a:lnTo>
                  <a:pt x="79657" y="101273"/>
                </a:lnTo>
                <a:lnTo>
                  <a:pt x="77356" y="98972"/>
                </a:lnTo>
                <a:lnTo>
                  <a:pt x="77356" y="96603"/>
                </a:lnTo>
                <a:lnTo>
                  <a:pt x="80358" y="99606"/>
                </a:lnTo>
                <a:lnTo>
                  <a:pt x="80525" y="99606"/>
                </a:lnTo>
                <a:lnTo>
                  <a:pt x="84594" y="99606"/>
                </a:lnTo>
                <a:close/>
                <a:moveTo>
                  <a:pt x="85361" y="98805"/>
                </a:moveTo>
                <a:lnTo>
                  <a:pt x="80691" y="98805"/>
                </a:lnTo>
                <a:lnTo>
                  <a:pt x="77356" y="95503"/>
                </a:lnTo>
                <a:lnTo>
                  <a:pt x="77356" y="93334"/>
                </a:lnTo>
                <a:lnTo>
                  <a:pt x="81325" y="97271"/>
                </a:lnTo>
                <a:lnTo>
                  <a:pt x="81492" y="97271"/>
                </a:lnTo>
                <a:lnTo>
                  <a:pt x="86896" y="97271"/>
                </a:lnTo>
                <a:close/>
                <a:moveTo>
                  <a:pt x="88264" y="97371"/>
                </a:moveTo>
                <a:lnTo>
                  <a:pt x="90298" y="97371"/>
                </a:lnTo>
                <a:lnTo>
                  <a:pt x="91966" y="99072"/>
                </a:lnTo>
                <a:lnTo>
                  <a:pt x="91966" y="106811"/>
                </a:lnTo>
                <a:lnTo>
                  <a:pt x="88264" y="103108"/>
                </a:lnTo>
                <a:close/>
                <a:moveTo>
                  <a:pt x="92767" y="99072"/>
                </a:moveTo>
                <a:lnTo>
                  <a:pt x="94435" y="97371"/>
                </a:lnTo>
                <a:lnTo>
                  <a:pt x="96469" y="97371"/>
                </a:lnTo>
                <a:lnTo>
                  <a:pt x="96469" y="103108"/>
                </a:lnTo>
                <a:lnTo>
                  <a:pt x="92767" y="106811"/>
                </a:lnTo>
                <a:close/>
                <a:moveTo>
                  <a:pt x="105242" y="102074"/>
                </a:moveTo>
                <a:lnTo>
                  <a:pt x="105409" y="102074"/>
                </a:lnTo>
                <a:lnTo>
                  <a:pt x="107377" y="100106"/>
                </a:lnTo>
                <a:lnTo>
                  <a:pt x="107377" y="101974"/>
                </a:lnTo>
                <a:lnTo>
                  <a:pt x="105943" y="103375"/>
                </a:lnTo>
                <a:lnTo>
                  <a:pt x="103941" y="103375"/>
                </a:lnTo>
                <a:lnTo>
                  <a:pt x="102607" y="102074"/>
                </a:lnTo>
                <a:close/>
                <a:moveTo>
                  <a:pt x="104175" y="104743"/>
                </a:moveTo>
                <a:lnTo>
                  <a:pt x="106810" y="107378"/>
                </a:lnTo>
                <a:lnTo>
                  <a:pt x="103074" y="107378"/>
                </a:lnTo>
                <a:lnTo>
                  <a:pt x="104175" y="106277"/>
                </a:lnTo>
                <a:close/>
                <a:moveTo>
                  <a:pt x="107377" y="108712"/>
                </a:moveTo>
                <a:lnTo>
                  <a:pt x="107377" y="112448"/>
                </a:lnTo>
                <a:lnTo>
                  <a:pt x="106276" y="111381"/>
                </a:lnTo>
                <a:lnTo>
                  <a:pt x="104709" y="111381"/>
                </a:lnTo>
                <a:close/>
                <a:moveTo>
                  <a:pt x="108144" y="108712"/>
                </a:moveTo>
                <a:lnTo>
                  <a:pt x="110813" y="111381"/>
                </a:lnTo>
                <a:lnTo>
                  <a:pt x="109412" y="111381"/>
                </a:lnTo>
                <a:lnTo>
                  <a:pt x="109145" y="111481"/>
                </a:lnTo>
                <a:lnTo>
                  <a:pt x="108144" y="112448"/>
                </a:lnTo>
                <a:lnTo>
                  <a:pt x="108144" y="108712"/>
                </a:lnTo>
                <a:close/>
                <a:moveTo>
                  <a:pt x="108711" y="107378"/>
                </a:moveTo>
                <a:lnTo>
                  <a:pt x="111347" y="104743"/>
                </a:lnTo>
                <a:lnTo>
                  <a:pt x="111347" y="106277"/>
                </a:lnTo>
                <a:lnTo>
                  <a:pt x="112447" y="107378"/>
                </a:lnTo>
                <a:close/>
                <a:moveTo>
                  <a:pt x="108144" y="106811"/>
                </a:moveTo>
                <a:lnTo>
                  <a:pt x="108144" y="103075"/>
                </a:lnTo>
                <a:lnTo>
                  <a:pt x="109145" y="104042"/>
                </a:lnTo>
                <a:lnTo>
                  <a:pt x="109412" y="104175"/>
                </a:lnTo>
                <a:lnTo>
                  <a:pt x="110813" y="104175"/>
                </a:lnTo>
                <a:close/>
                <a:moveTo>
                  <a:pt x="119052" y="97371"/>
                </a:moveTo>
                <a:lnTo>
                  <a:pt x="121087" y="97371"/>
                </a:lnTo>
                <a:lnTo>
                  <a:pt x="122755" y="99072"/>
                </a:lnTo>
                <a:lnTo>
                  <a:pt x="122755" y="106811"/>
                </a:lnTo>
                <a:lnTo>
                  <a:pt x="119052" y="103108"/>
                </a:lnTo>
                <a:close/>
                <a:moveTo>
                  <a:pt x="123555" y="99072"/>
                </a:moveTo>
                <a:lnTo>
                  <a:pt x="125223" y="97371"/>
                </a:lnTo>
                <a:lnTo>
                  <a:pt x="127258" y="97371"/>
                </a:lnTo>
                <a:lnTo>
                  <a:pt x="127258" y="103108"/>
                </a:lnTo>
                <a:lnTo>
                  <a:pt x="123555" y="106811"/>
                </a:lnTo>
                <a:lnTo>
                  <a:pt x="123555" y="99072"/>
                </a:lnTo>
                <a:close/>
                <a:moveTo>
                  <a:pt x="136198" y="102074"/>
                </a:moveTo>
                <a:lnTo>
                  <a:pt x="138166" y="100106"/>
                </a:lnTo>
                <a:lnTo>
                  <a:pt x="138166" y="101974"/>
                </a:lnTo>
                <a:lnTo>
                  <a:pt x="136731" y="103375"/>
                </a:lnTo>
                <a:lnTo>
                  <a:pt x="134730" y="103375"/>
                </a:lnTo>
                <a:lnTo>
                  <a:pt x="133396" y="102074"/>
                </a:lnTo>
                <a:close/>
                <a:moveTo>
                  <a:pt x="134964" y="104743"/>
                </a:moveTo>
                <a:lnTo>
                  <a:pt x="137599" y="107378"/>
                </a:lnTo>
                <a:lnTo>
                  <a:pt x="133863" y="107378"/>
                </a:lnTo>
                <a:lnTo>
                  <a:pt x="134964" y="106277"/>
                </a:lnTo>
                <a:lnTo>
                  <a:pt x="134964" y="104743"/>
                </a:lnTo>
                <a:close/>
                <a:moveTo>
                  <a:pt x="138166" y="108712"/>
                </a:moveTo>
                <a:lnTo>
                  <a:pt x="138166" y="112448"/>
                </a:lnTo>
                <a:lnTo>
                  <a:pt x="137165" y="111481"/>
                </a:lnTo>
                <a:lnTo>
                  <a:pt x="136898" y="111381"/>
                </a:lnTo>
                <a:lnTo>
                  <a:pt x="135531" y="111381"/>
                </a:lnTo>
                <a:close/>
                <a:moveTo>
                  <a:pt x="138933" y="108712"/>
                </a:moveTo>
                <a:lnTo>
                  <a:pt x="141602" y="111381"/>
                </a:lnTo>
                <a:lnTo>
                  <a:pt x="140034" y="111381"/>
                </a:lnTo>
                <a:lnTo>
                  <a:pt x="138933" y="112448"/>
                </a:lnTo>
                <a:close/>
                <a:moveTo>
                  <a:pt x="139500" y="107378"/>
                </a:moveTo>
                <a:lnTo>
                  <a:pt x="142135" y="104743"/>
                </a:lnTo>
                <a:lnTo>
                  <a:pt x="142135" y="106277"/>
                </a:lnTo>
                <a:lnTo>
                  <a:pt x="143236" y="107378"/>
                </a:lnTo>
                <a:close/>
                <a:moveTo>
                  <a:pt x="142369" y="103375"/>
                </a:moveTo>
                <a:lnTo>
                  <a:pt x="140367" y="103375"/>
                </a:lnTo>
                <a:lnTo>
                  <a:pt x="138933" y="101941"/>
                </a:lnTo>
                <a:lnTo>
                  <a:pt x="138933" y="100106"/>
                </a:lnTo>
                <a:lnTo>
                  <a:pt x="140901" y="102074"/>
                </a:lnTo>
                <a:lnTo>
                  <a:pt x="141068" y="102074"/>
                </a:lnTo>
                <a:lnTo>
                  <a:pt x="143703" y="102074"/>
                </a:lnTo>
                <a:close/>
                <a:moveTo>
                  <a:pt x="144504" y="101273"/>
                </a:moveTo>
                <a:lnTo>
                  <a:pt x="141235" y="101273"/>
                </a:lnTo>
                <a:lnTo>
                  <a:pt x="138933" y="98972"/>
                </a:lnTo>
                <a:lnTo>
                  <a:pt x="138933" y="96603"/>
                </a:lnTo>
                <a:lnTo>
                  <a:pt x="141935" y="99606"/>
                </a:lnTo>
                <a:lnTo>
                  <a:pt x="142102" y="99606"/>
                </a:lnTo>
                <a:lnTo>
                  <a:pt x="146172" y="99606"/>
                </a:lnTo>
                <a:close/>
                <a:moveTo>
                  <a:pt x="146939" y="98805"/>
                </a:moveTo>
                <a:lnTo>
                  <a:pt x="142269" y="98805"/>
                </a:lnTo>
                <a:lnTo>
                  <a:pt x="138933" y="95503"/>
                </a:lnTo>
                <a:lnTo>
                  <a:pt x="138933" y="93334"/>
                </a:lnTo>
                <a:lnTo>
                  <a:pt x="142903" y="97271"/>
                </a:lnTo>
                <a:lnTo>
                  <a:pt x="143069" y="97271"/>
                </a:lnTo>
                <a:lnTo>
                  <a:pt x="148473" y="97271"/>
                </a:lnTo>
                <a:close/>
                <a:moveTo>
                  <a:pt x="149841" y="97371"/>
                </a:moveTo>
                <a:lnTo>
                  <a:pt x="151876" y="97371"/>
                </a:lnTo>
                <a:lnTo>
                  <a:pt x="153543" y="99072"/>
                </a:lnTo>
                <a:lnTo>
                  <a:pt x="153543" y="106811"/>
                </a:lnTo>
                <a:lnTo>
                  <a:pt x="149841" y="103108"/>
                </a:lnTo>
                <a:lnTo>
                  <a:pt x="149841" y="97371"/>
                </a:lnTo>
                <a:close/>
                <a:moveTo>
                  <a:pt x="154344" y="99072"/>
                </a:moveTo>
                <a:lnTo>
                  <a:pt x="156012" y="97371"/>
                </a:lnTo>
                <a:lnTo>
                  <a:pt x="158047" y="97371"/>
                </a:lnTo>
                <a:lnTo>
                  <a:pt x="158047" y="103108"/>
                </a:lnTo>
                <a:lnTo>
                  <a:pt x="154344" y="106811"/>
                </a:lnTo>
                <a:lnTo>
                  <a:pt x="154344" y="99072"/>
                </a:lnTo>
                <a:close/>
                <a:moveTo>
                  <a:pt x="166820" y="102074"/>
                </a:moveTo>
                <a:lnTo>
                  <a:pt x="166986" y="102074"/>
                </a:lnTo>
                <a:lnTo>
                  <a:pt x="168954" y="100106"/>
                </a:lnTo>
                <a:lnTo>
                  <a:pt x="168954" y="101974"/>
                </a:lnTo>
                <a:lnTo>
                  <a:pt x="167520" y="103375"/>
                </a:lnTo>
                <a:lnTo>
                  <a:pt x="165519" y="103375"/>
                </a:lnTo>
                <a:lnTo>
                  <a:pt x="164184" y="102074"/>
                </a:lnTo>
                <a:close/>
                <a:moveTo>
                  <a:pt x="165752" y="104743"/>
                </a:moveTo>
                <a:lnTo>
                  <a:pt x="168387" y="107378"/>
                </a:lnTo>
                <a:lnTo>
                  <a:pt x="164651" y="107378"/>
                </a:lnTo>
                <a:lnTo>
                  <a:pt x="165752" y="106277"/>
                </a:lnTo>
                <a:lnTo>
                  <a:pt x="165752" y="104743"/>
                </a:lnTo>
                <a:close/>
                <a:moveTo>
                  <a:pt x="168954" y="108712"/>
                </a:moveTo>
                <a:lnTo>
                  <a:pt x="168954" y="112448"/>
                </a:lnTo>
                <a:lnTo>
                  <a:pt x="167854" y="111381"/>
                </a:lnTo>
                <a:lnTo>
                  <a:pt x="166319" y="111381"/>
                </a:lnTo>
                <a:close/>
                <a:moveTo>
                  <a:pt x="169755" y="108712"/>
                </a:moveTo>
                <a:lnTo>
                  <a:pt x="172390" y="111381"/>
                </a:lnTo>
                <a:lnTo>
                  <a:pt x="170989" y="111381"/>
                </a:lnTo>
                <a:lnTo>
                  <a:pt x="170722" y="111481"/>
                </a:lnTo>
                <a:lnTo>
                  <a:pt x="169755" y="112448"/>
                </a:lnTo>
                <a:lnTo>
                  <a:pt x="169755" y="108712"/>
                </a:lnTo>
                <a:close/>
                <a:moveTo>
                  <a:pt x="170289" y="107378"/>
                </a:moveTo>
                <a:lnTo>
                  <a:pt x="172957" y="104743"/>
                </a:lnTo>
                <a:lnTo>
                  <a:pt x="172957" y="106277"/>
                </a:lnTo>
                <a:lnTo>
                  <a:pt x="174025" y="107378"/>
                </a:lnTo>
                <a:close/>
                <a:moveTo>
                  <a:pt x="169755" y="106811"/>
                </a:moveTo>
                <a:lnTo>
                  <a:pt x="169755" y="103075"/>
                </a:lnTo>
                <a:lnTo>
                  <a:pt x="170722" y="104042"/>
                </a:lnTo>
                <a:lnTo>
                  <a:pt x="170989" y="104175"/>
                </a:lnTo>
                <a:lnTo>
                  <a:pt x="172390" y="104175"/>
                </a:lnTo>
                <a:close/>
                <a:moveTo>
                  <a:pt x="180629" y="97371"/>
                </a:moveTo>
                <a:lnTo>
                  <a:pt x="182664" y="97371"/>
                </a:lnTo>
                <a:lnTo>
                  <a:pt x="184332" y="99072"/>
                </a:lnTo>
                <a:lnTo>
                  <a:pt x="184332" y="106811"/>
                </a:lnTo>
                <a:lnTo>
                  <a:pt x="180629" y="103108"/>
                </a:lnTo>
                <a:lnTo>
                  <a:pt x="180629" y="97371"/>
                </a:lnTo>
                <a:close/>
                <a:moveTo>
                  <a:pt x="185133" y="99072"/>
                </a:moveTo>
                <a:lnTo>
                  <a:pt x="186801" y="97371"/>
                </a:lnTo>
                <a:lnTo>
                  <a:pt x="188835" y="97371"/>
                </a:lnTo>
                <a:lnTo>
                  <a:pt x="188835" y="103108"/>
                </a:lnTo>
                <a:lnTo>
                  <a:pt x="185133" y="106811"/>
                </a:lnTo>
                <a:lnTo>
                  <a:pt x="185133" y="99072"/>
                </a:lnTo>
                <a:close/>
                <a:moveTo>
                  <a:pt x="197775" y="102074"/>
                </a:moveTo>
                <a:lnTo>
                  <a:pt x="199743" y="100106"/>
                </a:lnTo>
                <a:lnTo>
                  <a:pt x="199743" y="101974"/>
                </a:lnTo>
                <a:lnTo>
                  <a:pt x="198309" y="103375"/>
                </a:lnTo>
                <a:lnTo>
                  <a:pt x="196307" y="103375"/>
                </a:lnTo>
                <a:lnTo>
                  <a:pt x="194973" y="102074"/>
                </a:lnTo>
                <a:close/>
                <a:moveTo>
                  <a:pt x="196541" y="104743"/>
                </a:moveTo>
                <a:lnTo>
                  <a:pt x="199176" y="107378"/>
                </a:lnTo>
                <a:lnTo>
                  <a:pt x="195440" y="107378"/>
                </a:lnTo>
                <a:lnTo>
                  <a:pt x="196541" y="106277"/>
                </a:lnTo>
                <a:lnTo>
                  <a:pt x="196541" y="104743"/>
                </a:lnTo>
                <a:close/>
                <a:moveTo>
                  <a:pt x="199743" y="108712"/>
                </a:moveTo>
                <a:lnTo>
                  <a:pt x="199743" y="112448"/>
                </a:lnTo>
                <a:lnTo>
                  <a:pt x="198776" y="111481"/>
                </a:lnTo>
                <a:lnTo>
                  <a:pt x="198476" y="111381"/>
                </a:lnTo>
                <a:lnTo>
                  <a:pt x="197108" y="111381"/>
                </a:lnTo>
                <a:close/>
                <a:moveTo>
                  <a:pt x="200544" y="108712"/>
                </a:moveTo>
                <a:lnTo>
                  <a:pt x="203179" y="111381"/>
                </a:lnTo>
                <a:lnTo>
                  <a:pt x="201644" y="111381"/>
                </a:lnTo>
                <a:lnTo>
                  <a:pt x="200544" y="112448"/>
                </a:lnTo>
                <a:close/>
                <a:moveTo>
                  <a:pt x="201077" y="107378"/>
                </a:moveTo>
                <a:lnTo>
                  <a:pt x="203746" y="104743"/>
                </a:lnTo>
                <a:lnTo>
                  <a:pt x="203746" y="106277"/>
                </a:lnTo>
                <a:lnTo>
                  <a:pt x="204847" y="107378"/>
                </a:lnTo>
                <a:close/>
                <a:moveTo>
                  <a:pt x="203979" y="103375"/>
                </a:moveTo>
                <a:lnTo>
                  <a:pt x="201945" y="103375"/>
                </a:lnTo>
                <a:lnTo>
                  <a:pt x="200544" y="101941"/>
                </a:lnTo>
                <a:lnTo>
                  <a:pt x="200544" y="100106"/>
                </a:lnTo>
                <a:lnTo>
                  <a:pt x="202512" y="102074"/>
                </a:lnTo>
                <a:lnTo>
                  <a:pt x="202645" y="102074"/>
                </a:lnTo>
                <a:lnTo>
                  <a:pt x="205280" y="102074"/>
                </a:lnTo>
                <a:close/>
                <a:moveTo>
                  <a:pt x="206081" y="101273"/>
                </a:moveTo>
                <a:lnTo>
                  <a:pt x="202812" y="101273"/>
                </a:lnTo>
                <a:lnTo>
                  <a:pt x="200544" y="98972"/>
                </a:lnTo>
                <a:lnTo>
                  <a:pt x="200544" y="96603"/>
                </a:lnTo>
                <a:lnTo>
                  <a:pt x="203512" y="99606"/>
                </a:lnTo>
                <a:lnTo>
                  <a:pt x="203679" y="99606"/>
                </a:lnTo>
                <a:lnTo>
                  <a:pt x="207749" y="99606"/>
                </a:lnTo>
                <a:close/>
                <a:moveTo>
                  <a:pt x="208549" y="98805"/>
                </a:moveTo>
                <a:lnTo>
                  <a:pt x="203846" y="98805"/>
                </a:lnTo>
                <a:lnTo>
                  <a:pt x="200544" y="95503"/>
                </a:lnTo>
                <a:lnTo>
                  <a:pt x="200544" y="93334"/>
                </a:lnTo>
                <a:lnTo>
                  <a:pt x="204480" y="97271"/>
                </a:lnTo>
                <a:lnTo>
                  <a:pt x="204647" y="97271"/>
                </a:lnTo>
                <a:lnTo>
                  <a:pt x="210084" y="97271"/>
                </a:lnTo>
                <a:close/>
                <a:moveTo>
                  <a:pt x="211418" y="97371"/>
                </a:moveTo>
                <a:lnTo>
                  <a:pt x="213453" y="97371"/>
                </a:lnTo>
                <a:lnTo>
                  <a:pt x="215154" y="99072"/>
                </a:lnTo>
                <a:lnTo>
                  <a:pt x="215154" y="106811"/>
                </a:lnTo>
                <a:lnTo>
                  <a:pt x="211418" y="103108"/>
                </a:lnTo>
                <a:lnTo>
                  <a:pt x="211418" y="97371"/>
                </a:lnTo>
                <a:close/>
                <a:moveTo>
                  <a:pt x="215921" y="99072"/>
                </a:moveTo>
                <a:lnTo>
                  <a:pt x="217623" y="97371"/>
                </a:lnTo>
                <a:lnTo>
                  <a:pt x="219657" y="97371"/>
                </a:lnTo>
                <a:lnTo>
                  <a:pt x="219657" y="103108"/>
                </a:lnTo>
                <a:lnTo>
                  <a:pt x="215921" y="106811"/>
                </a:lnTo>
                <a:lnTo>
                  <a:pt x="215921" y="99072"/>
                </a:lnTo>
                <a:close/>
                <a:moveTo>
                  <a:pt x="226596" y="87464"/>
                </a:moveTo>
                <a:lnTo>
                  <a:pt x="226429" y="87464"/>
                </a:lnTo>
                <a:lnTo>
                  <a:pt x="220992" y="87464"/>
                </a:lnTo>
                <a:lnTo>
                  <a:pt x="222526" y="85929"/>
                </a:lnTo>
                <a:lnTo>
                  <a:pt x="227229" y="85929"/>
                </a:lnTo>
                <a:lnTo>
                  <a:pt x="230532" y="89265"/>
                </a:lnTo>
                <a:lnTo>
                  <a:pt x="230532" y="91400"/>
                </a:lnTo>
                <a:close/>
                <a:moveTo>
                  <a:pt x="227530" y="85162"/>
                </a:moveTo>
                <a:lnTo>
                  <a:pt x="227396" y="85162"/>
                </a:lnTo>
                <a:lnTo>
                  <a:pt x="223327" y="85162"/>
                </a:lnTo>
                <a:lnTo>
                  <a:pt x="224995" y="83461"/>
                </a:lnTo>
                <a:lnTo>
                  <a:pt x="228230" y="83461"/>
                </a:lnTo>
                <a:lnTo>
                  <a:pt x="230532" y="85762"/>
                </a:lnTo>
                <a:lnTo>
                  <a:pt x="230532" y="88131"/>
                </a:lnTo>
                <a:close/>
                <a:moveTo>
                  <a:pt x="231332" y="82794"/>
                </a:moveTo>
                <a:lnTo>
                  <a:pt x="232733" y="81359"/>
                </a:lnTo>
                <a:lnTo>
                  <a:pt x="234768" y="81359"/>
                </a:lnTo>
                <a:lnTo>
                  <a:pt x="236069" y="82693"/>
                </a:lnTo>
                <a:lnTo>
                  <a:pt x="233300" y="82693"/>
                </a:lnTo>
                <a:lnTo>
                  <a:pt x="231332" y="84662"/>
                </a:lnTo>
                <a:lnTo>
                  <a:pt x="231332" y="82794"/>
                </a:lnTo>
                <a:close/>
                <a:moveTo>
                  <a:pt x="234535" y="80025"/>
                </a:moveTo>
                <a:lnTo>
                  <a:pt x="231899" y="77356"/>
                </a:lnTo>
                <a:lnTo>
                  <a:pt x="235635" y="77356"/>
                </a:lnTo>
                <a:lnTo>
                  <a:pt x="234535" y="78457"/>
                </a:lnTo>
                <a:close/>
                <a:moveTo>
                  <a:pt x="231332" y="76022"/>
                </a:moveTo>
                <a:lnTo>
                  <a:pt x="231332" y="72286"/>
                </a:lnTo>
                <a:lnTo>
                  <a:pt x="232300" y="73253"/>
                </a:lnTo>
                <a:lnTo>
                  <a:pt x="232567" y="73387"/>
                </a:lnTo>
                <a:lnTo>
                  <a:pt x="233968" y="73387"/>
                </a:lnTo>
                <a:close/>
                <a:moveTo>
                  <a:pt x="230532" y="71152"/>
                </a:moveTo>
                <a:lnTo>
                  <a:pt x="229097" y="72586"/>
                </a:lnTo>
                <a:lnTo>
                  <a:pt x="227096" y="72586"/>
                </a:lnTo>
                <a:lnTo>
                  <a:pt x="225762" y="71285"/>
                </a:lnTo>
                <a:lnTo>
                  <a:pt x="228564" y="71285"/>
                </a:lnTo>
                <a:lnTo>
                  <a:pt x="230532" y="69317"/>
                </a:lnTo>
                <a:close/>
                <a:moveTo>
                  <a:pt x="228230" y="70485"/>
                </a:moveTo>
                <a:lnTo>
                  <a:pt x="224995" y="70485"/>
                </a:lnTo>
                <a:lnTo>
                  <a:pt x="223327" y="68783"/>
                </a:lnTo>
                <a:lnTo>
                  <a:pt x="227363" y="68783"/>
                </a:lnTo>
                <a:lnTo>
                  <a:pt x="227663" y="68683"/>
                </a:lnTo>
                <a:lnTo>
                  <a:pt x="230532" y="65815"/>
                </a:lnTo>
                <a:lnTo>
                  <a:pt x="230532" y="68183"/>
                </a:lnTo>
                <a:close/>
                <a:moveTo>
                  <a:pt x="227229" y="68016"/>
                </a:moveTo>
                <a:lnTo>
                  <a:pt x="222526" y="68016"/>
                </a:lnTo>
                <a:lnTo>
                  <a:pt x="220992" y="66482"/>
                </a:lnTo>
                <a:lnTo>
                  <a:pt x="226596" y="66482"/>
                </a:lnTo>
                <a:lnTo>
                  <a:pt x="230532" y="62546"/>
                </a:lnTo>
                <a:lnTo>
                  <a:pt x="230532" y="64714"/>
                </a:lnTo>
                <a:close/>
                <a:moveTo>
                  <a:pt x="226596" y="56675"/>
                </a:moveTo>
                <a:lnTo>
                  <a:pt x="220992" y="56675"/>
                </a:lnTo>
                <a:lnTo>
                  <a:pt x="222526" y="55140"/>
                </a:lnTo>
                <a:lnTo>
                  <a:pt x="227229" y="55140"/>
                </a:lnTo>
                <a:lnTo>
                  <a:pt x="230532" y="58476"/>
                </a:lnTo>
                <a:lnTo>
                  <a:pt x="230532" y="60611"/>
                </a:lnTo>
                <a:close/>
                <a:moveTo>
                  <a:pt x="227663" y="54473"/>
                </a:moveTo>
                <a:lnTo>
                  <a:pt x="227396" y="54340"/>
                </a:lnTo>
                <a:lnTo>
                  <a:pt x="223327" y="54340"/>
                </a:lnTo>
                <a:lnTo>
                  <a:pt x="224995" y="52672"/>
                </a:lnTo>
                <a:lnTo>
                  <a:pt x="228230" y="52672"/>
                </a:lnTo>
                <a:lnTo>
                  <a:pt x="230532" y="54974"/>
                </a:lnTo>
                <a:lnTo>
                  <a:pt x="230532" y="57342"/>
                </a:lnTo>
                <a:close/>
                <a:moveTo>
                  <a:pt x="231332" y="52005"/>
                </a:moveTo>
                <a:lnTo>
                  <a:pt x="232733" y="50570"/>
                </a:lnTo>
                <a:lnTo>
                  <a:pt x="234768" y="50570"/>
                </a:lnTo>
                <a:lnTo>
                  <a:pt x="236069" y="51905"/>
                </a:lnTo>
                <a:lnTo>
                  <a:pt x="233300" y="51905"/>
                </a:lnTo>
                <a:lnTo>
                  <a:pt x="231332" y="53873"/>
                </a:lnTo>
                <a:lnTo>
                  <a:pt x="231332" y="52005"/>
                </a:lnTo>
                <a:close/>
                <a:moveTo>
                  <a:pt x="234535" y="47835"/>
                </a:moveTo>
                <a:lnTo>
                  <a:pt x="234535" y="49203"/>
                </a:lnTo>
                <a:lnTo>
                  <a:pt x="231899" y="46568"/>
                </a:lnTo>
                <a:lnTo>
                  <a:pt x="235635" y="46568"/>
                </a:lnTo>
                <a:lnTo>
                  <a:pt x="234635" y="47568"/>
                </a:lnTo>
                <a:close/>
                <a:moveTo>
                  <a:pt x="231866" y="45800"/>
                </a:moveTo>
                <a:lnTo>
                  <a:pt x="234535" y="43132"/>
                </a:lnTo>
                <a:lnTo>
                  <a:pt x="234535" y="44700"/>
                </a:lnTo>
                <a:lnTo>
                  <a:pt x="235635" y="45800"/>
                </a:lnTo>
                <a:lnTo>
                  <a:pt x="231866" y="45800"/>
                </a:lnTo>
                <a:close/>
                <a:moveTo>
                  <a:pt x="231332" y="45233"/>
                </a:moveTo>
                <a:lnTo>
                  <a:pt x="231332" y="41497"/>
                </a:lnTo>
                <a:lnTo>
                  <a:pt x="232300" y="42465"/>
                </a:lnTo>
                <a:lnTo>
                  <a:pt x="232567" y="42598"/>
                </a:lnTo>
                <a:lnTo>
                  <a:pt x="233968" y="42598"/>
                </a:lnTo>
                <a:close/>
                <a:moveTo>
                  <a:pt x="230532" y="40363"/>
                </a:moveTo>
                <a:lnTo>
                  <a:pt x="229097" y="41797"/>
                </a:lnTo>
                <a:lnTo>
                  <a:pt x="227096" y="41797"/>
                </a:lnTo>
                <a:lnTo>
                  <a:pt x="225762" y="40463"/>
                </a:lnTo>
                <a:lnTo>
                  <a:pt x="228397" y="40463"/>
                </a:lnTo>
                <a:lnTo>
                  <a:pt x="228564" y="40463"/>
                </a:lnTo>
                <a:lnTo>
                  <a:pt x="230532" y="38495"/>
                </a:lnTo>
                <a:lnTo>
                  <a:pt x="230532" y="40363"/>
                </a:lnTo>
                <a:close/>
                <a:moveTo>
                  <a:pt x="228230" y="39696"/>
                </a:moveTo>
                <a:lnTo>
                  <a:pt x="224995" y="39696"/>
                </a:lnTo>
                <a:lnTo>
                  <a:pt x="223327" y="38028"/>
                </a:lnTo>
                <a:lnTo>
                  <a:pt x="227363" y="38028"/>
                </a:lnTo>
                <a:lnTo>
                  <a:pt x="227530" y="38028"/>
                </a:lnTo>
                <a:lnTo>
                  <a:pt x="230532" y="35026"/>
                </a:lnTo>
                <a:lnTo>
                  <a:pt x="230532" y="37394"/>
                </a:lnTo>
                <a:close/>
                <a:moveTo>
                  <a:pt x="227229" y="37228"/>
                </a:moveTo>
                <a:lnTo>
                  <a:pt x="222526" y="37228"/>
                </a:lnTo>
                <a:lnTo>
                  <a:pt x="220992" y="35693"/>
                </a:lnTo>
                <a:lnTo>
                  <a:pt x="226429" y="35693"/>
                </a:lnTo>
                <a:lnTo>
                  <a:pt x="226596" y="35693"/>
                </a:lnTo>
                <a:lnTo>
                  <a:pt x="230532" y="31757"/>
                </a:lnTo>
                <a:lnTo>
                  <a:pt x="230532" y="33892"/>
                </a:lnTo>
                <a:close/>
                <a:moveTo>
                  <a:pt x="226596" y="25886"/>
                </a:moveTo>
                <a:lnTo>
                  <a:pt x="226429" y="25886"/>
                </a:lnTo>
                <a:lnTo>
                  <a:pt x="220992" y="25886"/>
                </a:lnTo>
                <a:lnTo>
                  <a:pt x="222526" y="24352"/>
                </a:lnTo>
                <a:lnTo>
                  <a:pt x="227229" y="24352"/>
                </a:lnTo>
                <a:lnTo>
                  <a:pt x="230532" y="27654"/>
                </a:lnTo>
                <a:lnTo>
                  <a:pt x="230532" y="29822"/>
                </a:lnTo>
                <a:close/>
                <a:moveTo>
                  <a:pt x="227530" y="23551"/>
                </a:moveTo>
                <a:lnTo>
                  <a:pt x="227396" y="23551"/>
                </a:lnTo>
                <a:lnTo>
                  <a:pt x="223327" y="23551"/>
                </a:lnTo>
                <a:lnTo>
                  <a:pt x="224995" y="21883"/>
                </a:lnTo>
                <a:lnTo>
                  <a:pt x="228230" y="21883"/>
                </a:lnTo>
                <a:lnTo>
                  <a:pt x="230532" y="24185"/>
                </a:lnTo>
                <a:lnTo>
                  <a:pt x="230532" y="26553"/>
                </a:lnTo>
                <a:close/>
                <a:moveTo>
                  <a:pt x="227330" y="13744"/>
                </a:moveTo>
                <a:lnTo>
                  <a:pt x="227330" y="12343"/>
                </a:lnTo>
                <a:lnTo>
                  <a:pt x="229965" y="15012"/>
                </a:lnTo>
                <a:lnTo>
                  <a:pt x="226229" y="15012"/>
                </a:lnTo>
                <a:lnTo>
                  <a:pt x="227196" y="14011"/>
                </a:lnTo>
                <a:close/>
                <a:moveTo>
                  <a:pt x="230532" y="20082"/>
                </a:moveTo>
                <a:lnTo>
                  <a:pt x="229431" y="18981"/>
                </a:lnTo>
                <a:lnTo>
                  <a:pt x="229264" y="18981"/>
                </a:lnTo>
                <a:lnTo>
                  <a:pt x="227897" y="18981"/>
                </a:lnTo>
                <a:lnTo>
                  <a:pt x="230532" y="16346"/>
                </a:lnTo>
                <a:close/>
                <a:moveTo>
                  <a:pt x="231332" y="16346"/>
                </a:moveTo>
                <a:lnTo>
                  <a:pt x="233968" y="18981"/>
                </a:lnTo>
                <a:lnTo>
                  <a:pt x="232567" y="18981"/>
                </a:lnTo>
                <a:lnTo>
                  <a:pt x="232300" y="19115"/>
                </a:lnTo>
                <a:lnTo>
                  <a:pt x="231332" y="20082"/>
                </a:lnTo>
                <a:lnTo>
                  <a:pt x="231332" y="16346"/>
                </a:lnTo>
                <a:close/>
                <a:moveTo>
                  <a:pt x="227897" y="11776"/>
                </a:moveTo>
                <a:lnTo>
                  <a:pt x="229431" y="11776"/>
                </a:lnTo>
                <a:lnTo>
                  <a:pt x="230532" y="10709"/>
                </a:lnTo>
                <a:lnTo>
                  <a:pt x="230532" y="14445"/>
                </a:lnTo>
                <a:close/>
                <a:moveTo>
                  <a:pt x="229965" y="15779"/>
                </a:moveTo>
                <a:lnTo>
                  <a:pt x="227330" y="18414"/>
                </a:lnTo>
                <a:lnTo>
                  <a:pt x="227330" y="16880"/>
                </a:lnTo>
                <a:lnTo>
                  <a:pt x="226229" y="15779"/>
                </a:lnTo>
                <a:close/>
                <a:moveTo>
                  <a:pt x="227096" y="19782"/>
                </a:moveTo>
                <a:lnTo>
                  <a:pt x="229097" y="19782"/>
                </a:lnTo>
                <a:lnTo>
                  <a:pt x="230532" y="21216"/>
                </a:lnTo>
                <a:lnTo>
                  <a:pt x="230532" y="23051"/>
                </a:lnTo>
                <a:lnTo>
                  <a:pt x="228564" y="21083"/>
                </a:lnTo>
                <a:lnTo>
                  <a:pt x="228397" y="21083"/>
                </a:lnTo>
                <a:lnTo>
                  <a:pt x="225795" y="21083"/>
                </a:lnTo>
                <a:close/>
                <a:moveTo>
                  <a:pt x="231332" y="21216"/>
                </a:moveTo>
                <a:lnTo>
                  <a:pt x="232733" y="19782"/>
                </a:lnTo>
                <a:lnTo>
                  <a:pt x="234768" y="19782"/>
                </a:lnTo>
                <a:lnTo>
                  <a:pt x="236069" y="21083"/>
                </a:lnTo>
                <a:lnTo>
                  <a:pt x="233300" y="21083"/>
                </a:lnTo>
                <a:lnTo>
                  <a:pt x="231332" y="23051"/>
                </a:lnTo>
                <a:lnTo>
                  <a:pt x="231332" y="21216"/>
                </a:lnTo>
                <a:close/>
                <a:moveTo>
                  <a:pt x="234535" y="18447"/>
                </a:moveTo>
                <a:lnTo>
                  <a:pt x="231899" y="15779"/>
                </a:lnTo>
                <a:lnTo>
                  <a:pt x="235635" y="15779"/>
                </a:lnTo>
                <a:lnTo>
                  <a:pt x="234535" y="16880"/>
                </a:lnTo>
                <a:close/>
                <a:moveTo>
                  <a:pt x="231332" y="14445"/>
                </a:moveTo>
                <a:lnTo>
                  <a:pt x="231332" y="10709"/>
                </a:lnTo>
                <a:lnTo>
                  <a:pt x="232300" y="11676"/>
                </a:lnTo>
                <a:lnTo>
                  <a:pt x="232567" y="11809"/>
                </a:lnTo>
                <a:lnTo>
                  <a:pt x="233968" y="11809"/>
                </a:lnTo>
                <a:close/>
                <a:moveTo>
                  <a:pt x="230532" y="9574"/>
                </a:moveTo>
                <a:lnTo>
                  <a:pt x="229097" y="11009"/>
                </a:lnTo>
                <a:lnTo>
                  <a:pt x="227096" y="11009"/>
                </a:lnTo>
                <a:lnTo>
                  <a:pt x="225762" y="9675"/>
                </a:lnTo>
                <a:lnTo>
                  <a:pt x="228564" y="9675"/>
                </a:lnTo>
                <a:lnTo>
                  <a:pt x="230532" y="7706"/>
                </a:lnTo>
                <a:close/>
                <a:moveTo>
                  <a:pt x="225128" y="15779"/>
                </a:moveTo>
                <a:lnTo>
                  <a:pt x="226529" y="17213"/>
                </a:lnTo>
                <a:lnTo>
                  <a:pt x="226529" y="19215"/>
                </a:lnTo>
                <a:lnTo>
                  <a:pt x="225228" y="20549"/>
                </a:lnTo>
                <a:lnTo>
                  <a:pt x="225228" y="17747"/>
                </a:lnTo>
                <a:lnTo>
                  <a:pt x="223260" y="15779"/>
                </a:lnTo>
                <a:close/>
                <a:moveTo>
                  <a:pt x="205848" y="17747"/>
                </a:moveTo>
                <a:lnTo>
                  <a:pt x="205848" y="20516"/>
                </a:lnTo>
                <a:lnTo>
                  <a:pt x="204513" y="19215"/>
                </a:lnTo>
                <a:lnTo>
                  <a:pt x="204513" y="17213"/>
                </a:lnTo>
                <a:lnTo>
                  <a:pt x="205948" y="15779"/>
                </a:lnTo>
                <a:lnTo>
                  <a:pt x="207816" y="15779"/>
                </a:lnTo>
                <a:close/>
                <a:moveTo>
                  <a:pt x="205948" y="15012"/>
                </a:moveTo>
                <a:lnTo>
                  <a:pt x="204513" y="13577"/>
                </a:lnTo>
                <a:lnTo>
                  <a:pt x="204513" y="11576"/>
                </a:lnTo>
                <a:lnTo>
                  <a:pt x="205848" y="10242"/>
                </a:lnTo>
                <a:lnTo>
                  <a:pt x="205848" y="13010"/>
                </a:lnTo>
                <a:lnTo>
                  <a:pt x="207816" y="14978"/>
                </a:lnTo>
                <a:lnTo>
                  <a:pt x="205948" y="14978"/>
                </a:lnTo>
                <a:close/>
                <a:moveTo>
                  <a:pt x="203979" y="11009"/>
                </a:moveTo>
                <a:lnTo>
                  <a:pt x="201945" y="11009"/>
                </a:lnTo>
                <a:lnTo>
                  <a:pt x="200544" y="9574"/>
                </a:lnTo>
                <a:lnTo>
                  <a:pt x="200544" y="7706"/>
                </a:lnTo>
                <a:lnTo>
                  <a:pt x="202512" y="9675"/>
                </a:lnTo>
                <a:lnTo>
                  <a:pt x="205280" y="9675"/>
                </a:lnTo>
                <a:close/>
                <a:moveTo>
                  <a:pt x="199743" y="9574"/>
                </a:moveTo>
                <a:lnTo>
                  <a:pt x="198309" y="11009"/>
                </a:lnTo>
                <a:lnTo>
                  <a:pt x="196307" y="11009"/>
                </a:lnTo>
                <a:lnTo>
                  <a:pt x="194973" y="9675"/>
                </a:lnTo>
                <a:lnTo>
                  <a:pt x="197775" y="9675"/>
                </a:lnTo>
                <a:lnTo>
                  <a:pt x="199743" y="7706"/>
                </a:lnTo>
                <a:lnTo>
                  <a:pt x="199743" y="9574"/>
                </a:lnTo>
                <a:close/>
                <a:moveTo>
                  <a:pt x="194339" y="15779"/>
                </a:moveTo>
                <a:lnTo>
                  <a:pt x="195740" y="17213"/>
                </a:lnTo>
                <a:lnTo>
                  <a:pt x="195740" y="19215"/>
                </a:lnTo>
                <a:lnTo>
                  <a:pt x="194439" y="20549"/>
                </a:lnTo>
                <a:lnTo>
                  <a:pt x="194439" y="17747"/>
                </a:lnTo>
                <a:lnTo>
                  <a:pt x="192471" y="15779"/>
                </a:lnTo>
                <a:close/>
                <a:moveTo>
                  <a:pt x="175059" y="17747"/>
                </a:moveTo>
                <a:lnTo>
                  <a:pt x="175059" y="20549"/>
                </a:lnTo>
                <a:lnTo>
                  <a:pt x="173725" y="19215"/>
                </a:lnTo>
                <a:lnTo>
                  <a:pt x="173725" y="17213"/>
                </a:lnTo>
                <a:lnTo>
                  <a:pt x="175159" y="15779"/>
                </a:lnTo>
                <a:lnTo>
                  <a:pt x="177027" y="15779"/>
                </a:lnTo>
                <a:close/>
                <a:moveTo>
                  <a:pt x="175159" y="15012"/>
                </a:moveTo>
                <a:lnTo>
                  <a:pt x="173725" y="13577"/>
                </a:lnTo>
                <a:lnTo>
                  <a:pt x="173725" y="11576"/>
                </a:lnTo>
                <a:lnTo>
                  <a:pt x="175059" y="10242"/>
                </a:lnTo>
                <a:lnTo>
                  <a:pt x="175059" y="13010"/>
                </a:lnTo>
                <a:lnTo>
                  <a:pt x="177027" y="14978"/>
                </a:lnTo>
                <a:lnTo>
                  <a:pt x="175159" y="14978"/>
                </a:lnTo>
                <a:close/>
                <a:moveTo>
                  <a:pt x="173191" y="11009"/>
                </a:moveTo>
                <a:lnTo>
                  <a:pt x="171156" y="11009"/>
                </a:lnTo>
                <a:lnTo>
                  <a:pt x="169755" y="9574"/>
                </a:lnTo>
                <a:lnTo>
                  <a:pt x="169755" y="7706"/>
                </a:lnTo>
                <a:lnTo>
                  <a:pt x="171723" y="9675"/>
                </a:lnTo>
                <a:lnTo>
                  <a:pt x="174492" y="9675"/>
                </a:lnTo>
                <a:close/>
                <a:moveTo>
                  <a:pt x="168954" y="9574"/>
                </a:moveTo>
                <a:lnTo>
                  <a:pt x="167520" y="11009"/>
                </a:lnTo>
                <a:lnTo>
                  <a:pt x="165519" y="11009"/>
                </a:lnTo>
                <a:lnTo>
                  <a:pt x="164184" y="9675"/>
                </a:lnTo>
                <a:lnTo>
                  <a:pt x="166986" y="9675"/>
                </a:lnTo>
                <a:lnTo>
                  <a:pt x="168954" y="7706"/>
                </a:lnTo>
                <a:close/>
                <a:moveTo>
                  <a:pt x="163517" y="15779"/>
                </a:moveTo>
                <a:lnTo>
                  <a:pt x="164952" y="17213"/>
                </a:lnTo>
                <a:lnTo>
                  <a:pt x="164952" y="19215"/>
                </a:lnTo>
                <a:lnTo>
                  <a:pt x="163651" y="20549"/>
                </a:lnTo>
                <a:lnTo>
                  <a:pt x="163651" y="17747"/>
                </a:lnTo>
                <a:lnTo>
                  <a:pt x="161649" y="15779"/>
                </a:lnTo>
                <a:close/>
                <a:moveTo>
                  <a:pt x="144270" y="17747"/>
                </a:moveTo>
                <a:lnTo>
                  <a:pt x="144270" y="20549"/>
                </a:lnTo>
                <a:lnTo>
                  <a:pt x="142936" y="19215"/>
                </a:lnTo>
                <a:lnTo>
                  <a:pt x="142936" y="17213"/>
                </a:lnTo>
                <a:lnTo>
                  <a:pt x="144370" y="15779"/>
                </a:lnTo>
                <a:lnTo>
                  <a:pt x="146238" y="15779"/>
                </a:lnTo>
                <a:close/>
                <a:moveTo>
                  <a:pt x="144370" y="15012"/>
                </a:moveTo>
                <a:lnTo>
                  <a:pt x="142936" y="13577"/>
                </a:lnTo>
                <a:lnTo>
                  <a:pt x="142936" y="11576"/>
                </a:lnTo>
                <a:lnTo>
                  <a:pt x="144270" y="10242"/>
                </a:lnTo>
                <a:lnTo>
                  <a:pt x="144270" y="13010"/>
                </a:lnTo>
                <a:lnTo>
                  <a:pt x="146238" y="14978"/>
                </a:lnTo>
                <a:lnTo>
                  <a:pt x="144370" y="14978"/>
                </a:lnTo>
                <a:close/>
                <a:moveTo>
                  <a:pt x="142369" y="11009"/>
                </a:moveTo>
                <a:lnTo>
                  <a:pt x="140367" y="11009"/>
                </a:lnTo>
                <a:lnTo>
                  <a:pt x="138933" y="9574"/>
                </a:lnTo>
                <a:lnTo>
                  <a:pt x="138933" y="7706"/>
                </a:lnTo>
                <a:lnTo>
                  <a:pt x="140901" y="9675"/>
                </a:lnTo>
                <a:lnTo>
                  <a:pt x="143703" y="9675"/>
                </a:lnTo>
                <a:close/>
                <a:moveTo>
                  <a:pt x="138166" y="9574"/>
                </a:moveTo>
                <a:lnTo>
                  <a:pt x="136731" y="11009"/>
                </a:lnTo>
                <a:lnTo>
                  <a:pt x="134730" y="11009"/>
                </a:lnTo>
                <a:lnTo>
                  <a:pt x="133396" y="9675"/>
                </a:lnTo>
                <a:lnTo>
                  <a:pt x="136198" y="9675"/>
                </a:lnTo>
                <a:lnTo>
                  <a:pt x="138166" y="7706"/>
                </a:lnTo>
                <a:close/>
                <a:moveTo>
                  <a:pt x="132729" y="15779"/>
                </a:moveTo>
                <a:lnTo>
                  <a:pt x="134163" y="17213"/>
                </a:lnTo>
                <a:lnTo>
                  <a:pt x="134163" y="19215"/>
                </a:lnTo>
                <a:lnTo>
                  <a:pt x="132862" y="20549"/>
                </a:lnTo>
                <a:lnTo>
                  <a:pt x="132862" y="17747"/>
                </a:lnTo>
                <a:lnTo>
                  <a:pt x="130894" y="15779"/>
                </a:lnTo>
                <a:close/>
                <a:moveTo>
                  <a:pt x="113482" y="17747"/>
                </a:moveTo>
                <a:lnTo>
                  <a:pt x="113482" y="20549"/>
                </a:lnTo>
                <a:lnTo>
                  <a:pt x="112147" y="19215"/>
                </a:lnTo>
                <a:lnTo>
                  <a:pt x="112147" y="17213"/>
                </a:lnTo>
                <a:lnTo>
                  <a:pt x="113582" y="15779"/>
                </a:lnTo>
                <a:lnTo>
                  <a:pt x="115450" y="15779"/>
                </a:lnTo>
                <a:close/>
                <a:moveTo>
                  <a:pt x="113582" y="15012"/>
                </a:moveTo>
                <a:lnTo>
                  <a:pt x="112147" y="13577"/>
                </a:lnTo>
                <a:lnTo>
                  <a:pt x="112147" y="11576"/>
                </a:lnTo>
                <a:lnTo>
                  <a:pt x="113482" y="10242"/>
                </a:lnTo>
                <a:lnTo>
                  <a:pt x="113482" y="13010"/>
                </a:lnTo>
                <a:lnTo>
                  <a:pt x="115450" y="14978"/>
                </a:lnTo>
                <a:lnTo>
                  <a:pt x="113582" y="14978"/>
                </a:lnTo>
                <a:close/>
                <a:moveTo>
                  <a:pt x="111580" y="11009"/>
                </a:moveTo>
                <a:lnTo>
                  <a:pt x="109579" y="11009"/>
                </a:lnTo>
                <a:lnTo>
                  <a:pt x="108144" y="9574"/>
                </a:lnTo>
                <a:lnTo>
                  <a:pt x="108144" y="7706"/>
                </a:lnTo>
                <a:lnTo>
                  <a:pt x="110112" y="9675"/>
                </a:lnTo>
                <a:lnTo>
                  <a:pt x="112914" y="9675"/>
                </a:lnTo>
                <a:close/>
                <a:moveTo>
                  <a:pt x="107377" y="9574"/>
                </a:moveTo>
                <a:lnTo>
                  <a:pt x="105943" y="11009"/>
                </a:lnTo>
                <a:lnTo>
                  <a:pt x="103941" y="11009"/>
                </a:lnTo>
                <a:lnTo>
                  <a:pt x="102607" y="9675"/>
                </a:lnTo>
                <a:lnTo>
                  <a:pt x="105409" y="9675"/>
                </a:lnTo>
                <a:lnTo>
                  <a:pt x="107377" y="7706"/>
                </a:lnTo>
                <a:close/>
                <a:moveTo>
                  <a:pt x="101940" y="15779"/>
                </a:moveTo>
                <a:lnTo>
                  <a:pt x="103374" y="17213"/>
                </a:lnTo>
                <a:lnTo>
                  <a:pt x="103374" y="19215"/>
                </a:lnTo>
                <a:lnTo>
                  <a:pt x="102040" y="20549"/>
                </a:lnTo>
                <a:lnTo>
                  <a:pt x="102040" y="17747"/>
                </a:lnTo>
                <a:lnTo>
                  <a:pt x="100072" y="15779"/>
                </a:lnTo>
                <a:lnTo>
                  <a:pt x="101940" y="15779"/>
                </a:lnTo>
                <a:close/>
                <a:moveTo>
                  <a:pt x="82660" y="17747"/>
                </a:moveTo>
                <a:lnTo>
                  <a:pt x="82660" y="20549"/>
                </a:lnTo>
                <a:lnTo>
                  <a:pt x="81359" y="19215"/>
                </a:lnTo>
                <a:lnTo>
                  <a:pt x="81359" y="17213"/>
                </a:lnTo>
                <a:lnTo>
                  <a:pt x="82793" y="15779"/>
                </a:lnTo>
                <a:lnTo>
                  <a:pt x="84628" y="15779"/>
                </a:lnTo>
                <a:close/>
                <a:moveTo>
                  <a:pt x="82793" y="15012"/>
                </a:moveTo>
                <a:lnTo>
                  <a:pt x="81359" y="13577"/>
                </a:lnTo>
                <a:lnTo>
                  <a:pt x="81359" y="11576"/>
                </a:lnTo>
                <a:lnTo>
                  <a:pt x="82660" y="10242"/>
                </a:lnTo>
                <a:lnTo>
                  <a:pt x="82660" y="13010"/>
                </a:lnTo>
                <a:lnTo>
                  <a:pt x="84628" y="14978"/>
                </a:lnTo>
                <a:lnTo>
                  <a:pt x="82793" y="14978"/>
                </a:lnTo>
                <a:close/>
                <a:moveTo>
                  <a:pt x="80792" y="11009"/>
                </a:moveTo>
                <a:lnTo>
                  <a:pt x="78790" y="11009"/>
                </a:lnTo>
                <a:lnTo>
                  <a:pt x="77356" y="9574"/>
                </a:lnTo>
                <a:lnTo>
                  <a:pt x="77356" y="7706"/>
                </a:lnTo>
                <a:lnTo>
                  <a:pt x="79324" y="9675"/>
                </a:lnTo>
                <a:lnTo>
                  <a:pt x="82126" y="9675"/>
                </a:lnTo>
                <a:close/>
                <a:moveTo>
                  <a:pt x="76589" y="9574"/>
                </a:moveTo>
                <a:lnTo>
                  <a:pt x="75154" y="11009"/>
                </a:lnTo>
                <a:lnTo>
                  <a:pt x="73153" y="11009"/>
                </a:lnTo>
                <a:lnTo>
                  <a:pt x="71818" y="9675"/>
                </a:lnTo>
                <a:lnTo>
                  <a:pt x="74620" y="9675"/>
                </a:lnTo>
                <a:lnTo>
                  <a:pt x="76589" y="7706"/>
                </a:lnTo>
                <a:close/>
                <a:moveTo>
                  <a:pt x="71151" y="15779"/>
                </a:moveTo>
                <a:lnTo>
                  <a:pt x="72586" y="17213"/>
                </a:lnTo>
                <a:lnTo>
                  <a:pt x="72586" y="19215"/>
                </a:lnTo>
                <a:lnTo>
                  <a:pt x="71251" y="20549"/>
                </a:lnTo>
                <a:lnTo>
                  <a:pt x="71251" y="17747"/>
                </a:lnTo>
                <a:lnTo>
                  <a:pt x="69283" y="15779"/>
                </a:lnTo>
                <a:lnTo>
                  <a:pt x="71151" y="15779"/>
                </a:lnTo>
                <a:close/>
                <a:moveTo>
                  <a:pt x="51871" y="17747"/>
                </a:moveTo>
                <a:lnTo>
                  <a:pt x="51871" y="20549"/>
                </a:lnTo>
                <a:lnTo>
                  <a:pt x="50570" y="19215"/>
                </a:lnTo>
                <a:lnTo>
                  <a:pt x="50570" y="17213"/>
                </a:lnTo>
                <a:lnTo>
                  <a:pt x="51971" y="15779"/>
                </a:lnTo>
                <a:lnTo>
                  <a:pt x="53839" y="15779"/>
                </a:lnTo>
                <a:close/>
                <a:moveTo>
                  <a:pt x="51971" y="15012"/>
                </a:moveTo>
                <a:lnTo>
                  <a:pt x="50570" y="13577"/>
                </a:lnTo>
                <a:lnTo>
                  <a:pt x="50570" y="11576"/>
                </a:lnTo>
                <a:lnTo>
                  <a:pt x="51871" y="10242"/>
                </a:lnTo>
                <a:lnTo>
                  <a:pt x="51871" y="13010"/>
                </a:lnTo>
                <a:lnTo>
                  <a:pt x="53839" y="14978"/>
                </a:lnTo>
                <a:lnTo>
                  <a:pt x="51971" y="14978"/>
                </a:lnTo>
                <a:close/>
                <a:moveTo>
                  <a:pt x="50003" y="11009"/>
                </a:moveTo>
                <a:lnTo>
                  <a:pt x="48001" y="11009"/>
                </a:lnTo>
                <a:lnTo>
                  <a:pt x="46567" y="9574"/>
                </a:lnTo>
                <a:lnTo>
                  <a:pt x="46567" y="7706"/>
                </a:lnTo>
                <a:lnTo>
                  <a:pt x="48535" y="9675"/>
                </a:lnTo>
                <a:lnTo>
                  <a:pt x="51337" y="9675"/>
                </a:lnTo>
                <a:close/>
                <a:moveTo>
                  <a:pt x="45767" y="9574"/>
                </a:moveTo>
                <a:lnTo>
                  <a:pt x="44366" y="11009"/>
                </a:lnTo>
                <a:lnTo>
                  <a:pt x="42364" y="11009"/>
                </a:lnTo>
                <a:lnTo>
                  <a:pt x="41030" y="9675"/>
                </a:lnTo>
                <a:lnTo>
                  <a:pt x="43798" y="9675"/>
                </a:lnTo>
                <a:lnTo>
                  <a:pt x="45767" y="7706"/>
                </a:lnTo>
                <a:close/>
                <a:moveTo>
                  <a:pt x="40363" y="15779"/>
                </a:moveTo>
                <a:lnTo>
                  <a:pt x="41797" y="17213"/>
                </a:lnTo>
                <a:lnTo>
                  <a:pt x="41797" y="19215"/>
                </a:lnTo>
                <a:lnTo>
                  <a:pt x="40463" y="20549"/>
                </a:lnTo>
                <a:lnTo>
                  <a:pt x="40463" y="17747"/>
                </a:lnTo>
                <a:lnTo>
                  <a:pt x="38495" y="15779"/>
                </a:lnTo>
                <a:lnTo>
                  <a:pt x="40363" y="15779"/>
                </a:lnTo>
                <a:close/>
                <a:moveTo>
                  <a:pt x="21082" y="17747"/>
                </a:moveTo>
                <a:lnTo>
                  <a:pt x="21082" y="20549"/>
                </a:lnTo>
                <a:lnTo>
                  <a:pt x="19781" y="19215"/>
                </a:lnTo>
                <a:lnTo>
                  <a:pt x="19781" y="17213"/>
                </a:lnTo>
                <a:lnTo>
                  <a:pt x="21182" y="15779"/>
                </a:lnTo>
                <a:lnTo>
                  <a:pt x="23050" y="15779"/>
                </a:lnTo>
                <a:close/>
                <a:moveTo>
                  <a:pt x="21182" y="15012"/>
                </a:moveTo>
                <a:lnTo>
                  <a:pt x="19781" y="13577"/>
                </a:lnTo>
                <a:lnTo>
                  <a:pt x="19781" y="11576"/>
                </a:lnTo>
                <a:lnTo>
                  <a:pt x="21082" y="10242"/>
                </a:lnTo>
                <a:lnTo>
                  <a:pt x="21082" y="13010"/>
                </a:lnTo>
                <a:lnTo>
                  <a:pt x="23050" y="14978"/>
                </a:lnTo>
                <a:lnTo>
                  <a:pt x="21182" y="14978"/>
                </a:lnTo>
                <a:close/>
                <a:moveTo>
                  <a:pt x="19214" y="11009"/>
                </a:moveTo>
                <a:lnTo>
                  <a:pt x="17213" y="11009"/>
                </a:lnTo>
                <a:lnTo>
                  <a:pt x="15778" y="9574"/>
                </a:lnTo>
                <a:lnTo>
                  <a:pt x="15778" y="7706"/>
                </a:lnTo>
                <a:lnTo>
                  <a:pt x="17747" y="9675"/>
                </a:lnTo>
                <a:lnTo>
                  <a:pt x="20515" y="9675"/>
                </a:lnTo>
                <a:close/>
                <a:moveTo>
                  <a:pt x="14978" y="9574"/>
                </a:moveTo>
                <a:lnTo>
                  <a:pt x="13577" y="11009"/>
                </a:lnTo>
                <a:lnTo>
                  <a:pt x="11542" y="11009"/>
                </a:lnTo>
                <a:lnTo>
                  <a:pt x="10241" y="9675"/>
                </a:lnTo>
                <a:lnTo>
                  <a:pt x="13010" y="9675"/>
                </a:lnTo>
                <a:lnTo>
                  <a:pt x="14978" y="7706"/>
                </a:lnTo>
                <a:lnTo>
                  <a:pt x="14978" y="9574"/>
                </a:lnTo>
                <a:close/>
                <a:moveTo>
                  <a:pt x="9574" y="15779"/>
                </a:moveTo>
                <a:lnTo>
                  <a:pt x="11008" y="17213"/>
                </a:lnTo>
                <a:lnTo>
                  <a:pt x="11008" y="19215"/>
                </a:lnTo>
                <a:lnTo>
                  <a:pt x="9674" y="20549"/>
                </a:lnTo>
                <a:lnTo>
                  <a:pt x="9674" y="17747"/>
                </a:lnTo>
                <a:lnTo>
                  <a:pt x="7706" y="15779"/>
                </a:lnTo>
                <a:lnTo>
                  <a:pt x="9574" y="15779"/>
                </a:lnTo>
                <a:close/>
                <a:moveTo>
                  <a:pt x="11542" y="19782"/>
                </a:moveTo>
                <a:lnTo>
                  <a:pt x="13577" y="19782"/>
                </a:lnTo>
                <a:lnTo>
                  <a:pt x="14978" y="21216"/>
                </a:lnTo>
                <a:lnTo>
                  <a:pt x="14978" y="23051"/>
                </a:lnTo>
                <a:lnTo>
                  <a:pt x="13010" y="21083"/>
                </a:lnTo>
                <a:lnTo>
                  <a:pt x="10241" y="21083"/>
                </a:lnTo>
                <a:close/>
                <a:moveTo>
                  <a:pt x="14978" y="37394"/>
                </a:moveTo>
                <a:lnTo>
                  <a:pt x="12710" y="39696"/>
                </a:lnTo>
                <a:lnTo>
                  <a:pt x="9441" y="39696"/>
                </a:lnTo>
                <a:lnTo>
                  <a:pt x="7773" y="37995"/>
                </a:lnTo>
                <a:lnTo>
                  <a:pt x="12009" y="37995"/>
                </a:lnTo>
                <a:lnTo>
                  <a:pt x="14978" y="35026"/>
                </a:lnTo>
                <a:lnTo>
                  <a:pt x="14978" y="37394"/>
                </a:lnTo>
                <a:close/>
                <a:moveTo>
                  <a:pt x="9674" y="41030"/>
                </a:moveTo>
                <a:lnTo>
                  <a:pt x="11008" y="42365"/>
                </a:lnTo>
                <a:lnTo>
                  <a:pt x="11008" y="44366"/>
                </a:lnTo>
                <a:lnTo>
                  <a:pt x="9574" y="45800"/>
                </a:lnTo>
                <a:lnTo>
                  <a:pt x="7706" y="45800"/>
                </a:lnTo>
                <a:lnTo>
                  <a:pt x="9674" y="43832"/>
                </a:lnTo>
                <a:close/>
                <a:moveTo>
                  <a:pt x="9574" y="46568"/>
                </a:moveTo>
                <a:lnTo>
                  <a:pt x="11008" y="48002"/>
                </a:lnTo>
                <a:lnTo>
                  <a:pt x="11008" y="50003"/>
                </a:lnTo>
                <a:lnTo>
                  <a:pt x="9674" y="51338"/>
                </a:lnTo>
                <a:lnTo>
                  <a:pt x="9674" y="48536"/>
                </a:lnTo>
                <a:lnTo>
                  <a:pt x="7706" y="46568"/>
                </a:lnTo>
                <a:lnTo>
                  <a:pt x="9574" y="46568"/>
                </a:lnTo>
                <a:close/>
                <a:moveTo>
                  <a:pt x="11542" y="50570"/>
                </a:moveTo>
                <a:lnTo>
                  <a:pt x="13577" y="50570"/>
                </a:lnTo>
                <a:lnTo>
                  <a:pt x="14978" y="52005"/>
                </a:lnTo>
                <a:lnTo>
                  <a:pt x="14978" y="53873"/>
                </a:lnTo>
                <a:lnTo>
                  <a:pt x="13010" y="51905"/>
                </a:lnTo>
                <a:lnTo>
                  <a:pt x="10241" y="51905"/>
                </a:lnTo>
                <a:close/>
                <a:moveTo>
                  <a:pt x="14978" y="68183"/>
                </a:moveTo>
                <a:lnTo>
                  <a:pt x="12710" y="70485"/>
                </a:lnTo>
                <a:lnTo>
                  <a:pt x="9441" y="70485"/>
                </a:lnTo>
                <a:lnTo>
                  <a:pt x="7773" y="68783"/>
                </a:lnTo>
                <a:lnTo>
                  <a:pt x="12009" y="68783"/>
                </a:lnTo>
                <a:lnTo>
                  <a:pt x="14978" y="65815"/>
                </a:lnTo>
                <a:lnTo>
                  <a:pt x="14978" y="68183"/>
                </a:lnTo>
                <a:close/>
                <a:moveTo>
                  <a:pt x="9674" y="71819"/>
                </a:moveTo>
                <a:lnTo>
                  <a:pt x="11008" y="73153"/>
                </a:lnTo>
                <a:lnTo>
                  <a:pt x="11008" y="75155"/>
                </a:lnTo>
                <a:lnTo>
                  <a:pt x="9574" y="76589"/>
                </a:lnTo>
                <a:lnTo>
                  <a:pt x="7706" y="76589"/>
                </a:lnTo>
                <a:lnTo>
                  <a:pt x="9674" y="74621"/>
                </a:lnTo>
                <a:close/>
                <a:moveTo>
                  <a:pt x="9574" y="77356"/>
                </a:moveTo>
                <a:lnTo>
                  <a:pt x="11008" y="78791"/>
                </a:lnTo>
                <a:lnTo>
                  <a:pt x="11008" y="80792"/>
                </a:lnTo>
                <a:lnTo>
                  <a:pt x="9674" y="82126"/>
                </a:lnTo>
                <a:lnTo>
                  <a:pt x="9674" y="79324"/>
                </a:lnTo>
                <a:lnTo>
                  <a:pt x="7706" y="77356"/>
                </a:lnTo>
                <a:close/>
                <a:moveTo>
                  <a:pt x="11542" y="81359"/>
                </a:moveTo>
                <a:lnTo>
                  <a:pt x="13577" y="81359"/>
                </a:lnTo>
                <a:lnTo>
                  <a:pt x="14978" y="82794"/>
                </a:lnTo>
                <a:lnTo>
                  <a:pt x="14978" y="84662"/>
                </a:lnTo>
                <a:lnTo>
                  <a:pt x="13010" y="82693"/>
                </a:lnTo>
                <a:lnTo>
                  <a:pt x="10241" y="82693"/>
                </a:lnTo>
                <a:close/>
                <a:moveTo>
                  <a:pt x="14978" y="98972"/>
                </a:moveTo>
                <a:lnTo>
                  <a:pt x="12710" y="101273"/>
                </a:lnTo>
                <a:lnTo>
                  <a:pt x="9441" y="101273"/>
                </a:lnTo>
                <a:lnTo>
                  <a:pt x="7773" y="99606"/>
                </a:lnTo>
                <a:lnTo>
                  <a:pt x="12009" y="99606"/>
                </a:lnTo>
                <a:lnTo>
                  <a:pt x="14978" y="96603"/>
                </a:lnTo>
                <a:lnTo>
                  <a:pt x="14978" y="98972"/>
                </a:lnTo>
                <a:close/>
                <a:moveTo>
                  <a:pt x="9674" y="102608"/>
                </a:moveTo>
                <a:lnTo>
                  <a:pt x="11008" y="103942"/>
                </a:lnTo>
                <a:lnTo>
                  <a:pt x="11008" y="105943"/>
                </a:lnTo>
                <a:lnTo>
                  <a:pt x="9574" y="107378"/>
                </a:lnTo>
                <a:lnTo>
                  <a:pt x="7706" y="107378"/>
                </a:lnTo>
                <a:lnTo>
                  <a:pt x="9674" y="105410"/>
                </a:lnTo>
                <a:close/>
                <a:moveTo>
                  <a:pt x="9574" y="108178"/>
                </a:moveTo>
                <a:lnTo>
                  <a:pt x="11008" y="109579"/>
                </a:lnTo>
                <a:lnTo>
                  <a:pt x="11008" y="111614"/>
                </a:lnTo>
                <a:lnTo>
                  <a:pt x="9674" y="112915"/>
                </a:lnTo>
                <a:lnTo>
                  <a:pt x="9674" y="110146"/>
                </a:lnTo>
                <a:lnTo>
                  <a:pt x="7706" y="108178"/>
                </a:lnTo>
                <a:close/>
                <a:moveTo>
                  <a:pt x="11542" y="112148"/>
                </a:moveTo>
                <a:lnTo>
                  <a:pt x="13577" y="112148"/>
                </a:lnTo>
                <a:lnTo>
                  <a:pt x="14978" y="113582"/>
                </a:lnTo>
                <a:lnTo>
                  <a:pt x="14978" y="115450"/>
                </a:lnTo>
                <a:lnTo>
                  <a:pt x="13010" y="113482"/>
                </a:lnTo>
                <a:lnTo>
                  <a:pt x="10241" y="113482"/>
                </a:lnTo>
                <a:close/>
                <a:moveTo>
                  <a:pt x="15778" y="113582"/>
                </a:moveTo>
                <a:lnTo>
                  <a:pt x="17213" y="112148"/>
                </a:lnTo>
                <a:lnTo>
                  <a:pt x="19214" y="112148"/>
                </a:lnTo>
                <a:lnTo>
                  <a:pt x="20515" y="113482"/>
                </a:lnTo>
                <a:lnTo>
                  <a:pt x="17747" y="113482"/>
                </a:lnTo>
                <a:lnTo>
                  <a:pt x="15778" y="115450"/>
                </a:lnTo>
                <a:close/>
                <a:moveTo>
                  <a:pt x="21182" y="107378"/>
                </a:moveTo>
                <a:lnTo>
                  <a:pt x="19781" y="105943"/>
                </a:lnTo>
                <a:lnTo>
                  <a:pt x="19781" y="103942"/>
                </a:lnTo>
                <a:lnTo>
                  <a:pt x="21082" y="102608"/>
                </a:lnTo>
                <a:lnTo>
                  <a:pt x="21082" y="105410"/>
                </a:lnTo>
                <a:lnTo>
                  <a:pt x="23050" y="107378"/>
                </a:lnTo>
                <a:close/>
                <a:moveTo>
                  <a:pt x="40463" y="105410"/>
                </a:moveTo>
                <a:lnTo>
                  <a:pt x="40463" y="102608"/>
                </a:lnTo>
                <a:lnTo>
                  <a:pt x="41797" y="103942"/>
                </a:lnTo>
                <a:lnTo>
                  <a:pt x="41797" y="105943"/>
                </a:lnTo>
                <a:lnTo>
                  <a:pt x="40363" y="107378"/>
                </a:lnTo>
                <a:lnTo>
                  <a:pt x="38495" y="107378"/>
                </a:lnTo>
                <a:close/>
                <a:moveTo>
                  <a:pt x="40363" y="108178"/>
                </a:moveTo>
                <a:lnTo>
                  <a:pt x="41797" y="109579"/>
                </a:lnTo>
                <a:lnTo>
                  <a:pt x="41797" y="111614"/>
                </a:lnTo>
                <a:lnTo>
                  <a:pt x="40463" y="112915"/>
                </a:lnTo>
                <a:lnTo>
                  <a:pt x="40463" y="110146"/>
                </a:lnTo>
                <a:lnTo>
                  <a:pt x="38495" y="108178"/>
                </a:lnTo>
                <a:close/>
                <a:moveTo>
                  <a:pt x="42364" y="112148"/>
                </a:moveTo>
                <a:lnTo>
                  <a:pt x="44366" y="112148"/>
                </a:lnTo>
                <a:lnTo>
                  <a:pt x="45767" y="113582"/>
                </a:lnTo>
                <a:lnTo>
                  <a:pt x="45767" y="115450"/>
                </a:lnTo>
                <a:lnTo>
                  <a:pt x="43798" y="113482"/>
                </a:lnTo>
                <a:lnTo>
                  <a:pt x="41030" y="113482"/>
                </a:lnTo>
                <a:close/>
                <a:moveTo>
                  <a:pt x="46567" y="113582"/>
                </a:moveTo>
                <a:lnTo>
                  <a:pt x="48001" y="112148"/>
                </a:lnTo>
                <a:lnTo>
                  <a:pt x="50003" y="112148"/>
                </a:lnTo>
                <a:lnTo>
                  <a:pt x="51337" y="113482"/>
                </a:lnTo>
                <a:lnTo>
                  <a:pt x="48535" y="113482"/>
                </a:lnTo>
                <a:lnTo>
                  <a:pt x="46567" y="115450"/>
                </a:lnTo>
                <a:close/>
                <a:moveTo>
                  <a:pt x="51971" y="107378"/>
                </a:moveTo>
                <a:lnTo>
                  <a:pt x="50570" y="105943"/>
                </a:lnTo>
                <a:lnTo>
                  <a:pt x="50570" y="103942"/>
                </a:lnTo>
                <a:lnTo>
                  <a:pt x="51871" y="102608"/>
                </a:lnTo>
                <a:lnTo>
                  <a:pt x="51871" y="105410"/>
                </a:lnTo>
                <a:lnTo>
                  <a:pt x="53839" y="107378"/>
                </a:lnTo>
                <a:lnTo>
                  <a:pt x="51971" y="107378"/>
                </a:lnTo>
                <a:close/>
                <a:moveTo>
                  <a:pt x="71251" y="105410"/>
                </a:moveTo>
                <a:lnTo>
                  <a:pt x="71251" y="102608"/>
                </a:lnTo>
                <a:lnTo>
                  <a:pt x="72586" y="103942"/>
                </a:lnTo>
                <a:lnTo>
                  <a:pt x="72586" y="105943"/>
                </a:lnTo>
                <a:lnTo>
                  <a:pt x="71151" y="107378"/>
                </a:lnTo>
                <a:lnTo>
                  <a:pt x="69283" y="107378"/>
                </a:lnTo>
                <a:close/>
                <a:moveTo>
                  <a:pt x="71151" y="108178"/>
                </a:moveTo>
                <a:lnTo>
                  <a:pt x="72586" y="109579"/>
                </a:lnTo>
                <a:lnTo>
                  <a:pt x="72586" y="111614"/>
                </a:lnTo>
                <a:lnTo>
                  <a:pt x="71251" y="112915"/>
                </a:lnTo>
                <a:lnTo>
                  <a:pt x="71251" y="110146"/>
                </a:lnTo>
                <a:lnTo>
                  <a:pt x="69283" y="108178"/>
                </a:lnTo>
                <a:close/>
                <a:moveTo>
                  <a:pt x="73153" y="112148"/>
                </a:moveTo>
                <a:lnTo>
                  <a:pt x="75154" y="112148"/>
                </a:lnTo>
                <a:lnTo>
                  <a:pt x="76555" y="113582"/>
                </a:lnTo>
                <a:lnTo>
                  <a:pt x="76555" y="115450"/>
                </a:lnTo>
                <a:lnTo>
                  <a:pt x="74587" y="113482"/>
                </a:lnTo>
                <a:lnTo>
                  <a:pt x="71818" y="113482"/>
                </a:lnTo>
                <a:close/>
                <a:moveTo>
                  <a:pt x="77356" y="113582"/>
                </a:moveTo>
                <a:lnTo>
                  <a:pt x="78790" y="112148"/>
                </a:lnTo>
                <a:lnTo>
                  <a:pt x="80792" y="112148"/>
                </a:lnTo>
                <a:lnTo>
                  <a:pt x="82126" y="113482"/>
                </a:lnTo>
                <a:lnTo>
                  <a:pt x="79324" y="113482"/>
                </a:lnTo>
                <a:lnTo>
                  <a:pt x="77356" y="115450"/>
                </a:lnTo>
                <a:close/>
                <a:moveTo>
                  <a:pt x="82793" y="107378"/>
                </a:moveTo>
                <a:lnTo>
                  <a:pt x="81359" y="105943"/>
                </a:lnTo>
                <a:lnTo>
                  <a:pt x="81359" y="103942"/>
                </a:lnTo>
                <a:lnTo>
                  <a:pt x="82660" y="102608"/>
                </a:lnTo>
                <a:lnTo>
                  <a:pt x="82660" y="105410"/>
                </a:lnTo>
                <a:lnTo>
                  <a:pt x="84628" y="107378"/>
                </a:lnTo>
                <a:close/>
                <a:moveTo>
                  <a:pt x="102040" y="105410"/>
                </a:moveTo>
                <a:lnTo>
                  <a:pt x="102040" y="102608"/>
                </a:lnTo>
                <a:lnTo>
                  <a:pt x="103374" y="103942"/>
                </a:lnTo>
                <a:lnTo>
                  <a:pt x="103374" y="105943"/>
                </a:lnTo>
                <a:lnTo>
                  <a:pt x="101940" y="107378"/>
                </a:lnTo>
                <a:lnTo>
                  <a:pt x="100072" y="107378"/>
                </a:lnTo>
                <a:close/>
                <a:moveTo>
                  <a:pt x="101940" y="108178"/>
                </a:moveTo>
                <a:lnTo>
                  <a:pt x="103374" y="109579"/>
                </a:lnTo>
                <a:lnTo>
                  <a:pt x="103374" y="111614"/>
                </a:lnTo>
                <a:lnTo>
                  <a:pt x="102040" y="112915"/>
                </a:lnTo>
                <a:lnTo>
                  <a:pt x="102040" y="110146"/>
                </a:lnTo>
                <a:lnTo>
                  <a:pt x="100072" y="108178"/>
                </a:lnTo>
                <a:close/>
                <a:moveTo>
                  <a:pt x="103941" y="112148"/>
                </a:moveTo>
                <a:lnTo>
                  <a:pt x="105943" y="112148"/>
                </a:lnTo>
                <a:lnTo>
                  <a:pt x="107344" y="113582"/>
                </a:lnTo>
                <a:lnTo>
                  <a:pt x="107344" y="115450"/>
                </a:lnTo>
                <a:lnTo>
                  <a:pt x="105376" y="113482"/>
                </a:lnTo>
                <a:lnTo>
                  <a:pt x="102607" y="113482"/>
                </a:lnTo>
                <a:close/>
                <a:moveTo>
                  <a:pt x="108144" y="113582"/>
                </a:moveTo>
                <a:lnTo>
                  <a:pt x="109579" y="112148"/>
                </a:lnTo>
                <a:lnTo>
                  <a:pt x="111580" y="112148"/>
                </a:lnTo>
                <a:lnTo>
                  <a:pt x="112914" y="113482"/>
                </a:lnTo>
                <a:lnTo>
                  <a:pt x="110112" y="113482"/>
                </a:lnTo>
                <a:lnTo>
                  <a:pt x="108144" y="115450"/>
                </a:lnTo>
                <a:close/>
                <a:moveTo>
                  <a:pt x="113582" y="107378"/>
                </a:moveTo>
                <a:lnTo>
                  <a:pt x="112147" y="105943"/>
                </a:lnTo>
                <a:lnTo>
                  <a:pt x="112147" y="103942"/>
                </a:lnTo>
                <a:lnTo>
                  <a:pt x="113482" y="102608"/>
                </a:lnTo>
                <a:lnTo>
                  <a:pt x="113482" y="105410"/>
                </a:lnTo>
                <a:lnTo>
                  <a:pt x="115450" y="107378"/>
                </a:lnTo>
                <a:lnTo>
                  <a:pt x="113582" y="107378"/>
                </a:lnTo>
                <a:close/>
                <a:moveTo>
                  <a:pt x="132862" y="105410"/>
                </a:moveTo>
                <a:lnTo>
                  <a:pt x="132862" y="102608"/>
                </a:lnTo>
                <a:lnTo>
                  <a:pt x="134163" y="103942"/>
                </a:lnTo>
                <a:lnTo>
                  <a:pt x="134163" y="105943"/>
                </a:lnTo>
                <a:lnTo>
                  <a:pt x="132729" y="107378"/>
                </a:lnTo>
                <a:lnTo>
                  <a:pt x="130894" y="107378"/>
                </a:lnTo>
                <a:close/>
                <a:moveTo>
                  <a:pt x="132729" y="108178"/>
                </a:moveTo>
                <a:lnTo>
                  <a:pt x="134163" y="109579"/>
                </a:lnTo>
                <a:lnTo>
                  <a:pt x="134163" y="111614"/>
                </a:lnTo>
                <a:lnTo>
                  <a:pt x="132862" y="112915"/>
                </a:lnTo>
                <a:lnTo>
                  <a:pt x="132862" y="110146"/>
                </a:lnTo>
                <a:lnTo>
                  <a:pt x="130894" y="108178"/>
                </a:lnTo>
                <a:close/>
                <a:moveTo>
                  <a:pt x="134730" y="112148"/>
                </a:moveTo>
                <a:lnTo>
                  <a:pt x="136731" y="112148"/>
                </a:lnTo>
                <a:lnTo>
                  <a:pt x="138166" y="113582"/>
                </a:lnTo>
                <a:lnTo>
                  <a:pt x="138166" y="115450"/>
                </a:lnTo>
                <a:lnTo>
                  <a:pt x="136198" y="113482"/>
                </a:lnTo>
                <a:lnTo>
                  <a:pt x="133396" y="113482"/>
                </a:lnTo>
                <a:close/>
                <a:moveTo>
                  <a:pt x="138933" y="113582"/>
                </a:moveTo>
                <a:lnTo>
                  <a:pt x="140367" y="112148"/>
                </a:lnTo>
                <a:lnTo>
                  <a:pt x="142369" y="112148"/>
                </a:lnTo>
                <a:lnTo>
                  <a:pt x="143703" y="113482"/>
                </a:lnTo>
                <a:lnTo>
                  <a:pt x="140901" y="113482"/>
                </a:lnTo>
                <a:lnTo>
                  <a:pt x="138933" y="115450"/>
                </a:lnTo>
                <a:close/>
                <a:moveTo>
                  <a:pt x="144370" y="107378"/>
                </a:moveTo>
                <a:lnTo>
                  <a:pt x="142936" y="105943"/>
                </a:lnTo>
                <a:lnTo>
                  <a:pt x="142936" y="103942"/>
                </a:lnTo>
                <a:lnTo>
                  <a:pt x="144270" y="102608"/>
                </a:lnTo>
                <a:lnTo>
                  <a:pt x="144270" y="105410"/>
                </a:lnTo>
                <a:lnTo>
                  <a:pt x="146238" y="107378"/>
                </a:lnTo>
                <a:lnTo>
                  <a:pt x="144370" y="107378"/>
                </a:lnTo>
                <a:close/>
                <a:moveTo>
                  <a:pt x="163651" y="105410"/>
                </a:moveTo>
                <a:lnTo>
                  <a:pt x="163651" y="102608"/>
                </a:lnTo>
                <a:lnTo>
                  <a:pt x="164952" y="103942"/>
                </a:lnTo>
                <a:lnTo>
                  <a:pt x="164952" y="105943"/>
                </a:lnTo>
                <a:lnTo>
                  <a:pt x="163551" y="107378"/>
                </a:lnTo>
                <a:lnTo>
                  <a:pt x="161683" y="107378"/>
                </a:lnTo>
                <a:close/>
                <a:moveTo>
                  <a:pt x="163551" y="108178"/>
                </a:moveTo>
                <a:lnTo>
                  <a:pt x="164952" y="109579"/>
                </a:lnTo>
                <a:lnTo>
                  <a:pt x="164952" y="111614"/>
                </a:lnTo>
                <a:lnTo>
                  <a:pt x="163651" y="112915"/>
                </a:lnTo>
                <a:lnTo>
                  <a:pt x="163651" y="110146"/>
                </a:lnTo>
                <a:lnTo>
                  <a:pt x="161683" y="108178"/>
                </a:lnTo>
                <a:close/>
                <a:moveTo>
                  <a:pt x="165519" y="112148"/>
                </a:moveTo>
                <a:lnTo>
                  <a:pt x="167520" y="112148"/>
                </a:lnTo>
                <a:lnTo>
                  <a:pt x="168954" y="113582"/>
                </a:lnTo>
                <a:lnTo>
                  <a:pt x="168954" y="115450"/>
                </a:lnTo>
                <a:lnTo>
                  <a:pt x="166986" y="113482"/>
                </a:lnTo>
                <a:lnTo>
                  <a:pt x="164184" y="113482"/>
                </a:lnTo>
                <a:close/>
                <a:moveTo>
                  <a:pt x="169755" y="113582"/>
                </a:moveTo>
                <a:lnTo>
                  <a:pt x="171156" y="112148"/>
                </a:lnTo>
                <a:lnTo>
                  <a:pt x="173157" y="112148"/>
                </a:lnTo>
                <a:lnTo>
                  <a:pt x="174492" y="113482"/>
                </a:lnTo>
                <a:lnTo>
                  <a:pt x="171723" y="113482"/>
                </a:lnTo>
                <a:lnTo>
                  <a:pt x="169755" y="115450"/>
                </a:lnTo>
                <a:close/>
                <a:moveTo>
                  <a:pt x="175159" y="107378"/>
                </a:moveTo>
                <a:lnTo>
                  <a:pt x="173725" y="105943"/>
                </a:lnTo>
                <a:lnTo>
                  <a:pt x="173725" y="103942"/>
                </a:lnTo>
                <a:lnTo>
                  <a:pt x="175059" y="102608"/>
                </a:lnTo>
                <a:lnTo>
                  <a:pt x="175059" y="105410"/>
                </a:lnTo>
                <a:lnTo>
                  <a:pt x="177027" y="107378"/>
                </a:lnTo>
                <a:lnTo>
                  <a:pt x="175159" y="107378"/>
                </a:lnTo>
                <a:close/>
                <a:moveTo>
                  <a:pt x="194439" y="105410"/>
                </a:moveTo>
                <a:lnTo>
                  <a:pt x="194439" y="102608"/>
                </a:lnTo>
                <a:lnTo>
                  <a:pt x="195740" y="103942"/>
                </a:lnTo>
                <a:lnTo>
                  <a:pt x="195740" y="105943"/>
                </a:lnTo>
                <a:lnTo>
                  <a:pt x="194339" y="107378"/>
                </a:lnTo>
                <a:lnTo>
                  <a:pt x="192471" y="107378"/>
                </a:lnTo>
                <a:close/>
                <a:moveTo>
                  <a:pt x="194339" y="108178"/>
                </a:moveTo>
                <a:lnTo>
                  <a:pt x="195740" y="109579"/>
                </a:lnTo>
                <a:lnTo>
                  <a:pt x="195740" y="111614"/>
                </a:lnTo>
                <a:lnTo>
                  <a:pt x="194439" y="112915"/>
                </a:lnTo>
                <a:lnTo>
                  <a:pt x="194439" y="110146"/>
                </a:lnTo>
                <a:lnTo>
                  <a:pt x="192471" y="108178"/>
                </a:lnTo>
                <a:close/>
                <a:moveTo>
                  <a:pt x="196307" y="112148"/>
                </a:moveTo>
                <a:lnTo>
                  <a:pt x="198309" y="112148"/>
                </a:lnTo>
                <a:lnTo>
                  <a:pt x="199743" y="113582"/>
                </a:lnTo>
                <a:lnTo>
                  <a:pt x="199743" y="115450"/>
                </a:lnTo>
                <a:lnTo>
                  <a:pt x="197775" y="113482"/>
                </a:lnTo>
                <a:lnTo>
                  <a:pt x="195006" y="113482"/>
                </a:lnTo>
                <a:close/>
                <a:moveTo>
                  <a:pt x="200544" y="113582"/>
                </a:moveTo>
                <a:lnTo>
                  <a:pt x="201945" y="112148"/>
                </a:lnTo>
                <a:lnTo>
                  <a:pt x="203979" y="112148"/>
                </a:lnTo>
                <a:lnTo>
                  <a:pt x="205280" y="113482"/>
                </a:lnTo>
                <a:lnTo>
                  <a:pt x="202512" y="113482"/>
                </a:lnTo>
                <a:lnTo>
                  <a:pt x="200544" y="115450"/>
                </a:lnTo>
                <a:close/>
                <a:moveTo>
                  <a:pt x="205948" y="107378"/>
                </a:moveTo>
                <a:lnTo>
                  <a:pt x="204513" y="105943"/>
                </a:lnTo>
                <a:lnTo>
                  <a:pt x="204513" y="103942"/>
                </a:lnTo>
                <a:lnTo>
                  <a:pt x="205848" y="102608"/>
                </a:lnTo>
                <a:lnTo>
                  <a:pt x="205848" y="105410"/>
                </a:lnTo>
                <a:lnTo>
                  <a:pt x="207816" y="107378"/>
                </a:lnTo>
                <a:close/>
                <a:moveTo>
                  <a:pt x="225228" y="105410"/>
                </a:moveTo>
                <a:lnTo>
                  <a:pt x="225228" y="102608"/>
                </a:lnTo>
                <a:lnTo>
                  <a:pt x="226529" y="103942"/>
                </a:lnTo>
                <a:lnTo>
                  <a:pt x="226529" y="105943"/>
                </a:lnTo>
                <a:lnTo>
                  <a:pt x="225128" y="107378"/>
                </a:lnTo>
                <a:lnTo>
                  <a:pt x="223260" y="107378"/>
                </a:lnTo>
                <a:close/>
                <a:moveTo>
                  <a:pt x="225128" y="108178"/>
                </a:moveTo>
                <a:lnTo>
                  <a:pt x="226529" y="109579"/>
                </a:lnTo>
                <a:lnTo>
                  <a:pt x="226529" y="111614"/>
                </a:lnTo>
                <a:lnTo>
                  <a:pt x="225228" y="112915"/>
                </a:lnTo>
                <a:lnTo>
                  <a:pt x="225228" y="110146"/>
                </a:lnTo>
                <a:lnTo>
                  <a:pt x="223260" y="108178"/>
                </a:lnTo>
                <a:close/>
                <a:moveTo>
                  <a:pt x="227096" y="112148"/>
                </a:moveTo>
                <a:lnTo>
                  <a:pt x="229097" y="112148"/>
                </a:lnTo>
                <a:lnTo>
                  <a:pt x="230532" y="113582"/>
                </a:lnTo>
                <a:lnTo>
                  <a:pt x="230532" y="115450"/>
                </a:lnTo>
                <a:lnTo>
                  <a:pt x="228564" y="113482"/>
                </a:lnTo>
                <a:lnTo>
                  <a:pt x="225762" y="113482"/>
                </a:lnTo>
                <a:close/>
                <a:moveTo>
                  <a:pt x="231332" y="113582"/>
                </a:moveTo>
                <a:lnTo>
                  <a:pt x="232733" y="112148"/>
                </a:lnTo>
                <a:lnTo>
                  <a:pt x="234768" y="112148"/>
                </a:lnTo>
                <a:lnTo>
                  <a:pt x="236069" y="113482"/>
                </a:lnTo>
                <a:lnTo>
                  <a:pt x="233300" y="113482"/>
                </a:lnTo>
                <a:lnTo>
                  <a:pt x="231332" y="115450"/>
                </a:lnTo>
                <a:lnTo>
                  <a:pt x="231332" y="113582"/>
                </a:lnTo>
                <a:close/>
                <a:moveTo>
                  <a:pt x="236736" y="107378"/>
                </a:moveTo>
                <a:lnTo>
                  <a:pt x="235302" y="105943"/>
                </a:lnTo>
                <a:lnTo>
                  <a:pt x="235302" y="103942"/>
                </a:lnTo>
                <a:lnTo>
                  <a:pt x="236636" y="102608"/>
                </a:lnTo>
                <a:lnTo>
                  <a:pt x="236636" y="105410"/>
                </a:lnTo>
                <a:lnTo>
                  <a:pt x="238604" y="107378"/>
                </a:lnTo>
                <a:lnTo>
                  <a:pt x="236736" y="107378"/>
                </a:lnTo>
                <a:close/>
                <a:moveTo>
                  <a:pt x="234768" y="103375"/>
                </a:moveTo>
                <a:lnTo>
                  <a:pt x="232733" y="103375"/>
                </a:lnTo>
                <a:lnTo>
                  <a:pt x="231332" y="101941"/>
                </a:lnTo>
                <a:lnTo>
                  <a:pt x="231332" y="100106"/>
                </a:lnTo>
                <a:lnTo>
                  <a:pt x="233300" y="102074"/>
                </a:lnTo>
                <a:lnTo>
                  <a:pt x="236069" y="102074"/>
                </a:lnTo>
                <a:close/>
                <a:moveTo>
                  <a:pt x="231332" y="85762"/>
                </a:moveTo>
                <a:lnTo>
                  <a:pt x="233601" y="83461"/>
                </a:lnTo>
                <a:lnTo>
                  <a:pt x="236870" y="83461"/>
                </a:lnTo>
                <a:lnTo>
                  <a:pt x="238538" y="85162"/>
                </a:lnTo>
                <a:lnTo>
                  <a:pt x="234301" y="85162"/>
                </a:lnTo>
                <a:lnTo>
                  <a:pt x="231332" y="88131"/>
                </a:lnTo>
                <a:close/>
                <a:moveTo>
                  <a:pt x="236636" y="82126"/>
                </a:moveTo>
                <a:lnTo>
                  <a:pt x="235302" y="80792"/>
                </a:lnTo>
                <a:lnTo>
                  <a:pt x="235302" y="78791"/>
                </a:lnTo>
                <a:lnTo>
                  <a:pt x="236736" y="77356"/>
                </a:lnTo>
                <a:lnTo>
                  <a:pt x="238604" y="77356"/>
                </a:lnTo>
                <a:lnTo>
                  <a:pt x="236636" y="79324"/>
                </a:lnTo>
                <a:close/>
                <a:moveTo>
                  <a:pt x="236736" y="76589"/>
                </a:moveTo>
                <a:lnTo>
                  <a:pt x="235302" y="75155"/>
                </a:lnTo>
                <a:lnTo>
                  <a:pt x="235302" y="73153"/>
                </a:lnTo>
                <a:lnTo>
                  <a:pt x="236636" y="71819"/>
                </a:lnTo>
                <a:lnTo>
                  <a:pt x="236636" y="74621"/>
                </a:lnTo>
                <a:lnTo>
                  <a:pt x="238604" y="76589"/>
                </a:lnTo>
                <a:close/>
                <a:moveTo>
                  <a:pt x="234768" y="72586"/>
                </a:moveTo>
                <a:lnTo>
                  <a:pt x="232733" y="72586"/>
                </a:lnTo>
                <a:lnTo>
                  <a:pt x="231332" y="71152"/>
                </a:lnTo>
                <a:lnTo>
                  <a:pt x="231332" y="69317"/>
                </a:lnTo>
                <a:lnTo>
                  <a:pt x="233300" y="71285"/>
                </a:lnTo>
                <a:lnTo>
                  <a:pt x="236069" y="71285"/>
                </a:lnTo>
                <a:close/>
                <a:moveTo>
                  <a:pt x="231332" y="54974"/>
                </a:moveTo>
                <a:lnTo>
                  <a:pt x="233601" y="52672"/>
                </a:lnTo>
                <a:lnTo>
                  <a:pt x="236870" y="52672"/>
                </a:lnTo>
                <a:lnTo>
                  <a:pt x="238538" y="54373"/>
                </a:lnTo>
                <a:lnTo>
                  <a:pt x="234301" y="54373"/>
                </a:lnTo>
                <a:lnTo>
                  <a:pt x="231332" y="57342"/>
                </a:lnTo>
                <a:close/>
                <a:moveTo>
                  <a:pt x="236636" y="51338"/>
                </a:moveTo>
                <a:lnTo>
                  <a:pt x="235302" y="50003"/>
                </a:lnTo>
                <a:lnTo>
                  <a:pt x="235302" y="48002"/>
                </a:lnTo>
                <a:lnTo>
                  <a:pt x="236736" y="46568"/>
                </a:lnTo>
                <a:lnTo>
                  <a:pt x="238604" y="46568"/>
                </a:lnTo>
                <a:lnTo>
                  <a:pt x="236636" y="48536"/>
                </a:lnTo>
                <a:close/>
                <a:moveTo>
                  <a:pt x="236736" y="45800"/>
                </a:moveTo>
                <a:lnTo>
                  <a:pt x="235302" y="44366"/>
                </a:lnTo>
                <a:lnTo>
                  <a:pt x="235302" y="42365"/>
                </a:lnTo>
                <a:lnTo>
                  <a:pt x="236636" y="41030"/>
                </a:lnTo>
                <a:lnTo>
                  <a:pt x="236636" y="43832"/>
                </a:lnTo>
                <a:lnTo>
                  <a:pt x="238604" y="45800"/>
                </a:lnTo>
                <a:lnTo>
                  <a:pt x="236736" y="45800"/>
                </a:lnTo>
                <a:close/>
                <a:moveTo>
                  <a:pt x="234768" y="41797"/>
                </a:moveTo>
                <a:lnTo>
                  <a:pt x="232733" y="41797"/>
                </a:lnTo>
                <a:lnTo>
                  <a:pt x="231332" y="40363"/>
                </a:lnTo>
                <a:lnTo>
                  <a:pt x="231332" y="38495"/>
                </a:lnTo>
                <a:lnTo>
                  <a:pt x="233300" y="40463"/>
                </a:lnTo>
                <a:lnTo>
                  <a:pt x="236069" y="40463"/>
                </a:lnTo>
                <a:close/>
                <a:moveTo>
                  <a:pt x="231332" y="24185"/>
                </a:moveTo>
                <a:lnTo>
                  <a:pt x="233601" y="21883"/>
                </a:lnTo>
                <a:lnTo>
                  <a:pt x="236870" y="21883"/>
                </a:lnTo>
                <a:lnTo>
                  <a:pt x="238538" y="23551"/>
                </a:lnTo>
                <a:lnTo>
                  <a:pt x="234301" y="23551"/>
                </a:lnTo>
                <a:lnTo>
                  <a:pt x="231332" y="26553"/>
                </a:lnTo>
                <a:close/>
                <a:moveTo>
                  <a:pt x="236636" y="20549"/>
                </a:moveTo>
                <a:lnTo>
                  <a:pt x="235302" y="19215"/>
                </a:lnTo>
                <a:lnTo>
                  <a:pt x="235302" y="17213"/>
                </a:lnTo>
                <a:lnTo>
                  <a:pt x="236736" y="15779"/>
                </a:lnTo>
                <a:lnTo>
                  <a:pt x="238604" y="15779"/>
                </a:lnTo>
                <a:lnTo>
                  <a:pt x="236636" y="17747"/>
                </a:lnTo>
                <a:close/>
                <a:moveTo>
                  <a:pt x="236736" y="15012"/>
                </a:moveTo>
                <a:lnTo>
                  <a:pt x="235302" y="13577"/>
                </a:lnTo>
                <a:lnTo>
                  <a:pt x="235302" y="11576"/>
                </a:lnTo>
                <a:lnTo>
                  <a:pt x="236636" y="10242"/>
                </a:lnTo>
                <a:lnTo>
                  <a:pt x="236636" y="13010"/>
                </a:lnTo>
                <a:lnTo>
                  <a:pt x="238604" y="14978"/>
                </a:lnTo>
                <a:lnTo>
                  <a:pt x="236736" y="14978"/>
                </a:lnTo>
                <a:close/>
                <a:moveTo>
                  <a:pt x="234768" y="11009"/>
                </a:moveTo>
                <a:lnTo>
                  <a:pt x="232733" y="11009"/>
                </a:lnTo>
                <a:lnTo>
                  <a:pt x="231332" y="9574"/>
                </a:lnTo>
                <a:lnTo>
                  <a:pt x="231332" y="7706"/>
                </a:lnTo>
                <a:lnTo>
                  <a:pt x="233300" y="9675"/>
                </a:lnTo>
                <a:lnTo>
                  <a:pt x="236069" y="9675"/>
                </a:lnTo>
                <a:close/>
                <a:moveTo>
                  <a:pt x="230532" y="6606"/>
                </a:moveTo>
                <a:lnTo>
                  <a:pt x="228230" y="8874"/>
                </a:lnTo>
                <a:lnTo>
                  <a:pt x="224995" y="8874"/>
                </a:lnTo>
                <a:lnTo>
                  <a:pt x="223327" y="7206"/>
                </a:lnTo>
                <a:lnTo>
                  <a:pt x="227396" y="7206"/>
                </a:lnTo>
                <a:lnTo>
                  <a:pt x="227663" y="7106"/>
                </a:lnTo>
                <a:lnTo>
                  <a:pt x="230532" y="4237"/>
                </a:lnTo>
                <a:close/>
                <a:moveTo>
                  <a:pt x="224427" y="9441"/>
                </a:moveTo>
                <a:lnTo>
                  <a:pt x="224427" y="12710"/>
                </a:lnTo>
                <a:lnTo>
                  <a:pt x="222126" y="15012"/>
                </a:lnTo>
                <a:lnTo>
                  <a:pt x="219757" y="15012"/>
                </a:lnTo>
                <a:lnTo>
                  <a:pt x="222760" y="12010"/>
                </a:lnTo>
                <a:lnTo>
                  <a:pt x="222760" y="7773"/>
                </a:lnTo>
                <a:close/>
                <a:moveTo>
                  <a:pt x="211285" y="15012"/>
                </a:moveTo>
                <a:lnTo>
                  <a:pt x="208916" y="15012"/>
                </a:lnTo>
                <a:lnTo>
                  <a:pt x="206648" y="12710"/>
                </a:lnTo>
                <a:lnTo>
                  <a:pt x="206648" y="9441"/>
                </a:lnTo>
                <a:lnTo>
                  <a:pt x="208316" y="7773"/>
                </a:lnTo>
                <a:lnTo>
                  <a:pt x="208316" y="12010"/>
                </a:lnTo>
                <a:close/>
                <a:moveTo>
                  <a:pt x="206081" y="8907"/>
                </a:moveTo>
                <a:lnTo>
                  <a:pt x="202812" y="8907"/>
                </a:lnTo>
                <a:lnTo>
                  <a:pt x="200544" y="6606"/>
                </a:lnTo>
                <a:lnTo>
                  <a:pt x="200544" y="4237"/>
                </a:lnTo>
                <a:lnTo>
                  <a:pt x="203412" y="7106"/>
                </a:lnTo>
                <a:lnTo>
                  <a:pt x="203679" y="7206"/>
                </a:lnTo>
                <a:lnTo>
                  <a:pt x="207749" y="7206"/>
                </a:lnTo>
                <a:close/>
                <a:moveTo>
                  <a:pt x="199743" y="6606"/>
                </a:moveTo>
                <a:lnTo>
                  <a:pt x="197441" y="8874"/>
                </a:lnTo>
                <a:lnTo>
                  <a:pt x="194206" y="8874"/>
                </a:lnTo>
                <a:lnTo>
                  <a:pt x="192538" y="7206"/>
                </a:lnTo>
                <a:lnTo>
                  <a:pt x="196741" y="7206"/>
                </a:lnTo>
                <a:lnTo>
                  <a:pt x="199743" y="4237"/>
                </a:lnTo>
                <a:close/>
                <a:moveTo>
                  <a:pt x="193639" y="9441"/>
                </a:moveTo>
                <a:lnTo>
                  <a:pt x="193639" y="12710"/>
                </a:lnTo>
                <a:lnTo>
                  <a:pt x="191337" y="15012"/>
                </a:lnTo>
                <a:lnTo>
                  <a:pt x="188969" y="15012"/>
                </a:lnTo>
                <a:lnTo>
                  <a:pt x="191971" y="12010"/>
                </a:lnTo>
                <a:lnTo>
                  <a:pt x="191971" y="7773"/>
                </a:lnTo>
                <a:close/>
                <a:moveTo>
                  <a:pt x="180496" y="15012"/>
                </a:moveTo>
                <a:lnTo>
                  <a:pt x="178128" y="15012"/>
                </a:lnTo>
                <a:lnTo>
                  <a:pt x="175826" y="12710"/>
                </a:lnTo>
                <a:lnTo>
                  <a:pt x="175826" y="9441"/>
                </a:lnTo>
                <a:lnTo>
                  <a:pt x="177527" y="7773"/>
                </a:lnTo>
                <a:lnTo>
                  <a:pt x="177527" y="12010"/>
                </a:lnTo>
                <a:close/>
                <a:moveTo>
                  <a:pt x="175292" y="8907"/>
                </a:moveTo>
                <a:lnTo>
                  <a:pt x="172023" y="8907"/>
                </a:lnTo>
                <a:lnTo>
                  <a:pt x="169755" y="6606"/>
                </a:lnTo>
                <a:lnTo>
                  <a:pt x="169755" y="4237"/>
                </a:lnTo>
                <a:lnTo>
                  <a:pt x="172724" y="7206"/>
                </a:lnTo>
                <a:lnTo>
                  <a:pt x="176960" y="7206"/>
                </a:lnTo>
                <a:close/>
                <a:moveTo>
                  <a:pt x="168954" y="6606"/>
                </a:moveTo>
                <a:lnTo>
                  <a:pt x="166653" y="8874"/>
                </a:lnTo>
                <a:lnTo>
                  <a:pt x="163417" y="8874"/>
                </a:lnTo>
                <a:lnTo>
                  <a:pt x="161716" y="7206"/>
                </a:lnTo>
                <a:lnTo>
                  <a:pt x="165786" y="7206"/>
                </a:lnTo>
                <a:lnTo>
                  <a:pt x="166086" y="7106"/>
                </a:lnTo>
                <a:lnTo>
                  <a:pt x="168954" y="4237"/>
                </a:lnTo>
                <a:close/>
                <a:moveTo>
                  <a:pt x="162850" y="9441"/>
                </a:moveTo>
                <a:lnTo>
                  <a:pt x="162850" y="12710"/>
                </a:lnTo>
                <a:lnTo>
                  <a:pt x="160548" y="15012"/>
                </a:lnTo>
                <a:lnTo>
                  <a:pt x="158180" y="15012"/>
                </a:lnTo>
                <a:lnTo>
                  <a:pt x="161182" y="12010"/>
                </a:lnTo>
                <a:lnTo>
                  <a:pt x="161182" y="7773"/>
                </a:lnTo>
                <a:close/>
                <a:moveTo>
                  <a:pt x="149707" y="15012"/>
                </a:moveTo>
                <a:lnTo>
                  <a:pt x="147339" y="15012"/>
                </a:lnTo>
                <a:lnTo>
                  <a:pt x="145037" y="12710"/>
                </a:lnTo>
                <a:lnTo>
                  <a:pt x="145037" y="9441"/>
                </a:lnTo>
                <a:lnTo>
                  <a:pt x="146739" y="7773"/>
                </a:lnTo>
                <a:lnTo>
                  <a:pt x="146739" y="12010"/>
                </a:lnTo>
                <a:close/>
                <a:moveTo>
                  <a:pt x="144504" y="8907"/>
                </a:moveTo>
                <a:lnTo>
                  <a:pt x="141235" y="8907"/>
                </a:lnTo>
                <a:lnTo>
                  <a:pt x="138933" y="6606"/>
                </a:lnTo>
                <a:lnTo>
                  <a:pt x="138933" y="4237"/>
                </a:lnTo>
                <a:lnTo>
                  <a:pt x="141835" y="7106"/>
                </a:lnTo>
                <a:lnTo>
                  <a:pt x="142102" y="7206"/>
                </a:lnTo>
                <a:lnTo>
                  <a:pt x="146172" y="7206"/>
                </a:lnTo>
                <a:close/>
                <a:moveTo>
                  <a:pt x="138166" y="6606"/>
                </a:moveTo>
                <a:lnTo>
                  <a:pt x="135864" y="8874"/>
                </a:lnTo>
                <a:lnTo>
                  <a:pt x="132629" y="8874"/>
                </a:lnTo>
                <a:lnTo>
                  <a:pt x="130927" y="7206"/>
                </a:lnTo>
                <a:lnTo>
                  <a:pt x="135164" y="7206"/>
                </a:lnTo>
                <a:lnTo>
                  <a:pt x="138166" y="4237"/>
                </a:lnTo>
                <a:close/>
                <a:moveTo>
                  <a:pt x="132061" y="9441"/>
                </a:moveTo>
                <a:lnTo>
                  <a:pt x="132061" y="12710"/>
                </a:lnTo>
                <a:lnTo>
                  <a:pt x="129760" y="15012"/>
                </a:lnTo>
                <a:lnTo>
                  <a:pt x="127391" y="15012"/>
                </a:lnTo>
                <a:lnTo>
                  <a:pt x="130394" y="12010"/>
                </a:lnTo>
                <a:lnTo>
                  <a:pt x="130394" y="7773"/>
                </a:lnTo>
                <a:close/>
                <a:moveTo>
                  <a:pt x="118919" y="15012"/>
                </a:moveTo>
                <a:lnTo>
                  <a:pt x="116550" y="15012"/>
                </a:lnTo>
                <a:lnTo>
                  <a:pt x="114249" y="12710"/>
                </a:lnTo>
                <a:lnTo>
                  <a:pt x="114249" y="9441"/>
                </a:lnTo>
                <a:lnTo>
                  <a:pt x="115950" y="7773"/>
                </a:lnTo>
                <a:lnTo>
                  <a:pt x="115950" y="12010"/>
                </a:lnTo>
                <a:close/>
                <a:moveTo>
                  <a:pt x="113682" y="8907"/>
                </a:moveTo>
                <a:lnTo>
                  <a:pt x="110446" y="8907"/>
                </a:lnTo>
                <a:lnTo>
                  <a:pt x="108144" y="6606"/>
                </a:lnTo>
                <a:lnTo>
                  <a:pt x="108144" y="4237"/>
                </a:lnTo>
                <a:lnTo>
                  <a:pt x="111147" y="7206"/>
                </a:lnTo>
                <a:lnTo>
                  <a:pt x="115383" y="7206"/>
                </a:lnTo>
                <a:close/>
                <a:moveTo>
                  <a:pt x="107377" y="6606"/>
                </a:moveTo>
                <a:lnTo>
                  <a:pt x="105076" y="8874"/>
                </a:lnTo>
                <a:lnTo>
                  <a:pt x="101840" y="8874"/>
                </a:lnTo>
                <a:lnTo>
                  <a:pt x="100139" y="7206"/>
                </a:lnTo>
                <a:lnTo>
                  <a:pt x="104208" y="7206"/>
                </a:lnTo>
                <a:lnTo>
                  <a:pt x="104475" y="7106"/>
                </a:lnTo>
                <a:lnTo>
                  <a:pt x="107377" y="4237"/>
                </a:lnTo>
                <a:lnTo>
                  <a:pt x="107377" y="6606"/>
                </a:lnTo>
                <a:close/>
                <a:moveTo>
                  <a:pt x="101273" y="9441"/>
                </a:moveTo>
                <a:lnTo>
                  <a:pt x="101273" y="12710"/>
                </a:lnTo>
                <a:lnTo>
                  <a:pt x="98971" y="15012"/>
                </a:lnTo>
                <a:lnTo>
                  <a:pt x="96603" y="15012"/>
                </a:lnTo>
                <a:lnTo>
                  <a:pt x="99605" y="12010"/>
                </a:lnTo>
                <a:lnTo>
                  <a:pt x="99605" y="7773"/>
                </a:lnTo>
                <a:close/>
                <a:moveTo>
                  <a:pt x="88130" y="15012"/>
                </a:moveTo>
                <a:lnTo>
                  <a:pt x="85762" y="15012"/>
                </a:lnTo>
                <a:lnTo>
                  <a:pt x="83460" y="12710"/>
                </a:lnTo>
                <a:lnTo>
                  <a:pt x="83460" y="9441"/>
                </a:lnTo>
                <a:lnTo>
                  <a:pt x="85128" y="7773"/>
                </a:lnTo>
                <a:lnTo>
                  <a:pt x="85128" y="12010"/>
                </a:lnTo>
                <a:close/>
                <a:moveTo>
                  <a:pt x="82893" y="8907"/>
                </a:moveTo>
                <a:lnTo>
                  <a:pt x="79657" y="8907"/>
                </a:lnTo>
                <a:lnTo>
                  <a:pt x="77356" y="6606"/>
                </a:lnTo>
                <a:lnTo>
                  <a:pt x="77356" y="4237"/>
                </a:lnTo>
                <a:lnTo>
                  <a:pt x="80224" y="7106"/>
                </a:lnTo>
                <a:lnTo>
                  <a:pt x="80525" y="7206"/>
                </a:lnTo>
                <a:lnTo>
                  <a:pt x="84594" y="7206"/>
                </a:lnTo>
                <a:close/>
                <a:moveTo>
                  <a:pt x="76589" y="6606"/>
                </a:moveTo>
                <a:lnTo>
                  <a:pt x="74287" y="8874"/>
                </a:lnTo>
                <a:lnTo>
                  <a:pt x="71018" y="8874"/>
                </a:lnTo>
                <a:lnTo>
                  <a:pt x="69350" y="7206"/>
                </a:lnTo>
                <a:lnTo>
                  <a:pt x="73586" y="7206"/>
                </a:lnTo>
                <a:lnTo>
                  <a:pt x="76589" y="4237"/>
                </a:lnTo>
                <a:close/>
                <a:moveTo>
                  <a:pt x="70484" y="9441"/>
                </a:moveTo>
                <a:lnTo>
                  <a:pt x="70484" y="12710"/>
                </a:lnTo>
                <a:lnTo>
                  <a:pt x="68183" y="15012"/>
                </a:lnTo>
                <a:lnTo>
                  <a:pt x="65814" y="15012"/>
                </a:lnTo>
                <a:lnTo>
                  <a:pt x="68816" y="12010"/>
                </a:lnTo>
                <a:lnTo>
                  <a:pt x="68816" y="7773"/>
                </a:lnTo>
                <a:close/>
                <a:moveTo>
                  <a:pt x="57341" y="15012"/>
                </a:moveTo>
                <a:lnTo>
                  <a:pt x="54973" y="15012"/>
                </a:lnTo>
                <a:lnTo>
                  <a:pt x="52671" y="12710"/>
                </a:lnTo>
                <a:lnTo>
                  <a:pt x="52671" y="9441"/>
                </a:lnTo>
                <a:lnTo>
                  <a:pt x="54339" y="7773"/>
                </a:lnTo>
                <a:lnTo>
                  <a:pt x="54339" y="12010"/>
                </a:lnTo>
                <a:close/>
                <a:moveTo>
                  <a:pt x="52104" y="8907"/>
                </a:moveTo>
                <a:lnTo>
                  <a:pt x="48869" y="8907"/>
                </a:lnTo>
                <a:lnTo>
                  <a:pt x="46567" y="6606"/>
                </a:lnTo>
                <a:lnTo>
                  <a:pt x="46567" y="4237"/>
                </a:lnTo>
                <a:lnTo>
                  <a:pt x="49569" y="7206"/>
                </a:lnTo>
                <a:lnTo>
                  <a:pt x="53806" y="7206"/>
                </a:lnTo>
                <a:close/>
                <a:moveTo>
                  <a:pt x="45767" y="6606"/>
                </a:moveTo>
                <a:lnTo>
                  <a:pt x="43498" y="8874"/>
                </a:lnTo>
                <a:lnTo>
                  <a:pt x="40229" y="8874"/>
                </a:lnTo>
                <a:lnTo>
                  <a:pt x="38561" y="7206"/>
                </a:lnTo>
                <a:lnTo>
                  <a:pt x="42631" y="7206"/>
                </a:lnTo>
                <a:lnTo>
                  <a:pt x="42898" y="7106"/>
                </a:lnTo>
                <a:lnTo>
                  <a:pt x="45767" y="4237"/>
                </a:lnTo>
                <a:close/>
                <a:moveTo>
                  <a:pt x="39696" y="9441"/>
                </a:moveTo>
                <a:lnTo>
                  <a:pt x="39696" y="12710"/>
                </a:lnTo>
                <a:lnTo>
                  <a:pt x="37394" y="15012"/>
                </a:lnTo>
                <a:lnTo>
                  <a:pt x="35026" y="15012"/>
                </a:lnTo>
                <a:lnTo>
                  <a:pt x="37994" y="12010"/>
                </a:lnTo>
                <a:lnTo>
                  <a:pt x="37994" y="7773"/>
                </a:lnTo>
                <a:close/>
                <a:moveTo>
                  <a:pt x="26553" y="15012"/>
                </a:moveTo>
                <a:lnTo>
                  <a:pt x="24184" y="15012"/>
                </a:lnTo>
                <a:lnTo>
                  <a:pt x="21883" y="12710"/>
                </a:lnTo>
                <a:lnTo>
                  <a:pt x="21883" y="9441"/>
                </a:lnTo>
                <a:lnTo>
                  <a:pt x="23551" y="7773"/>
                </a:lnTo>
                <a:lnTo>
                  <a:pt x="23551" y="12010"/>
                </a:lnTo>
                <a:close/>
                <a:moveTo>
                  <a:pt x="21316" y="8907"/>
                </a:moveTo>
                <a:lnTo>
                  <a:pt x="18080" y="8907"/>
                </a:lnTo>
                <a:lnTo>
                  <a:pt x="15778" y="6606"/>
                </a:lnTo>
                <a:lnTo>
                  <a:pt x="15778" y="4237"/>
                </a:lnTo>
                <a:lnTo>
                  <a:pt x="18647" y="7106"/>
                </a:lnTo>
                <a:lnTo>
                  <a:pt x="18914" y="7206"/>
                </a:lnTo>
                <a:lnTo>
                  <a:pt x="22984" y="7206"/>
                </a:lnTo>
                <a:close/>
                <a:moveTo>
                  <a:pt x="14978" y="6606"/>
                </a:moveTo>
                <a:lnTo>
                  <a:pt x="12710" y="8874"/>
                </a:lnTo>
                <a:lnTo>
                  <a:pt x="9441" y="8874"/>
                </a:lnTo>
                <a:lnTo>
                  <a:pt x="7773" y="7206"/>
                </a:lnTo>
                <a:lnTo>
                  <a:pt x="12009" y="7206"/>
                </a:lnTo>
                <a:lnTo>
                  <a:pt x="14978" y="4237"/>
                </a:lnTo>
                <a:lnTo>
                  <a:pt x="14978" y="6606"/>
                </a:lnTo>
                <a:close/>
                <a:moveTo>
                  <a:pt x="9441" y="21883"/>
                </a:moveTo>
                <a:lnTo>
                  <a:pt x="12710" y="21883"/>
                </a:lnTo>
                <a:lnTo>
                  <a:pt x="14978" y="24185"/>
                </a:lnTo>
                <a:lnTo>
                  <a:pt x="14978" y="26553"/>
                </a:lnTo>
                <a:lnTo>
                  <a:pt x="12009" y="23551"/>
                </a:lnTo>
                <a:lnTo>
                  <a:pt x="7773" y="23551"/>
                </a:lnTo>
                <a:close/>
                <a:moveTo>
                  <a:pt x="14978" y="33892"/>
                </a:moveTo>
                <a:lnTo>
                  <a:pt x="11675" y="37228"/>
                </a:lnTo>
                <a:lnTo>
                  <a:pt x="6972" y="37228"/>
                </a:lnTo>
                <a:lnTo>
                  <a:pt x="5438" y="35693"/>
                </a:lnTo>
                <a:lnTo>
                  <a:pt x="11042" y="35693"/>
                </a:lnTo>
                <a:lnTo>
                  <a:pt x="14978" y="31757"/>
                </a:lnTo>
                <a:lnTo>
                  <a:pt x="14978" y="33892"/>
                </a:lnTo>
                <a:close/>
                <a:moveTo>
                  <a:pt x="7206" y="42631"/>
                </a:moveTo>
                <a:lnTo>
                  <a:pt x="7206" y="38562"/>
                </a:lnTo>
                <a:lnTo>
                  <a:pt x="8873" y="40230"/>
                </a:lnTo>
                <a:lnTo>
                  <a:pt x="8873" y="43499"/>
                </a:lnTo>
                <a:lnTo>
                  <a:pt x="6605" y="45800"/>
                </a:lnTo>
                <a:lnTo>
                  <a:pt x="4237" y="45800"/>
                </a:lnTo>
                <a:lnTo>
                  <a:pt x="7106" y="42932"/>
                </a:lnTo>
                <a:close/>
                <a:moveTo>
                  <a:pt x="6605" y="46568"/>
                </a:moveTo>
                <a:lnTo>
                  <a:pt x="8873" y="48869"/>
                </a:lnTo>
                <a:lnTo>
                  <a:pt x="8873" y="52105"/>
                </a:lnTo>
                <a:lnTo>
                  <a:pt x="7206" y="53806"/>
                </a:lnTo>
                <a:lnTo>
                  <a:pt x="7206" y="49570"/>
                </a:lnTo>
                <a:lnTo>
                  <a:pt x="4203" y="46568"/>
                </a:lnTo>
                <a:close/>
                <a:moveTo>
                  <a:pt x="9441" y="52672"/>
                </a:moveTo>
                <a:lnTo>
                  <a:pt x="12710" y="52672"/>
                </a:lnTo>
                <a:lnTo>
                  <a:pt x="14978" y="54974"/>
                </a:lnTo>
                <a:lnTo>
                  <a:pt x="14978" y="57342"/>
                </a:lnTo>
                <a:lnTo>
                  <a:pt x="12009" y="54340"/>
                </a:lnTo>
                <a:lnTo>
                  <a:pt x="7773" y="54340"/>
                </a:lnTo>
                <a:close/>
                <a:moveTo>
                  <a:pt x="14978" y="64714"/>
                </a:moveTo>
                <a:lnTo>
                  <a:pt x="11675" y="68016"/>
                </a:lnTo>
                <a:lnTo>
                  <a:pt x="6972" y="68016"/>
                </a:lnTo>
                <a:lnTo>
                  <a:pt x="5438" y="66482"/>
                </a:lnTo>
                <a:lnTo>
                  <a:pt x="11042" y="66482"/>
                </a:lnTo>
                <a:lnTo>
                  <a:pt x="14978" y="62546"/>
                </a:lnTo>
                <a:lnTo>
                  <a:pt x="14978" y="64714"/>
                </a:lnTo>
                <a:close/>
                <a:moveTo>
                  <a:pt x="7206" y="69351"/>
                </a:moveTo>
                <a:lnTo>
                  <a:pt x="8873" y="71052"/>
                </a:lnTo>
                <a:lnTo>
                  <a:pt x="8873" y="74287"/>
                </a:lnTo>
                <a:lnTo>
                  <a:pt x="6605" y="76589"/>
                </a:lnTo>
                <a:lnTo>
                  <a:pt x="4237" y="76589"/>
                </a:lnTo>
                <a:lnTo>
                  <a:pt x="7206" y="73587"/>
                </a:lnTo>
                <a:lnTo>
                  <a:pt x="7206" y="69351"/>
                </a:lnTo>
                <a:close/>
                <a:moveTo>
                  <a:pt x="9441" y="83461"/>
                </a:moveTo>
                <a:lnTo>
                  <a:pt x="12710" y="83461"/>
                </a:lnTo>
                <a:lnTo>
                  <a:pt x="14978" y="85762"/>
                </a:lnTo>
                <a:lnTo>
                  <a:pt x="14978" y="88131"/>
                </a:lnTo>
                <a:lnTo>
                  <a:pt x="12009" y="85129"/>
                </a:lnTo>
                <a:lnTo>
                  <a:pt x="7773" y="85129"/>
                </a:lnTo>
                <a:close/>
                <a:moveTo>
                  <a:pt x="14978" y="95503"/>
                </a:moveTo>
                <a:lnTo>
                  <a:pt x="11675" y="98805"/>
                </a:lnTo>
                <a:lnTo>
                  <a:pt x="6972" y="98805"/>
                </a:lnTo>
                <a:lnTo>
                  <a:pt x="5438" y="97271"/>
                </a:lnTo>
                <a:lnTo>
                  <a:pt x="11042" y="97271"/>
                </a:lnTo>
                <a:lnTo>
                  <a:pt x="14978" y="93334"/>
                </a:lnTo>
                <a:lnTo>
                  <a:pt x="14978" y="95503"/>
                </a:lnTo>
                <a:close/>
                <a:moveTo>
                  <a:pt x="7206" y="104209"/>
                </a:moveTo>
                <a:lnTo>
                  <a:pt x="7206" y="100139"/>
                </a:lnTo>
                <a:lnTo>
                  <a:pt x="8873" y="101840"/>
                </a:lnTo>
                <a:lnTo>
                  <a:pt x="8873" y="105076"/>
                </a:lnTo>
                <a:lnTo>
                  <a:pt x="6605" y="107378"/>
                </a:lnTo>
                <a:lnTo>
                  <a:pt x="4237" y="107378"/>
                </a:lnTo>
                <a:lnTo>
                  <a:pt x="7106" y="104509"/>
                </a:lnTo>
                <a:close/>
                <a:moveTo>
                  <a:pt x="6605" y="108178"/>
                </a:moveTo>
                <a:lnTo>
                  <a:pt x="8873" y="110447"/>
                </a:lnTo>
                <a:lnTo>
                  <a:pt x="8873" y="113716"/>
                </a:lnTo>
                <a:lnTo>
                  <a:pt x="7206" y="115384"/>
                </a:lnTo>
                <a:lnTo>
                  <a:pt x="7206" y="111147"/>
                </a:lnTo>
                <a:lnTo>
                  <a:pt x="4203" y="108145"/>
                </a:lnTo>
                <a:lnTo>
                  <a:pt x="6605" y="108145"/>
                </a:lnTo>
                <a:close/>
                <a:moveTo>
                  <a:pt x="9441" y="114249"/>
                </a:moveTo>
                <a:lnTo>
                  <a:pt x="12710" y="114249"/>
                </a:lnTo>
                <a:lnTo>
                  <a:pt x="14978" y="116551"/>
                </a:lnTo>
                <a:lnTo>
                  <a:pt x="14978" y="118919"/>
                </a:lnTo>
                <a:lnTo>
                  <a:pt x="12009" y="115951"/>
                </a:lnTo>
                <a:lnTo>
                  <a:pt x="7773" y="115951"/>
                </a:lnTo>
                <a:close/>
                <a:moveTo>
                  <a:pt x="15778" y="116551"/>
                </a:moveTo>
                <a:lnTo>
                  <a:pt x="18080" y="114249"/>
                </a:lnTo>
                <a:lnTo>
                  <a:pt x="21316" y="114249"/>
                </a:lnTo>
                <a:lnTo>
                  <a:pt x="22984" y="115951"/>
                </a:lnTo>
                <a:lnTo>
                  <a:pt x="18947" y="115951"/>
                </a:lnTo>
                <a:lnTo>
                  <a:pt x="18647" y="116051"/>
                </a:lnTo>
                <a:lnTo>
                  <a:pt x="15778" y="118919"/>
                </a:lnTo>
                <a:close/>
                <a:moveTo>
                  <a:pt x="21883" y="113716"/>
                </a:moveTo>
                <a:lnTo>
                  <a:pt x="21883" y="110447"/>
                </a:lnTo>
                <a:lnTo>
                  <a:pt x="24184" y="108178"/>
                </a:lnTo>
                <a:lnTo>
                  <a:pt x="26553" y="108178"/>
                </a:lnTo>
                <a:lnTo>
                  <a:pt x="23551" y="111147"/>
                </a:lnTo>
                <a:lnTo>
                  <a:pt x="23551" y="115384"/>
                </a:lnTo>
                <a:close/>
                <a:moveTo>
                  <a:pt x="35026" y="108178"/>
                </a:moveTo>
                <a:lnTo>
                  <a:pt x="37394" y="108178"/>
                </a:lnTo>
                <a:lnTo>
                  <a:pt x="39696" y="110447"/>
                </a:lnTo>
                <a:lnTo>
                  <a:pt x="39696" y="113716"/>
                </a:lnTo>
                <a:lnTo>
                  <a:pt x="37994" y="115384"/>
                </a:lnTo>
                <a:lnTo>
                  <a:pt x="37994" y="111147"/>
                </a:lnTo>
                <a:close/>
                <a:moveTo>
                  <a:pt x="40229" y="114249"/>
                </a:moveTo>
                <a:lnTo>
                  <a:pt x="43498" y="114249"/>
                </a:lnTo>
                <a:lnTo>
                  <a:pt x="45767" y="116551"/>
                </a:lnTo>
                <a:lnTo>
                  <a:pt x="45767" y="118919"/>
                </a:lnTo>
                <a:lnTo>
                  <a:pt x="42898" y="116051"/>
                </a:lnTo>
                <a:lnTo>
                  <a:pt x="42631" y="115951"/>
                </a:lnTo>
                <a:lnTo>
                  <a:pt x="38561" y="115951"/>
                </a:lnTo>
                <a:close/>
                <a:moveTo>
                  <a:pt x="46567" y="116551"/>
                </a:moveTo>
                <a:lnTo>
                  <a:pt x="48869" y="114249"/>
                </a:lnTo>
                <a:lnTo>
                  <a:pt x="52104" y="114249"/>
                </a:lnTo>
                <a:lnTo>
                  <a:pt x="53806" y="115951"/>
                </a:lnTo>
                <a:lnTo>
                  <a:pt x="49569" y="115951"/>
                </a:lnTo>
                <a:lnTo>
                  <a:pt x="46567" y="118919"/>
                </a:lnTo>
                <a:close/>
                <a:moveTo>
                  <a:pt x="52671" y="113716"/>
                </a:moveTo>
                <a:lnTo>
                  <a:pt x="52671" y="110447"/>
                </a:lnTo>
                <a:lnTo>
                  <a:pt x="54973" y="108178"/>
                </a:lnTo>
                <a:lnTo>
                  <a:pt x="57341" y="108178"/>
                </a:lnTo>
                <a:lnTo>
                  <a:pt x="54339" y="111147"/>
                </a:lnTo>
                <a:lnTo>
                  <a:pt x="54339" y="115384"/>
                </a:lnTo>
                <a:close/>
                <a:moveTo>
                  <a:pt x="65814" y="108178"/>
                </a:moveTo>
                <a:lnTo>
                  <a:pt x="68183" y="108178"/>
                </a:lnTo>
                <a:lnTo>
                  <a:pt x="70484" y="110447"/>
                </a:lnTo>
                <a:lnTo>
                  <a:pt x="70484" y="113716"/>
                </a:lnTo>
                <a:lnTo>
                  <a:pt x="68783" y="115384"/>
                </a:lnTo>
                <a:lnTo>
                  <a:pt x="68783" y="111147"/>
                </a:lnTo>
                <a:close/>
                <a:moveTo>
                  <a:pt x="71018" y="114249"/>
                </a:moveTo>
                <a:lnTo>
                  <a:pt x="74287" y="114249"/>
                </a:lnTo>
                <a:lnTo>
                  <a:pt x="76555" y="116551"/>
                </a:lnTo>
                <a:lnTo>
                  <a:pt x="76555" y="118919"/>
                </a:lnTo>
                <a:lnTo>
                  <a:pt x="73586" y="115951"/>
                </a:lnTo>
                <a:lnTo>
                  <a:pt x="69350" y="115951"/>
                </a:lnTo>
                <a:close/>
                <a:moveTo>
                  <a:pt x="77356" y="116551"/>
                </a:moveTo>
                <a:lnTo>
                  <a:pt x="79657" y="114249"/>
                </a:lnTo>
                <a:lnTo>
                  <a:pt x="82893" y="114249"/>
                </a:lnTo>
                <a:lnTo>
                  <a:pt x="84594" y="115951"/>
                </a:lnTo>
                <a:lnTo>
                  <a:pt x="80525" y="115951"/>
                </a:lnTo>
                <a:lnTo>
                  <a:pt x="80224" y="116051"/>
                </a:lnTo>
                <a:lnTo>
                  <a:pt x="77356" y="118919"/>
                </a:lnTo>
                <a:lnTo>
                  <a:pt x="77356" y="116551"/>
                </a:lnTo>
                <a:close/>
                <a:moveTo>
                  <a:pt x="83460" y="113716"/>
                </a:moveTo>
                <a:lnTo>
                  <a:pt x="83460" y="110447"/>
                </a:lnTo>
                <a:lnTo>
                  <a:pt x="85762" y="108178"/>
                </a:lnTo>
                <a:lnTo>
                  <a:pt x="88130" y="108178"/>
                </a:lnTo>
                <a:lnTo>
                  <a:pt x="85128" y="111147"/>
                </a:lnTo>
                <a:lnTo>
                  <a:pt x="85128" y="115384"/>
                </a:lnTo>
                <a:close/>
                <a:moveTo>
                  <a:pt x="96603" y="108178"/>
                </a:moveTo>
                <a:lnTo>
                  <a:pt x="98971" y="108178"/>
                </a:lnTo>
                <a:lnTo>
                  <a:pt x="101273" y="110447"/>
                </a:lnTo>
                <a:lnTo>
                  <a:pt x="101273" y="113716"/>
                </a:lnTo>
                <a:lnTo>
                  <a:pt x="99605" y="115384"/>
                </a:lnTo>
                <a:lnTo>
                  <a:pt x="99605" y="111147"/>
                </a:lnTo>
                <a:close/>
                <a:moveTo>
                  <a:pt x="101840" y="114249"/>
                </a:moveTo>
                <a:lnTo>
                  <a:pt x="105076" y="114249"/>
                </a:lnTo>
                <a:lnTo>
                  <a:pt x="107377" y="116551"/>
                </a:lnTo>
                <a:lnTo>
                  <a:pt x="107377" y="118919"/>
                </a:lnTo>
                <a:lnTo>
                  <a:pt x="104508" y="116051"/>
                </a:lnTo>
                <a:lnTo>
                  <a:pt x="104208" y="115951"/>
                </a:lnTo>
                <a:lnTo>
                  <a:pt x="100139" y="115951"/>
                </a:lnTo>
                <a:close/>
                <a:moveTo>
                  <a:pt x="108144" y="116551"/>
                </a:moveTo>
                <a:lnTo>
                  <a:pt x="110446" y="114249"/>
                </a:lnTo>
                <a:lnTo>
                  <a:pt x="113682" y="114249"/>
                </a:lnTo>
                <a:lnTo>
                  <a:pt x="115383" y="115951"/>
                </a:lnTo>
                <a:lnTo>
                  <a:pt x="111147" y="115951"/>
                </a:lnTo>
                <a:lnTo>
                  <a:pt x="108144" y="118919"/>
                </a:lnTo>
                <a:close/>
                <a:moveTo>
                  <a:pt x="114249" y="113716"/>
                </a:moveTo>
                <a:lnTo>
                  <a:pt x="114249" y="110447"/>
                </a:lnTo>
                <a:lnTo>
                  <a:pt x="116550" y="108178"/>
                </a:lnTo>
                <a:lnTo>
                  <a:pt x="118919" y="108178"/>
                </a:lnTo>
                <a:lnTo>
                  <a:pt x="115917" y="111147"/>
                </a:lnTo>
                <a:lnTo>
                  <a:pt x="115917" y="115384"/>
                </a:lnTo>
                <a:close/>
                <a:moveTo>
                  <a:pt x="127391" y="108178"/>
                </a:moveTo>
                <a:lnTo>
                  <a:pt x="129760" y="108178"/>
                </a:lnTo>
                <a:lnTo>
                  <a:pt x="132061" y="110447"/>
                </a:lnTo>
                <a:lnTo>
                  <a:pt x="132061" y="113716"/>
                </a:lnTo>
                <a:lnTo>
                  <a:pt x="130394" y="115384"/>
                </a:lnTo>
                <a:lnTo>
                  <a:pt x="130394" y="111147"/>
                </a:lnTo>
                <a:close/>
                <a:moveTo>
                  <a:pt x="132629" y="114249"/>
                </a:moveTo>
                <a:lnTo>
                  <a:pt x="135864" y="114249"/>
                </a:lnTo>
                <a:lnTo>
                  <a:pt x="138166" y="116551"/>
                </a:lnTo>
                <a:lnTo>
                  <a:pt x="138166" y="118919"/>
                </a:lnTo>
                <a:lnTo>
                  <a:pt x="135164" y="115951"/>
                </a:lnTo>
                <a:lnTo>
                  <a:pt x="130927" y="115951"/>
                </a:lnTo>
                <a:close/>
                <a:moveTo>
                  <a:pt x="138933" y="116551"/>
                </a:moveTo>
                <a:lnTo>
                  <a:pt x="141235" y="114249"/>
                </a:lnTo>
                <a:lnTo>
                  <a:pt x="144504" y="114249"/>
                </a:lnTo>
                <a:lnTo>
                  <a:pt x="146172" y="115951"/>
                </a:lnTo>
                <a:lnTo>
                  <a:pt x="142102" y="115951"/>
                </a:lnTo>
                <a:lnTo>
                  <a:pt x="141835" y="116051"/>
                </a:lnTo>
                <a:lnTo>
                  <a:pt x="138933" y="118919"/>
                </a:lnTo>
                <a:close/>
                <a:moveTo>
                  <a:pt x="145037" y="113716"/>
                </a:moveTo>
                <a:lnTo>
                  <a:pt x="145037" y="110447"/>
                </a:lnTo>
                <a:lnTo>
                  <a:pt x="147339" y="108178"/>
                </a:lnTo>
                <a:lnTo>
                  <a:pt x="149707" y="108178"/>
                </a:lnTo>
                <a:lnTo>
                  <a:pt x="146705" y="111147"/>
                </a:lnTo>
                <a:lnTo>
                  <a:pt x="146705" y="115384"/>
                </a:lnTo>
                <a:close/>
                <a:moveTo>
                  <a:pt x="158180" y="108178"/>
                </a:moveTo>
                <a:lnTo>
                  <a:pt x="160548" y="108178"/>
                </a:lnTo>
                <a:lnTo>
                  <a:pt x="162850" y="110447"/>
                </a:lnTo>
                <a:lnTo>
                  <a:pt x="162850" y="113716"/>
                </a:lnTo>
                <a:lnTo>
                  <a:pt x="161182" y="115384"/>
                </a:lnTo>
                <a:lnTo>
                  <a:pt x="161182" y="111147"/>
                </a:lnTo>
                <a:close/>
                <a:moveTo>
                  <a:pt x="163417" y="114249"/>
                </a:moveTo>
                <a:lnTo>
                  <a:pt x="166653" y="114249"/>
                </a:lnTo>
                <a:lnTo>
                  <a:pt x="168954" y="116551"/>
                </a:lnTo>
                <a:lnTo>
                  <a:pt x="168954" y="118919"/>
                </a:lnTo>
                <a:lnTo>
                  <a:pt x="166086" y="116051"/>
                </a:lnTo>
                <a:lnTo>
                  <a:pt x="165786" y="115951"/>
                </a:lnTo>
                <a:lnTo>
                  <a:pt x="161716" y="115951"/>
                </a:lnTo>
                <a:close/>
                <a:moveTo>
                  <a:pt x="169755" y="116551"/>
                </a:moveTo>
                <a:lnTo>
                  <a:pt x="172023" y="114249"/>
                </a:lnTo>
                <a:lnTo>
                  <a:pt x="175292" y="114249"/>
                </a:lnTo>
                <a:lnTo>
                  <a:pt x="176960" y="115951"/>
                </a:lnTo>
                <a:lnTo>
                  <a:pt x="172724" y="115951"/>
                </a:lnTo>
                <a:lnTo>
                  <a:pt x="169722" y="118919"/>
                </a:lnTo>
                <a:lnTo>
                  <a:pt x="169722" y="116551"/>
                </a:lnTo>
                <a:close/>
                <a:moveTo>
                  <a:pt x="175826" y="113716"/>
                </a:moveTo>
                <a:lnTo>
                  <a:pt x="175826" y="110447"/>
                </a:lnTo>
                <a:lnTo>
                  <a:pt x="178128" y="108178"/>
                </a:lnTo>
                <a:lnTo>
                  <a:pt x="180496" y="108178"/>
                </a:lnTo>
                <a:lnTo>
                  <a:pt x="177527" y="111147"/>
                </a:lnTo>
                <a:lnTo>
                  <a:pt x="177527" y="115384"/>
                </a:lnTo>
                <a:close/>
                <a:moveTo>
                  <a:pt x="188969" y="108178"/>
                </a:moveTo>
                <a:lnTo>
                  <a:pt x="191337" y="108178"/>
                </a:lnTo>
                <a:lnTo>
                  <a:pt x="193639" y="110447"/>
                </a:lnTo>
                <a:lnTo>
                  <a:pt x="193639" y="113716"/>
                </a:lnTo>
                <a:lnTo>
                  <a:pt x="191971" y="115384"/>
                </a:lnTo>
                <a:lnTo>
                  <a:pt x="191971" y="111147"/>
                </a:lnTo>
                <a:close/>
                <a:moveTo>
                  <a:pt x="194206" y="114249"/>
                </a:moveTo>
                <a:lnTo>
                  <a:pt x="197441" y="114249"/>
                </a:lnTo>
                <a:lnTo>
                  <a:pt x="199743" y="116551"/>
                </a:lnTo>
                <a:lnTo>
                  <a:pt x="199743" y="118919"/>
                </a:lnTo>
                <a:lnTo>
                  <a:pt x="196741" y="115951"/>
                </a:lnTo>
                <a:lnTo>
                  <a:pt x="192538" y="115951"/>
                </a:lnTo>
                <a:close/>
                <a:moveTo>
                  <a:pt x="200544" y="116551"/>
                </a:moveTo>
                <a:lnTo>
                  <a:pt x="202812" y="114249"/>
                </a:lnTo>
                <a:lnTo>
                  <a:pt x="206081" y="114249"/>
                </a:lnTo>
                <a:lnTo>
                  <a:pt x="207749" y="115951"/>
                </a:lnTo>
                <a:lnTo>
                  <a:pt x="203679" y="115951"/>
                </a:lnTo>
                <a:lnTo>
                  <a:pt x="203412" y="116051"/>
                </a:lnTo>
                <a:lnTo>
                  <a:pt x="200544" y="118919"/>
                </a:lnTo>
                <a:close/>
                <a:moveTo>
                  <a:pt x="206648" y="113716"/>
                </a:moveTo>
                <a:lnTo>
                  <a:pt x="206648" y="110447"/>
                </a:lnTo>
                <a:lnTo>
                  <a:pt x="208916" y="108178"/>
                </a:lnTo>
                <a:lnTo>
                  <a:pt x="211285" y="108178"/>
                </a:lnTo>
                <a:lnTo>
                  <a:pt x="208316" y="111147"/>
                </a:lnTo>
                <a:lnTo>
                  <a:pt x="208316" y="115384"/>
                </a:lnTo>
                <a:close/>
                <a:moveTo>
                  <a:pt x="219757" y="108178"/>
                </a:moveTo>
                <a:lnTo>
                  <a:pt x="222126" y="108178"/>
                </a:lnTo>
                <a:lnTo>
                  <a:pt x="224427" y="110447"/>
                </a:lnTo>
                <a:lnTo>
                  <a:pt x="224427" y="113716"/>
                </a:lnTo>
                <a:lnTo>
                  <a:pt x="222760" y="115384"/>
                </a:lnTo>
                <a:lnTo>
                  <a:pt x="222760" y="111147"/>
                </a:lnTo>
                <a:close/>
                <a:moveTo>
                  <a:pt x="224995" y="114249"/>
                </a:moveTo>
                <a:lnTo>
                  <a:pt x="228230" y="114249"/>
                </a:lnTo>
                <a:lnTo>
                  <a:pt x="230532" y="116551"/>
                </a:lnTo>
                <a:lnTo>
                  <a:pt x="230532" y="118919"/>
                </a:lnTo>
                <a:lnTo>
                  <a:pt x="227663" y="116051"/>
                </a:lnTo>
                <a:lnTo>
                  <a:pt x="227396" y="115951"/>
                </a:lnTo>
                <a:lnTo>
                  <a:pt x="223327" y="115951"/>
                </a:lnTo>
                <a:close/>
                <a:moveTo>
                  <a:pt x="231332" y="116551"/>
                </a:moveTo>
                <a:lnTo>
                  <a:pt x="233601" y="114249"/>
                </a:lnTo>
                <a:lnTo>
                  <a:pt x="236870" y="114249"/>
                </a:lnTo>
                <a:lnTo>
                  <a:pt x="238538" y="115951"/>
                </a:lnTo>
                <a:lnTo>
                  <a:pt x="234301" y="115951"/>
                </a:lnTo>
                <a:lnTo>
                  <a:pt x="231332" y="118919"/>
                </a:lnTo>
                <a:close/>
                <a:moveTo>
                  <a:pt x="236870" y="101273"/>
                </a:moveTo>
                <a:lnTo>
                  <a:pt x="233601" y="101273"/>
                </a:lnTo>
                <a:lnTo>
                  <a:pt x="231332" y="98972"/>
                </a:lnTo>
                <a:lnTo>
                  <a:pt x="231332" y="96603"/>
                </a:lnTo>
                <a:lnTo>
                  <a:pt x="234301" y="99606"/>
                </a:lnTo>
                <a:lnTo>
                  <a:pt x="238538" y="99606"/>
                </a:lnTo>
                <a:close/>
                <a:moveTo>
                  <a:pt x="231332" y="89265"/>
                </a:moveTo>
                <a:lnTo>
                  <a:pt x="234635" y="85929"/>
                </a:lnTo>
                <a:lnTo>
                  <a:pt x="239338" y="85929"/>
                </a:lnTo>
                <a:lnTo>
                  <a:pt x="240873" y="87464"/>
                </a:lnTo>
                <a:lnTo>
                  <a:pt x="235269" y="87464"/>
                </a:lnTo>
                <a:lnTo>
                  <a:pt x="231332" y="91400"/>
                </a:lnTo>
                <a:lnTo>
                  <a:pt x="231332" y="89265"/>
                </a:lnTo>
                <a:close/>
                <a:moveTo>
                  <a:pt x="239105" y="80525"/>
                </a:moveTo>
                <a:lnTo>
                  <a:pt x="239105" y="84595"/>
                </a:lnTo>
                <a:lnTo>
                  <a:pt x="237437" y="82927"/>
                </a:lnTo>
                <a:lnTo>
                  <a:pt x="237437" y="79658"/>
                </a:lnTo>
                <a:lnTo>
                  <a:pt x="239705" y="77356"/>
                </a:lnTo>
                <a:lnTo>
                  <a:pt x="242073" y="77356"/>
                </a:lnTo>
                <a:lnTo>
                  <a:pt x="239205" y="80225"/>
                </a:lnTo>
                <a:close/>
                <a:moveTo>
                  <a:pt x="239705" y="76589"/>
                </a:moveTo>
                <a:lnTo>
                  <a:pt x="237437" y="74287"/>
                </a:lnTo>
                <a:lnTo>
                  <a:pt x="237437" y="71052"/>
                </a:lnTo>
                <a:lnTo>
                  <a:pt x="239105" y="69351"/>
                </a:lnTo>
                <a:lnTo>
                  <a:pt x="239105" y="73587"/>
                </a:lnTo>
                <a:lnTo>
                  <a:pt x="242073" y="76589"/>
                </a:lnTo>
                <a:lnTo>
                  <a:pt x="239705" y="76589"/>
                </a:lnTo>
                <a:close/>
                <a:moveTo>
                  <a:pt x="236870" y="70485"/>
                </a:moveTo>
                <a:lnTo>
                  <a:pt x="233601" y="70485"/>
                </a:lnTo>
                <a:lnTo>
                  <a:pt x="231332" y="68183"/>
                </a:lnTo>
                <a:lnTo>
                  <a:pt x="231332" y="65815"/>
                </a:lnTo>
                <a:lnTo>
                  <a:pt x="234301" y="68817"/>
                </a:lnTo>
                <a:lnTo>
                  <a:pt x="238538" y="68817"/>
                </a:lnTo>
                <a:close/>
                <a:moveTo>
                  <a:pt x="231332" y="58476"/>
                </a:moveTo>
                <a:lnTo>
                  <a:pt x="234635" y="55140"/>
                </a:lnTo>
                <a:lnTo>
                  <a:pt x="239338" y="55140"/>
                </a:lnTo>
                <a:lnTo>
                  <a:pt x="240873" y="56675"/>
                </a:lnTo>
                <a:lnTo>
                  <a:pt x="235269" y="56675"/>
                </a:lnTo>
                <a:lnTo>
                  <a:pt x="231332" y="60611"/>
                </a:lnTo>
                <a:lnTo>
                  <a:pt x="231332" y="58476"/>
                </a:lnTo>
                <a:close/>
                <a:moveTo>
                  <a:pt x="239105" y="53806"/>
                </a:moveTo>
                <a:lnTo>
                  <a:pt x="237437" y="52105"/>
                </a:lnTo>
                <a:lnTo>
                  <a:pt x="237437" y="48869"/>
                </a:lnTo>
                <a:lnTo>
                  <a:pt x="239705" y="46568"/>
                </a:lnTo>
                <a:lnTo>
                  <a:pt x="242073" y="46568"/>
                </a:lnTo>
                <a:lnTo>
                  <a:pt x="239105" y="49570"/>
                </a:lnTo>
                <a:lnTo>
                  <a:pt x="239105" y="53806"/>
                </a:lnTo>
                <a:close/>
                <a:moveTo>
                  <a:pt x="236870" y="39696"/>
                </a:moveTo>
                <a:lnTo>
                  <a:pt x="233601" y="39696"/>
                </a:lnTo>
                <a:lnTo>
                  <a:pt x="231332" y="37394"/>
                </a:lnTo>
                <a:lnTo>
                  <a:pt x="231332" y="35026"/>
                </a:lnTo>
                <a:lnTo>
                  <a:pt x="234301" y="38028"/>
                </a:lnTo>
                <a:lnTo>
                  <a:pt x="238538" y="38028"/>
                </a:lnTo>
                <a:close/>
                <a:moveTo>
                  <a:pt x="231332" y="27654"/>
                </a:moveTo>
                <a:lnTo>
                  <a:pt x="234635" y="24352"/>
                </a:lnTo>
                <a:lnTo>
                  <a:pt x="239338" y="24352"/>
                </a:lnTo>
                <a:lnTo>
                  <a:pt x="240873" y="25886"/>
                </a:lnTo>
                <a:lnTo>
                  <a:pt x="235269" y="25886"/>
                </a:lnTo>
                <a:lnTo>
                  <a:pt x="231332" y="29822"/>
                </a:lnTo>
                <a:lnTo>
                  <a:pt x="231332" y="27654"/>
                </a:lnTo>
                <a:close/>
                <a:moveTo>
                  <a:pt x="239105" y="18948"/>
                </a:moveTo>
                <a:lnTo>
                  <a:pt x="239105" y="23017"/>
                </a:lnTo>
                <a:lnTo>
                  <a:pt x="237437" y="21316"/>
                </a:lnTo>
                <a:lnTo>
                  <a:pt x="237437" y="18081"/>
                </a:lnTo>
                <a:lnTo>
                  <a:pt x="239705" y="15779"/>
                </a:lnTo>
                <a:lnTo>
                  <a:pt x="242073" y="15779"/>
                </a:lnTo>
                <a:lnTo>
                  <a:pt x="239205" y="18648"/>
                </a:lnTo>
                <a:close/>
                <a:moveTo>
                  <a:pt x="239705" y="15012"/>
                </a:moveTo>
                <a:lnTo>
                  <a:pt x="237437" y="12710"/>
                </a:lnTo>
                <a:lnTo>
                  <a:pt x="237437" y="9441"/>
                </a:lnTo>
                <a:lnTo>
                  <a:pt x="239105" y="7773"/>
                </a:lnTo>
                <a:lnTo>
                  <a:pt x="239105" y="12010"/>
                </a:lnTo>
                <a:lnTo>
                  <a:pt x="242073" y="15012"/>
                </a:lnTo>
                <a:close/>
                <a:moveTo>
                  <a:pt x="236870" y="8907"/>
                </a:moveTo>
                <a:lnTo>
                  <a:pt x="233601" y="8907"/>
                </a:lnTo>
                <a:lnTo>
                  <a:pt x="231332" y="6606"/>
                </a:lnTo>
                <a:lnTo>
                  <a:pt x="231332" y="4237"/>
                </a:lnTo>
                <a:lnTo>
                  <a:pt x="234301" y="7206"/>
                </a:lnTo>
                <a:lnTo>
                  <a:pt x="238538" y="7206"/>
                </a:lnTo>
                <a:close/>
                <a:moveTo>
                  <a:pt x="230532" y="3103"/>
                </a:moveTo>
                <a:lnTo>
                  <a:pt x="227229" y="6439"/>
                </a:lnTo>
                <a:lnTo>
                  <a:pt x="222526" y="6439"/>
                </a:lnTo>
                <a:lnTo>
                  <a:pt x="220992" y="4904"/>
                </a:lnTo>
                <a:lnTo>
                  <a:pt x="226596" y="4904"/>
                </a:lnTo>
                <a:lnTo>
                  <a:pt x="230532" y="935"/>
                </a:lnTo>
                <a:close/>
                <a:moveTo>
                  <a:pt x="219657" y="10709"/>
                </a:moveTo>
                <a:lnTo>
                  <a:pt x="215921" y="14445"/>
                </a:lnTo>
                <a:lnTo>
                  <a:pt x="215921" y="6672"/>
                </a:lnTo>
                <a:lnTo>
                  <a:pt x="217623" y="5004"/>
                </a:lnTo>
                <a:lnTo>
                  <a:pt x="219657" y="5004"/>
                </a:lnTo>
                <a:lnTo>
                  <a:pt x="219657" y="10709"/>
                </a:lnTo>
                <a:close/>
                <a:moveTo>
                  <a:pt x="215121" y="14445"/>
                </a:moveTo>
                <a:lnTo>
                  <a:pt x="211418" y="10709"/>
                </a:lnTo>
                <a:lnTo>
                  <a:pt x="211418" y="5004"/>
                </a:lnTo>
                <a:lnTo>
                  <a:pt x="213453" y="5004"/>
                </a:lnTo>
                <a:lnTo>
                  <a:pt x="215121" y="6672"/>
                </a:lnTo>
                <a:lnTo>
                  <a:pt x="215121" y="14445"/>
                </a:lnTo>
                <a:close/>
                <a:moveTo>
                  <a:pt x="208549" y="6439"/>
                </a:moveTo>
                <a:lnTo>
                  <a:pt x="203846" y="6439"/>
                </a:lnTo>
                <a:lnTo>
                  <a:pt x="200544" y="3103"/>
                </a:lnTo>
                <a:lnTo>
                  <a:pt x="200544" y="935"/>
                </a:lnTo>
                <a:lnTo>
                  <a:pt x="204480" y="4904"/>
                </a:lnTo>
                <a:lnTo>
                  <a:pt x="210084" y="4904"/>
                </a:lnTo>
                <a:close/>
                <a:moveTo>
                  <a:pt x="199743" y="3103"/>
                </a:moveTo>
                <a:lnTo>
                  <a:pt x="196441" y="6439"/>
                </a:lnTo>
                <a:lnTo>
                  <a:pt x="191737" y="6439"/>
                </a:lnTo>
                <a:lnTo>
                  <a:pt x="190203" y="4904"/>
                </a:lnTo>
                <a:lnTo>
                  <a:pt x="195807" y="4904"/>
                </a:lnTo>
                <a:lnTo>
                  <a:pt x="199743" y="935"/>
                </a:lnTo>
                <a:close/>
                <a:moveTo>
                  <a:pt x="188869" y="10709"/>
                </a:moveTo>
                <a:lnTo>
                  <a:pt x="185133" y="14445"/>
                </a:lnTo>
                <a:lnTo>
                  <a:pt x="185133" y="6672"/>
                </a:lnTo>
                <a:lnTo>
                  <a:pt x="186801" y="5004"/>
                </a:lnTo>
                <a:lnTo>
                  <a:pt x="188835" y="5004"/>
                </a:lnTo>
                <a:lnTo>
                  <a:pt x="188835" y="10709"/>
                </a:lnTo>
                <a:close/>
                <a:moveTo>
                  <a:pt x="184332" y="14445"/>
                </a:moveTo>
                <a:lnTo>
                  <a:pt x="180629" y="10709"/>
                </a:lnTo>
                <a:lnTo>
                  <a:pt x="180629" y="5004"/>
                </a:lnTo>
                <a:lnTo>
                  <a:pt x="182664" y="5004"/>
                </a:lnTo>
                <a:lnTo>
                  <a:pt x="184332" y="6672"/>
                </a:lnTo>
                <a:lnTo>
                  <a:pt x="184332" y="14445"/>
                </a:lnTo>
                <a:close/>
                <a:moveTo>
                  <a:pt x="177761" y="6439"/>
                </a:moveTo>
                <a:lnTo>
                  <a:pt x="173057" y="6439"/>
                </a:lnTo>
                <a:lnTo>
                  <a:pt x="169755" y="3103"/>
                </a:lnTo>
                <a:lnTo>
                  <a:pt x="169755" y="935"/>
                </a:lnTo>
                <a:lnTo>
                  <a:pt x="173691" y="4904"/>
                </a:lnTo>
                <a:lnTo>
                  <a:pt x="179262" y="4904"/>
                </a:lnTo>
                <a:close/>
                <a:moveTo>
                  <a:pt x="168954" y="3103"/>
                </a:moveTo>
                <a:lnTo>
                  <a:pt x="165619" y="6439"/>
                </a:lnTo>
                <a:lnTo>
                  <a:pt x="160949" y="6439"/>
                </a:lnTo>
                <a:lnTo>
                  <a:pt x="159414" y="4904"/>
                </a:lnTo>
                <a:lnTo>
                  <a:pt x="164985" y="4904"/>
                </a:lnTo>
                <a:lnTo>
                  <a:pt x="168954" y="935"/>
                </a:lnTo>
                <a:close/>
                <a:moveTo>
                  <a:pt x="158047" y="10709"/>
                </a:moveTo>
                <a:lnTo>
                  <a:pt x="154344" y="14445"/>
                </a:lnTo>
                <a:lnTo>
                  <a:pt x="154344" y="6672"/>
                </a:lnTo>
                <a:lnTo>
                  <a:pt x="156012" y="5004"/>
                </a:lnTo>
                <a:lnTo>
                  <a:pt x="158047" y="5004"/>
                </a:lnTo>
                <a:lnTo>
                  <a:pt x="158047" y="10709"/>
                </a:lnTo>
                <a:close/>
                <a:moveTo>
                  <a:pt x="153543" y="14445"/>
                </a:moveTo>
                <a:lnTo>
                  <a:pt x="149841" y="10709"/>
                </a:lnTo>
                <a:lnTo>
                  <a:pt x="149841" y="5004"/>
                </a:lnTo>
                <a:lnTo>
                  <a:pt x="151876" y="5004"/>
                </a:lnTo>
                <a:lnTo>
                  <a:pt x="153543" y="6672"/>
                </a:lnTo>
                <a:lnTo>
                  <a:pt x="153543" y="14445"/>
                </a:lnTo>
                <a:close/>
                <a:moveTo>
                  <a:pt x="146939" y="6439"/>
                </a:moveTo>
                <a:lnTo>
                  <a:pt x="142269" y="6439"/>
                </a:lnTo>
                <a:lnTo>
                  <a:pt x="138933" y="3103"/>
                </a:lnTo>
                <a:lnTo>
                  <a:pt x="138933" y="935"/>
                </a:lnTo>
                <a:lnTo>
                  <a:pt x="142903" y="4904"/>
                </a:lnTo>
                <a:lnTo>
                  <a:pt x="148473" y="4904"/>
                </a:lnTo>
                <a:close/>
                <a:moveTo>
                  <a:pt x="138166" y="3103"/>
                </a:moveTo>
                <a:lnTo>
                  <a:pt x="134830" y="6439"/>
                </a:lnTo>
                <a:lnTo>
                  <a:pt x="130160" y="6439"/>
                </a:lnTo>
                <a:lnTo>
                  <a:pt x="128626" y="4904"/>
                </a:lnTo>
                <a:lnTo>
                  <a:pt x="134196" y="4904"/>
                </a:lnTo>
                <a:lnTo>
                  <a:pt x="138166" y="935"/>
                </a:lnTo>
                <a:close/>
                <a:moveTo>
                  <a:pt x="127258" y="10709"/>
                </a:moveTo>
                <a:lnTo>
                  <a:pt x="123555" y="14445"/>
                </a:lnTo>
                <a:lnTo>
                  <a:pt x="123555" y="6672"/>
                </a:lnTo>
                <a:lnTo>
                  <a:pt x="125223" y="5004"/>
                </a:lnTo>
                <a:lnTo>
                  <a:pt x="127258" y="5004"/>
                </a:lnTo>
                <a:close/>
                <a:moveTo>
                  <a:pt x="122755" y="14445"/>
                </a:moveTo>
                <a:lnTo>
                  <a:pt x="119052" y="10709"/>
                </a:lnTo>
                <a:lnTo>
                  <a:pt x="119052" y="5004"/>
                </a:lnTo>
                <a:lnTo>
                  <a:pt x="121087" y="5004"/>
                </a:lnTo>
                <a:lnTo>
                  <a:pt x="122755" y="6672"/>
                </a:lnTo>
                <a:close/>
                <a:moveTo>
                  <a:pt x="116150" y="6439"/>
                </a:moveTo>
                <a:lnTo>
                  <a:pt x="111480" y="6439"/>
                </a:lnTo>
                <a:lnTo>
                  <a:pt x="108144" y="3103"/>
                </a:lnTo>
                <a:lnTo>
                  <a:pt x="108144" y="935"/>
                </a:lnTo>
                <a:lnTo>
                  <a:pt x="112114" y="4904"/>
                </a:lnTo>
                <a:lnTo>
                  <a:pt x="117685" y="4904"/>
                </a:lnTo>
                <a:close/>
                <a:moveTo>
                  <a:pt x="107377" y="3103"/>
                </a:moveTo>
                <a:lnTo>
                  <a:pt x="104041" y="6439"/>
                </a:lnTo>
                <a:lnTo>
                  <a:pt x="99371" y="6439"/>
                </a:lnTo>
                <a:lnTo>
                  <a:pt x="97837" y="4904"/>
                </a:lnTo>
                <a:lnTo>
                  <a:pt x="103408" y="4904"/>
                </a:lnTo>
                <a:lnTo>
                  <a:pt x="107377" y="935"/>
                </a:lnTo>
                <a:lnTo>
                  <a:pt x="107377" y="3103"/>
                </a:lnTo>
                <a:close/>
                <a:moveTo>
                  <a:pt x="96469" y="10709"/>
                </a:moveTo>
                <a:lnTo>
                  <a:pt x="92767" y="14445"/>
                </a:lnTo>
                <a:lnTo>
                  <a:pt x="92767" y="6672"/>
                </a:lnTo>
                <a:lnTo>
                  <a:pt x="94435" y="5004"/>
                </a:lnTo>
                <a:lnTo>
                  <a:pt x="96469" y="5004"/>
                </a:lnTo>
                <a:close/>
                <a:moveTo>
                  <a:pt x="91966" y="14445"/>
                </a:moveTo>
                <a:lnTo>
                  <a:pt x="88264" y="10709"/>
                </a:lnTo>
                <a:lnTo>
                  <a:pt x="88264" y="5004"/>
                </a:lnTo>
                <a:lnTo>
                  <a:pt x="90298" y="5004"/>
                </a:lnTo>
                <a:lnTo>
                  <a:pt x="91966" y="6672"/>
                </a:lnTo>
                <a:close/>
                <a:moveTo>
                  <a:pt x="85361" y="6439"/>
                </a:moveTo>
                <a:lnTo>
                  <a:pt x="80691" y="6439"/>
                </a:lnTo>
                <a:lnTo>
                  <a:pt x="77356" y="3103"/>
                </a:lnTo>
                <a:lnTo>
                  <a:pt x="77356" y="935"/>
                </a:lnTo>
                <a:lnTo>
                  <a:pt x="81325" y="4904"/>
                </a:lnTo>
                <a:lnTo>
                  <a:pt x="86896" y="4904"/>
                </a:lnTo>
                <a:close/>
                <a:moveTo>
                  <a:pt x="76589" y="3103"/>
                </a:moveTo>
                <a:lnTo>
                  <a:pt x="73253" y="6439"/>
                </a:lnTo>
                <a:lnTo>
                  <a:pt x="68583" y="6439"/>
                </a:lnTo>
                <a:lnTo>
                  <a:pt x="67048" y="4904"/>
                </a:lnTo>
                <a:lnTo>
                  <a:pt x="72619" y="4904"/>
                </a:lnTo>
                <a:lnTo>
                  <a:pt x="76589" y="935"/>
                </a:lnTo>
                <a:close/>
                <a:moveTo>
                  <a:pt x="65681" y="10709"/>
                </a:moveTo>
                <a:lnTo>
                  <a:pt x="61978" y="14445"/>
                </a:lnTo>
                <a:lnTo>
                  <a:pt x="61978" y="6672"/>
                </a:lnTo>
                <a:lnTo>
                  <a:pt x="63646" y="5004"/>
                </a:lnTo>
                <a:lnTo>
                  <a:pt x="65681" y="5004"/>
                </a:lnTo>
                <a:close/>
                <a:moveTo>
                  <a:pt x="61178" y="14445"/>
                </a:moveTo>
                <a:lnTo>
                  <a:pt x="57475" y="10709"/>
                </a:lnTo>
                <a:lnTo>
                  <a:pt x="57475" y="5004"/>
                </a:lnTo>
                <a:lnTo>
                  <a:pt x="59510" y="5004"/>
                </a:lnTo>
                <a:lnTo>
                  <a:pt x="61178" y="6672"/>
                </a:lnTo>
                <a:close/>
                <a:moveTo>
                  <a:pt x="54573" y="6439"/>
                </a:moveTo>
                <a:lnTo>
                  <a:pt x="49903" y="6439"/>
                </a:lnTo>
                <a:lnTo>
                  <a:pt x="46567" y="3103"/>
                </a:lnTo>
                <a:lnTo>
                  <a:pt x="46567" y="935"/>
                </a:lnTo>
                <a:lnTo>
                  <a:pt x="50537" y="4904"/>
                </a:lnTo>
                <a:lnTo>
                  <a:pt x="56107" y="4904"/>
                </a:lnTo>
                <a:close/>
                <a:moveTo>
                  <a:pt x="45767" y="3103"/>
                </a:moveTo>
                <a:lnTo>
                  <a:pt x="42464" y="6439"/>
                </a:lnTo>
                <a:lnTo>
                  <a:pt x="37761" y="6439"/>
                </a:lnTo>
                <a:lnTo>
                  <a:pt x="36226" y="4904"/>
                </a:lnTo>
                <a:lnTo>
                  <a:pt x="41830" y="4904"/>
                </a:lnTo>
                <a:lnTo>
                  <a:pt x="45767" y="935"/>
                </a:lnTo>
                <a:lnTo>
                  <a:pt x="45767" y="3103"/>
                </a:lnTo>
                <a:close/>
                <a:moveTo>
                  <a:pt x="34892" y="10709"/>
                </a:moveTo>
                <a:lnTo>
                  <a:pt x="31189" y="14445"/>
                </a:lnTo>
                <a:lnTo>
                  <a:pt x="31189" y="6672"/>
                </a:lnTo>
                <a:lnTo>
                  <a:pt x="32857" y="5004"/>
                </a:lnTo>
                <a:lnTo>
                  <a:pt x="34892" y="5004"/>
                </a:lnTo>
                <a:close/>
                <a:moveTo>
                  <a:pt x="30389" y="14445"/>
                </a:moveTo>
                <a:lnTo>
                  <a:pt x="26653" y="10709"/>
                </a:lnTo>
                <a:lnTo>
                  <a:pt x="26653" y="5004"/>
                </a:lnTo>
                <a:lnTo>
                  <a:pt x="28721" y="5004"/>
                </a:lnTo>
                <a:lnTo>
                  <a:pt x="30389" y="6672"/>
                </a:lnTo>
                <a:lnTo>
                  <a:pt x="30389" y="14445"/>
                </a:lnTo>
                <a:close/>
                <a:moveTo>
                  <a:pt x="23784" y="6439"/>
                </a:moveTo>
                <a:lnTo>
                  <a:pt x="19081" y="6439"/>
                </a:lnTo>
                <a:lnTo>
                  <a:pt x="15778" y="3103"/>
                </a:lnTo>
                <a:lnTo>
                  <a:pt x="15778" y="935"/>
                </a:lnTo>
                <a:lnTo>
                  <a:pt x="19715" y="4904"/>
                </a:lnTo>
                <a:lnTo>
                  <a:pt x="25319" y="4904"/>
                </a:lnTo>
                <a:close/>
                <a:moveTo>
                  <a:pt x="14978" y="3103"/>
                </a:moveTo>
                <a:lnTo>
                  <a:pt x="11675" y="6439"/>
                </a:lnTo>
                <a:lnTo>
                  <a:pt x="6972" y="6439"/>
                </a:lnTo>
                <a:lnTo>
                  <a:pt x="5438" y="4904"/>
                </a:lnTo>
                <a:lnTo>
                  <a:pt x="11042" y="4904"/>
                </a:lnTo>
                <a:lnTo>
                  <a:pt x="14978" y="935"/>
                </a:lnTo>
                <a:lnTo>
                  <a:pt x="14978" y="3103"/>
                </a:lnTo>
                <a:close/>
                <a:moveTo>
                  <a:pt x="4904" y="5471"/>
                </a:moveTo>
                <a:lnTo>
                  <a:pt x="6405" y="6973"/>
                </a:lnTo>
                <a:lnTo>
                  <a:pt x="6405" y="11676"/>
                </a:lnTo>
                <a:lnTo>
                  <a:pt x="3103" y="15012"/>
                </a:lnTo>
                <a:lnTo>
                  <a:pt x="934" y="15012"/>
                </a:lnTo>
                <a:lnTo>
                  <a:pt x="4904" y="11042"/>
                </a:lnTo>
                <a:close/>
                <a:moveTo>
                  <a:pt x="3103" y="15779"/>
                </a:moveTo>
                <a:lnTo>
                  <a:pt x="6438" y="19115"/>
                </a:lnTo>
                <a:lnTo>
                  <a:pt x="6438" y="23785"/>
                </a:lnTo>
                <a:lnTo>
                  <a:pt x="4904" y="25319"/>
                </a:lnTo>
                <a:lnTo>
                  <a:pt x="4904" y="19748"/>
                </a:lnTo>
                <a:lnTo>
                  <a:pt x="934" y="15779"/>
                </a:lnTo>
                <a:lnTo>
                  <a:pt x="3103" y="15779"/>
                </a:lnTo>
                <a:close/>
                <a:moveTo>
                  <a:pt x="5004" y="26687"/>
                </a:moveTo>
                <a:lnTo>
                  <a:pt x="10708" y="26687"/>
                </a:lnTo>
                <a:lnTo>
                  <a:pt x="14444" y="30389"/>
                </a:lnTo>
                <a:lnTo>
                  <a:pt x="6672" y="30389"/>
                </a:lnTo>
                <a:lnTo>
                  <a:pt x="5004" y="28721"/>
                </a:lnTo>
                <a:close/>
                <a:moveTo>
                  <a:pt x="14444" y="31190"/>
                </a:moveTo>
                <a:lnTo>
                  <a:pt x="10708" y="34893"/>
                </a:lnTo>
                <a:lnTo>
                  <a:pt x="5004" y="34893"/>
                </a:lnTo>
                <a:lnTo>
                  <a:pt x="5004" y="32858"/>
                </a:lnTo>
                <a:lnTo>
                  <a:pt x="6672" y="31190"/>
                </a:lnTo>
                <a:close/>
                <a:moveTo>
                  <a:pt x="4904" y="36260"/>
                </a:moveTo>
                <a:lnTo>
                  <a:pt x="6405" y="37795"/>
                </a:lnTo>
                <a:lnTo>
                  <a:pt x="6405" y="42465"/>
                </a:lnTo>
                <a:lnTo>
                  <a:pt x="3103" y="45800"/>
                </a:lnTo>
                <a:lnTo>
                  <a:pt x="934" y="45800"/>
                </a:lnTo>
                <a:lnTo>
                  <a:pt x="4904" y="41831"/>
                </a:lnTo>
                <a:close/>
                <a:moveTo>
                  <a:pt x="3103" y="46568"/>
                </a:moveTo>
                <a:lnTo>
                  <a:pt x="6438" y="49903"/>
                </a:lnTo>
                <a:lnTo>
                  <a:pt x="6438" y="54573"/>
                </a:lnTo>
                <a:lnTo>
                  <a:pt x="4904" y="56108"/>
                </a:lnTo>
                <a:lnTo>
                  <a:pt x="4904" y="50537"/>
                </a:lnTo>
                <a:lnTo>
                  <a:pt x="934" y="46568"/>
                </a:lnTo>
                <a:close/>
                <a:moveTo>
                  <a:pt x="5004" y="57475"/>
                </a:moveTo>
                <a:lnTo>
                  <a:pt x="10708" y="57475"/>
                </a:lnTo>
                <a:lnTo>
                  <a:pt x="14444" y="61178"/>
                </a:lnTo>
                <a:lnTo>
                  <a:pt x="6672" y="61178"/>
                </a:lnTo>
                <a:lnTo>
                  <a:pt x="5004" y="59510"/>
                </a:lnTo>
                <a:close/>
                <a:moveTo>
                  <a:pt x="14444" y="61979"/>
                </a:moveTo>
                <a:lnTo>
                  <a:pt x="10708" y="65681"/>
                </a:lnTo>
                <a:lnTo>
                  <a:pt x="5004" y="65681"/>
                </a:lnTo>
                <a:lnTo>
                  <a:pt x="5004" y="63646"/>
                </a:lnTo>
                <a:lnTo>
                  <a:pt x="6672" y="61979"/>
                </a:lnTo>
                <a:close/>
                <a:moveTo>
                  <a:pt x="4904" y="67049"/>
                </a:moveTo>
                <a:lnTo>
                  <a:pt x="6405" y="68583"/>
                </a:lnTo>
                <a:lnTo>
                  <a:pt x="6405" y="73253"/>
                </a:lnTo>
                <a:lnTo>
                  <a:pt x="3103" y="76589"/>
                </a:lnTo>
                <a:lnTo>
                  <a:pt x="934" y="76589"/>
                </a:lnTo>
                <a:lnTo>
                  <a:pt x="4904" y="72620"/>
                </a:lnTo>
                <a:close/>
                <a:moveTo>
                  <a:pt x="3103" y="77356"/>
                </a:moveTo>
                <a:lnTo>
                  <a:pt x="6438" y="80692"/>
                </a:lnTo>
                <a:lnTo>
                  <a:pt x="6438" y="85362"/>
                </a:lnTo>
                <a:lnTo>
                  <a:pt x="4904" y="86896"/>
                </a:lnTo>
                <a:lnTo>
                  <a:pt x="4904" y="81326"/>
                </a:lnTo>
                <a:lnTo>
                  <a:pt x="934" y="77356"/>
                </a:lnTo>
                <a:lnTo>
                  <a:pt x="3103" y="77356"/>
                </a:lnTo>
                <a:close/>
                <a:moveTo>
                  <a:pt x="5004" y="88264"/>
                </a:moveTo>
                <a:lnTo>
                  <a:pt x="10708" y="88264"/>
                </a:lnTo>
                <a:lnTo>
                  <a:pt x="14444" y="91967"/>
                </a:lnTo>
                <a:lnTo>
                  <a:pt x="6672" y="91967"/>
                </a:lnTo>
                <a:lnTo>
                  <a:pt x="5004" y="90299"/>
                </a:lnTo>
                <a:close/>
                <a:moveTo>
                  <a:pt x="14444" y="92767"/>
                </a:moveTo>
                <a:lnTo>
                  <a:pt x="10708" y="96470"/>
                </a:lnTo>
                <a:lnTo>
                  <a:pt x="5004" y="96470"/>
                </a:lnTo>
                <a:lnTo>
                  <a:pt x="5004" y="94435"/>
                </a:lnTo>
                <a:lnTo>
                  <a:pt x="6672" y="92767"/>
                </a:lnTo>
                <a:close/>
                <a:moveTo>
                  <a:pt x="4904" y="97838"/>
                </a:moveTo>
                <a:lnTo>
                  <a:pt x="6405" y="99372"/>
                </a:lnTo>
                <a:lnTo>
                  <a:pt x="6405" y="104042"/>
                </a:lnTo>
                <a:lnTo>
                  <a:pt x="3103" y="107378"/>
                </a:lnTo>
                <a:lnTo>
                  <a:pt x="934" y="107378"/>
                </a:lnTo>
                <a:lnTo>
                  <a:pt x="4904" y="103408"/>
                </a:lnTo>
                <a:close/>
                <a:moveTo>
                  <a:pt x="3103" y="108178"/>
                </a:moveTo>
                <a:lnTo>
                  <a:pt x="6438" y="111481"/>
                </a:lnTo>
                <a:lnTo>
                  <a:pt x="6438" y="116151"/>
                </a:lnTo>
                <a:lnTo>
                  <a:pt x="4904" y="117685"/>
                </a:lnTo>
                <a:lnTo>
                  <a:pt x="4904" y="112114"/>
                </a:lnTo>
                <a:lnTo>
                  <a:pt x="934" y="108178"/>
                </a:lnTo>
                <a:close/>
                <a:moveTo>
                  <a:pt x="6972" y="116718"/>
                </a:moveTo>
                <a:lnTo>
                  <a:pt x="11675" y="116718"/>
                </a:lnTo>
                <a:lnTo>
                  <a:pt x="14978" y="120054"/>
                </a:lnTo>
                <a:lnTo>
                  <a:pt x="14978" y="122222"/>
                </a:lnTo>
                <a:lnTo>
                  <a:pt x="11042" y="118252"/>
                </a:lnTo>
                <a:lnTo>
                  <a:pt x="5438" y="118252"/>
                </a:lnTo>
                <a:close/>
                <a:moveTo>
                  <a:pt x="15778" y="120054"/>
                </a:moveTo>
                <a:lnTo>
                  <a:pt x="19081" y="116718"/>
                </a:lnTo>
                <a:lnTo>
                  <a:pt x="23784" y="116718"/>
                </a:lnTo>
                <a:lnTo>
                  <a:pt x="25319" y="118252"/>
                </a:lnTo>
                <a:lnTo>
                  <a:pt x="19748" y="118252"/>
                </a:lnTo>
                <a:lnTo>
                  <a:pt x="15778" y="122222"/>
                </a:lnTo>
                <a:lnTo>
                  <a:pt x="15778" y="120054"/>
                </a:lnTo>
                <a:close/>
                <a:moveTo>
                  <a:pt x="26653" y="112448"/>
                </a:moveTo>
                <a:lnTo>
                  <a:pt x="30389" y="108712"/>
                </a:lnTo>
                <a:lnTo>
                  <a:pt x="30389" y="116484"/>
                </a:lnTo>
                <a:lnTo>
                  <a:pt x="28688" y="118152"/>
                </a:lnTo>
                <a:lnTo>
                  <a:pt x="26653" y="118152"/>
                </a:lnTo>
                <a:lnTo>
                  <a:pt x="26653" y="112448"/>
                </a:lnTo>
                <a:close/>
                <a:moveTo>
                  <a:pt x="31189" y="108712"/>
                </a:moveTo>
                <a:lnTo>
                  <a:pt x="34892" y="112448"/>
                </a:lnTo>
                <a:lnTo>
                  <a:pt x="34892" y="118152"/>
                </a:lnTo>
                <a:lnTo>
                  <a:pt x="32857" y="118152"/>
                </a:lnTo>
                <a:lnTo>
                  <a:pt x="31189" y="116484"/>
                </a:lnTo>
                <a:close/>
                <a:moveTo>
                  <a:pt x="37761" y="116718"/>
                </a:moveTo>
                <a:lnTo>
                  <a:pt x="42464" y="116718"/>
                </a:lnTo>
                <a:lnTo>
                  <a:pt x="45767" y="120054"/>
                </a:lnTo>
                <a:lnTo>
                  <a:pt x="45767" y="122222"/>
                </a:lnTo>
                <a:lnTo>
                  <a:pt x="41830" y="118252"/>
                </a:lnTo>
                <a:lnTo>
                  <a:pt x="36226" y="118252"/>
                </a:lnTo>
                <a:close/>
                <a:moveTo>
                  <a:pt x="46567" y="120054"/>
                </a:moveTo>
                <a:lnTo>
                  <a:pt x="49903" y="116718"/>
                </a:lnTo>
                <a:lnTo>
                  <a:pt x="54573" y="116718"/>
                </a:lnTo>
                <a:lnTo>
                  <a:pt x="56107" y="118252"/>
                </a:lnTo>
                <a:lnTo>
                  <a:pt x="50537" y="118252"/>
                </a:lnTo>
                <a:lnTo>
                  <a:pt x="46567" y="122222"/>
                </a:lnTo>
                <a:close/>
                <a:moveTo>
                  <a:pt x="57475" y="112448"/>
                </a:moveTo>
                <a:lnTo>
                  <a:pt x="61178" y="108712"/>
                </a:lnTo>
                <a:lnTo>
                  <a:pt x="61178" y="116484"/>
                </a:lnTo>
                <a:lnTo>
                  <a:pt x="59510" y="118152"/>
                </a:lnTo>
                <a:lnTo>
                  <a:pt x="57475" y="118152"/>
                </a:lnTo>
                <a:close/>
                <a:moveTo>
                  <a:pt x="61978" y="108712"/>
                </a:moveTo>
                <a:lnTo>
                  <a:pt x="65681" y="112448"/>
                </a:lnTo>
                <a:lnTo>
                  <a:pt x="65681" y="118152"/>
                </a:lnTo>
                <a:lnTo>
                  <a:pt x="63646" y="118152"/>
                </a:lnTo>
                <a:lnTo>
                  <a:pt x="61978" y="116484"/>
                </a:lnTo>
                <a:close/>
                <a:moveTo>
                  <a:pt x="68583" y="116718"/>
                </a:moveTo>
                <a:lnTo>
                  <a:pt x="73253" y="116718"/>
                </a:lnTo>
                <a:lnTo>
                  <a:pt x="76555" y="120054"/>
                </a:lnTo>
                <a:lnTo>
                  <a:pt x="76555" y="122222"/>
                </a:lnTo>
                <a:lnTo>
                  <a:pt x="72619" y="118252"/>
                </a:lnTo>
                <a:lnTo>
                  <a:pt x="67048" y="118252"/>
                </a:lnTo>
                <a:close/>
                <a:moveTo>
                  <a:pt x="77356" y="120054"/>
                </a:moveTo>
                <a:lnTo>
                  <a:pt x="80691" y="116718"/>
                </a:lnTo>
                <a:lnTo>
                  <a:pt x="85361" y="116718"/>
                </a:lnTo>
                <a:lnTo>
                  <a:pt x="86896" y="118252"/>
                </a:lnTo>
                <a:lnTo>
                  <a:pt x="81325" y="118252"/>
                </a:lnTo>
                <a:lnTo>
                  <a:pt x="77356" y="122222"/>
                </a:lnTo>
                <a:lnTo>
                  <a:pt x="77356" y="120054"/>
                </a:lnTo>
                <a:close/>
                <a:moveTo>
                  <a:pt x="88264" y="112448"/>
                </a:moveTo>
                <a:lnTo>
                  <a:pt x="91966" y="108712"/>
                </a:lnTo>
                <a:lnTo>
                  <a:pt x="91966" y="116484"/>
                </a:lnTo>
                <a:lnTo>
                  <a:pt x="90298" y="118152"/>
                </a:lnTo>
                <a:lnTo>
                  <a:pt x="88264" y="118152"/>
                </a:lnTo>
                <a:close/>
                <a:moveTo>
                  <a:pt x="92767" y="108712"/>
                </a:moveTo>
                <a:lnTo>
                  <a:pt x="96469" y="112448"/>
                </a:lnTo>
                <a:lnTo>
                  <a:pt x="96469" y="118152"/>
                </a:lnTo>
                <a:lnTo>
                  <a:pt x="94435" y="118152"/>
                </a:lnTo>
                <a:lnTo>
                  <a:pt x="92767" y="116484"/>
                </a:lnTo>
                <a:close/>
                <a:moveTo>
                  <a:pt x="99371" y="116718"/>
                </a:moveTo>
                <a:lnTo>
                  <a:pt x="104041" y="116718"/>
                </a:lnTo>
                <a:lnTo>
                  <a:pt x="107377" y="120054"/>
                </a:lnTo>
                <a:lnTo>
                  <a:pt x="107377" y="122222"/>
                </a:lnTo>
                <a:lnTo>
                  <a:pt x="103408" y="118252"/>
                </a:lnTo>
                <a:lnTo>
                  <a:pt x="97837" y="118252"/>
                </a:lnTo>
                <a:close/>
                <a:moveTo>
                  <a:pt x="108144" y="120054"/>
                </a:moveTo>
                <a:lnTo>
                  <a:pt x="111480" y="116718"/>
                </a:lnTo>
                <a:lnTo>
                  <a:pt x="116150" y="116718"/>
                </a:lnTo>
                <a:lnTo>
                  <a:pt x="117685" y="118252"/>
                </a:lnTo>
                <a:lnTo>
                  <a:pt x="112114" y="118252"/>
                </a:lnTo>
                <a:lnTo>
                  <a:pt x="108144" y="122222"/>
                </a:lnTo>
                <a:lnTo>
                  <a:pt x="108144" y="120054"/>
                </a:lnTo>
                <a:close/>
                <a:moveTo>
                  <a:pt x="119052" y="112448"/>
                </a:moveTo>
                <a:lnTo>
                  <a:pt x="122755" y="108712"/>
                </a:lnTo>
                <a:lnTo>
                  <a:pt x="122755" y="116484"/>
                </a:lnTo>
                <a:lnTo>
                  <a:pt x="121087" y="118152"/>
                </a:lnTo>
                <a:lnTo>
                  <a:pt x="119052" y="118152"/>
                </a:lnTo>
                <a:close/>
                <a:moveTo>
                  <a:pt x="123555" y="108712"/>
                </a:moveTo>
                <a:lnTo>
                  <a:pt x="127258" y="112448"/>
                </a:lnTo>
                <a:lnTo>
                  <a:pt x="127258" y="118152"/>
                </a:lnTo>
                <a:lnTo>
                  <a:pt x="125223" y="118152"/>
                </a:lnTo>
                <a:lnTo>
                  <a:pt x="123555" y="116484"/>
                </a:lnTo>
                <a:lnTo>
                  <a:pt x="123555" y="108712"/>
                </a:lnTo>
                <a:close/>
                <a:moveTo>
                  <a:pt x="130160" y="116718"/>
                </a:moveTo>
                <a:lnTo>
                  <a:pt x="134830" y="116718"/>
                </a:lnTo>
                <a:lnTo>
                  <a:pt x="138166" y="120054"/>
                </a:lnTo>
                <a:lnTo>
                  <a:pt x="138166" y="122222"/>
                </a:lnTo>
                <a:lnTo>
                  <a:pt x="134196" y="118252"/>
                </a:lnTo>
                <a:lnTo>
                  <a:pt x="128626" y="118252"/>
                </a:lnTo>
                <a:close/>
                <a:moveTo>
                  <a:pt x="138933" y="120054"/>
                </a:moveTo>
                <a:lnTo>
                  <a:pt x="142269" y="116718"/>
                </a:lnTo>
                <a:lnTo>
                  <a:pt x="146939" y="116718"/>
                </a:lnTo>
                <a:lnTo>
                  <a:pt x="148473" y="118252"/>
                </a:lnTo>
                <a:lnTo>
                  <a:pt x="142903" y="118252"/>
                </a:lnTo>
                <a:lnTo>
                  <a:pt x="138933" y="122222"/>
                </a:lnTo>
                <a:close/>
                <a:moveTo>
                  <a:pt x="149841" y="112448"/>
                </a:moveTo>
                <a:lnTo>
                  <a:pt x="153543" y="108712"/>
                </a:lnTo>
                <a:lnTo>
                  <a:pt x="153543" y="116484"/>
                </a:lnTo>
                <a:lnTo>
                  <a:pt x="151876" y="118152"/>
                </a:lnTo>
                <a:lnTo>
                  <a:pt x="149841" y="118152"/>
                </a:lnTo>
                <a:lnTo>
                  <a:pt x="149841" y="112448"/>
                </a:lnTo>
                <a:close/>
                <a:moveTo>
                  <a:pt x="154344" y="108712"/>
                </a:moveTo>
                <a:lnTo>
                  <a:pt x="158047" y="112448"/>
                </a:lnTo>
                <a:lnTo>
                  <a:pt x="158047" y="118152"/>
                </a:lnTo>
                <a:lnTo>
                  <a:pt x="156012" y="118152"/>
                </a:lnTo>
                <a:lnTo>
                  <a:pt x="154344" y="116484"/>
                </a:lnTo>
                <a:lnTo>
                  <a:pt x="154344" y="108712"/>
                </a:lnTo>
                <a:close/>
                <a:moveTo>
                  <a:pt x="160949" y="116718"/>
                </a:moveTo>
                <a:lnTo>
                  <a:pt x="165619" y="116718"/>
                </a:lnTo>
                <a:lnTo>
                  <a:pt x="168954" y="120054"/>
                </a:lnTo>
                <a:lnTo>
                  <a:pt x="168954" y="122222"/>
                </a:lnTo>
                <a:lnTo>
                  <a:pt x="164985" y="118252"/>
                </a:lnTo>
                <a:lnTo>
                  <a:pt x="159414" y="118252"/>
                </a:lnTo>
                <a:close/>
                <a:moveTo>
                  <a:pt x="169755" y="120054"/>
                </a:moveTo>
                <a:lnTo>
                  <a:pt x="173057" y="116718"/>
                </a:lnTo>
                <a:lnTo>
                  <a:pt x="177761" y="116718"/>
                </a:lnTo>
                <a:lnTo>
                  <a:pt x="179262" y="118252"/>
                </a:lnTo>
                <a:lnTo>
                  <a:pt x="173691" y="118252"/>
                </a:lnTo>
                <a:lnTo>
                  <a:pt x="169755" y="122222"/>
                </a:lnTo>
                <a:close/>
                <a:moveTo>
                  <a:pt x="180629" y="112448"/>
                </a:moveTo>
                <a:lnTo>
                  <a:pt x="184332" y="108712"/>
                </a:lnTo>
                <a:lnTo>
                  <a:pt x="184332" y="116484"/>
                </a:lnTo>
                <a:lnTo>
                  <a:pt x="182664" y="118152"/>
                </a:lnTo>
                <a:lnTo>
                  <a:pt x="180629" y="118152"/>
                </a:lnTo>
                <a:lnTo>
                  <a:pt x="180629" y="112448"/>
                </a:lnTo>
                <a:close/>
                <a:moveTo>
                  <a:pt x="185133" y="108712"/>
                </a:moveTo>
                <a:lnTo>
                  <a:pt x="188869" y="112448"/>
                </a:lnTo>
                <a:lnTo>
                  <a:pt x="188869" y="118152"/>
                </a:lnTo>
                <a:lnTo>
                  <a:pt x="186801" y="118152"/>
                </a:lnTo>
                <a:lnTo>
                  <a:pt x="185133" y="116484"/>
                </a:lnTo>
                <a:lnTo>
                  <a:pt x="185133" y="108712"/>
                </a:lnTo>
                <a:close/>
                <a:moveTo>
                  <a:pt x="191737" y="116718"/>
                </a:moveTo>
                <a:lnTo>
                  <a:pt x="196441" y="116718"/>
                </a:lnTo>
                <a:lnTo>
                  <a:pt x="199743" y="120054"/>
                </a:lnTo>
                <a:lnTo>
                  <a:pt x="199743" y="122222"/>
                </a:lnTo>
                <a:lnTo>
                  <a:pt x="195807" y="118252"/>
                </a:lnTo>
                <a:lnTo>
                  <a:pt x="190203" y="118252"/>
                </a:lnTo>
                <a:close/>
                <a:moveTo>
                  <a:pt x="200544" y="120054"/>
                </a:moveTo>
                <a:lnTo>
                  <a:pt x="203846" y="116718"/>
                </a:lnTo>
                <a:lnTo>
                  <a:pt x="208549" y="116718"/>
                </a:lnTo>
                <a:lnTo>
                  <a:pt x="210084" y="118252"/>
                </a:lnTo>
                <a:lnTo>
                  <a:pt x="204480" y="118252"/>
                </a:lnTo>
                <a:lnTo>
                  <a:pt x="200544" y="122222"/>
                </a:lnTo>
                <a:close/>
                <a:moveTo>
                  <a:pt x="211418" y="112448"/>
                </a:moveTo>
                <a:lnTo>
                  <a:pt x="215154" y="108712"/>
                </a:lnTo>
                <a:lnTo>
                  <a:pt x="215154" y="116484"/>
                </a:lnTo>
                <a:lnTo>
                  <a:pt x="213453" y="118152"/>
                </a:lnTo>
                <a:lnTo>
                  <a:pt x="211418" y="118152"/>
                </a:lnTo>
                <a:lnTo>
                  <a:pt x="211418" y="112448"/>
                </a:lnTo>
                <a:close/>
                <a:moveTo>
                  <a:pt x="215921" y="108712"/>
                </a:moveTo>
                <a:lnTo>
                  <a:pt x="219657" y="112448"/>
                </a:lnTo>
                <a:lnTo>
                  <a:pt x="219657" y="118152"/>
                </a:lnTo>
                <a:lnTo>
                  <a:pt x="217623" y="118152"/>
                </a:lnTo>
                <a:lnTo>
                  <a:pt x="215921" y="116484"/>
                </a:lnTo>
                <a:lnTo>
                  <a:pt x="215921" y="108712"/>
                </a:lnTo>
                <a:close/>
                <a:moveTo>
                  <a:pt x="222526" y="116718"/>
                </a:moveTo>
                <a:lnTo>
                  <a:pt x="227229" y="116718"/>
                </a:lnTo>
                <a:lnTo>
                  <a:pt x="230532" y="120054"/>
                </a:lnTo>
                <a:lnTo>
                  <a:pt x="230532" y="122222"/>
                </a:lnTo>
                <a:lnTo>
                  <a:pt x="226596" y="118252"/>
                </a:lnTo>
                <a:lnTo>
                  <a:pt x="220992" y="118252"/>
                </a:lnTo>
                <a:close/>
                <a:moveTo>
                  <a:pt x="231332" y="120054"/>
                </a:moveTo>
                <a:lnTo>
                  <a:pt x="234635" y="116718"/>
                </a:lnTo>
                <a:lnTo>
                  <a:pt x="239338" y="116718"/>
                </a:lnTo>
                <a:lnTo>
                  <a:pt x="240873" y="118252"/>
                </a:lnTo>
                <a:lnTo>
                  <a:pt x="235269" y="118252"/>
                </a:lnTo>
                <a:lnTo>
                  <a:pt x="231332" y="122222"/>
                </a:lnTo>
                <a:lnTo>
                  <a:pt x="231332" y="120054"/>
                </a:lnTo>
                <a:close/>
                <a:moveTo>
                  <a:pt x="241406" y="117685"/>
                </a:moveTo>
                <a:lnTo>
                  <a:pt x="239905" y="116184"/>
                </a:lnTo>
                <a:lnTo>
                  <a:pt x="239905" y="111481"/>
                </a:lnTo>
                <a:lnTo>
                  <a:pt x="243208" y="108178"/>
                </a:lnTo>
                <a:lnTo>
                  <a:pt x="245376" y="108178"/>
                </a:lnTo>
                <a:lnTo>
                  <a:pt x="241406" y="112114"/>
                </a:lnTo>
                <a:lnTo>
                  <a:pt x="241406" y="117685"/>
                </a:lnTo>
                <a:close/>
                <a:moveTo>
                  <a:pt x="243208" y="107378"/>
                </a:moveTo>
                <a:lnTo>
                  <a:pt x="239872" y="104042"/>
                </a:lnTo>
                <a:lnTo>
                  <a:pt x="239872" y="99372"/>
                </a:lnTo>
                <a:lnTo>
                  <a:pt x="241406" y="97838"/>
                </a:lnTo>
                <a:lnTo>
                  <a:pt x="241406" y="103408"/>
                </a:lnTo>
                <a:lnTo>
                  <a:pt x="245376" y="107378"/>
                </a:lnTo>
                <a:lnTo>
                  <a:pt x="243208" y="107378"/>
                </a:lnTo>
                <a:close/>
                <a:moveTo>
                  <a:pt x="241306" y="96470"/>
                </a:moveTo>
                <a:lnTo>
                  <a:pt x="235602" y="96470"/>
                </a:lnTo>
                <a:lnTo>
                  <a:pt x="231866" y="92767"/>
                </a:lnTo>
                <a:lnTo>
                  <a:pt x="239638" y="92767"/>
                </a:lnTo>
                <a:lnTo>
                  <a:pt x="241306" y="94435"/>
                </a:lnTo>
                <a:lnTo>
                  <a:pt x="241306" y="96470"/>
                </a:lnTo>
                <a:close/>
                <a:moveTo>
                  <a:pt x="231866" y="91967"/>
                </a:moveTo>
                <a:lnTo>
                  <a:pt x="235602" y="88264"/>
                </a:lnTo>
                <a:lnTo>
                  <a:pt x="241306" y="88264"/>
                </a:lnTo>
                <a:lnTo>
                  <a:pt x="241306" y="90299"/>
                </a:lnTo>
                <a:lnTo>
                  <a:pt x="239638" y="91967"/>
                </a:lnTo>
                <a:close/>
                <a:moveTo>
                  <a:pt x="241406" y="86896"/>
                </a:moveTo>
                <a:lnTo>
                  <a:pt x="239905" y="85362"/>
                </a:lnTo>
                <a:lnTo>
                  <a:pt x="239905" y="80692"/>
                </a:lnTo>
                <a:lnTo>
                  <a:pt x="243208" y="77356"/>
                </a:lnTo>
                <a:lnTo>
                  <a:pt x="245376" y="77356"/>
                </a:lnTo>
                <a:lnTo>
                  <a:pt x="241406" y="81326"/>
                </a:lnTo>
                <a:lnTo>
                  <a:pt x="241406" y="86896"/>
                </a:lnTo>
                <a:close/>
                <a:moveTo>
                  <a:pt x="243208" y="76589"/>
                </a:moveTo>
                <a:lnTo>
                  <a:pt x="239872" y="73253"/>
                </a:lnTo>
                <a:lnTo>
                  <a:pt x="239872" y="68583"/>
                </a:lnTo>
                <a:lnTo>
                  <a:pt x="241406" y="67049"/>
                </a:lnTo>
                <a:lnTo>
                  <a:pt x="241406" y="72620"/>
                </a:lnTo>
                <a:lnTo>
                  <a:pt x="245376" y="76589"/>
                </a:lnTo>
                <a:lnTo>
                  <a:pt x="243208" y="76589"/>
                </a:lnTo>
                <a:close/>
                <a:moveTo>
                  <a:pt x="241306" y="65681"/>
                </a:moveTo>
                <a:lnTo>
                  <a:pt x="235602" y="65681"/>
                </a:lnTo>
                <a:lnTo>
                  <a:pt x="231866" y="61979"/>
                </a:lnTo>
                <a:lnTo>
                  <a:pt x="239638" y="61979"/>
                </a:lnTo>
                <a:lnTo>
                  <a:pt x="241306" y="63646"/>
                </a:lnTo>
                <a:lnTo>
                  <a:pt x="241306" y="65681"/>
                </a:lnTo>
                <a:close/>
                <a:moveTo>
                  <a:pt x="231866" y="61178"/>
                </a:moveTo>
                <a:lnTo>
                  <a:pt x="235602" y="57475"/>
                </a:lnTo>
                <a:lnTo>
                  <a:pt x="241306" y="57475"/>
                </a:lnTo>
                <a:lnTo>
                  <a:pt x="241306" y="59510"/>
                </a:lnTo>
                <a:lnTo>
                  <a:pt x="239638" y="61178"/>
                </a:lnTo>
                <a:close/>
                <a:moveTo>
                  <a:pt x="241406" y="56108"/>
                </a:moveTo>
                <a:lnTo>
                  <a:pt x="239905" y="54573"/>
                </a:lnTo>
                <a:lnTo>
                  <a:pt x="239905" y="49903"/>
                </a:lnTo>
                <a:lnTo>
                  <a:pt x="243208" y="46568"/>
                </a:lnTo>
                <a:lnTo>
                  <a:pt x="245376" y="46568"/>
                </a:lnTo>
                <a:lnTo>
                  <a:pt x="241406" y="50537"/>
                </a:lnTo>
                <a:lnTo>
                  <a:pt x="241406" y="56108"/>
                </a:lnTo>
                <a:close/>
                <a:moveTo>
                  <a:pt x="243208" y="45800"/>
                </a:moveTo>
                <a:lnTo>
                  <a:pt x="239872" y="42465"/>
                </a:lnTo>
                <a:lnTo>
                  <a:pt x="239872" y="37795"/>
                </a:lnTo>
                <a:lnTo>
                  <a:pt x="241406" y="36260"/>
                </a:lnTo>
                <a:lnTo>
                  <a:pt x="241406" y="41831"/>
                </a:lnTo>
                <a:lnTo>
                  <a:pt x="245376" y="45800"/>
                </a:lnTo>
                <a:close/>
                <a:moveTo>
                  <a:pt x="241306" y="34893"/>
                </a:moveTo>
                <a:lnTo>
                  <a:pt x="235602" y="34893"/>
                </a:lnTo>
                <a:lnTo>
                  <a:pt x="231866" y="31190"/>
                </a:lnTo>
                <a:lnTo>
                  <a:pt x="239638" y="31190"/>
                </a:lnTo>
                <a:lnTo>
                  <a:pt x="241306" y="32858"/>
                </a:lnTo>
                <a:lnTo>
                  <a:pt x="241306" y="34893"/>
                </a:lnTo>
                <a:close/>
                <a:moveTo>
                  <a:pt x="231866" y="30389"/>
                </a:moveTo>
                <a:lnTo>
                  <a:pt x="235602" y="26653"/>
                </a:lnTo>
                <a:lnTo>
                  <a:pt x="241306" y="26653"/>
                </a:lnTo>
                <a:lnTo>
                  <a:pt x="241306" y="28721"/>
                </a:lnTo>
                <a:lnTo>
                  <a:pt x="239638" y="30389"/>
                </a:lnTo>
                <a:close/>
                <a:moveTo>
                  <a:pt x="241406" y="25319"/>
                </a:moveTo>
                <a:lnTo>
                  <a:pt x="239905" y="23785"/>
                </a:lnTo>
                <a:lnTo>
                  <a:pt x="239905" y="19115"/>
                </a:lnTo>
                <a:lnTo>
                  <a:pt x="243208" y="15779"/>
                </a:lnTo>
                <a:lnTo>
                  <a:pt x="245376" y="15779"/>
                </a:lnTo>
                <a:lnTo>
                  <a:pt x="241406" y="19748"/>
                </a:lnTo>
                <a:lnTo>
                  <a:pt x="241406" y="25319"/>
                </a:lnTo>
                <a:close/>
                <a:moveTo>
                  <a:pt x="243208" y="15012"/>
                </a:moveTo>
                <a:lnTo>
                  <a:pt x="239872" y="11676"/>
                </a:lnTo>
                <a:lnTo>
                  <a:pt x="239872" y="6973"/>
                </a:lnTo>
                <a:lnTo>
                  <a:pt x="241406" y="5471"/>
                </a:lnTo>
                <a:lnTo>
                  <a:pt x="241406" y="11042"/>
                </a:lnTo>
                <a:lnTo>
                  <a:pt x="245376" y="15012"/>
                </a:lnTo>
                <a:lnTo>
                  <a:pt x="243208" y="15012"/>
                </a:lnTo>
                <a:close/>
                <a:moveTo>
                  <a:pt x="239638" y="401"/>
                </a:moveTo>
                <a:lnTo>
                  <a:pt x="241306" y="2069"/>
                </a:lnTo>
                <a:lnTo>
                  <a:pt x="241306" y="4104"/>
                </a:lnTo>
                <a:lnTo>
                  <a:pt x="235602" y="4104"/>
                </a:lnTo>
                <a:lnTo>
                  <a:pt x="231866" y="401"/>
                </a:lnTo>
                <a:close/>
                <a:moveTo>
                  <a:pt x="229965" y="401"/>
                </a:moveTo>
                <a:lnTo>
                  <a:pt x="226262" y="4104"/>
                </a:lnTo>
                <a:lnTo>
                  <a:pt x="220558" y="4104"/>
                </a:lnTo>
                <a:lnTo>
                  <a:pt x="220558" y="2069"/>
                </a:lnTo>
                <a:lnTo>
                  <a:pt x="222226" y="401"/>
                </a:lnTo>
                <a:close/>
                <a:moveTo>
                  <a:pt x="219290" y="401"/>
                </a:moveTo>
                <a:lnTo>
                  <a:pt x="221092" y="401"/>
                </a:lnTo>
                <a:lnTo>
                  <a:pt x="219757" y="1735"/>
                </a:lnTo>
                <a:lnTo>
                  <a:pt x="219757" y="3804"/>
                </a:lnTo>
                <a:lnTo>
                  <a:pt x="218457" y="2503"/>
                </a:lnTo>
                <a:lnTo>
                  <a:pt x="218457" y="1202"/>
                </a:lnTo>
                <a:close/>
                <a:moveTo>
                  <a:pt x="216755" y="2936"/>
                </a:moveTo>
                <a:lnTo>
                  <a:pt x="218056" y="2936"/>
                </a:lnTo>
                <a:lnTo>
                  <a:pt x="219324" y="4204"/>
                </a:lnTo>
                <a:lnTo>
                  <a:pt x="217456" y="4204"/>
                </a:lnTo>
                <a:lnTo>
                  <a:pt x="217156" y="4337"/>
                </a:lnTo>
                <a:lnTo>
                  <a:pt x="215921" y="5572"/>
                </a:lnTo>
                <a:lnTo>
                  <a:pt x="215921" y="3770"/>
                </a:lnTo>
                <a:close/>
                <a:moveTo>
                  <a:pt x="214320" y="2936"/>
                </a:moveTo>
                <a:lnTo>
                  <a:pt x="215154" y="3737"/>
                </a:lnTo>
                <a:lnTo>
                  <a:pt x="215154" y="5572"/>
                </a:lnTo>
                <a:lnTo>
                  <a:pt x="213887" y="4337"/>
                </a:lnTo>
                <a:lnTo>
                  <a:pt x="213620" y="4204"/>
                </a:lnTo>
                <a:lnTo>
                  <a:pt x="211718" y="4204"/>
                </a:lnTo>
                <a:lnTo>
                  <a:pt x="213019" y="2936"/>
                </a:lnTo>
                <a:lnTo>
                  <a:pt x="214320" y="2936"/>
                </a:lnTo>
                <a:close/>
                <a:moveTo>
                  <a:pt x="211785" y="401"/>
                </a:moveTo>
                <a:lnTo>
                  <a:pt x="212586" y="1202"/>
                </a:lnTo>
                <a:lnTo>
                  <a:pt x="212586" y="2503"/>
                </a:lnTo>
                <a:lnTo>
                  <a:pt x="211318" y="3804"/>
                </a:lnTo>
                <a:lnTo>
                  <a:pt x="211318" y="1735"/>
                </a:lnTo>
                <a:lnTo>
                  <a:pt x="209950" y="401"/>
                </a:lnTo>
                <a:lnTo>
                  <a:pt x="211785" y="401"/>
                </a:lnTo>
                <a:close/>
                <a:moveTo>
                  <a:pt x="208850" y="401"/>
                </a:moveTo>
                <a:lnTo>
                  <a:pt x="210518" y="2069"/>
                </a:lnTo>
                <a:lnTo>
                  <a:pt x="210518" y="4104"/>
                </a:lnTo>
                <a:lnTo>
                  <a:pt x="204813" y="4104"/>
                </a:lnTo>
                <a:lnTo>
                  <a:pt x="201077" y="401"/>
                </a:lnTo>
                <a:close/>
                <a:moveTo>
                  <a:pt x="199176" y="401"/>
                </a:moveTo>
                <a:lnTo>
                  <a:pt x="195473" y="4104"/>
                </a:lnTo>
                <a:lnTo>
                  <a:pt x="189736" y="4104"/>
                </a:lnTo>
                <a:lnTo>
                  <a:pt x="189736" y="2069"/>
                </a:lnTo>
                <a:lnTo>
                  <a:pt x="191437" y="401"/>
                </a:lnTo>
                <a:close/>
                <a:moveTo>
                  <a:pt x="188502" y="401"/>
                </a:moveTo>
                <a:lnTo>
                  <a:pt x="190303" y="401"/>
                </a:lnTo>
                <a:lnTo>
                  <a:pt x="188969" y="1735"/>
                </a:lnTo>
                <a:lnTo>
                  <a:pt x="188969" y="3804"/>
                </a:lnTo>
                <a:lnTo>
                  <a:pt x="187668" y="2503"/>
                </a:lnTo>
                <a:lnTo>
                  <a:pt x="187668" y="1202"/>
                </a:lnTo>
                <a:close/>
                <a:moveTo>
                  <a:pt x="185967" y="2936"/>
                </a:moveTo>
                <a:lnTo>
                  <a:pt x="187268" y="2936"/>
                </a:lnTo>
                <a:lnTo>
                  <a:pt x="188535" y="4204"/>
                </a:lnTo>
                <a:lnTo>
                  <a:pt x="186667" y="4204"/>
                </a:lnTo>
                <a:lnTo>
                  <a:pt x="186367" y="4337"/>
                </a:lnTo>
                <a:lnTo>
                  <a:pt x="185133" y="5572"/>
                </a:lnTo>
                <a:lnTo>
                  <a:pt x="185133" y="3770"/>
                </a:lnTo>
                <a:close/>
                <a:moveTo>
                  <a:pt x="183532" y="2936"/>
                </a:moveTo>
                <a:lnTo>
                  <a:pt x="184332" y="3737"/>
                </a:lnTo>
                <a:lnTo>
                  <a:pt x="184332" y="5572"/>
                </a:lnTo>
                <a:lnTo>
                  <a:pt x="183098" y="4337"/>
                </a:lnTo>
                <a:lnTo>
                  <a:pt x="182831" y="4204"/>
                </a:lnTo>
                <a:lnTo>
                  <a:pt x="180930" y="4204"/>
                </a:lnTo>
                <a:lnTo>
                  <a:pt x="182231" y="2936"/>
                </a:lnTo>
                <a:lnTo>
                  <a:pt x="183532" y="2936"/>
                </a:lnTo>
                <a:close/>
                <a:moveTo>
                  <a:pt x="180996" y="401"/>
                </a:moveTo>
                <a:lnTo>
                  <a:pt x="181797" y="1202"/>
                </a:lnTo>
                <a:lnTo>
                  <a:pt x="181797" y="2503"/>
                </a:lnTo>
                <a:lnTo>
                  <a:pt x="180529" y="3804"/>
                </a:lnTo>
                <a:lnTo>
                  <a:pt x="180529" y="1735"/>
                </a:lnTo>
                <a:lnTo>
                  <a:pt x="179162" y="401"/>
                </a:lnTo>
                <a:lnTo>
                  <a:pt x="180996" y="401"/>
                </a:lnTo>
                <a:close/>
                <a:moveTo>
                  <a:pt x="178061" y="401"/>
                </a:moveTo>
                <a:lnTo>
                  <a:pt x="179729" y="2069"/>
                </a:lnTo>
                <a:lnTo>
                  <a:pt x="179729" y="4104"/>
                </a:lnTo>
                <a:lnTo>
                  <a:pt x="174025" y="4104"/>
                </a:lnTo>
                <a:lnTo>
                  <a:pt x="170289" y="401"/>
                </a:lnTo>
                <a:close/>
                <a:moveTo>
                  <a:pt x="168387" y="401"/>
                </a:moveTo>
                <a:lnTo>
                  <a:pt x="164685" y="4104"/>
                </a:lnTo>
                <a:lnTo>
                  <a:pt x="158947" y="4104"/>
                </a:lnTo>
                <a:lnTo>
                  <a:pt x="158947" y="2069"/>
                </a:lnTo>
                <a:lnTo>
                  <a:pt x="160649" y="401"/>
                </a:lnTo>
                <a:close/>
                <a:moveTo>
                  <a:pt x="157713" y="401"/>
                </a:moveTo>
                <a:lnTo>
                  <a:pt x="159514" y="401"/>
                </a:lnTo>
                <a:lnTo>
                  <a:pt x="158180" y="1735"/>
                </a:lnTo>
                <a:lnTo>
                  <a:pt x="158180" y="3804"/>
                </a:lnTo>
                <a:lnTo>
                  <a:pt x="156879" y="2503"/>
                </a:lnTo>
                <a:lnTo>
                  <a:pt x="156879" y="1202"/>
                </a:lnTo>
                <a:close/>
                <a:moveTo>
                  <a:pt x="155178" y="2936"/>
                </a:moveTo>
                <a:lnTo>
                  <a:pt x="156479" y="2936"/>
                </a:lnTo>
                <a:lnTo>
                  <a:pt x="157746" y="4204"/>
                </a:lnTo>
                <a:lnTo>
                  <a:pt x="155845" y="4204"/>
                </a:lnTo>
                <a:lnTo>
                  <a:pt x="155578" y="4337"/>
                </a:lnTo>
                <a:lnTo>
                  <a:pt x="154344" y="5572"/>
                </a:lnTo>
                <a:lnTo>
                  <a:pt x="154344" y="3770"/>
                </a:lnTo>
                <a:close/>
                <a:moveTo>
                  <a:pt x="152743" y="2936"/>
                </a:moveTo>
                <a:lnTo>
                  <a:pt x="153543" y="3737"/>
                </a:lnTo>
                <a:lnTo>
                  <a:pt x="153543" y="5572"/>
                </a:lnTo>
                <a:lnTo>
                  <a:pt x="152309" y="4337"/>
                </a:lnTo>
                <a:lnTo>
                  <a:pt x="152042" y="4204"/>
                </a:lnTo>
                <a:lnTo>
                  <a:pt x="150141" y="4204"/>
                </a:lnTo>
                <a:lnTo>
                  <a:pt x="151442" y="2936"/>
                </a:lnTo>
                <a:lnTo>
                  <a:pt x="152743" y="2936"/>
                </a:lnTo>
                <a:close/>
                <a:moveTo>
                  <a:pt x="150174" y="401"/>
                </a:moveTo>
                <a:lnTo>
                  <a:pt x="151008" y="1202"/>
                </a:lnTo>
                <a:lnTo>
                  <a:pt x="151008" y="2503"/>
                </a:lnTo>
                <a:lnTo>
                  <a:pt x="149741" y="3804"/>
                </a:lnTo>
                <a:lnTo>
                  <a:pt x="149741" y="1735"/>
                </a:lnTo>
                <a:lnTo>
                  <a:pt x="148373" y="401"/>
                </a:lnTo>
                <a:lnTo>
                  <a:pt x="150174" y="401"/>
                </a:lnTo>
                <a:close/>
                <a:moveTo>
                  <a:pt x="147272" y="401"/>
                </a:moveTo>
                <a:lnTo>
                  <a:pt x="148940" y="2069"/>
                </a:lnTo>
                <a:lnTo>
                  <a:pt x="148940" y="4104"/>
                </a:lnTo>
                <a:lnTo>
                  <a:pt x="143236" y="4104"/>
                </a:lnTo>
                <a:lnTo>
                  <a:pt x="139500" y="401"/>
                </a:lnTo>
                <a:close/>
                <a:moveTo>
                  <a:pt x="137599" y="401"/>
                </a:moveTo>
                <a:lnTo>
                  <a:pt x="133863" y="4104"/>
                </a:lnTo>
                <a:lnTo>
                  <a:pt x="128159" y="4104"/>
                </a:lnTo>
                <a:lnTo>
                  <a:pt x="128159" y="2069"/>
                </a:lnTo>
                <a:lnTo>
                  <a:pt x="129860" y="401"/>
                </a:lnTo>
                <a:close/>
                <a:moveTo>
                  <a:pt x="126924" y="401"/>
                </a:moveTo>
                <a:lnTo>
                  <a:pt x="128726" y="401"/>
                </a:lnTo>
                <a:lnTo>
                  <a:pt x="127391" y="1735"/>
                </a:lnTo>
                <a:lnTo>
                  <a:pt x="127391" y="3804"/>
                </a:lnTo>
                <a:lnTo>
                  <a:pt x="126091" y="2503"/>
                </a:lnTo>
                <a:lnTo>
                  <a:pt x="126091" y="1202"/>
                </a:lnTo>
                <a:close/>
                <a:moveTo>
                  <a:pt x="124389" y="2936"/>
                </a:moveTo>
                <a:lnTo>
                  <a:pt x="125657" y="2936"/>
                </a:lnTo>
                <a:lnTo>
                  <a:pt x="126958" y="4204"/>
                </a:lnTo>
                <a:lnTo>
                  <a:pt x="125056" y="4204"/>
                </a:lnTo>
                <a:lnTo>
                  <a:pt x="124790" y="4337"/>
                </a:lnTo>
                <a:lnTo>
                  <a:pt x="123555" y="5572"/>
                </a:lnTo>
                <a:lnTo>
                  <a:pt x="123555" y="3770"/>
                </a:lnTo>
                <a:close/>
                <a:moveTo>
                  <a:pt x="121954" y="2936"/>
                </a:moveTo>
                <a:lnTo>
                  <a:pt x="122755" y="3737"/>
                </a:lnTo>
                <a:lnTo>
                  <a:pt x="122755" y="5572"/>
                </a:lnTo>
                <a:lnTo>
                  <a:pt x="121521" y="4337"/>
                </a:lnTo>
                <a:lnTo>
                  <a:pt x="121254" y="4204"/>
                </a:lnTo>
                <a:lnTo>
                  <a:pt x="119352" y="4204"/>
                </a:lnTo>
                <a:lnTo>
                  <a:pt x="120653" y="2936"/>
                </a:lnTo>
                <a:lnTo>
                  <a:pt x="121954" y="2936"/>
                </a:lnTo>
                <a:close/>
                <a:moveTo>
                  <a:pt x="119386" y="401"/>
                </a:moveTo>
                <a:lnTo>
                  <a:pt x="120220" y="1202"/>
                </a:lnTo>
                <a:lnTo>
                  <a:pt x="120220" y="2503"/>
                </a:lnTo>
                <a:lnTo>
                  <a:pt x="118952" y="3804"/>
                </a:lnTo>
                <a:lnTo>
                  <a:pt x="118952" y="1735"/>
                </a:lnTo>
                <a:lnTo>
                  <a:pt x="117584" y="401"/>
                </a:lnTo>
                <a:lnTo>
                  <a:pt x="119386" y="401"/>
                </a:lnTo>
                <a:close/>
                <a:moveTo>
                  <a:pt x="116450" y="401"/>
                </a:moveTo>
                <a:lnTo>
                  <a:pt x="118152" y="2069"/>
                </a:lnTo>
                <a:lnTo>
                  <a:pt x="118152" y="4104"/>
                </a:lnTo>
                <a:lnTo>
                  <a:pt x="112447" y="4104"/>
                </a:lnTo>
                <a:lnTo>
                  <a:pt x="108711" y="401"/>
                </a:lnTo>
                <a:close/>
                <a:moveTo>
                  <a:pt x="106810" y="401"/>
                </a:moveTo>
                <a:lnTo>
                  <a:pt x="103074" y="4104"/>
                </a:lnTo>
                <a:lnTo>
                  <a:pt x="97370" y="4104"/>
                </a:lnTo>
                <a:lnTo>
                  <a:pt x="97370" y="2069"/>
                </a:lnTo>
                <a:lnTo>
                  <a:pt x="99071" y="401"/>
                </a:lnTo>
                <a:close/>
                <a:moveTo>
                  <a:pt x="96136" y="401"/>
                </a:moveTo>
                <a:lnTo>
                  <a:pt x="97937" y="401"/>
                </a:lnTo>
                <a:lnTo>
                  <a:pt x="96569" y="1735"/>
                </a:lnTo>
                <a:lnTo>
                  <a:pt x="96569" y="3804"/>
                </a:lnTo>
                <a:lnTo>
                  <a:pt x="95302" y="2503"/>
                </a:lnTo>
                <a:lnTo>
                  <a:pt x="95302" y="1202"/>
                </a:lnTo>
                <a:close/>
                <a:moveTo>
                  <a:pt x="93567" y="2936"/>
                </a:moveTo>
                <a:lnTo>
                  <a:pt x="94868" y="2936"/>
                </a:lnTo>
                <a:lnTo>
                  <a:pt x="96169" y="4204"/>
                </a:lnTo>
                <a:lnTo>
                  <a:pt x="94268" y="4204"/>
                </a:lnTo>
                <a:lnTo>
                  <a:pt x="94001" y="4337"/>
                </a:lnTo>
                <a:lnTo>
                  <a:pt x="92767" y="5572"/>
                </a:lnTo>
                <a:lnTo>
                  <a:pt x="92767" y="3770"/>
                </a:lnTo>
                <a:close/>
                <a:moveTo>
                  <a:pt x="91166" y="2936"/>
                </a:moveTo>
                <a:lnTo>
                  <a:pt x="91966" y="3737"/>
                </a:lnTo>
                <a:lnTo>
                  <a:pt x="91966" y="5572"/>
                </a:lnTo>
                <a:lnTo>
                  <a:pt x="90732" y="4337"/>
                </a:lnTo>
                <a:lnTo>
                  <a:pt x="90465" y="4204"/>
                </a:lnTo>
                <a:lnTo>
                  <a:pt x="88564" y="4204"/>
                </a:lnTo>
                <a:lnTo>
                  <a:pt x="89865" y="2936"/>
                </a:lnTo>
                <a:lnTo>
                  <a:pt x="91166" y="2936"/>
                </a:lnTo>
                <a:close/>
                <a:moveTo>
                  <a:pt x="88597" y="401"/>
                </a:moveTo>
                <a:lnTo>
                  <a:pt x="89431" y="1202"/>
                </a:lnTo>
                <a:lnTo>
                  <a:pt x="89431" y="2503"/>
                </a:lnTo>
                <a:lnTo>
                  <a:pt x="88130" y="3804"/>
                </a:lnTo>
                <a:lnTo>
                  <a:pt x="88130" y="1735"/>
                </a:lnTo>
                <a:lnTo>
                  <a:pt x="86796" y="401"/>
                </a:lnTo>
                <a:lnTo>
                  <a:pt x="88597" y="401"/>
                </a:lnTo>
                <a:close/>
                <a:moveTo>
                  <a:pt x="85662" y="401"/>
                </a:moveTo>
                <a:lnTo>
                  <a:pt x="87363" y="2069"/>
                </a:lnTo>
                <a:lnTo>
                  <a:pt x="87363" y="4104"/>
                </a:lnTo>
                <a:lnTo>
                  <a:pt x="81659" y="4104"/>
                </a:lnTo>
                <a:lnTo>
                  <a:pt x="77923" y="401"/>
                </a:lnTo>
                <a:close/>
                <a:moveTo>
                  <a:pt x="76021" y="401"/>
                </a:moveTo>
                <a:lnTo>
                  <a:pt x="72285" y="4104"/>
                </a:lnTo>
                <a:lnTo>
                  <a:pt x="66581" y="4104"/>
                </a:lnTo>
                <a:lnTo>
                  <a:pt x="66581" y="2069"/>
                </a:lnTo>
                <a:lnTo>
                  <a:pt x="68249" y="401"/>
                </a:lnTo>
                <a:close/>
                <a:moveTo>
                  <a:pt x="65347" y="401"/>
                </a:moveTo>
                <a:lnTo>
                  <a:pt x="67148" y="401"/>
                </a:lnTo>
                <a:lnTo>
                  <a:pt x="65781" y="1735"/>
                </a:lnTo>
                <a:lnTo>
                  <a:pt x="65781" y="3804"/>
                </a:lnTo>
                <a:lnTo>
                  <a:pt x="64513" y="2503"/>
                </a:lnTo>
                <a:lnTo>
                  <a:pt x="64513" y="1202"/>
                </a:lnTo>
                <a:close/>
                <a:moveTo>
                  <a:pt x="62779" y="2936"/>
                </a:moveTo>
                <a:lnTo>
                  <a:pt x="64080" y="2936"/>
                </a:lnTo>
                <a:lnTo>
                  <a:pt x="65381" y="4204"/>
                </a:lnTo>
                <a:lnTo>
                  <a:pt x="63479" y="4204"/>
                </a:lnTo>
                <a:lnTo>
                  <a:pt x="63212" y="4337"/>
                </a:lnTo>
                <a:lnTo>
                  <a:pt x="61978" y="5572"/>
                </a:lnTo>
                <a:lnTo>
                  <a:pt x="61978" y="3770"/>
                </a:lnTo>
                <a:close/>
                <a:moveTo>
                  <a:pt x="60344" y="2936"/>
                </a:moveTo>
                <a:lnTo>
                  <a:pt x="61178" y="3737"/>
                </a:lnTo>
                <a:lnTo>
                  <a:pt x="61178" y="5572"/>
                </a:lnTo>
                <a:lnTo>
                  <a:pt x="59943" y="4337"/>
                </a:lnTo>
                <a:lnTo>
                  <a:pt x="59676" y="4204"/>
                </a:lnTo>
                <a:lnTo>
                  <a:pt x="57775" y="4204"/>
                </a:lnTo>
                <a:lnTo>
                  <a:pt x="59043" y="2936"/>
                </a:lnTo>
                <a:lnTo>
                  <a:pt x="60344" y="2936"/>
                </a:lnTo>
                <a:close/>
                <a:moveTo>
                  <a:pt x="57808" y="401"/>
                </a:moveTo>
                <a:lnTo>
                  <a:pt x="58642" y="1202"/>
                </a:lnTo>
                <a:lnTo>
                  <a:pt x="58642" y="2503"/>
                </a:lnTo>
                <a:lnTo>
                  <a:pt x="57341" y="3804"/>
                </a:lnTo>
                <a:lnTo>
                  <a:pt x="57341" y="1735"/>
                </a:lnTo>
                <a:lnTo>
                  <a:pt x="56007" y="401"/>
                </a:lnTo>
                <a:lnTo>
                  <a:pt x="57808" y="401"/>
                </a:lnTo>
                <a:close/>
                <a:moveTo>
                  <a:pt x="54873" y="401"/>
                </a:moveTo>
                <a:lnTo>
                  <a:pt x="56574" y="2069"/>
                </a:lnTo>
                <a:lnTo>
                  <a:pt x="56574" y="4104"/>
                </a:lnTo>
                <a:lnTo>
                  <a:pt x="50837" y="4104"/>
                </a:lnTo>
                <a:lnTo>
                  <a:pt x="47134" y="401"/>
                </a:lnTo>
                <a:close/>
                <a:moveTo>
                  <a:pt x="45233" y="401"/>
                </a:moveTo>
                <a:lnTo>
                  <a:pt x="41497" y="4104"/>
                </a:lnTo>
                <a:lnTo>
                  <a:pt x="35793" y="4104"/>
                </a:lnTo>
                <a:lnTo>
                  <a:pt x="35793" y="2069"/>
                </a:lnTo>
                <a:lnTo>
                  <a:pt x="37461" y="401"/>
                </a:lnTo>
                <a:close/>
                <a:moveTo>
                  <a:pt x="34525" y="401"/>
                </a:moveTo>
                <a:lnTo>
                  <a:pt x="36360" y="401"/>
                </a:lnTo>
                <a:lnTo>
                  <a:pt x="34992" y="1735"/>
                </a:lnTo>
                <a:lnTo>
                  <a:pt x="34992" y="3804"/>
                </a:lnTo>
                <a:lnTo>
                  <a:pt x="33725" y="2503"/>
                </a:lnTo>
                <a:lnTo>
                  <a:pt x="33725" y="1202"/>
                </a:lnTo>
                <a:close/>
                <a:moveTo>
                  <a:pt x="31990" y="2936"/>
                </a:moveTo>
                <a:lnTo>
                  <a:pt x="33291" y="2936"/>
                </a:lnTo>
                <a:lnTo>
                  <a:pt x="34592" y="4204"/>
                </a:lnTo>
                <a:lnTo>
                  <a:pt x="32691" y="4204"/>
                </a:lnTo>
                <a:lnTo>
                  <a:pt x="32424" y="4337"/>
                </a:lnTo>
                <a:lnTo>
                  <a:pt x="31189" y="5572"/>
                </a:lnTo>
                <a:lnTo>
                  <a:pt x="31189" y="3770"/>
                </a:lnTo>
                <a:close/>
                <a:moveTo>
                  <a:pt x="29555" y="2936"/>
                </a:moveTo>
                <a:lnTo>
                  <a:pt x="30389" y="3737"/>
                </a:lnTo>
                <a:lnTo>
                  <a:pt x="30389" y="5572"/>
                </a:lnTo>
                <a:lnTo>
                  <a:pt x="29155" y="4337"/>
                </a:lnTo>
                <a:lnTo>
                  <a:pt x="28854" y="4204"/>
                </a:lnTo>
                <a:lnTo>
                  <a:pt x="26986" y="4204"/>
                </a:lnTo>
                <a:lnTo>
                  <a:pt x="28254" y="2936"/>
                </a:lnTo>
                <a:lnTo>
                  <a:pt x="29555" y="2936"/>
                </a:lnTo>
                <a:close/>
                <a:moveTo>
                  <a:pt x="27020" y="401"/>
                </a:moveTo>
                <a:lnTo>
                  <a:pt x="27854" y="1202"/>
                </a:lnTo>
                <a:lnTo>
                  <a:pt x="27854" y="2503"/>
                </a:lnTo>
                <a:lnTo>
                  <a:pt x="26553" y="3804"/>
                </a:lnTo>
                <a:lnTo>
                  <a:pt x="26553" y="1735"/>
                </a:lnTo>
                <a:lnTo>
                  <a:pt x="25219" y="401"/>
                </a:lnTo>
                <a:lnTo>
                  <a:pt x="27020" y="401"/>
                </a:lnTo>
                <a:close/>
                <a:moveTo>
                  <a:pt x="24084" y="401"/>
                </a:moveTo>
                <a:lnTo>
                  <a:pt x="25786" y="2069"/>
                </a:lnTo>
                <a:lnTo>
                  <a:pt x="25786" y="4104"/>
                </a:lnTo>
                <a:lnTo>
                  <a:pt x="20048" y="4104"/>
                </a:lnTo>
                <a:lnTo>
                  <a:pt x="16346" y="401"/>
                </a:lnTo>
                <a:close/>
                <a:moveTo>
                  <a:pt x="14444" y="401"/>
                </a:moveTo>
                <a:lnTo>
                  <a:pt x="10708" y="4104"/>
                </a:lnTo>
                <a:lnTo>
                  <a:pt x="5004" y="4104"/>
                </a:lnTo>
                <a:lnTo>
                  <a:pt x="5004" y="2069"/>
                </a:lnTo>
                <a:lnTo>
                  <a:pt x="6672" y="401"/>
                </a:lnTo>
                <a:close/>
                <a:moveTo>
                  <a:pt x="3736" y="401"/>
                </a:moveTo>
                <a:lnTo>
                  <a:pt x="5571" y="401"/>
                </a:lnTo>
                <a:lnTo>
                  <a:pt x="4203" y="1735"/>
                </a:lnTo>
                <a:lnTo>
                  <a:pt x="4203" y="3804"/>
                </a:lnTo>
                <a:lnTo>
                  <a:pt x="2936" y="2503"/>
                </a:lnTo>
                <a:lnTo>
                  <a:pt x="2936" y="1202"/>
                </a:lnTo>
                <a:close/>
                <a:moveTo>
                  <a:pt x="367" y="3737"/>
                </a:moveTo>
                <a:lnTo>
                  <a:pt x="1201" y="2936"/>
                </a:lnTo>
                <a:lnTo>
                  <a:pt x="2502" y="2936"/>
                </a:lnTo>
                <a:lnTo>
                  <a:pt x="3803" y="4204"/>
                </a:lnTo>
                <a:lnTo>
                  <a:pt x="1902" y="4204"/>
                </a:lnTo>
                <a:lnTo>
                  <a:pt x="1635" y="4337"/>
                </a:lnTo>
                <a:lnTo>
                  <a:pt x="367" y="5572"/>
                </a:lnTo>
                <a:lnTo>
                  <a:pt x="367" y="3737"/>
                </a:lnTo>
                <a:close/>
                <a:moveTo>
                  <a:pt x="367" y="6672"/>
                </a:moveTo>
                <a:lnTo>
                  <a:pt x="2069" y="5004"/>
                </a:lnTo>
                <a:lnTo>
                  <a:pt x="4103" y="5004"/>
                </a:lnTo>
                <a:lnTo>
                  <a:pt x="4103" y="10709"/>
                </a:lnTo>
                <a:lnTo>
                  <a:pt x="367" y="14445"/>
                </a:lnTo>
                <a:close/>
                <a:moveTo>
                  <a:pt x="367" y="16346"/>
                </a:moveTo>
                <a:lnTo>
                  <a:pt x="4103" y="20082"/>
                </a:lnTo>
                <a:lnTo>
                  <a:pt x="4103" y="25786"/>
                </a:lnTo>
                <a:lnTo>
                  <a:pt x="2069" y="25786"/>
                </a:lnTo>
                <a:lnTo>
                  <a:pt x="367" y="24085"/>
                </a:lnTo>
                <a:close/>
                <a:moveTo>
                  <a:pt x="1201" y="27854"/>
                </a:moveTo>
                <a:lnTo>
                  <a:pt x="367" y="27020"/>
                </a:lnTo>
                <a:lnTo>
                  <a:pt x="367" y="25219"/>
                </a:lnTo>
                <a:lnTo>
                  <a:pt x="1635" y="26453"/>
                </a:lnTo>
                <a:lnTo>
                  <a:pt x="1902" y="26587"/>
                </a:lnTo>
                <a:lnTo>
                  <a:pt x="3803" y="26587"/>
                </a:lnTo>
                <a:lnTo>
                  <a:pt x="2502" y="27854"/>
                </a:lnTo>
                <a:lnTo>
                  <a:pt x="1201" y="27854"/>
                </a:lnTo>
                <a:close/>
                <a:moveTo>
                  <a:pt x="2936" y="29555"/>
                </a:moveTo>
                <a:lnTo>
                  <a:pt x="2936" y="28254"/>
                </a:lnTo>
                <a:lnTo>
                  <a:pt x="4203" y="26987"/>
                </a:lnTo>
                <a:lnTo>
                  <a:pt x="4203" y="29022"/>
                </a:lnTo>
                <a:lnTo>
                  <a:pt x="5571" y="30389"/>
                </a:lnTo>
                <a:lnTo>
                  <a:pt x="3736" y="30389"/>
                </a:lnTo>
                <a:close/>
                <a:moveTo>
                  <a:pt x="3736" y="31190"/>
                </a:moveTo>
                <a:lnTo>
                  <a:pt x="5571" y="31190"/>
                </a:lnTo>
                <a:lnTo>
                  <a:pt x="4203" y="32524"/>
                </a:lnTo>
                <a:lnTo>
                  <a:pt x="4203" y="34592"/>
                </a:lnTo>
                <a:lnTo>
                  <a:pt x="2936" y="33291"/>
                </a:lnTo>
                <a:lnTo>
                  <a:pt x="2936" y="31990"/>
                </a:lnTo>
                <a:close/>
                <a:moveTo>
                  <a:pt x="367" y="34559"/>
                </a:moveTo>
                <a:lnTo>
                  <a:pt x="1201" y="33725"/>
                </a:lnTo>
                <a:lnTo>
                  <a:pt x="2502" y="33725"/>
                </a:lnTo>
                <a:lnTo>
                  <a:pt x="3803" y="34993"/>
                </a:lnTo>
                <a:lnTo>
                  <a:pt x="1902" y="34993"/>
                </a:lnTo>
                <a:lnTo>
                  <a:pt x="1635" y="35126"/>
                </a:lnTo>
                <a:lnTo>
                  <a:pt x="367" y="36360"/>
                </a:lnTo>
                <a:lnTo>
                  <a:pt x="367" y="34559"/>
                </a:lnTo>
                <a:close/>
                <a:moveTo>
                  <a:pt x="367" y="37494"/>
                </a:moveTo>
                <a:lnTo>
                  <a:pt x="2069" y="35793"/>
                </a:lnTo>
                <a:lnTo>
                  <a:pt x="4103" y="35793"/>
                </a:lnTo>
                <a:lnTo>
                  <a:pt x="4103" y="41497"/>
                </a:lnTo>
                <a:lnTo>
                  <a:pt x="367" y="45233"/>
                </a:lnTo>
                <a:close/>
                <a:moveTo>
                  <a:pt x="367" y="47135"/>
                </a:moveTo>
                <a:lnTo>
                  <a:pt x="4103" y="50871"/>
                </a:lnTo>
                <a:lnTo>
                  <a:pt x="4103" y="56575"/>
                </a:lnTo>
                <a:lnTo>
                  <a:pt x="2069" y="56575"/>
                </a:lnTo>
                <a:lnTo>
                  <a:pt x="367" y="54874"/>
                </a:lnTo>
                <a:close/>
                <a:moveTo>
                  <a:pt x="1201" y="58643"/>
                </a:moveTo>
                <a:lnTo>
                  <a:pt x="367" y="57809"/>
                </a:lnTo>
                <a:lnTo>
                  <a:pt x="367" y="56008"/>
                </a:lnTo>
                <a:lnTo>
                  <a:pt x="1635" y="57242"/>
                </a:lnTo>
                <a:lnTo>
                  <a:pt x="1902" y="57375"/>
                </a:lnTo>
                <a:lnTo>
                  <a:pt x="3803" y="57375"/>
                </a:lnTo>
                <a:lnTo>
                  <a:pt x="2502" y="58643"/>
                </a:lnTo>
                <a:lnTo>
                  <a:pt x="1201" y="58643"/>
                </a:lnTo>
                <a:close/>
                <a:moveTo>
                  <a:pt x="2936" y="60377"/>
                </a:moveTo>
                <a:lnTo>
                  <a:pt x="2936" y="59077"/>
                </a:lnTo>
                <a:lnTo>
                  <a:pt x="4203" y="57776"/>
                </a:lnTo>
                <a:lnTo>
                  <a:pt x="4203" y="59844"/>
                </a:lnTo>
                <a:lnTo>
                  <a:pt x="5571" y="61178"/>
                </a:lnTo>
                <a:lnTo>
                  <a:pt x="3736" y="61178"/>
                </a:lnTo>
                <a:close/>
                <a:moveTo>
                  <a:pt x="3736" y="61979"/>
                </a:moveTo>
                <a:lnTo>
                  <a:pt x="5571" y="61979"/>
                </a:lnTo>
                <a:lnTo>
                  <a:pt x="4203" y="63313"/>
                </a:lnTo>
                <a:lnTo>
                  <a:pt x="4203" y="65381"/>
                </a:lnTo>
                <a:lnTo>
                  <a:pt x="2903" y="64080"/>
                </a:lnTo>
                <a:lnTo>
                  <a:pt x="2903" y="62779"/>
                </a:lnTo>
                <a:close/>
                <a:moveTo>
                  <a:pt x="367" y="65348"/>
                </a:moveTo>
                <a:lnTo>
                  <a:pt x="1201" y="64514"/>
                </a:lnTo>
                <a:lnTo>
                  <a:pt x="2502" y="64514"/>
                </a:lnTo>
                <a:lnTo>
                  <a:pt x="3803" y="65815"/>
                </a:lnTo>
                <a:lnTo>
                  <a:pt x="1902" y="65815"/>
                </a:lnTo>
                <a:lnTo>
                  <a:pt x="1635" y="65915"/>
                </a:lnTo>
                <a:lnTo>
                  <a:pt x="367" y="67149"/>
                </a:lnTo>
                <a:lnTo>
                  <a:pt x="367" y="65348"/>
                </a:lnTo>
                <a:close/>
                <a:moveTo>
                  <a:pt x="367" y="68283"/>
                </a:moveTo>
                <a:lnTo>
                  <a:pt x="2069" y="66582"/>
                </a:lnTo>
                <a:lnTo>
                  <a:pt x="4103" y="66582"/>
                </a:lnTo>
                <a:lnTo>
                  <a:pt x="4103" y="72286"/>
                </a:lnTo>
                <a:lnTo>
                  <a:pt x="367" y="76022"/>
                </a:lnTo>
                <a:close/>
                <a:moveTo>
                  <a:pt x="367" y="77923"/>
                </a:moveTo>
                <a:lnTo>
                  <a:pt x="4103" y="81659"/>
                </a:lnTo>
                <a:lnTo>
                  <a:pt x="4103" y="87363"/>
                </a:lnTo>
                <a:lnTo>
                  <a:pt x="2069" y="87363"/>
                </a:lnTo>
                <a:lnTo>
                  <a:pt x="367" y="85662"/>
                </a:lnTo>
                <a:close/>
                <a:moveTo>
                  <a:pt x="1201" y="89432"/>
                </a:moveTo>
                <a:lnTo>
                  <a:pt x="367" y="88598"/>
                </a:lnTo>
                <a:lnTo>
                  <a:pt x="367" y="86796"/>
                </a:lnTo>
                <a:lnTo>
                  <a:pt x="1635" y="88031"/>
                </a:lnTo>
                <a:lnTo>
                  <a:pt x="1902" y="88164"/>
                </a:lnTo>
                <a:lnTo>
                  <a:pt x="3803" y="88164"/>
                </a:lnTo>
                <a:lnTo>
                  <a:pt x="2502" y="89432"/>
                </a:lnTo>
                <a:lnTo>
                  <a:pt x="1201" y="89432"/>
                </a:lnTo>
                <a:close/>
                <a:moveTo>
                  <a:pt x="2936" y="91166"/>
                </a:moveTo>
                <a:lnTo>
                  <a:pt x="2936" y="89865"/>
                </a:lnTo>
                <a:lnTo>
                  <a:pt x="4203" y="88564"/>
                </a:lnTo>
                <a:lnTo>
                  <a:pt x="4203" y="90632"/>
                </a:lnTo>
                <a:lnTo>
                  <a:pt x="5571" y="91967"/>
                </a:lnTo>
                <a:lnTo>
                  <a:pt x="3736" y="91967"/>
                </a:lnTo>
                <a:close/>
                <a:moveTo>
                  <a:pt x="3736" y="92767"/>
                </a:moveTo>
                <a:lnTo>
                  <a:pt x="5571" y="92767"/>
                </a:lnTo>
                <a:lnTo>
                  <a:pt x="4203" y="94102"/>
                </a:lnTo>
                <a:lnTo>
                  <a:pt x="4203" y="96170"/>
                </a:lnTo>
                <a:lnTo>
                  <a:pt x="2936" y="94869"/>
                </a:lnTo>
                <a:lnTo>
                  <a:pt x="2936" y="93568"/>
                </a:lnTo>
                <a:close/>
                <a:moveTo>
                  <a:pt x="367" y="96136"/>
                </a:moveTo>
                <a:lnTo>
                  <a:pt x="1201" y="95302"/>
                </a:lnTo>
                <a:lnTo>
                  <a:pt x="2502" y="95302"/>
                </a:lnTo>
                <a:lnTo>
                  <a:pt x="3803" y="96603"/>
                </a:lnTo>
                <a:lnTo>
                  <a:pt x="1902" y="96603"/>
                </a:lnTo>
                <a:lnTo>
                  <a:pt x="1635" y="96703"/>
                </a:lnTo>
                <a:lnTo>
                  <a:pt x="367" y="97938"/>
                </a:lnTo>
                <a:lnTo>
                  <a:pt x="367" y="96136"/>
                </a:lnTo>
                <a:close/>
                <a:moveTo>
                  <a:pt x="367" y="99072"/>
                </a:moveTo>
                <a:lnTo>
                  <a:pt x="2069" y="97371"/>
                </a:lnTo>
                <a:lnTo>
                  <a:pt x="4103" y="97371"/>
                </a:lnTo>
                <a:lnTo>
                  <a:pt x="4103" y="103108"/>
                </a:lnTo>
                <a:lnTo>
                  <a:pt x="367" y="106811"/>
                </a:lnTo>
                <a:close/>
                <a:moveTo>
                  <a:pt x="367" y="108712"/>
                </a:moveTo>
                <a:lnTo>
                  <a:pt x="4103" y="112448"/>
                </a:lnTo>
                <a:lnTo>
                  <a:pt x="4103" y="118152"/>
                </a:lnTo>
                <a:lnTo>
                  <a:pt x="2069" y="118152"/>
                </a:lnTo>
                <a:lnTo>
                  <a:pt x="367" y="116484"/>
                </a:lnTo>
                <a:close/>
                <a:moveTo>
                  <a:pt x="1201" y="120220"/>
                </a:moveTo>
                <a:lnTo>
                  <a:pt x="367" y="119386"/>
                </a:lnTo>
                <a:lnTo>
                  <a:pt x="367" y="117585"/>
                </a:lnTo>
                <a:lnTo>
                  <a:pt x="1635" y="118819"/>
                </a:lnTo>
                <a:lnTo>
                  <a:pt x="1902" y="118953"/>
                </a:lnTo>
                <a:lnTo>
                  <a:pt x="3803" y="118953"/>
                </a:lnTo>
                <a:lnTo>
                  <a:pt x="2502" y="120220"/>
                </a:lnTo>
                <a:lnTo>
                  <a:pt x="1201" y="120220"/>
                </a:lnTo>
                <a:close/>
                <a:moveTo>
                  <a:pt x="3736" y="122755"/>
                </a:moveTo>
                <a:lnTo>
                  <a:pt x="2936" y="121955"/>
                </a:lnTo>
                <a:lnTo>
                  <a:pt x="2936" y="120654"/>
                </a:lnTo>
                <a:lnTo>
                  <a:pt x="4203" y="119353"/>
                </a:lnTo>
                <a:lnTo>
                  <a:pt x="4203" y="121421"/>
                </a:lnTo>
                <a:lnTo>
                  <a:pt x="5571" y="122755"/>
                </a:lnTo>
                <a:lnTo>
                  <a:pt x="3736" y="122755"/>
                </a:lnTo>
                <a:close/>
                <a:moveTo>
                  <a:pt x="6672" y="122755"/>
                </a:moveTo>
                <a:lnTo>
                  <a:pt x="5004" y="121088"/>
                </a:lnTo>
                <a:lnTo>
                  <a:pt x="5004" y="119053"/>
                </a:lnTo>
                <a:lnTo>
                  <a:pt x="10708" y="119053"/>
                </a:lnTo>
                <a:lnTo>
                  <a:pt x="14444" y="122755"/>
                </a:lnTo>
                <a:lnTo>
                  <a:pt x="6672" y="122755"/>
                </a:lnTo>
                <a:close/>
                <a:moveTo>
                  <a:pt x="16346" y="122755"/>
                </a:moveTo>
                <a:lnTo>
                  <a:pt x="20048" y="119053"/>
                </a:lnTo>
                <a:lnTo>
                  <a:pt x="25752" y="119053"/>
                </a:lnTo>
                <a:lnTo>
                  <a:pt x="25752" y="121088"/>
                </a:lnTo>
                <a:lnTo>
                  <a:pt x="24084" y="122755"/>
                </a:lnTo>
                <a:lnTo>
                  <a:pt x="16346" y="122755"/>
                </a:lnTo>
                <a:close/>
                <a:moveTo>
                  <a:pt x="27020" y="122755"/>
                </a:moveTo>
                <a:lnTo>
                  <a:pt x="25219" y="122755"/>
                </a:lnTo>
                <a:lnTo>
                  <a:pt x="26553" y="121421"/>
                </a:lnTo>
                <a:lnTo>
                  <a:pt x="26553" y="119353"/>
                </a:lnTo>
                <a:lnTo>
                  <a:pt x="27854" y="120654"/>
                </a:lnTo>
                <a:lnTo>
                  <a:pt x="27854" y="121955"/>
                </a:lnTo>
                <a:close/>
                <a:moveTo>
                  <a:pt x="29555" y="120220"/>
                </a:moveTo>
                <a:lnTo>
                  <a:pt x="28254" y="120220"/>
                </a:lnTo>
                <a:lnTo>
                  <a:pt x="26986" y="118953"/>
                </a:lnTo>
                <a:lnTo>
                  <a:pt x="28854" y="118953"/>
                </a:lnTo>
                <a:lnTo>
                  <a:pt x="29155" y="118819"/>
                </a:lnTo>
                <a:lnTo>
                  <a:pt x="30389" y="117585"/>
                </a:lnTo>
                <a:lnTo>
                  <a:pt x="30389" y="119386"/>
                </a:lnTo>
                <a:close/>
                <a:moveTo>
                  <a:pt x="31990" y="120220"/>
                </a:moveTo>
                <a:lnTo>
                  <a:pt x="31189" y="119386"/>
                </a:lnTo>
                <a:lnTo>
                  <a:pt x="31189" y="117585"/>
                </a:lnTo>
                <a:lnTo>
                  <a:pt x="32424" y="118819"/>
                </a:lnTo>
                <a:lnTo>
                  <a:pt x="32691" y="118953"/>
                </a:lnTo>
                <a:lnTo>
                  <a:pt x="34592" y="118953"/>
                </a:lnTo>
                <a:lnTo>
                  <a:pt x="33291" y="120220"/>
                </a:lnTo>
                <a:lnTo>
                  <a:pt x="31990" y="120220"/>
                </a:lnTo>
                <a:close/>
                <a:moveTo>
                  <a:pt x="34525" y="122755"/>
                </a:moveTo>
                <a:lnTo>
                  <a:pt x="33725" y="121955"/>
                </a:lnTo>
                <a:lnTo>
                  <a:pt x="33725" y="120654"/>
                </a:lnTo>
                <a:lnTo>
                  <a:pt x="34992" y="119353"/>
                </a:lnTo>
                <a:lnTo>
                  <a:pt x="34992" y="121421"/>
                </a:lnTo>
                <a:lnTo>
                  <a:pt x="36360" y="122755"/>
                </a:lnTo>
                <a:lnTo>
                  <a:pt x="34525" y="122755"/>
                </a:lnTo>
                <a:close/>
                <a:moveTo>
                  <a:pt x="37461" y="122755"/>
                </a:moveTo>
                <a:lnTo>
                  <a:pt x="35793" y="121088"/>
                </a:lnTo>
                <a:lnTo>
                  <a:pt x="35793" y="119053"/>
                </a:lnTo>
                <a:lnTo>
                  <a:pt x="41497" y="119053"/>
                </a:lnTo>
                <a:lnTo>
                  <a:pt x="45233" y="122755"/>
                </a:lnTo>
                <a:lnTo>
                  <a:pt x="37461" y="122755"/>
                </a:lnTo>
                <a:close/>
                <a:moveTo>
                  <a:pt x="47134" y="122755"/>
                </a:moveTo>
                <a:lnTo>
                  <a:pt x="50837" y="119053"/>
                </a:lnTo>
                <a:lnTo>
                  <a:pt x="56574" y="119053"/>
                </a:lnTo>
                <a:lnTo>
                  <a:pt x="56574" y="121088"/>
                </a:lnTo>
                <a:lnTo>
                  <a:pt x="54873" y="122755"/>
                </a:lnTo>
                <a:lnTo>
                  <a:pt x="47134" y="122755"/>
                </a:lnTo>
                <a:close/>
                <a:moveTo>
                  <a:pt x="57808" y="122755"/>
                </a:moveTo>
                <a:lnTo>
                  <a:pt x="56007" y="122755"/>
                </a:lnTo>
                <a:lnTo>
                  <a:pt x="57341" y="121421"/>
                </a:lnTo>
                <a:lnTo>
                  <a:pt x="57341" y="119353"/>
                </a:lnTo>
                <a:lnTo>
                  <a:pt x="58642" y="120654"/>
                </a:lnTo>
                <a:lnTo>
                  <a:pt x="58642" y="121955"/>
                </a:lnTo>
                <a:close/>
                <a:moveTo>
                  <a:pt x="60344" y="120220"/>
                </a:moveTo>
                <a:lnTo>
                  <a:pt x="59043" y="120220"/>
                </a:lnTo>
                <a:lnTo>
                  <a:pt x="57775" y="118953"/>
                </a:lnTo>
                <a:lnTo>
                  <a:pt x="59676" y="118953"/>
                </a:lnTo>
                <a:lnTo>
                  <a:pt x="59943" y="118819"/>
                </a:lnTo>
                <a:lnTo>
                  <a:pt x="61178" y="117585"/>
                </a:lnTo>
                <a:lnTo>
                  <a:pt x="61178" y="119386"/>
                </a:lnTo>
                <a:close/>
                <a:moveTo>
                  <a:pt x="62779" y="120220"/>
                </a:moveTo>
                <a:lnTo>
                  <a:pt x="61978" y="119386"/>
                </a:lnTo>
                <a:lnTo>
                  <a:pt x="61978" y="117585"/>
                </a:lnTo>
                <a:lnTo>
                  <a:pt x="63212" y="118819"/>
                </a:lnTo>
                <a:lnTo>
                  <a:pt x="63479" y="118953"/>
                </a:lnTo>
                <a:lnTo>
                  <a:pt x="65381" y="118953"/>
                </a:lnTo>
                <a:lnTo>
                  <a:pt x="64080" y="120220"/>
                </a:lnTo>
                <a:lnTo>
                  <a:pt x="62779" y="120220"/>
                </a:lnTo>
                <a:close/>
                <a:moveTo>
                  <a:pt x="65347" y="122755"/>
                </a:moveTo>
                <a:lnTo>
                  <a:pt x="64513" y="121955"/>
                </a:lnTo>
                <a:lnTo>
                  <a:pt x="64513" y="120654"/>
                </a:lnTo>
                <a:lnTo>
                  <a:pt x="65781" y="119353"/>
                </a:lnTo>
                <a:lnTo>
                  <a:pt x="65781" y="121421"/>
                </a:lnTo>
                <a:lnTo>
                  <a:pt x="67148" y="122755"/>
                </a:lnTo>
                <a:lnTo>
                  <a:pt x="65347" y="122755"/>
                </a:lnTo>
                <a:close/>
                <a:moveTo>
                  <a:pt x="68249" y="122755"/>
                </a:moveTo>
                <a:lnTo>
                  <a:pt x="66581" y="121088"/>
                </a:lnTo>
                <a:lnTo>
                  <a:pt x="66581" y="119053"/>
                </a:lnTo>
                <a:lnTo>
                  <a:pt x="72285" y="119053"/>
                </a:lnTo>
                <a:lnTo>
                  <a:pt x="76021" y="122755"/>
                </a:lnTo>
                <a:lnTo>
                  <a:pt x="68249" y="122755"/>
                </a:lnTo>
                <a:close/>
                <a:moveTo>
                  <a:pt x="77923" y="122755"/>
                </a:moveTo>
                <a:lnTo>
                  <a:pt x="81659" y="119053"/>
                </a:lnTo>
                <a:lnTo>
                  <a:pt x="87363" y="119053"/>
                </a:lnTo>
                <a:lnTo>
                  <a:pt x="87363" y="121088"/>
                </a:lnTo>
                <a:lnTo>
                  <a:pt x="85662" y="122755"/>
                </a:lnTo>
                <a:lnTo>
                  <a:pt x="77923" y="122755"/>
                </a:lnTo>
                <a:close/>
                <a:moveTo>
                  <a:pt x="88597" y="122755"/>
                </a:moveTo>
                <a:lnTo>
                  <a:pt x="86796" y="122755"/>
                </a:lnTo>
                <a:lnTo>
                  <a:pt x="88163" y="121421"/>
                </a:lnTo>
                <a:lnTo>
                  <a:pt x="88163" y="119353"/>
                </a:lnTo>
                <a:lnTo>
                  <a:pt x="89431" y="120654"/>
                </a:lnTo>
                <a:lnTo>
                  <a:pt x="89431" y="121955"/>
                </a:lnTo>
                <a:close/>
                <a:moveTo>
                  <a:pt x="91166" y="120220"/>
                </a:moveTo>
                <a:lnTo>
                  <a:pt x="89865" y="120220"/>
                </a:lnTo>
                <a:lnTo>
                  <a:pt x="88564" y="118953"/>
                </a:lnTo>
                <a:lnTo>
                  <a:pt x="90465" y="118953"/>
                </a:lnTo>
                <a:lnTo>
                  <a:pt x="90732" y="118819"/>
                </a:lnTo>
                <a:lnTo>
                  <a:pt x="91966" y="117585"/>
                </a:lnTo>
                <a:lnTo>
                  <a:pt x="91966" y="119386"/>
                </a:lnTo>
                <a:close/>
                <a:moveTo>
                  <a:pt x="93567" y="120220"/>
                </a:moveTo>
                <a:lnTo>
                  <a:pt x="92767" y="119386"/>
                </a:lnTo>
                <a:lnTo>
                  <a:pt x="92767" y="117585"/>
                </a:lnTo>
                <a:lnTo>
                  <a:pt x="94001" y="118819"/>
                </a:lnTo>
                <a:lnTo>
                  <a:pt x="94268" y="118953"/>
                </a:lnTo>
                <a:lnTo>
                  <a:pt x="96169" y="118953"/>
                </a:lnTo>
                <a:lnTo>
                  <a:pt x="94868" y="120220"/>
                </a:lnTo>
                <a:lnTo>
                  <a:pt x="93567" y="120220"/>
                </a:lnTo>
                <a:close/>
                <a:moveTo>
                  <a:pt x="96136" y="122755"/>
                </a:moveTo>
                <a:lnTo>
                  <a:pt x="95302" y="121955"/>
                </a:lnTo>
                <a:lnTo>
                  <a:pt x="95302" y="120654"/>
                </a:lnTo>
                <a:lnTo>
                  <a:pt x="96569" y="119353"/>
                </a:lnTo>
                <a:lnTo>
                  <a:pt x="96569" y="121421"/>
                </a:lnTo>
                <a:lnTo>
                  <a:pt x="97937" y="122755"/>
                </a:lnTo>
                <a:lnTo>
                  <a:pt x="96136" y="122755"/>
                </a:lnTo>
                <a:close/>
                <a:moveTo>
                  <a:pt x="99071" y="122755"/>
                </a:moveTo>
                <a:lnTo>
                  <a:pt x="97370" y="121088"/>
                </a:lnTo>
                <a:lnTo>
                  <a:pt x="97370" y="119053"/>
                </a:lnTo>
                <a:lnTo>
                  <a:pt x="103074" y="119053"/>
                </a:lnTo>
                <a:lnTo>
                  <a:pt x="106810" y="122755"/>
                </a:lnTo>
                <a:lnTo>
                  <a:pt x="99071" y="122755"/>
                </a:lnTo>
                <a:close/>
                <a:moveTo>
                  <a:pt x="108711" y="122755"/>
                </a:moveTo>
                <a:lnTo>
                  <a:pt x="112447" y="119053"/>
                </a:lnTo>
                <a:lnTo>
                  <a:pt x="118152" y="119053"/>
                </a:lnTo>
                <a:lnTo>
                  <a:pt x="118152" y="121088"/>
                </a:lnTo>
                <a:lnTo>
                  <a:pt x="116450" y="122755"/>
                </a:lnTo>
                <a:lnTo>
                  <a:pt x="108711" y="122755"/>
                </a:lnTo>
                <a:close/>
                <a:moveTo>
                  <a:pt x="119386" y="122755"/>
                </a:moveTo>
                <a:lnTo>
                  <a:pt x="117584" y="122755"/>
                </a:lnTo>
                <a:lnTo>
                  <a:pt x="118952" y="121421"/>
                </a:lnTo>
                <a:lnTo>
                  <a:pt x="118952" y="119353"/>
                </a:lnTo>
                <a:lnTo>
                  <a:pt x="120220" y="120654"/>
                </a:lnTo>
                <a:lnTo>
                  <a:pt x="120220" y="121955"/>
                </a:lnTo>
                <a:close/>
                <a:moveTo>
                  <a:pt x="121954" y="120220"/>
                </a:moveTo>
                <a:lnTo>
                  <a:pt x="120653" y="120220"/>
                </a:lnTo>
                <a:lnTo>
                  <a:pt x="119352" y="118953"/>
                </a:lnTo>
                <a:lnTo>
                  <a:pt x="121254" y="118953"/>
                </a:lnTo>
                <a:lnTo>
                  <a:pt x="121521" y="118819"/>
                </a:lnTo>
                <a:lnTo>
                  <a:pt x="122755" y="117585"/>
                </a:lnTo>
                <a:lnTo>
                  <a:pt x="122755" y="119386"/>
                </a:lnTo>
                <a:close/>
                <a:moveTo>
                  <a:pt x="124389" y="120220"/>
                </a:moveTo>
                <a:lnTo>
                  <a:pt x="123555" y="119386"/>
                </a:lnTo>
                <a:lnTo>
                  <a:pt x="123555" y="117585"/>
                </a:lnTo>
                <a:lnTo>
                  <a:pt x="124790" y="118819"/>
                </a:lnTo>
                <a:lnTo>
                  <a:pt x="125056" y="118953"/>
                </a:lnTo>
                <a:lnTo>
                  <a:pt x="126958" y="118953"/>
                </a:lnTo>
                <a:lnTo>
                  <a:pt x="125657" y="120220"/>
                </a:lnTo>
                <a:lnTo>
                  <a:pt x="124389" y="120220"/>
                </a:lnTo>
                <a:close/>
                <a:moveTo>
                  <a:pt x="126924" y="122755"/>
                </a:moveTo>
                <a:lnTo>
                  <a:pt x="126091" y="121955"/>
                </a:lnTo>
                <a:lnTo>
                  <a:pt x="126091" y="120654"/>
                </a:lnTo>
                <a:lnTo>
                  <a:pt x="127358" y="119353"/>
                </a:lnTo>
                <a:lnTo>
                  <a:pt x="127358" y="121421"/>
                </a:lnTo>
                <a:lnTo>
                  <a:pt x="128726" y="122755"/>
                </a:lnTo>
                <a:lnTo>
                  <a:pt x="126924" y="122755"/>
                </a:lnTo>
                <a:close/>
                <a:moveTo>
                  <a:pt x="129860" y="122755"/>
                </a:moveTo>
                <a:lnTo>
                  <a:pt x="128159" y="121088"/>
                </a:lnTo>
                <a:lnTo>
                  <a:pt x="128159" y="119053"/>
                </a:lnTo>
                <a:lnTo>
                  <a:pt x="133896" y="119053"/>
                </a:lnTo>
                <a:lnTo>
                  <a:pt x="137599" y="122755"/>
                </a:lnTo>
                <a:lnTo>
                  <a:pt x="129860" y="122755"/>
                </a:lnTo>
                <a:close/>
                <a:moveTo>
                  <a:pt x="139500" y="122755"/>
                </a:moveTo>
                <a:lnTo>
                  <a:pt x="143236" y="119053"/>
                </a:lnTo>
                <a:lnTo>
                  <a:pt x="148940" y="119053"/>
                </a:lnTo>
                <a:lnTo>
                  <a:pt x="148940" y="121088"/>
                </a:lnTo>
                <a:lnTo>
                  <a:pt x="147272" y="122755"/>
                </a:lnTo>
                <a:lnTo>
                  <a:pt x="139500" y="122755"/>
                </a:lnTo>
                <a:close/>
                <a:moveTo>
                  <a:pt x="150174" y="122755"/>
                </a:moveTo>
                <a:lnTo>
                  <a:pt x="148373" y="122755"/>
                </a:lnTo>
                <a:lnTo>
                  <a:pt x="149741" y="121421"/>
                </a:lnTo>
                <a:lnTo>
                  <a:pt x="149741" y="119353"/>
                </a:lnTo>
                <a:lnTo>
                  <a:pt x="151008" y="120654"/>
                </a:lnTo>
                <a:lnTo>
                  <a:pt x="151008" y="121955"/>
                </a:lnTo>
                <a:close/>
                <a:moveTo>
                  <a:pt x="152743" y="120220"/>
                </a:moveTo>
                <a:lnTo>
                  <a:pt x="151442" y="120220"/>
                </a:lnTo>
                <a:lnTo>
                  <a:pt x="150141" y="118953"/>
                </a:lnTo>
                <a:lnTo>
                  <a:pt x="152042" y="118953"/>
                </a:lnTo>
                <a:lnTo>
                  <a:pt x="152309" y="118819"/>
                </a:lnTo>
                <a:lnTo>
                  <a:pt x="153543" y="117585"/>
                </a:lnTo>
                <a:lnTo>
                  <a:pt x="153543" y="119386"/>
                </a:lnTo>
                <a:close/>
                <a:moveTo>
                  <a:pt x="155178" y="120220"/>
                </a:moveTo>
                <a:lnTo>
                  <a:pt x="154344" y="119386"/>
                </a:lnTo>
                <a:lnTo>
                  <a:pt x="154344" y="117585"/>
                </a:lnTo>
                <a:lnTo>
                  <a:pt x="155578" y="118819"/>
                </a:lnTo>
                <a:lnTo>
                  <a:pt x="155845" y="118953"/>
                </a:lnTo>
                <a:lnTo>
                  <a:pt x="157746" y="118953"/>
                </a:lnTo>
                <a:lnTo>
                  <a:pt x="156479" y="120220"/>
                </a:lnTo>
                <a:lnTo>
                  <a:pt x="155178" y="120220"/>
                </a:lnTo>
                <a:close/>
                <a:moveTo>
                  <a:pt x="157713" y="122755"/>
                </a:moveTo>
                <a:lnTo>
                  <a:pt x="156879" y="121955"/>
                </a:lnTo>
                <a:lnTo>
                  <a:pt x="156879" y="120654"/>
                </a:lnTo>
                <a:lnTo>
                  <a:pt x="158180" y="119353"/>
                </a:lnTo>
                <a:lnTo>
                  <a:pt x="158180" y="121421"/>
                </a:lnTo>
                <a:lnTo>
                  <a:pt x="159514" y="122755"/>
                </a:lnTo>
                <a:lnTo>
                  <a:pt x="157713" y="122755"/>
                </a:lnTo>
                <a:close/>
                <a:moveTo>
                  <a:pt x="160649" y="122755"/>
                </a:moveTo>
                <a:lnTo>
                  <a:pt x="158947" y="121088"/>
                </a:lnTo>
                <a:lnTo>
                  <a:pt x="158947" y="119053"/>
                </a:lnTo>
                <a:lnTo>
                  <a:pt x="164685" y="119053"/>
                </a:lnTo>
                <a:lnTo>
                  <a:pt x="168387" y="122755"/>
                </a:lnTo>
                <a:lnTo>
                  <a:pt x="160649" y="122755"/>
                </a:lnTo>
                <a:close/>
                <a:moveTo>
                  <a:pt x="170289" y="122755"/>
                </a:moveTo>
                <a:lnTo>
                  <a:pt x="174025" y="119053"/>
                </a:lnTo>
                <a:lnTo>
                  <a:pt x="179729" y="119053"/>
                </a:lnTo>
                <a:lnTo>
                  <a:pt x="179729" y="121088"/>
                </a:lnTo>
                <a:lnTo>
                  <a:pt x="178061" y="122755"/>
                </a:lnTo>
                <a:lnTo>
                  <a:pt x="170289" y="122755"/>
                </a:lnTo>
                <a:close/>
                <a:moveTo>
                  <a:pt x="180996" y="122755"/>
                </a:moveTo>
                <a:lnTo>
                  <a:pt x="179162" y="122755"/>
                </a:lnTo>
                <a:lnTo>
                  <a:pt x="180529" y="121421"/>
                </a:lnTo>
                <a:lnTo>
                  <a:pt x="180529" y="119353"/>
                </a:lnTo>
                <a:lnTo>
                  <a:pt x="181797" y="120654"/>
                </a:lnTo>
                <a:lnTo>
                  <a:pt x="181797" y="121955"/>
                </a:lnTo>
                <a:close/>
                <a:moveTo>
                  <a:pt x="183532" y="120220"/>
                </a:moveTo>
                <a:lnTo>
                  <a:pt x="182231" y="120220"/>
                </a:lnTo>
                <a:lnTo>
                  <a:pt x="180930" y="118953"/>
                </a:lnTo>
                <a:lnTo>
                  <a:pt x="182831" y="118953"/>
                </a:lnTo>
                <a:lnTo>
                  <a:pt x="183098" y="118819"/>
                </a:lnTo>
                <a:lnTo>
                  <a:pt x="184332" y="117585"/>
                </a:lnTo>
                <a:lnTo>
                  <a:pt x="184332" y="119386"/>
                </a:lnTo>
                <a:close/>
                <a:moveTo>
                  <a:pt x="185967" y="120220"/>
                </a:moveTo>
                <a:lnTo>
                  <a:pt x="185133" y="119386"/>
                </a:lnTo>
                <a:lnTo>
                  <a:pt x="185133" y="117585"/>
                </a:lnTo>
                <a:lnTo>
                  <a:pt x="186367" y="118819"/>
                </a:lnTo>
                <a:lnTo>
                  <a:pt x="186667" y="118953"/>
                </a:lnTo>
                <a:lnTo>
                  <a:pt x="188535" y="118953"/>
                </a:lnTo>
                <a:lnTo>
                  <a:pt x="187268" y="120220"/>
                </a:lnTo>
                <a:lnTo>
                  <a:pt x="185967" y="120220"/>
                </a:lnTo>
                <a:close/>
                <a:moveTo>
                  <a:pt x="188502" y="122755"/>
                </a:moveTo>
                <a:lnTo>
                  <a:pt x="187668" y="121955"/>
                </a:lnTo>
                <a:lnTo>
                  <a:pt x="187668" y="120654"/>
                </a:lnTo>
                <a:lnTo>
                  <a:pt x="188969" y="119353"/>
                </a:lnTo>
                <a:lnTo>
                  <a:pt x="188969" y="121421"/>
                </a:lnTo>
                <a:lnTo>
                  <a:pt x="190303" y="122755"/>
                </a:lnTo>
                <a:lnTo>
                  <a:pt x="188502" y="122755"/>
                </a:lnTo>
                <a:close/>
                <a:moveTo>
                  <a:pt x="191437" y="122755"/>
                </a:moveTo>
                <a:lnTo>
                  <a:pt x="189736" y="121088"/>
                </a:lnTo>
                <a:lnTo>
                  <a:pt x="189736" y="119053"/>
                </a:lnTo>
                <a:lnTo>
                  <a:pt x="195473" y="119053"/>
                </a:lnTo>
                <a:lnTo>
                  <a:pt x="199176" y="122755"/>
                </a:lnTo>
                <a:lnTo>
                  <a:pt x="191437" y="122755"/>
                </a:lnTo>
                <a:close/>
                <a:moveTo>
                  <a:pt x="201077" y="122755"/>
                </a:moveTo>
                <a:lnTo>
                  <a:pt x="204813" y="119053"/>
                </a:lnTo>
                <a:lnTo>
                  <a:pt x="210518" y="119053"/>
                </a:lnTo>
                <a:lnTo>
                  <a:pt x="210518" y="121088"/>
                </a:lnTo>
                <a:lnTo>
                  <a:pt x="208850" y="122755"/>
                </a:lnTo>
                <a:lnTo>
                  <a:pt x="201077" y="122755"/>
                </a:lnTo>
                <a:close/>
                <a:moveTo>
                  <a:pt x="211785" y="122755"/>
                </a:moveTo>
                <a:lnTo>
                  <a:pt x="209950" y="122755"/>
                </a:lnTo>
                <a:lnTo>
                  <a:pt x="211318" y="121421"/>
                </a:lnTo>
                <a:lnTo>
                  <a:pt x="211318" y="119353"/>
                </a:lnTo>
                <a:lnTo>
                  <a:pt x="212586" y="120654"/>
                </a:lnTo>
                <a:lnTo>
                  <a:pt x="212586" y="121955"/>
                </a:lnTo>
                <a:close/>
                <a:moveTo>
                  <a:pt x="214320" y="120220"/>
                </a:moveTo>
                <a:lnTo>
                  <a:pt x="213019" y="120220"/>
                </a:lnTo>
                <a:lnTo>
                  <a:pt x="211718" y="118953"/>
                </a:lnTo>
                <a:lnTo>
                  <a:pt x="213620" y="118953"/>
                </a:lnTo>
                <a:lnTo>
                  <a:pt x="213887" y="118819"/>
                </a:lnTo>
                <a:lnTo>
                  <a:pt x="215154" y="117585"/>
                </a:lnTo>
                <a:lnTo>
                  <a:pt x="215154" y="119386"/>
                </a:lnTo>
                <a:close/>
                <a:moveTo>
                  <a:pt x="216755" y="120220"/>
                </a:moveTo>
                <a:lnTo>
                  <a:pt x="215921" y="119386"/>
                </a:lnTo>
                <a:lnTo>
                  <a:pt x="215921" y="117585"/>
                </a:lnTo>
                <a:lnTo>
                  <a:pt x="217156" y="118819"/>
                </a:lnTo>
                <a:lnTo>
                  <a:pt x="217456" y="118953"/>
                </a:lnTo>
                <a:lnTo>
                  <a:pt x="219324" y="118953"/>
                </a:lnTo>
                <a:lnTo>
                  <a:pt x="218056" y="120220"/>
                </a:lnTo>
                <a:lnTo>
                  <a:pt x="216755" y="120220"/>
                </a:lnTo>
                <a:close/>
                <a:moveTo>
                  <a:pt x="219290" y="122755"/>
                </a:moveTo>
                <a:lnTo>
                  <a:pt x="218457" y="121955"/>
                </a:lnTo>
                <a:lnTo>
                  <a:pt x="218457" y="120654"/>
                </a:lnTo>
                <a:lnTo>
                  <a:pt x="219757" y="119353"/>
                </a:lnTo>
                <a:lnTo>
                  <a:pt x="219757" y="121421"/>
                </a:lnTo>
                <a:lnTo>
                  <a:pt x="221092" y="122755"/>
                </a:lnTo>
                <a:lnTo>
                  <a:pt x="219290" y="122755"/>
                </a:lnTo>
                <a:close/>
                <a:moveTo>
                  <a:pt x="222226" y="122755"/>
                </a:moveTo>
                <a:lnTo>
                  <a:pt x="220558" y="121088"/>
                </a:lnTo>
                <a:lnTo>
                  <a:pt x="220558" y="119053"/>
                </a:lnTo>
                <a:lnTo>
                  <a:pt x="226262" y="119053"/>
                </a:lnTo>
                <a:lnTo>
                  <a:pt x="229965" y="122755"/>
                </a:lnTo>
                <a:lnTo>
                  <a:pt x="222226" y="122755"/>
                </a:lnTo>
                <a:close/>
                <a:moveTo>
                  <a:pt x="231866" y="122755"/>
                </a:moveTo>
                <a:lnTo>
                  <a:pt x="235602" y="119053"/>
                </a:lnTo>
                <a:lnTo>
                  <a:pt x="241306" y="119053"/>
                </a:lnTo>
                <a:lnTo>
                  <a:pt x="241306" y="121088"/>
                </a:lnTo>
                <a:lnTo>
                  <a:pt x="239638" y="122755"/>
                </a:lnTo>
                <a:lnTo>
                  <a:pt x="231866" y="122755"/>
                </a:lnTo>
                <a:close/>
                <a:moveTo>
                  <a:pt x="242574" y="122755"/>
                </a:moveTo>
                <a:lnTo>
                  <a:pt x="240739" y="122755"/>
                </a:lnTo>
                <a:lnTo>
                  <a:pt x="242107" y="121421"/>
                </a:lnTo>
                <a:lnTo>
                  <a:pt x="242107" y="119353"/>
                </a:lnTo>
                <a:lnTo>
                  <a:pt x="243408" y="120654"/>
                </a:lnTo>
                <a:lnTo>
                  <a:pt x="243408" y="121955"/>
                </a:lnTo>
                <a:close/>
                <a:moveTo>
                  <a:pt x="245943" y="119420"/>
                </a:moveTo>
                <a:lnTo>
                  <a:pt x="245109" y="120220"/>
                </a:lnTo>
                <a:lnTo>
                  <a:pt x="243808" y="120220"/>
                </a:lnTo>
                <a:lnTo>
                  <a:pt x="242507" y="118953"/>
                </a:lnTo>
                <a:lnTo>
                  <a:pt x="244408" y="118953"/>
                </a:lnTo>
                <a:lnTo>
                  <a:pt x="244675" y="118819"/>
                </a:lnTo>
                <a:lnTo>
                  <a:pt x="245909" y="117585"/>
                </a:lnTo>
                <a:lnTo>
                  <a:pt x="245909" y="119420"/>
                </a:lnTo>
                <a:close/>
                <a:moveTo>
                  <a:pt x="245943" y="116484"/>
                </a:moveTo>
                <a:lnTo>
                  <a:pt x="244242" y="118152"/>
                </a:lnTo>
                <a:lnTo>
                  <a:pt x="242207" y="118152"/>
                </a:lnTo>
                <a:lnTo>
                  <a:pt x="242207" y="112448"/>
                </a:lnTo>
                <a:lnTo>
                  <a:pt x="245943" y="108712"/>
                </a:lnTo>
                <a:close/>
                <a:moveTo>
                  <a:pt x="245943" y="106811"/>
                </a:moveTo>
                <a:lnTo>
                  <a:pt x="242207" y="103108"/>
                </a:lnTo>
                <a:lnTo>
                  <a:pt x="242207" y="97371"/>
                </a:lnTo>
                <a:lnTo>
                  <a:pt x="244242" y="97371"/>
                </a:lnTo>
                <a:lnTo>
                  <a:pt x="245943" y="99072"/>
                </a:lnTo>
                <a:close/>
                <a:moveTo>
                  <a:pt x="245109" y="95302"/>
                </a:moveTo>
                <a:lnTo>
                  <a:pt x="245943" y="96136"/>
                </a:lnTo>
                <a:lnTo>
                  <a:pt x="245943" y="97938"/>
                </a:lnTo>
                <a:lnTo>
                  <a:pt x="244675" y="96703"/>
                </a:lnTo>
                <a:lnTo>
                  <a:pt x="244408" y="96603"/>
                </a:lnTo>
                <a:lnTo>
                  <a:pt x="242507" y="96603"/>
                </a:lnTo>
                <a:lnTo>
                  <a:pt x="243808" y="95302"/>
                </a:lnTo>
                <a:lnTo>
                  <a:pt x="245109" y="95302"/>
                </a:lnTo>
                <a:close/>
                <a:moveTo>
                  <a:pt x="243374" y="93601"/>
                </a:moveTo>
                <a:lnTo>
                  <a:pt x="243374" y="94902"/>
                </a:lnTo>
                <a:lnTo>
                  <a:pt x="242107" y="96170"/>
                </a:lnTo>
                <a:lnTo>
                  <a:pt x="242107" y="94135"/>
                </a:lnTo>
                <a:lnTo>
                  <a:pt x="240739" y="92767"/>
                </a:lnTo>
                <a:lnTo>
                  <a:pt x="242574" y="92767"/>
                </a:lnTo>
                <a:close/>
                <a:moveTo>
                  <a:pt x="242574" y="91967"/>
                </a:moveTo>
                <a:lnTo>
                  <a:pt x="240739" y="91967"/>
                </a:lnTo>
                <a:lnTo>
                  <a:pt x="242107" y="90632"/>
                </a:lnTo>
                <a:lnTo>
                  <a:pt x="242107" y="88564"/>
                </a:lnTo>
                <a:lnTo>
                  <a:pt x="243374" y="89865"/>
                </a:lnTo>
                <a:lnTo>
                  <a:pt x="243374" y="91166"/>
                </a:lnTo>
                <a:close/>
                <a:moveTo>
                  <a:pt x="245943" y="88598"/>
                </a:moveTo>
                <a:lnTo>
                  <a:pt x="245109" y="89432"/>
                </a:lnTo>
                <a:lnTo>
                  <a:pt x="243808" y="89432"/>
                </a:lnTo>
                <a:lnTo>
                  <a:pt x="242507" y="88164"/>
                </a:lnTo>
                <a:lnTo>
                  <a:pt x="244408" y="88164"/>
                </a:lnTo>
                <a:lnTo>
                  <a:pt x="244675" y="88031"/>
                </a:lnTo>
                <a:lnTo>
                  <a:pt x="245909" y="86796"/>
                </a:lnTo>
                <a:lnTo>
                  <a:pt x="245909" y="88598"/>
                </a:lnTo>
                <a:close/>
                <a:moveTo>
                  <a:pt x="245943" y="85696"/>
                </a:moveTo>
                <a:lnTo>
                  <a:pt x="244242" y="87363"/>
                </a:lnTo>
                <a:lnTo>
                  <a:pt x="242207" y="87363"/>
                </a:lnTo>
                <a:lnTo>
                  <a:pt x="242207" y="81659"/>
                </a:lnTo>
                <a:lnTo>
                  <a:pt x="245943" y="77923"/>
                </a:lnTo>
                <a:close/>
                <a:moveTo>
                  <a:pt x="245943" y="76022"/>
                </a:moveTo>
                <a:lnTo>
                  <a:pt x="242207" y="72286"/>
                </a:lnTo>
                <a:lnTo>
                  <a:pt x="242207" y="66582"/>
                </a:lnTo>
                <a:lnTo>
                  <a:pt x="244242" y="66582"/>
                </a:lnTo>
                <a:lnTo>
                  <a:pt x="245943" y="68283"/>
                </a:lnTo>
                <a:close/>
                <a:moveTo>
                  <a:pt x="245109" y="64514"/>
                </a:moveTo>
                <a:lnTo>
                  <a:pt x="245943" y="65348"/>
                </a:lnTo>
                <a:lnTo>
                  <a:pt x="245943" y="67149"/>
                </a:lnTo>
                <a:lnTo>
                  <a:pt x="244675" y="65915"/>
                </a:lnTo>
                <a:lnTo>
                  <a:pt x="244408" y="65781"/>
                </a:lnTo>
                <a:lnTo>
                  <a:pt x="242507" y="65781"/>
                </a:lnTo>
                <a:lnTo>
                  <a:pt x="243808" y="64514"/>
                </a:lnTo>
                <a:lnTo>
                  <a:pt x="245109" y="64514"/>
                </a:lnTo>
                <a:close/>
                <a:moveTo>
                  <a:pt x="243374" y="62779"/>
                </a:moveTo>
                <a:lnTo>
                  <a:pt x="243374" y="64080"/>
                </a:lnTo>
                <a:lnTo>
                  <a:pt x="242107" y="65381"/>
                </a:lnTo>
                <a:lnTo>
                  <a:pt x="242107" y="63313"/>
                </a:lnTo>
                <a:lnTo>
                  <a:pt x="240739" y="61979"/>
                </a:lnTo>
                <a:lnTo>
                  <a:pt x="242574" y="61979"/>
                </a:lnTo>
                <a:close/>
                <a:moveTo>
                  <a:pt x="242574" y="61178"/>
                </a:moveTo>
                <a:lnTo>
                  <a:pt x="240739" y="61178"/>
                </a:lnTo>
                <a:lnTo>
                  <a:pt x="242107" y="59844"/>
                </a:lnTo>
                <a:lnTo>
                  <a:pt x="242107" y="57776"/>
                </a:lnTo>
                <a:lnTo>
                  <a:pt x="243374" y="59077"/>
                </a:lnTo>
                <a:lnTo>
                  <a:pt x="243374" y="60377"/>
                </a:lnTo>
                <a:close/>
                <a:moveTo>
                  <a:pt x="245943" y="57809"/>
                </a:moveTo>
                <a:lnTo>
                  <a:pt x="245109" y="58643"/>
                </a:lnTo>
                <a:lnTo>
                  <a:pt x="243808" y="58643"/>
                </a:lnTo>
                <a:lnTo>
                  <a:pt x="242507" y="57375"/>
                </a:lnTo>
                <a:lnTo>
                  <a:pt x="244408" y="57375"/>
                </a:lnTo>
                <a:lnTo>
                  <a:pt x="244675" y="57242"/>
                </a:lnTo>
                <a:lnTo>
                  <a:pt x="245909" y="56008"/>
                </a:lnTo>
                <a:lnTo>
                  <a:pt x="245909" y="57809"/>
                </a:lnTo>
                <a:close/>
                <a:moveTo>
                  <a:pt x="245943" y="54874"/>
                </a:moveTo>
                <a:lnTo>
                  <a:pt x="244242" y="56575"/>
                </a:lnTo>
                <a:lnTo>
                  <a:pt x="242207" y="56575"/>
                </a:lnTo>
                <a:lnTo>
                  <a:pt x="242207" y="50871"/>
                </a:lnTo>
                <a:lnTo>
                  <a:pt x="245943" y="47135"/>
                </a:lnTo>
                <a:close/>
                <a:moveTo>
                  <a:pt x="245943" y="45233"/>
                </a:moveTo>
                <a:lnTo>
                  <a:pt x="242207" y="41497"/>
                </a:lnTo>
                <a:lnTo>
                  <a:pt x="242207" y="35793"/>
                </a:lnTo>
                <a:lnTo>
                  <a:pt x="244242" y="35793"/>
                </a:lnTo>
                <a:lnTo>
                  <a:pt x="245943" y="37461"/>
                </a:lnTo>
                <a:close/>
                <a:moveTo>
                  <a:pt x="245109" y="33725"/>
                </a:moveTo>
                <a:lnTo>
                  <a:pt x="245943" y="34559"/>
                </a:lnTo>
                <a:lnTo>
                  <a:pt x="245943" y="36360"/>
                </a:lnTo>
                <a:lnTo>
                  <a:pt x="244675" y="35126"/>
                </a:lnTo>
                <a:lnTo>
                  <a:pt x="244408" y="34993"/>
                </a:lnTo>
                <a:lnTo>
                  <a:pt x="242507" y="34993"/>
                </a:lnTo>
                <a:lnTo>
                  <a:pt x="243808" y="33725"/>
                </a:lnTo>
                <a:lnTo>
                  <a:pt x="245109" y="33725"/>
                </a:lnTo>
                <a:close/>
                <a:moveTo>
                  <a:pt x="243374" y="31990"/>
                </a:moveTo>
                <a:lnTo>
                  <a:pt x="243374" y="33291"/>
                </a:lnTo>
                <a:lnTo>
                  <a:pt x="242107" y="34592"/>
                </a:lnTo>
                <a:lnTo>
                  <a:pt x="242107" y="32524"/>
                </a:lnTo>
                <a:lnTo>
                  <a:pt x="240739" y="31190"/>
                </a:lnTo>
                <a:lnTo>
                  <a:pt x="242574" y="31190"/>
                </a:lnTo>
                <a:close/>
                <a:moveTo>
                  <a:pt x="242574" y="30389"/>
                </a:moveTo>
                <a:lnTo>
                  <a:pt x="240739" y="30389"/>
                </a:lnTo>
                <a:lnTo>
                  <a:pt x="242107" y="29055"/>
                </a:lnTo>
                <a:lnTo>
                  <a:pt x="242107" y="26987"/>
                </a:lnTo>
                <a:lnTo>
                  <a:pt x="243374" y="28254"/>
                </a:lnTo>
                <a:lnTo>
                  <a:pt x="243374" y="29555"/>
                </a:lnTo>
                <a:close/>
                <a:moveTo>
                  <a:pt x="245943" y="27020"/>
                </a:moveTo>
                <a:lnTo>
                  <a:pt x="245109" y="27854"/>
                </a:lnTo>
                <a:lnTo>
                  <a:pt x="243808" y="27854"/>
                </a:lnTo>
                <a:lnTo>
                  <a:pt x="242507" y="26553"/>
                </a:lnTo>
                <a:lnTo>
                  <a:pt x="244408" y="26553"/>
                </a:lnTo>
                <a:lnTo>
                  <a:pt x="244675" y="26453"/>
                </a:lnTo>
                <a:lnTo>
                  <a:pt x="245909" y="25219"/>
                </a:lnTo>
                <a:lnTo>
                  <a:pt x="245909" y="27020"/>
                </a:lnTo>
                <a:close/>
                <a:moveTo>
                  <a:pt x="245943" y="24085"/>
                </a:moveTo>
                <a:lnTo>
                  <a:pt x="244242" y="25786"/>
                </a:lnTo>
                <a:lnTo>
                  <a:pt x="242207" y="25786"/>
                </a:lnTo>
                <a:lnTo>
                  <a:pt x="242207" y="20049"/>
                </a:lnTo>
                <a:lnTo>
                  <a:pt x="245943" y="16346"/>
                </a:lnTo>
                <a:close/>
                <a:moveTo>
                  <a:pt x="245943" y="14445"/>
                </a:moveTo>
                <a:lnTo>
                  <a:pt x="242207" y="10709"/>
                </a:lnTo>
                <a:lnTo>
                  <a:pt x="242207" y="5004"/>
                </a:lnTo>
                <a:lnTo>
                  <a:pt x="244242" y="5004"/>
                </a:lnTo>
                <a:lnTo>
                  <a:pt x="245943" y="6672"/>
                </a:lnTo>
                <a:close/>
                <a:moveTo>
                  <a:pt x="245943" y="5572"/>
                </a:moveTo>
                <a:lnTo>
                  <a:pt x="244675" y="4337"/>
                </a:lnTo>
                <a:lnTo>
                  <a:pt x="244408" y="4204"/>
                </a:lnTo>
                <a:lnTo>
                  <a:pt x="242507" y="4204"/>
                </a:lnTo>
                <a:lnTo>
                  <a:pt x="243808" y="2936"/>
                </a:lnTo>
                <a:lnTo>
                  <a:pt x="245109" y="2936"/>
                </a:lnTo>
                <a:lnTo>
                  <a:pt x="245943" y="3737"/>
                </a:lnTo>
                <a:lnTo>
                  <a:pt x="245943" y="5572"/>
                </a:lnTo>
                <a:close/>
              </a:path>
            </a:pathLst>
          </a:custGeom>
          <a:solidFill>
            <a:srgbClr val="594129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1" y="-1"/>
            <a:ext cx="652127" cy="653161"/>
          </a:xfrm>
          <a:custGeom>
            <a:avLst/>
            <a:gdLst/>
            <a:ahLst/>
            <a:cxnLst/>
            <a:rect l="l" t="t" r="r" b="b"/>
            <a:pathLst>
              <a:path w="147540" h="147774" extrusionOk="0">
                <a:moveTo>
                  <a:pt x="146839" y="72352"/>
                </a:moveTo>
                <a:lnTo>
                  <a:pt x="126624" y="52105"/>
                </a:lnTo>
                <a:lnTo>
                  <a:pt x="126624" y="23517"/>
                </a:lnTo>
                <a:cubicBezTo>
                  <a:pt x="126624" y="22217"/>
                  <a:pt x="125557" y="21149"/>
                  <a:pt x="124256" y="21149"/>
                </a:cubicBezTo>
                <a:lnTo>
                  <a:pt x="95669" y="21149"/>
                </a:lnTo>
                <a:lnTo>
                  <a:pt x="75454" y="935"/>
                </a:lnTo>
                <a:cubicBezTo>
                  <a:pt x="74520" y="1"/>
                  <a:pt x="73019" y="1"/>
                  <a:pt x="72119" y="935"/>
                </a:cubicBezTo>
                <a:lnTo>
                  <a:pt x="51871" y="21149"/>
                </a:lnTo>
                <a:lnTo>
                  <a:pt x="23284" y="21149"/>
                </a:lnTo>
                <a:cubicBezTo>
                  <a:pt x="21983" y="21149"/>
                  <a:pt x="20915" y="22217"/>
                  <a:pt x="20915" y="23517"/>
                </a:cubicBezTo>
                <a:lnTo>
                  <a:pt x="20915" y="52105"/>
                </a:lnTo>
                <a:lnTo>
                  <a:pt x="701" y="72319"/>
                </a:lnTo>
                <a:cubicBezTo>
                  <a:pt x="267" y="72786"/>
                  <a:pt x="0" y="73386"/>
                  <a:pt x="0" y="73987"/>
                </a:cubicBezTo>
                <a:cubicBezTo>
                  <a:pt x="0" y="74621"/>
                  <a:pt x="267" y="75221"/>
                  <a:pt x="701" y="75655"/>
                </a:cubicBezTo>
                <a:lnTo>
                  <a:pt x="20915" y="95903"/>
                </a:lnTo>
                <a:lnTo>
                  <a:pt x="20915" y="124490"/>
                </a:lnTo>
                <a:cubicBezTo>
                  <a:pt x="20915" y="125791"/>
                  <a:pt x="21983" y="126858"/>
                  <a:pt x="23284" y="126858"/>
                </a:cubicBezTo>
                <a:lnTo>
                  <a:pt x="51871" y="126858"/>
                </a:lnTo>
                <a:lnTo>
                  <a:pt x="72119" y="147073"/>
                </a:lnTo>
                <a:cubicBezTo>
                  <a:pt x="72552" y="147506"/>
                  <a:pt x="73153" y="147773"/>
                  <a:pt x="73786" y="147773"/>
                </a:cubicBezTo>
                <a:cubicBezTo>
                  <a:pt x="74387" y="147773"/>
                  <a:pt x="74987" y="147506"/>
                  <a:pt x="75421" y="147073"/>
                </a:cubicBezTo>
                <a:lnTo>
                  <a:pt x="95669" y="126858"/>
                </a:lnTo>
                <a:lnTo>
                  <a:pt x="124256" y="126858"/>
                </a:lnTo>
                <a:cubicBezTo>
                  <a:pt x="125557" y="126858"/>
                  <a:pt x="126624" y="125791"/>
                  <a:pt x="126624" y="124490"/>
                </a:cubicBezTo>
                <a:lnTo>
                  <a:pt x="126624" y="95903"/>
                </a:lnTo>
                <a:lnTo>
                  <a:pt x="146839" y="75655"/>
                </a:lnTo>
                <a:cubicBezTo>
                  <a:pt x="147272" y="75221"/>
                  <a:pt x="147539" y="74621"/>
                  <a:pt x="147539" y="73987"/>
                </a:cubicBezTo>
                <a:cubicBezTo>
                  <a:pt x="147539" y="73386"/>
                  <a:pt x="147306" y="72786"/>
                  <a:pt x="146839" y="72352"/>
                </a:cubicBezTo>
                <a:close/>
                <a:moveTo>
                  <a:pt x="122621" y="93267"/>
                </a:moveTo>
                <a:cubicBezTo>
                  <a:pt x="122154" y="93701"/>
                  <a:pt x="121921" y="94301"/>
                  <a:pt x="121921" y="94935"/>
                </a:cubicBezTo>
                <a:lnTo>
                  <a:pt x="121921" y="122155"/>
                </a:lnTo>
                <a:lnTo>
                  <a:pt x="94701" y="122155"/>
                </a:lnTo>
                <a:cubicBezTo>
                  <a:pt x="94068" y="122155"/>
                  <a:pt x="93467" y="122388"/>
                  <a:pt x="93034" y="122822"/>
                </a:cubicBezTo>
                <a:lnTo>
                  <a:pt x="73786" y="142102"/>
                </a:lnTo>
                <a:lnTo>
                  <a:pt x="54506" y="122855"/>
                </a:lnTo>
                <a:cubicBezTo>
                  <a:pt x="54072" y="122388"/>
                  <a:pt x="53472" y="122155"/>
                  <a:pt x="52838" y="122155"/>
                </a:cubicBezTo>
                <a:lnTo>
                  <a:pt x="25619" y="122155"/>
                </a:lnTo>
                <a:lnTo>
                  <a:pt x="25619" y="94935"/>
                </a:lnTo>
                <a:cubicBezTo>
                  <a:pt x="25619" y="94301"/>
                  <a:pt x="25385" y="93701"/>
                  <a:pt x="24952" y="93267"/>
                </a:cubicBezTo>
                <a:lnTo>
                  <a:pt x="5671" y="74020"/>
                </a:lnTo>
                <a:lnTo>
                  <a:pt x="24952" y="54740"/>
                </a:lnTo>
                <a:cubicBezTo>
                  <a:pt x="25385" y="54306"/>
                  <a:pt x="25619" y="53706"/>
                  <a:pt x="25619" y="53105"/>
                </a:cubicBezTo>
                <a:lnTo>
                  <a:pt x="25619" y="25852"/>
                </a:lnTo>
                <a:lnTo>
                  <a:pt x="52838" y="25852"/>
                </a:lnTo>
                <a:cubicBezTo>
                  <a:pt x="53472" y="25852"/>
                  <a:pt x="54072" y="25619"/>
                  <a:pt x="54506" y="25185"/>
                </a:cubicBezTo>
                <a:lnTo>
                  <a:pt x="73786" y="5905"/>
                </a:lnTo>
                <a:lnTo>
                  <a:pt x="93034" y="25185"/>
                </a:lnTo>
                <a:cubicBezTo>
                  <a:pt x="93467" y="25619"/>
                  <a:pt x="94068" y="25852"/>
                  <a:pt x="94701" y="25852"/>
                </a:cubicBezTo>
                <a:lnTo>
                  <a:pt x="121921" y="25852"/>
                </a:lnTo>
                <a:lnTo>
                  <a:pt x="121921" y="53072"/>
                </a:lnTo>
                <a:cubicBezTo>
                  <a:pt x="121921" y="53706"/>
                  <a:pt x="122154" y="54306"/>
                  <a:pt x="122588" y="54740"/>
                </a:cubicBezTo>
                <a:lnTo>
                  <a:pt x="141868" y="73987"/>
                </a:lnTo>
                <a:close/>
              </a:path>
            </a:pathLst>
          </a:custGeom>
          <a:solidFill>
            <a:srgbClr val="957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flipH="1">
            <a:off x="652151" y="-1"/>
            <a:ext cx="652127" cy="653161"/>
          </a:xfrm>
          <a:custGeom>
            <a:avLst/>
            <a:gdLst/>
            <a:ahLst/>
            <a:cxnLst/>
            <a:rect l="l" t="t" r="r" b="b"/>
            <a:pathLst>
              <a:path w="147540" h="147774" extrusionOk="0">
                <a:moveTo>
                  <a:pt x="146839" y="72352"/>
                </a:moveTo>
                <a:lnTo>
                  <a:pt x="126624" y="52105"/>
                </a:lnTo>
                <a:lnTo>
                  <a:pt x="126624" y="23517"/>
                </a:lnTo>
                <a:cubicBezTo>
                  <a:pt x="126624" y="22217"/>
                  <a:pt x="125557" y="21149"/>
                  <a:pt x="124256" y="21149"/>
                </a:cubicBezTo>
                <a:lnTo>
                  <a:pt x="95669" y="21149"/>
                </a:lnTo>
                <a:lnTo>
                  <a:pt x="75454" y="935"/>
                </a:lnTo>
                <a:cubicBezTo>
                  <a:pt x="74520" y="1"/>
                  <a:pt x="73019" y="1"/>
                  <a:pt x="72119" y="935"/>
                </a:cubicBezTo>
                <a:lnTo>
                  <a:pt x="51871" y="21149"/>
                </a:lnTo>
                <a:lnTo>
                  <a:pt x="23284" y="21149"/>
                </a:lnTo>
                <a:cubicBezTo>
                  <a:pt x="21983" y="21149"/>
                  <a:pt x="20915" y="22217"/>
                  <a:pt x="20915" y="23517"/>
                </a:cubicBezTo>
                <a:lnTo>
                  <a:pt x="20915" y="52105"/>
                </a:lnTo>
                <a:lnTo>
                  <a:pt x="701" y="72319"/>
                </a:lnTo>
                <a:cubicBezTo>
                  <a:pt x="267" y="72786"/>
                  <a:pt x="0" y="73386"/>
                  <a:pt x="0" y="73987"/>
                </a:cubicBezTo>
                <a:cubicBezTo>
                  <a:pt x="0" y="74621"/>
                  <a:pt x="267" y="75221"/>
                  <a:pt x="701" y="75655"/>
                </a:cubicBezTo>
                <a:lnTo>
                  <a:pt x="20915" y="95903"/>
                </a:lnTo>
                <a:lnTo>
                  <a:pt x="20915" y="124490"/>
                </a:lnTo>
                <a:cubicBezTo>
                  <a:pt x="20915" y="125791"/>
                  <a:pt x="21983" y="126858"/>
                  <a:pt x="23284" y="126858"/>
                </a:cubicBezTo>
                <a:lnTo>
                  <a:pt x="51871" y="126858"/>
                </a:lnTo>
                <a:lnTo>
                  <a:pt x="72119" y="147073"/>
                </a:lnTo>
                <a:cubicBezTo>
                  <a:pt x="72552" y="147506"/>
                  <a:pt x="73153" y="147773"/>
                  <a:pt x="73786" y="147773"/>
                </a:cubicBezTo>
                <a:cubicBezTo>
                  <a:pt x="74387" y="147773"/>
                  <a:pt x="74987" y="147506"/>
                  <a:pt x="75421" y="147073"/>
                </a:cubicBezTo>
                <a:lnTo>
                  <a:pt x="95669" y="126858"/>
                </a:lnTo>
                <a:lnTo>
                  <a:pt x="124256" y="126858"/>
                </a:lnTo>
                <a:cubicBezTo>
                  <a:pt x="125557" y="126858"/>
                  <a:pt x="126624" y="125791"/>
                  <a:pt x="126624" y="124490"/>
                </a:cubicBezTo>
                <a:lnTo>
                  <a:pt x="126624" y="95903"/>
                </a:lnTo>
                <a:lnTo>
                  <a:pt x="146839" y="75655"/>
                </a:lnTo>
                <a:cubicBezTo>
                  <a:pt x="147272" y="75221"/>
                  <a:pt x="147539" y="74621"/>
                  <a:pt x="147539" y="73987"/>
                </a:cubicBezTo>
                <a:cubicBezTo>
                  <a:pt x="147539" y="73386"/>
                  <a:pt x="147306" y="72786"/>
                  <a:pt x="146839" y="72352"/>
                </a:cubicBezTo>
                <a:close/>
                <a:moveTo>
                  <a:pt x="122621" y="93267"/>
                </a:moveTo>
                <a:cubicBezTo>
                  <a:pt x="122154" y="93701"/>
                  <a:pt x="121921" y="94301"/>
                  <a:pt x="121921" y="94935"/>
                </a:cubicBezTo>
                <a:lnTo>
                  <a:pt x="121921" y="122155"/>
                </a:lnTo>
                <a:lnTo>
                  <a:pt x="94701" y="122155"/>
                </a:lnTo>
                <a:cubicBezTo>
                  <a:pt x="94068" y="122155"/>
                  <a:pt x="93467" y="122388"/>
                  <a:pt x="93034" y="122822"/>
                </a:cubicBezTo>
                <a:lnTo>
                  <a:pt x="73786" y="142102"/>
                </a:lnTo>
                <a:lnTo>
                  <a:pt x="54506" y="122855"/>
                </a:lnTo>
                <a:cubicBezTo>
                  <a:pt x="54072" y="122388"/>
                  <a:pt x="53472" y="122155"/>
                  <a:pt x="52838" y="122155"/>
                </a:cubicBezTo>
                <a:lnTo>
                  <a:pt x="25619" y="122155"/>
                </a:lnTo>
                <a:lnTo>
                  <a:pt x="25619" y="94935"/>
                </a:lnTo>
                <a:cubicBezTo>
                  <a:pt x="25619" y="94301"/>
                  <a:pt x="25385" y="93701"/>
                  <a:pt x="24952" y="93267"/>
                </a:cubicBezTo>
                <a:lnTo>
                  <a:pt x="5671" y="74020"/>
                </a:lnTo>
                <a:lnTo>
                  <a:pt x="24952" y="54740"/>
                </a:lnTo>
                <a:cubicBezTo>
                  <a:pt x="25385" y="54306"/>
                  <a:pt x="25619" y="53706"/>
                  <a:pt x="25619" y="53105"/>
                </a:cubicBezTo>
                <a:lnTo>
                  <a:pt x="25619" y="25852"/>
                </a:lnTo>
                <a:lnTo>
                  <a:pt x="52838" y="25852"/>
                </a:lnTo>
                <a:cubicBezTo>
                  <a:pt x="53472" y="25852"/>
                  <a:pt x="54072" y="25619"/>
                  <a:pt x="54506" y="25185"/>
                </a:cubicBezTo>
                <a:lnTo>
                  <a:pt x="73786" y="5905"/>
                </a:lnTo>
                <a:lnTo>
                  <a:pt x="93034" y="25185"/>
                </a:lnTo>
                <a:cubicBezTo>
                  <a:pt x="93467" y="25619"/>
                  <a:pt x="94068" y="25852"/>
                  <a:pt x="94701" y="25852"/>
                </a:cubicBezTo>
                <a:lnTo>
                  <a:pt x="121921" y="25852"/>
                </a:lnTo>
                <a:lnTo>
                  <a:pt x="121921" y="53072"/>
                </a:lnTo>
                <a:cubicBezTo>
                  <a:pt x="121921" y="53706"/>
                  <a:pt x="122154" y="54306"/>
                  <a:pt x="122588" y="54740"/>
                </a:cubicBezTo>
                <a:lnTo>
                  <a:pt x="141868" y="73987"/>
                </a:lnTo>
                <a:close/>
              </a:path>
            </a:pathLst>
          </a:custGeom>
          <a:solidFill>
            <a:srgbClr val="957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 flipH="1">
            <a:off x="1" y="653149"/>
            <a:ext cx="652127" cy="653161"/>
          </a:xfrm>
          <a:custGeom>
            <a:avLst/>
            <a:gdLst/>
            <a:ahLst/>
            <a:cxnLst/>
            <a:rect l="l" t="t" r="r" b="b"/>
            <a:pathLst>
              <a:path w="147540" h="147774" extrusionOk="0">
                <a:moveTo>
                  <a:pt x="146839" y="72352"/>
                </a:moveTo>
                <a:lnTo>
                  <a:pt x="126624" y="52105"/>
                </a:lnTo>
                <a:lnTo>
                  <a:pt x="126624" y="23517"/>
                </a:lnTo>
                <a:cubicBezTo>
                  <a:pt x="126624" y="22217"/>
                  <a:pt x="125557" y="21149"/>
                  <a:pt x="124256" y="21149"/>
                </a:cubicBezTo>
                <a:lnTo>
                  <a:pt x="95669" y="21149"/>
                </a:lnTo>
                <a:lnTo>
                  <a:pt x="75454" y="935"/>
                </a:lnTo>
                <a:cubicBezTo>
                  <a:pt x="74520" y="1"/>
                  <a:pt x="73019" y="1"/>
                  <a:pt x="72119" y="935"/>
                </a:cubicBezTo>
                <a:lnTo>
                  <a:pt x="51871" y="21149"/>
                </a:lnTo>
                <a:lnTo>
                  <a:pt x="23284" y="21149"/>
                </a:lnTo>
                <a:cubicBezTo>
                  <a:pt x="21983" y="21149"/>
                  <a:pt x="20915" y="22217"/>
                  <a:pt x="20915" y="23517"/>
                </a:cubicBezTo>
                <a:lnTo>
                  <a:pt x="20915" y="52105"/>
                </a:lnTo>
                <a:lnTo>
                  <a:pt x="701" y="72319"/>
                </a:lnTo>
                <a:cubicBezTo>
                  <a:pt x="267" y="72786"/>
                  <a:pt x="0" y="73386"/>
                  <a:pt x="0" y="73987"/>
                </a:cubicBezTo>
                <a:cubicBezTo>
                  <a:pt x="0" y="74621"/>
                  <a:pt x="267" y="75221"/>
                  <a:pt x="701" y="75655"/>
                </a:cubicBezTo>
                <a:lnTo>
                  <a:pt x="20915" y="95903"/>
                </a:lnTo>
                <a:lnTo>
                  <a:pt x="20915" y="124490"/>
                </a:lnTo>
                <a:cubicBezTo>
                  <a:pt x="20915" y="125791"/>
                  <a:pt x="21983" y="126858"/>
                  <a:pt x="23284" y="126858"/>
                </a:cubicBezTo>
                <a:lnTo>
                  <a:pt x="51871" y="126858"/>
                </a:lnTo>
                <a:lnTo>
                  <a:pt x="72119" y="147073"/>
                </a:lnTo>
                <a:cubicBezTo>
                  <a:pt x="72552" y="147506"/>
                  <a:pt x="73153" y="147773"/>
                  <a:pt x="73786" y="147773"/>
                </a:cubicBezTo>
                <a:cubicBezTo>
                  <a:pt x="74387" y="147773"/>
                  <a:pt x="74987" y="147506"/>
                  <a:pt x="75421" y="147073"/>
                </a:cubicBezTo>
                <a:lnTo>
                  <a:pt x="95669" y="126858"/>
                </a:lnTo>
                <a:lnTo>
                  <a:pt x="124256" y="126858"/>
                </a:lnTo>
                <a:cubicBezTo>
                  <a:pt x="125557" y="126858"/>
                  <a:pt x="126624" y="125791"/>
                  <a:pt x="126624" y="124490"/>
                </a:cubicBezTo>
                <a:lnTo>
                  <a:pt x="126624" y="95903"/>
                </a:lnTo>
                <a:lnTo>
                  <a:pt x="146839" y="75655"/>
                </a:lnTo>
                <a:cubicBezTo>
                  <a:pt x="147272" y="75221"/>
                  <a:pt x="147539" y="74621"/>
                  <a:pt x="147539" y="73987"/>
                </a:cubicBezTo>
                <a:cubicBezTo>
                  <a:pt x="147539" y="73386"/>
                  <a:pt x="147306" y="72786"/>
                  <a:pt x="146839" y="72352"/>
                </a:cubicBezTo>
                <a:close/>
                <a:moveTo>
                  <a:pt x="122621" y="93267"/>
                </a:moveTo>
                <a:cubicBezTo>
                  <a:pt x="122154" y="93701"/>
                  <a:pt x="121921" y="94301"/>
                  <a:pt x="121921" y="94935"/>
                </a:cubicBezTo>
                <a:lnTo>
                  <a:pt x="121921" y="122155"/>
                </a:lnTo>
                <a:lnTo>
                  <a:pt x="94701" y="122155"/>
                </a:lnTo>
                <a:cubicBezTo>
                  <a:pt x="94068" y="122155"/>
                  <a:pt x="93467" y="122388"/>
                  <a:pt x="93034" y="122822"/>
                </a:cubicBezTo>
                <a:lnTo>
                  <a:pt x="73786" y="142102"/>
                </a:lnTo>
                <a:lnTo>
                  <a:pt x="54506" y="122855"/>
                </a:lnTo>
                <a:cubicBezTo>
                  <a:pt x="54072" y="122388"/>
                  <a:pt x="53472" y="122155"/>
                  <a:pt x="52838" y="122155"/>
                </a:cubicBezTo>
                <a:lnTo>
                  <a:pt x="25619" y="122155"/>
                </a:lnTo>
                <a:lnTo>
                  <a:pt x="25619" y="94935"/>
                </a:lnTo>
                <a:cubicBezTo>
                  <a:pt x="25619" y="94301"/>
                  <a:pt x="25385" y="93701"/>
                  <a:pt x="24952" y="93267"/>
                </a:cubicBezTo>
                <a:lnTo>
                  <a:pt x="5671" y="74020"/>
                </a:lnTo>
                <a:lnTo>
                  <a:pt x="24952" y="54740"/>
                </a:lnTo>
                <a:cubicBezTo>
                  <a:pt x="25385" y="54306"/>
                  <a:pt x="25619" y="53706"/>
                  <a:pt x="25619" y="53105"/>
                </a:cubicBezTo>
                <a:lnTo>
                  <a:pt x="25619" y="25852"/>
                </a:lnTo>
                <a:lnTo>
                  <a:pt x="52838" y="25852"/>
                </a:lnTo>
                <a:cubicBezTo>
                  <a:pt x="53472" y="25852"/>
                  <a:pt x="54072" y="25619"/>
                  <a:pt x="54506" y="25185"/>
                </a:cubicBezTo>
                <a:lnTo>
                  <a:pt x="73786" y="5905"/>
                </a:lnTo>
                <a:lnTo>
                  <a:pt x="93034" y="25185"/>
                </a:lnTo>
                <a:cubicBezTo>
                  <a:pt x="93467" y="25619"/>
                  <a:pt x="94068" y="25852"/>
                  <a:pt x="94701" y="25852"/>
                </a:cubicBezTo>
                <a:lnTo>
                  <a:pt x="121921" y="25852"/>
                </a:lnTo>
                <a:lnTo>
                  <a:pt x="121921" y="53072"/>
                </a:lnTo>
                <a:cubicBezTo>
                  <a:pt x="121921" y="53706"/>
                  <a:pt x="122154" y="54306"/>
                  <a:pt x="122588" y="54740"/>
                </a:cubicBezTo>
                <a:lnTo>
                  <a:pt x="141868" y="73987"/>
                </a:lnTo>
                <a:close/>
              </a:path>
            </a:pathLst>
          </a:custGeom>
          <a:solidFill>
            <a:srgbClr val="957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 flipH="1">
            <a:off x="7839776" y="3837199"/>
            <a:ext cx="1304277" cy="1306311"/>
            <a:chOff x="1" y="3837199"/>
            <a:chExt cx="1304277" cy="1306311"/>
          </a:xfrm>
        </p:grpSpPr>
        <p:sp>
          <p:nvSpPr>
            <p:cNvPr id="74" name="Google Shape;74;p6"/>
            <p:cNvSpPr/>
            <p:nvPr/>
          </p:nvSpPr>
          <p:spPr>
            <a:xfrm rot="10800000">
              <a:off x="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10800000">
              <a:off x="65215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10800000">
              <a:off x="1" y="383719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0" y="0"/>
            <a:ext cx="9144259" cy="5143463"/>
          </a:xfrm>
          <a:custGeom>
            <a:avLst/>
            <a:gdLst/>
            <a:ahLst/>
            <a:cxnLst/>
            <a:rect l="l" t="t" r="r" b="b"/>
            <a:pathLst>
              <a:path w="246310" h="123123" extrusionOk="0">
                <a:moveTo>
                  <a:pt x="245442" y="2136"/>
                </a:moveTo>
                <a:lnTo>
                  <a:pt x="244175" y="2136"/>
                </a:lnTo>
                <a:lnTo>
                  <a:pt x="244175" y="1035"/>
                </a:lnTo>
                <a:lnTo>
                  <a:pt x="244075" y="768"/>
                </a:lnTo>
                <a:lnTo>
                  <a:pt x="243274" y="1"/>
                </a:lnTo>
                <a:lnTo>
                  <a:pt x="243141" y="1"/>
                </a:lnTo>
                <a:lnTo>
                  <a:pt x="242173" y="1"/>
                </a:lnTo>
                <a:lnTo>
                  <a:pt x="240372" y="1"/>
                </a:lnTo>
                <a:lnTo>
                  <a:pt x="239238" y="1"/>
                </a:lnTo>
                <a:lnTo>
                  <a:pt x="231499" y="1"/>
                </a:lnTo>
                <a:lnTo>
                  <a:pt x="231332" y="1"/>
                </a:lnTo>
                <a:lnTo>
                  <a:pt x="230532" y="1"/>
                </a:lnTo>
                <a:lnTo>
                  <a:pt x="230365" y="1"/>
                </a:lnTo>
                <a:lnTo>
                  <a:pt x="222626" y="1"/>
                </a:lnTo>
                <a:lnTo>
                  <a:pt x="222626" y="1"/>
                </a:lnTo>
                <a:lnTo>
                  <a:pt x="221492" y="1"/>
                </a:lnTo>
                <a:lnTo>
                  <a:pt x="219691" y="1"/>
                </a:lnTo>
                <a:lnTo>
                  <a:pt x="218723" y="1"/>
                </a:lnTo>
                <a:lnTo>
                  <a:pt x="218557" y="1"/>
                </a:lnTo>
                <a:lnTo>
                  <a:pt x="217789" y="768"/>
                </a:lnTo>
                <a:lnTo>
                  <a:pt x="217689" y="1035"/>
                </a:lnTo>
                <a:lnTo>
                  <a:pt x="217689" y="2136"/>
                </a:lnTo>
                <a:lnTo>
                  <a:pt x="216422" y="2136"/>
                </a:lnTo>
                <a:lnTo>
                  <a:pt x="215521" y="3036"/>
                </a:lnTo>
                <a:lnTo>
                  <a:pt x="214654" y="2136"/>
                </a:lnTo>
                <a:lnTo>
                  <a:pt x="213386" y="2136"/>
                </a:lnTo>
                <a:lnTo>
                  <a:pt x="213386" y="1035"/>
                </a:lnTo>
                <a:lnTo>
                  <a:pt x="213286" y="768"/>
                </a:lnTo>
                <a:lnTo>
                  <a:pt x="212519" y="1"/>
                </a:lnTo>
                <a:lnTo>
                  <a:pt x="212352" y="1"/>
                </a:lnTo>
                <a:lnTo>
                  <a:pt x="211385" y="1"/>
                </a:lnTo>
                <a:lnTo>
                  <a:pt x="209584" y="1"/>
                </a:lnTo>
                <a:lnTo>
                  <a:pt x="208449" y="1"/>
                </a:lnTo>
                <a:lnTo>
                  <a:pt x="200710" y="1"/>
                </a:lnTo>
                <a:lnTo>
                  <a:pt x="200544" y="1"/>
                </a:lnTo>
                <a:lnTo>
                  <a:pt x="199743" y="1"/>
                </a:lnTo>
                <a:lnTo>
                  <a:pt x="199576" y="1"/>
                </a:lnTo>
                <a:lnTo>
                  <a:pt x="191837" y="1"/>
                </a:lnTo>
                <a:lnTo>
                  <a:pt x="190703" y="1"/>
                </a:lnTo>
                <a:lnTo>
                  <a:pt x="188902" y="1"/>
                </a:lnTo>
                <a:lnTo>
                  <a:pt x="187935" y="1"/>
                </a:lnTo>
                <a:lnTo>
                  <a:pt x="187801" y="1"/>
                </a:lnTo>
                <a:lnTo>
                  <a:pt x="187001" y="768"/>
                </a:lnTo>
                <a:lnTo>
                  <a:pt x="186901" y="1035"/>
                </a:lnTo>
                <a:lnTo>
                  <a:pt x="186901" y="2136"/>
                </a:lnTo>
                <a:lnTo>
                  <a:pt x="185633" y="2136"/>
                </a:lnTo>
                <a:lnTo>
                  <a:pt x="184766" y="3036"/>
                </a:lnTo>
                <a:lnTo>
                  <a:pt x="183865" y="2136"/>
                </a:lnTo>
                <a:lnTo>
                  <a:pt x="182598" y="2136"/>
                </a:lnTo>
                <a:lnTo>
                  <a:pt x="182598" y="1035"/>
                </a:lnTo>
                <a:lnTo>
                  <a:pt x="182497" y="768"/>
                </a:lnTo>
                <a:lnTo>
                  <a:pt x="181730" y="1"/>
                </a:lnTo>
                <a:lnTo>
                  <a:pt x="181563" y="1"/>
                </a:lnTo>
                <a:lnTo>
                  <a:pt x="180596" y="1"/>
                </a:lnTo>
                <a:lnTo>
                  <a:pt x="178795" y="1"/>
                </a:lnTo>
                <a:lnTo>
                  <a:pt x="177661" y="1"/>
                </a:lnTo>
                <a:lnTo>
                  <a:pt x="169922" y="1"/>
                </a:lnTo>
                <a:lnTo>
                  <a:pt x="169755" y="1"/>
                </a:lnTo>
                <a:lnTo>
                  <a:pt x="168954" y="1"/>
                </a:lnTo>
                <a:lnTo>
                  <a:pt x="168788" y="1"/>
                </a:lnTo>
                <a:lnTo>
                  <a:pt x="161049" y="1"/>
                </a:lnTo>
                <a:lnTo>
                  <a:pt x="159948" y="1"/>
                </a:lnTo>
                <a:lnTo>
                  <a:pt x="158113" y="1"/>
                </a:lnTo>
                <a:lnTo>
                  <a:pt x="157179" y="1"/>
                </a:lnTo>
                <a:lnTo>
                  <a:pt x="157013" y="1"/>
                </a:lnTo>
                <a:lnTo>
                  <a:pt x="156245" y="768"/>
                </a:lnTo>
                <a:lnTo>
                  <a:pt x="156112" y="1035"/>
                </a:lnTo>
                <a:lnTo>
                  <a:pt x="156112" y="2136"/>
                </a:lnTo>
                <a:lnTo>
                  <a:pt x="154844" y="2136"/>
                </a:lnTo>
                <a:lnTo>
                  <a:pt x="153944" y="3036"/>
                </a:lnTo>
                <a:lnTo>
                  <a:pt x="153076" y="2136"/>
                </a:lnTo>
                <a:lnTo>
                  <a:pt x="151809" y="2136"/>
                </a:lnTo>
                <a:lnTo>
                  <a:pt x="151809" y="1035"/>
                </a:lnTo>
                <a:lnTo>
                  <a:pt x="151675" y="768"/>
                </a:lnTo>
                <a:lnTo>
                  <a:pt x="150908" y="1"/>
                </a:lnTo>
                <a:lnTo>
                  <a:pt x="150741" y="1"/>
                </a:lnTo>
                <a:lnTo>
                  <a:pt x="149807" y="1"/>
                </a:lnTo>
                <a:lnTo>
                  <a:pt x="147973" y="1"/>
                </a:lnTo>
                <a:lnTo>
                  <a:pt x="146872" y="1"/>
                </a:lnTo>
                <a:lnTo>
                  <a:pt x="139133" y="1"/>
                </a:lnTo>
                <a:lnTo>
                  <a:pt x="138966" y="1"/>
                </a:lnTo>
                <a:lnTo>
                  <a:pt x="138166" y="1"/>
                </a:lnTo>
                <a:lnTo>
                  <a:pt x="137999" y="1"/>
                </a:lnTo>
                <a:lnTo>
                  <a:pt x="130260" y="1"/>
                </a:lnTo>
                <a:lnTo>
                  <a:pt x="129126" y="1"/>
                </a:lnTo>
                <a:lnTo>
                  <a:pt x="127325" y="1"/>
                </a:lnTo>
                <a:lnTo>
                  <a:pt x="126357" y="1"/>
                </a:lnTo>
                <a:lnTo>
                  <a:pt x="126191" y="1"/>
                </a:lnTo>
                <a:lnTo>
                  <a:pt x="125423" y="768"/>
                </a:lnTo>
                <a:lnTo>
                  <a:pt x="125323" y="1035"/>
                </a:lnTo>
                <a:lnTo>
                  <a:pt x="125323" y="2136"/>
                </a:lnTo>
                <a:lnTo>
                  <a:pt x="124056" y="2136"/>
                </a:lnTo>
                <a:lnTo>
                  <a:pt x="123155" y="3036"/>
                </a:lnTo>
                <a:lnTo>
                  <a:pt x="122254" y="2136"/>
                </a:lnTo>
                <a:lnTo>
                  <a:pt x="121020" y="2136"/>
                </a:lnTo>
                <a:lnTo>
                  <a:pt x="121020" y="1035"/>
                </a:lnTo>
                <a:lnTo>
                  <a:pt x="120887" y="768"/>
                </a:lnTo>
                <a:lnTo>
                  <a:pt x="120120" y="1"/>
                </a:lnTo>
                <a:lnTo>
                  <a:pt x="119953" y="1"/>
                </a:lnTo>
                <a:lnTo>
                  <a:pt x="119019" y="1"/>
                </a:lnTo>
                <a:lnTo>
                  <a:pt x="117184" y="1"/>
                </a:lnTo>
                <a:lnTo>
                  <a:pt x="116083" y="1"/>
                </a:lnTo>
                <a:lnTo>
                  <a:pt x="108311" y="1"/>
                </a:lnTo>
                <a:lnTo>
                  <a:pt x="108144" y="1"/>
                </a:lnTo>
                <a:lnTo>
                  <a:pt x="107377" y="1"/>
                </a:lnTo>
                <a:lnTo>
                  <a:pt x="107210" y="1"/>
                </a:lnTo>
                <a:lnTo>
                  <a:pt x="99472" y="1"/>
                </a:lnTo>
                <a:lnTo>
                  <a:pt x="98337" y="1"/>
                </a:lnTo>
                <a:lnTo>
                  <a:pt x="96536" y="1"/>
                </a:lnTo>
                <a:lnTo>
                  <a:pt x="95569" y="1"/>
                </a:lnTo>
                <a:lnTo>
                  <a:pt x="95402" y="1"/>
                </a:lnTo>
                <a:lnTo>
                  <a:pt x="94635" y="768"/>
                </a:lnTo>
                <a:lnTo>
                  <a:pt x="94535" y="1035"/>
                </a:lnTo>
                <a:lnTo>
                  <a:pt x="94535" y="2136"/>
                </a:lnTo>
                <a:lnTo>
                  <a:pt x="93267" y="2136"/>
                </a:lnTo>
                <a:lnTo>
                  <a:pt x="92366" y="3036"/>
                </a:lnTo>
                <a:lnTo>
                  <a:pt x="91499" y="2136"/>
                </a:lnTo>
                <a:lnTo>
                  <a:pt x="90232" y="2136"/>
                </a:lnTo>
                <a:lnTo>
                  <a:pt x="90232" y="1035"/>
                </a:lnTo>
                <a:lnTo>
                  <a:pt x="90098" y="768"/>
                </a:lnTo>
                <a:lnTo>
                  <a:pt x="89331" y="1"/>
                </a:lnTo>
                <a:lnTo>
                  <a:pt x="89164" y="1"/>
                </a:lnTo>
                <a:lnTo>
                  <a:pt x="88197" y="1"/>
                </a:lnTo>
                <a:lnTo>
                  <a:pt x="86396" y="1"/>
                </a:lnTo>
                <a:lnTo>
                  <a:pt x="85295" y="1"/>
                </a:lnTo>
                <a:lnTo>
                  <a:pt x="77523" y="1"/>
                </a:lnTo>
                <a:lnTo>
                  <a:pt x="77356" y="1"/>
                </a:lnTo>
                <a:lnTo>
                  <a:pt x="76589" y="1"/>
                </a:lnTo>
                <a:lnTo>
                  <a:pt x="76422" y="1"/>
                </a:lnTo>
                <a:lnTo>
                  <a:pt x="68650" y="1"/>
                </a:lnTo>
                <a:lnTo>
                  <a:pt x="67549" y="1"/>
                </a:lnTo>
                <a:lnTo>
                  <a:pt x="65714" y="1"/>
                </a:lnTo>
                <a:lnTo>
                  <a:pt x="64780" y="1"/>
                </a:lnTo>
                <a:lnTo>
                  <a:pt x="64613" y="1"/>
                </a:lnTo>
                <a:lnTo>
                  <a:pt x="63846" y="768"/>
                </a:lnTo>
                <a:lnTo>
                  <a:pt x="63713" y="1035"/>
                </a:lnTo>
                <a:lnTo>
                  <a:pt x="63713" y="2136"/>
                </a:lnTo>
                <a:lnTo>
                  <a:pt x="62478" y="2136"/>
                </a:lnTo>
                <a:lnTo>
                  <a:pt x="61578" y="3036"/>
                </a:lnTo>
                <a:lnTo>
                  <a:pt x="60677" y="2136"/>
                </a:lnTo>
                <a:lnTo>
                  <a:pt x="59443" y="2136"/>
                </a:lnTo>
                <a:lnTo>
                  <a:pt x="59443" y="1035"/>
                </a:lnTo>
                <a:lnTo>
                  <a:pt x="59310" y="768"/>
                </a:lnTo>
                <a:lnTo>
                  <a:pt x="58542" y="1"/>
                </a:lnTo>
                <a:lnTo>
                  <a:pt x="58376" y="1"/>
                </a:lnTo>
                <a:lnTo>
                  <a:pt x="57408" y="1"/>
                </a:lnTo>
                <a:lnTo>
                  <a:pt x="55607" y="1"/>
                </a:lnTo>
                <a:lnTo>
                  <a:pt x="54506" y="1"/>
                </a:lnTo>
                <a:lnTo>
                  <a:pt x="46734" y="1"/>
                </a:lnTo>
                <a:lnTo>
                  <a:pt x="46567" y="1"/>
                </a:lnTo>
                <a:lnTo>
                  <a:pt x="45767" y="1"/>
                </a:lnTo>
                <a:lnTo>
                  <a:pt x="45600" y="1"/>
                </a:lnTo>
                <a:lnTo>
                  <a:pt x="37861" y="1"/>
                </a:lnTo>
                <a:lnTo>
                  <a:pt x="36760" y="1"/>
                </a:lnTo>
                <a:lnTo>
                  <a:pt x="34925" y="1"/>
                </a:lnTo>
                <a:lnTo>
                  <a:pt x="33991" y="1"/>
                </a:lnTo>
                <a:lnTo>
                  <a:pt x="33825" y="1"/>
                </a:lnTo>
                <a:lnTo>
                  <a:pt x="33057" y="768"/>
                </a:lnTo>
                <a:lnTo>
                  <a:pt x="32924" y="1035"/>
                </a:lnTo>
                <a:lnTo>
                  <a:pt x="32924" y="2136"/>
                </a:lnTo>
                <a:lnTo>
                  <a:pt x="31690" y="2136"/>
                </a:lnTo>
                <a:lnTo>
                  <a:pt x="30789" y="3036"/>
                </a:lnTo>
                <a:lnTo>
                  <a:pt x="29889" y="2136"/>
                </a:lnTo>
                <a:lnTo>
                  <a:pt x="28654" y="2136"/>
                </a:lnTo>
                <a:lnTo>
                  <a:pt x="28654" y="1035"/>
                </a:lnTo>
                <a:lnTo>
                  <a:pt x="28521" y="768"/>
                </a:lnTo>
                <a:lnTo>
                  <a:pt x="27754" y="1"/>
                </a:lnTo>
                <a:lnTo>
                  <a:pt x="27587" y="1"/>
                </a:lnTo>
                <a:lnTo>
                  <a:pt x="26620" y="1"/>
                </a:lnTo>
                <a:lnTo>
                  <a:pt x="24818" y="1"/>
                </a:lnTo>
                <a:lnTo>
                  <a:pt x="23684" y="1"/>
                </a:lnTo>
                <a:lnTo>
                  <a:pt x="23684" y="1"/>
                </a:lnTo>
                <a:lnTo>
                  <a:pt x="15945" y="1"/>
                </a:lnTo>
                <a:lnTo>
                  <a:pt x="15778" y="1"/>
                </a:lnTo>
                <a:lnTo>
                  <a:pt x="14978" y="1"/>
                </a:lnTo>
                <a:lnTo>
                  <a:pt x="14811" y="1"/>
                </a:lnTo>
                <a:lnTo>
                  <a:pt x="7072" y="1"/>
                </a:lnTo>
                <a:lnTo>
                  <a:pt x="5938" y="1"/>
                </a:lnTo>
                <a:lnTo>
                  <a:pt x="4137" y="1"/>
                </a:lnTo>
                <a:lnTo>
                  <a:pt x="3169" y="1"/>
                </a:lnTo>
                <a:lnTo>
                  <a:pt x="3036" y="1"/>
                </a:lnTo>
                <a:lnTo>
                  <a:pt x="2235" y="768"/>
                </a:lnTo>
                <a:lnTo>
                  <a:pt x="2135" y="1035"/>
                </a:lnTo>
                <a:lnTo>
                  <a:pt x="2135" y="2136"/>
                </a:lnTo>
                <a:lnTo>
                  <a:pt x="868" y="2136"/>
                </a:lnTo>
                <a:lnTo>
                  <a:pt x="0" y="3036"/>
                </a:lnTo>
                <a:lnTo>
                  <a:pt x="0" y="3203"/>
                </a:lnTo>
                <a:lnTo>
                  <a:pt x="0" y="4137"/>
                </a:lnTo>
                <a:lnTo>
                  <a:pt x="0" y="5972"/>
                </a:lnTo>
                <a:lnTo>
                  <a:pt x="0" y="7073"/>
                </a:lnTo>
                <a:lnTo>
                  <a:pt x="0" y="14845"/>
                </a:lnTo>
                <a:lnTo>
                  <a:pt x="0" y="14978"/>
                </a:lnTo>
                <a:lnTo>
                  <a:pt x="0" y="15779"/>
                </a:lnTo>
                <a:lnTo>
                  <a:pt x="0" y="15946"/>
                </a:lnTo>
                <a:lnTo>
                  <a:pt x="0" y="23685"/>
                </a:lnTo>
                <a:lnTo>
                  <a:pt x="0" y="24819"/>
                </a:lnTo>
                <a:lnTo>
                  <a:pt x="0" y="26620"/>
                </a:lnTo>
                <a:lnTo>
                  <a:pt x="0" y="27587"/>
                </a:lnTo>
                <a:lnTo>
                  <a:pt x="0" y="27754"/>
                </a:lnTo>
                <a:lnTo>
                  <a:pt x="868" y="28621"/>
                </a:lnTo>
                <a:lnTo>
                  <a:pt x="2135" y="28621"/>
                </a:lnTo>
                <a:lnTo>
                  <a:pt x="2135" y="29722"/>
                </a:lnTo>
                <a:lnTo>
                  <a:pt x="2235" y="30022"/>
                </a:lnTo>
                <a:lnTo>
                  <a:pt x="3036" y="30790"/>
                </a:lnTo>
                <a:lnTo>
                  <a:pt x="2235" y="31557"/>
                </a:lnTo>
                <a:lnTo>
                  <a:pt x="2135" y="31824"/>
                </a:lnTo>
                <a:lnTo>
                  <a:pt x="2135" y="32924"/>
                </a:lnTo>
                <a:lnTo>
                  <a:pt x="868" y="32924"/>
                </a:lnTo>
                <a:lnTo>
                  <a:pt x="0" y="33825"/>
                </a:lnTo>
                <a:lnTo>
                  <a:pt x="0" y="33959"/>
                </a:lnTo>
                <a:lnTo>
                  <a:pt x="0" y="34926"/>
                </a:lnTo>
                <a:lnTo>
                  <a:pt x="0" y="36727"/>
                </a:lnTo>
                <a:lnTo>
                  <a:pt x="0" y="37861"/>
                </a:lnTo>
                <a:lnTo>
                  <a:pt x="0" y="45600"/>
                </a:lnTo>
                <a:lnTo>
                  <a:pt x="0" y="45767"/>
                </a:lnTo>
                <a:lnTo>
                  <a:pt x="0" y="46568"/>
                </a:lnTo>
                <a:lnTo>
                  <a:pt x="0" y="46734"/>
                </a:lnTo>
                <a:lnTo>
                  <a:pt x="0" y="54473"/>
                </a:lnTo>
                <a:lnTo>
                  <a:pt x="0" y="55607"/>
                </a:lnTo>
                <a:lnTo>
                  <a:pt x="0" y="57409"/>
                </a:lnTo>
                <a:lnTo>
                  <a:pt x="0" y="58376"/>
                </a:lnTo>
                <a:lnTo>
                  <a:pt x="0" y="58509"/>
                </a:lnTo>
                <a:lnTo>
                  <a:pt x="868" y="59410"/>
                </a:lnTo>
                <a:lnTo>
                  <a:pt x="2135" y="59410"/>
                </a:lnTo>
                <a:lnTo>
                  <a:pt x="2135" y="60511"/>
                </a:lnTo>
                <a:lnTo>
                  <a:pt x="2235" y="60778"/>
                </a:lnTo>
                <a:lnTo>
                  <a:pt x="3036" y="61545"/>
                </a:lnTo>
                <a:lnTo>
                  <a:pt x="2235" y="62312"/>
                </a:lnTo>
                <a:lnTo>
                  <a:pt x="2135" y="62612"/>
                </a:lnTo>
                <a:lnTo>
                  <a:pt x="2135" y="63713"/>
                </a:lnTo>
                <a:lnTo>
                  <a:pt x="868" y="63713"/>
                </a:lnTo>
                <a:lnTo>
                  <a:pt x="0" y="64580"/>
                </a:lnTo>
                <a:lnTo>
                  <a:pt x="0" y="64747"/>
                </a:lnTo>
                <a:lnTo>
                  <a:pt x="0" y="65715"/>
                </a:lnTo>
                <a:lnTo>
                  <a:pt x="0" y="67516"/>
                </a:lnTo>
                <a:lnTo>
                  <a:pt x="0" y="68650"/>
                </a:lnTo>
                <a:lnTo>
                  <a:pt x="0" y="76389"/>
                </a:lnTo>
                <a:lnTo>
                  <a:pt x="0" y="76556"/>
                </a:lnTo>
                <a:lnTo>
                  <a:pt x="0" y="77356"/>
                </a:lnTo>
                <a:lnTo>
                  <a:pt x="0" y="77490"/>
                </a:lnTo>
                <a:lnTo>
                  <a:pt x="0" y="85262"/>
                </a:lnTo>
                <a:lnTo>
                  <a:pt x="0" y="86363"/>
                </a:lnTo>
                <a:lnTo>
                  <a:pt x="0" y="88197"/>
                </a:lnTo>
                <a:lnTo>
                  <a:pt x="0" y="89131"/>
                </a:lnTo>
                <a:lnTo>
                  <a:pt x="0" y="89298"/>
                </a:lnTo>
                <a:lnTo>
                  <a:pt x="868" y="90199"/>
                </a:lnTo>
                <a:lnTo>
                  <a:pt x="2135" y="90199"/>
                </a:lnTo>
                <a:lnTo>
                  <a:pt x="2135" y="91266"/>
                </a:lnTo>
                <a:lnTo>
                  <a:pt x="2235" y="91566"/>
                </a:lnTo>
                <a:lnTo>
                  <a:pt x="3036" y="92334"/>
                </a:lnTo>
                <a:lnTo>
                  <a:pt x="2235" y="93101"/>
                </a:lnTo>
                <a:lnTo>
                  <a:pt x="2135" y="93368"/>
                </a:lnTo>
                <a:lnTo>
                  <a:pt x="2135" y="94469"/>
                </a:lnTo>
                <a:lnTo>
                  <a:pt x="868" y="94469"/>
                </a:lnTo>
                <a:lnTo>
                  <a:pt x="0" y="95369"/>
                </a:lnTo>
                <a:lnTo>
                  <a:pt x="0" y="95536"/>
                </a:lnTo>
                <a:lnTo>
                  <a:pt x="0" y="96470"/>
                </a:lnTo>
                <a:lnTo>
                  <a:pt x="0" y="98305"/>
                </a:lnTo>
                <a:lnTo>
                  <a:pt x="0" y="99405"/>
                </a:lnTo>
                <a:lnTo>
                  <a:pt x="0" y="107178"/>
                </a:lnTo>
                <a:lnTo>
                  <a:pt x="0" y="107311"/>
                </a:lnTo>
                <a:lnTo>
                  <a:pt x="0" y="108112"/>
                </a:lnTo>
                <a:lnTo>
                  <a:pt x="0" y="108278"/>
                </a:lnTo>
                <a:lnTo>
                  <a:pt x="0" y="116017"/>
                </a:lnTo>
                <a:lnTo>
                  <a:pt x="0" y="117151"/>
                </a:lnTo>
                <a:lnTo>
                  <a:pt x="0" y="118953"/>
                </a:lnTo>
                <a:lnTo>
                  <a:pt x="0" y="119920"/>
                </a:lnTo>
                <a:lnTo>
                  <a:pt x="0" y="120087"/>
                </a:lnTo>
                <a:lnTo>
                  <a:pt x="868" y="120954"/>
                </a:lnTo>
                <a:lnTo>
                  <a:pt x="2135" y="120954"/>
                </a:lnTo>
                <a:lnTo>
                  <a:pt x="2135" y="122055"/>
                </a:lnTo>
                <a:lnTo>
                  <a:pt x="2235" y="122355"/>
                </a:lnTo>
                <a:lnTo>
                  <a:pt x="3036" y="123122"/>
                </a:lnTo>
                <a:lnTo>
                  <a:pt x="3169" y="123122"/>
                </a:lnTo>
                <a:lnTo>
                  <a:pt x="4137" y="123122"/>
                </a:lnTo>
                <a:lnTo>
                  <a:pt x="5938" y="123122"/>
                </a:lnTo>
                <a:lnTo>
                  <a:pt x="7072" y="123122"/>
                </a:lnTo>
                <a:lnTo>
                  <a:pt x="14811" y="123122"/>
                </a:lnTo>
                <a:lnTo>
                  <a:pt x="14978" y="123122"/>
                </a:lnTo>
                <a:lnTo>
                  <a:pt x="15778" y="123122"/>
                </a:lnTo>
                <a:lnTo>
                  <a:pt x="15945" y="123122"/>
                </a:lnTo>
                <a:lnTo>
                  <a:pt x="23684" y="123122"/>
                </a:lnTo>
                <a:lnTo>
                  <a:pt x="23684" y="123122"/>
                </a:lnTo>
                <a:lnTo>
                  <a:pt x="24818" y="123122"/>
                </a:lnTo>
                <a:lnTo>
                  <a:pt x="26620" y="123122"/>
                </a:lnTo>
                <a:lnTo>
                  <a:pt x="27587" y="123122"/>
                </a:lnTo>
                <a:lnTo>
                  <a:pt x="27754" y="123122"/>
                </a:lnTo>
                <a:lnTo>
                  <a:pt x="28521" y="122355"/>
                </a:lnTo>
                <a:lnTo>
                  <a:pt x="28621" y="122055"/>
                </a:lnTo>
                <a:lnTo>
                  <a:pt x="28621" y="120954"/>
                </a:lnTo>
                <a:lnTo>
                  <a:pt x="29889" y="120954"/>
                </a:lnTo>
                <a:lnTo>
                  <a:pt x="30789" y="120087"/>
                </a:lnTo>
                <a:lnTo>
                  <a:pt x="31656" y="120954"/>
                </a:lnTo>
                <a:lnTo>
                  <a:pt x="32924" y="120954"/>
                </a:lnTo>
                <a:lnTo>
                  <a:pt x="32924" y="122055"/>
                </a:lnTo>
                <a:lnTo>
                  <a:pt x="33024" y="122355"/>
                </a:lnTo>
                <a:lnTo>
                  <a:pt x="33825" y="123122"/>
                </a:lnTo>
                <a:lnTo>
                  <a:pt x="33958" y="123122"/>
                </a:lnTo>
                <a:lnTo>
                  <a:pt x="34925" y="123122"/>
                </a:lnTo>
                <a:lnTo>
                  <a:pt x="36727" y="123122"/>
                </a:lnTo>
                <a:lnTo>
                  <a:pt x="37861" y="123122"/>
                </a:lnTo>
                <a:lnTo>
                  <a:pt x="45600" y="123122"/>
                </a:lnTo>
                <a:lnTo>
                  <a:pt x="45767" y="123122"/>
                </a:lnTo>
                <a:lnTo>
                  <a:pt x="46567" y="123122"/>
                </a:lnTo>
                <a:lnTo>
                  <a:pt x="46734" y="123122"/>
                </a:lnTo>
                <a:lnTo>
                  <a:pt x="54473" y="123122"/>
                </a:lnTo>
                <a:lnTo>
                  <a:pt x="55607" y="123122"/>
                </a:lnTo>
                <a:lnTo>
                  <a:pt x="57408" y="123122"/>
                </a:lnTo>
                <a:lnTo>
                  <a:pt x="58376" y="123122"/>
                </a:lnTo>
                <a:lnTo>
                  <a:pt x="58542" y="123122"/>
                </a:lnTo>
                <a:lnTo>
                  <a:pt x="59310" y="122355"/>
                </a:lnTo>
                <a:lnTo>
                  <a:pt x="59410" y="122055"/>
                </a:lnTo>
                <a:lnTo>
                  <a:pt x="59410" y="120954"/>
                </a:lnTo>
                <a:lnTo>
                  <a:pt x="60677" y="120954"/>
                </a:lnTo>
                <a:lnTo>
                  <a:pt x="61578" y="120087"/>
                </a:lnTo>
                <a:lnTo>
                  <a:pt x="62445" y="120954"/>
                </a:lnTo>
                <a:lnTo>
                  <a:pt x="63713" y="120954"/>
                </a:lnTo>
                <a:lnTo>
                  <a:pt x="63713" y="122055"/>
                </a:lnTo>
                <a:lnTo>
                  <a:pt x="63813" y="122355"/>
                </a:lnTo>
                <a:lnTo>
                  <a:pt x="64613" y="123122"/>
                </a:lnTo>
                <a:lnTo>
                  <a:pt x="64747" y="123122"/>
                </a:lnTo>
                <a:lnTo>
                  <a:pt x="65714" y="123122"/>
                </a:lnTo>
                <a:lnTo>
                  <a:pt x="67515" y="123122"/>
                </a:lnTo>
                <a:lnTo>
                  <a:pt x="68650" y="123122"/>
                </a:lnTo>
                <a:lnTo>
                  <a:pt x="76388" y="123122"/>
                </a:lnTo>
                <a:lnTo>
                  <a:pt x="76555" y="123122"/>
                </a:lnTo>
                <a:lnTo>
                  <a:pt x="77356" y="123122"/>
                </a:lnTo>
                <a:lnTo>
                  <a:pt x="77523" y="123122"/>
                </a:lnTo>
                <a:lnTo>
                  <a:pt x="85261" y="123122"/>
                </a:lnTo>
                <a:lnTo>
                  <a:pt x="86362" y="123122"/>
                </a:lnTo>
                <a:lnTo>
                  <a:pt x="88197" y="123122"/>
                </a:lnTo>
                <a:lnTo>
                  <a:pt x="89131" y="123122"/>
                </a:lnTo>
                <a:lnTo>
                  <a:pt x="89298" y="123122"/>
                </a:lnTo>
                <a:lnTo>
                  <a:pt x="90065" y="122355"/>
                </a:lnTo>
                <a:lnTo>
                  <a:pt x="90198" y="122055"/>
                </a:lnTo>
                <a:lnTo>
                  <a:pt x="90198" y="120954"/>
                </a:lnTo>
                <a:lnTo>
                  <a:pt x="91466" y="120954"/>
                </a:lnTo>
                <a:lnTo>
                  <a:pt x="92333" y="120087"/>
                </a:lnTo>
                <a:lnTo>
                  <a:pt x="93234" y="120954"/>
                </a:lnTo>
                <a:lnTo>
                  <a:pt x="94501" y="120954"/>
                </a:lnTo>
                <a:lnTo>
                  <a:pt x="94501" y="122055"/>
                </a:lnTo>
                <a:lnTo>
                  <a:pt x="94601" y="122355"/>
                </a:lnTo>
                <a:lnTo>
                  <a:pt x="95369" y="123122"/>
                </a:lnTo>
                <a:lnTo>
                  <a:pt x="95535" y="123122"/>
                </a:lnTo>
                <a:lnTo>
                  <a:pt x="96503" y="123122"/>
                </a:lnTo>
                <a:lnTo>
                  <a:pt x="98304" y="123122"/>
                </a:lnTo>
                <a:lnTo>
                  <a:pt x="99438" y="123122"/>
                </a:lnTo>
                <a:lnTo>
                  <a:pt x="107177" y="123122"/>
                </a:lnTo>
                <a:lnTo>
                  <a:pt x="107344" y="123122"/>
                </a:lnTo>
                <a:lnTo>
                  <a:pt x="108111" y="123122"/>
                </a:lnTo>
                <a:lnTo>
                  <a:pt x="108278" y="123122"/>
                </a:lnTo>
                <a:lnTo>
                  <a:pt x="116050" y="123122"/>
                </a:lnTo>
                <a:lnTo>
                  <a:pt x="117151" y="123122"/>
                </a:lnTo>
                <a:lnTo>
                  <a:pt x="118985" y="123122"/>
                </a:lnTo>
                <a:lnTo>
                  <a:pt x="119919" y="123122"/>
                </a:lnTo>
                <a:lnTo>
                  <a:pt x="120086" y="123122"/>
                </a:lnTo>
                <a:lnTo>
                  <a:pt x="120853" y="122355"/>
                </a:lnTo>
                <a:lnTo>
                  <a:pt x="120987" y="122055"/>
                </a:lnTo>
                <a:lnTo>
                  <a:pt x="120987" y="120954"/>
                </a:lnTo>
                <a:lnTo>
                  <a:pt x="122221" y="120954"/>
                </a:lnTo>
                <a:lnTo>
                  <a:pt x="123122" y="120087"/>
                </a:lnTo>
                <a:lnTo>
                  <a:pt x="124022" y="120954"/>
                </a:lnTo>
                <a:lnTo>
                  <a:pt x="125257" y="120954"/>
                </a:lnTo>
                <a:lnTo>
                  <a:pt x="125257" y="122055"/>
                </a:lnTo>
                <a:lnTo>
                  <a:pt x="125390" y="122355"/>
                </a:lnTo>
                <a:lnTo>
                  <a:pt x="126157" y="123122"/>
                </a:lnTo>
                <a:lnTo>
                  <a:pt x="126324" y="123122"/>
                </a:lnTo>
                <a:lnTo>
                  <a:pt x="127291" y="123122"/>
                </a:lnTo>
                <a:lnTo>
                  <a:pt x="129093" y="123122"/>
                </a:lnTo>
                <a:lnTo>
                  <a:pt x="130193" y="123122"/>
                </a:lnTo>
                <a:lnTo>
                  <a:pt x="137966" y="123122"/>
                </a:lnTo>
                <a:lnTo>
                  <a:pt x="138132" y="123122"/>
                </a:lnTo>
                <a:lnTo>
                  <a:pt x="138900" y="123122"/>
                </a:lnTo>
                <a:lnTo>
                  <a:pt x="139066" y="123122"/>
                </a:lnTo>
                <a:lnTo>
                  <a:pt x="146839" y="123122"/>
                </a:lnTo>
                <a:lnTo>
                  <a:pt x="147939" y="123122"/>
                </a:lnTo>
                <a:lnTo>
                  <a:pt x="149741" y="123122"/>
                </a:lnTo>
                <a:lnTo>
                  <a:pt x="150708" y="123122"/>
                </a:lnTo>
                <a:lnTo>
                  <a:pt x="150875" y="123122"/>
                </a:lnTo>
                <a:lnTo>
                  <a:pt x="151642" y="122355"/>
                </a:lnTo>
                <a:lnTo>
                  <a:pt x="151776" y="122055"/>
                </a:lnTo>
                <a:lnTo>
                  <a:pt x="151776" y="120954"/>
                </a:lnTo>
                <a:lnTo>
                  <a:pt x="153010" y="120954"/>
                </a:lnTo>
                <a:lnTo>
                  <a:pt x="153910" y="120087"/>
                </a:lnTo>
                <a:lnTo>
                  <a:pt x="154778" y="120954"/>
                </a:lnTo>
                <a:lnTo>
                  <a:pt x="156112" y="120954"/>
                </a:lnTo>
                <a:lnTo>
                  <a:pt x="156112" y="122055"/>
                </a:lnTo>
                <a:lnTo>
                  <a:pt x="156212" y="122355"/>
                </a:lnTo>
                <a:lnTo>
                  <a:pt x="156979" y="123122"/>
                </a:lnTo>
                <a:lnTo>
                  <a:pt x="157146" y="123122"/>
                </a:lnTo>
                <a:lnTo>
                  <a:pt x="158113" y="123122"/>
                </a:lnTo>
                <a:lnTo>
                  <a:pt x="159915" y="123122"/>
                </a:lnTo>
                <a:lnTo>
                  <a:pt x="161049" y="123122"/>
                </a:lnTo>
                <a:lnTo>
                  <a:pt x="168788" y="123122"/>
                </a:lnTo>
                <a:lnTo>
                  <a:pt x="168954" y="123122"/>
                </a:lnTo>
                <a:lnTo>
                  <a:pt x="169722" y="123122"/>
                </a:lnTo>
                <a:lnTo>
                  <a:pt x="169888" y="123122"/>
                </a:lnTo>
                <a:lnTo>
                  <a:pt x="177661" y="123122"/>
                </a:lnTo>
                <a:lnTo>
                  <a:pt x="178761" y="123122"/>
                </a:lnTo>
                <a:lnTo>
                  <a:pt x="180596" y="123122"/>
                </a:lnTo>
                <a:lnTo>
                  <a:pt x="181530" y="123122"/>
                </a:lnTo>
                <a:lnTo>
                  <a:pt x="181697" y="123122"/>
                </a:lnTo>
                <a:lnTo>
                  <a:pt x="182464" y="122355"/>
                </a:lnTo>
                <a:lnTo>
                  <a:pt x="182598" y="122055"/>
                </a:lnTo>
                <a:lnTo>
                  <a:pt x="182598" y="120954"/>
                </a:lnTo>
                <a:lnTo>
                  <a:pt x="183832" y="120954"/>
                </a:lnTo>
                <a:lnTo>
                  <a:pt x="184732" y="120087"/>
                </a:lnTo>
                <a:lnTo>
                  <a:pt x="185633" y="120954"/>
                </a:lnTo>
                <a:lnTo>
                  <a:pt x="186867" y="120954"/>
                </a:lnTo>
                <a:lnTo>
                  <a:pt x="186867" y="122055"/>
                </a:lnTo>
                <a:lnTo>
                  <a:pt x="187001" y="122355"/>
                </a:lnTo>
                <a:lnTo>
                  <a:pt x="187768" y="123122"/>
                </a:lnTo>
                <a:lnTo>
                  <a:pt x="187935" y="123122"/>
                </a:lnTo>
                <a:lnTo>
                  <a:pt x="188869" y="123122"/>
                </a:lnTo>
                <a:lnTo>
                  <a:pt x="190703" y="123122"/>
                </a:lnTo>
                <a:lnTo>
                  <a:pt x="191804" y="123122"/>
                </a:lnTo>
                <a:lnTo>
                  <a:pt x="199576" y="123122"/>
                </a:lnTo>
                <a:lnTo>
                  <a:pt x="199743" y="123122"/>
                </a:lnTo>
                <a:lnTo>
                  <a:pt x="200510" y="123122"/>
                </a:lnTo>
                <a:lnTo>
                  <a:pt x="200677" y="123122"/>
                </a:lnTo>
                <a:lnTo>
                  <a:pt x="208449" y="123122"/>
                </a:lnTo>
                <a:lnTo>
                  <a:pt x="209550" y="123122"/>
                </a:lnTo>
                <a:lnTo>
                  <a:pt x="211351" y="123122"/>
                </a:lnTo>
                <a:lnTo>
                  <a:pt x="212319" y="123122"/>
                </a:lnTo>
                <a:lnTo>
                  <a:pt x="212486" y="123122"/>
                </a:lnTo>
                <a:lnTo>
                  <a:pt x="213253" y="122355"/>
                </a:lnTo>
                <a:lnTo>
                  <a:pt x="213386" y="122055"/>
                </a:lnTo>
                <a:lnTo>
                  <a:pt x="213386" y="120954"/>
                </a:lnTo>
                <a:lnTo>
                  <a:pt x="214620" y="120954"/>
                </a:lnTo>
                <a:lnTo>
                  <a:pt x="215521" y="120087"/>
                </a:lnTo>
                <a:lnTo>
                  <a:pt x="216388" y="120954"/>
                </a:lnTo>
                <a:lnTo>
                  <a:pt x="217656" y="120954"/>
                </a:lnTo>
                <a:lnTo>
                  <a:pt x="217656" y="122055"/>
                </a:lnTo>
                <a:lnTo>
                  <a:pt x="217789" y="122355"/>
                </a:lnTo>
                <a:lnTo>
                  <a:pt x="218557" y="123122"/>
                </a:lnTo>
                <a:lnTo>
                  <a:pt x="218723" y="123122"/>
                </a:lnTo>
                <a:lnTo>
                  <a:pt x="219657" y="123122"/>
                </a:lnTo>
                <a:lnTo>
                  <a:pt x="221492" y="123122"/>
                </a:lnTo>
                <a:lnTo>
                  <a:pt x="222593" y="123122"/>
                </a:lnTo>
                <a:lnTo>
                  <a:pt x="222593" y="123122"/>
                </a:lnTo>
                <a:lnTo>
                  <a:pt x="230365" y="123122"/>
                </a:lnTo>
                <a:lnTo>
                  <a:pt x="230498" y="123122"/>
                </a:lnTo>
                <a:lnTo>
                  <a:pt x="231299" y="123122"/>
                </a:lnTo>
                <a:lnTo>
                  <a:pt x="231466" y="123122"/>
                </a:lnTo>
                <a:lnTo>
                  <a:pt x="239205" y="123122"/>
                </a:lnTo>
                <a:lnTo>
                  <a:pt x="240339" y="123122"/>
                </a:lnTo>
                <a:lnTo>
                  <a:pt x="242140" y="123122"/>
                </a:lnTo>
                <a:lnTo>
                  <a:pt x="243107" y="123122"/>
                </a:lnTo>
                <a:lnTo>
                  <a:pt x="243274" y="123122"/>
                </a:lnTo>
                <a:lnTo>
                  <a:pt x="244041" y="122355"/>
                </a:lnTo>
                <a:lnTo>
                  <a:pt x="244142" y="122055"/>
                </a:lnTo>
                <a:lnTo>
                  <a:pt x="244142" y="120954"/>
                </a:lnTo>
                <a:lnTo>
                  <a:pt x="245409" y="120954"/>
                </a:lnTo>
                <a:lnTo>
                  <a:pt x="246310" y="120087"/>
                </a:lnTo>
                <a:lnTo>
                  <a:pt x="246310" y="119920"/>
                </a:lnTo>
                <a:lnTo>
                  <a:pt x="246310" y="118953"/>
                </a:lnTo>
                <a:lnTo>
                  <a:pt x="246310" y="117151"/>
                </a:lnTo>
                <a:lnTo>
                  <a:pt x="246310" y="116017"/>
                </a:lnTo>
                <a:lnTo>
                  <a:pt x="246310" y="108278"/>
                </a:lnTo>
                <a:lnTo>
                  <a:pt x="246310" y="108112"/>
                </a:lnTo>
                <a:lnTo>
                  <a:pt x="246310" y="107311"/>
                </a:lnTo>
                <a:lnTo>
                  <a:pt x="246310" y="107178"/>
                </a:lnTo>
                <a:lnTo>
                  <a:pt x="246310" y="99405"/>
                </a:lnTo>
                <a:lnTo>
                  <a:pt x="246310" y="98305"/>
                </a:lnTo>
                <a:lnTo>
                  <a:pt x="246310" y="96470"/>
                </a:lnTo>
                <a:lnTo>
                  <a:pt x="246310" y="95536"/>
                </a:lnTo>
                <a:lnTo>
                  <a:pt x="246310" y="95369"/>
                </a:lnTo>
                <a:lnTo>
                  <a:pt x="245409" y="94469"/>
                </a:lnTo>
                <a:lnTo>
                  <a:pt x="244142" y="94469"/>
                </a:lnTo>
                <a:lnTo>
                  <a:pt x="244142" y="93368"/>
                </a:lnTo>
                <a:lnTo>
                  <a:pt x="244041" y="93101"/>
                </a:lnTo>
                <a:lnTo>
                  <a:pt x="243274" y="92334"/>
                </a:lnTo>
                <a:lnTo>
                  <a:pt x="244041" y="91566"/>
                </a:lnTo>
                <a:lnTo>
                  <a:pt x="244142" y="91266"/>
                </a:lnTo>
                <a:lnTo>
                  <a:pt x="244142" y="90199"/>
                </a:lnTo>
                <a:lnTo>
                  <a:pt x="245409" y="90199"/>
                </a:lnTo>
                <a:lnTo>
                  <a:pt x="246310" y="89298"/>
                </a:lnTo>
                <a:lnTo>
                  <a:pt x="246310" y="89131"/>
                </a:lnTo>
                <a:lnTo>
                  <a:pt x="246310" y="88197"/>
                </a:lnTo>
                <a:lnTo>
                  <a:pt x="246310" y="86363"/>
                </a:lnTo>
                <a:lnTo>
                  <a:pt x="246310" y="85262"/>
                </a:lnTo>
                <a:lnTo>
                  <a:pt x="246310" y="77490"/>
                </a:lnTo>
                <a:lnTo>
                  <a:pt x="246310" y="77323"/>
                </a:lnTo>
                <a:lnTo>
                  <a:pt x="246310" y="76556"/>
                </a:lnTo>
                <a:lnTo>
                  <a:pt x="246310" y="76389"/>
                </a:lnTo>
                <a:lnTo>
                  <a:pt x="246310" y="68617"/>
                </a:lnTo>
                <a:lnTo>
                  <a:pt x="246310" y="67516"/>
                </a:lnTo>
                <a:lnTo>
                  <a:pt x="246310" y="65715"/>
                </a:lnTo>
                <a:lnTo>
                  <a:pt x="246310" y="64747"/>
                </a:lnTo>
                <a:lnTo>
                  <a:pt x="246310" y="64580"/>
                </a:lnTo>
                <a:lnTo>
                  <a:pt x="245409" y="63713"/>
                </a:lnTo>
                <a:lnTo>
                  <a:pt x="244142" y="63713"/>
                </a:lnTo>
                <a:lnTo>
                  <a:pt x="244142" y="62612"/>
                </a:lnTo>
                <a:lnTo>
                  <a:pt x="244041" y="62312"/>
                </a:lnTo>
                <a:lnTo>
                  <a:pt x="243274" y="61545"/>
                </a:lnTo>
                <a:lnTo>
                  <a:pt x="244041" y="60778"/>
                </a:lnTo>
                <a:lnTo>
                  <a:pt x="244142" y="60511"/>
                </a:lnTo>
                <a:lnTo>
                  <a:pt x="244142" y="59410"/>
                </a:lnTo>
                <a:lnTo>
                  <a:pt x="245409" y="59410"/>
                </a:lnTo>
                <a:lnTo>
                  <a:pt x="246310" y="58509"/>
                </a:lnTo>
                <a:lnTo>
                  <a:pt x="246310" y="58376"/>
                </a:lnTo>
                <a:lnTo>
                  <a:pt x="246310" y="57409"/>
                </a:lnTo>
                <a:lnTo>
                  <a:pt x="246310" y="55607"/>
                </a:lnTo>
                <a:lnTo>
                  <a:pt x="246310" y="54473"/>
                </a:lnTo>
                <a:lnTo>
                  <a:pt x="246310" y="46734"/>
                </a:lnTo>
                <a:lnTo>
                  <a:pt x="246310" y="46568"/>
                </a:lnTo>
                <a:lnTo>
                  <a:pt x="246310" y="45800"/>
                </a:lnTo>
                <a:lnTo>
                  <a:pt x="246310" y="45634"/>
                </a:lnTo>
                <a:lnTo>
                  <a:pt x="246310" y="37861"/>
                </a:lnTo>
                <a:lnTo>
                  <a:pt x="246310" y="36761"/>
                </a:lnTo>
                <a:lnTo>
                  <a:pt x="246310" y="34926"/>
                </a:lnTo>
                <a:lnTo>
                  <a:pt x="246310" y="33992"/>
                </a:lnTo>
                <a:lnTo>
                  <a:pt x="246310" y="33825"/>
                </a:lnTo>
                <a:lnTo>
                  <a:pt x="245409" y="32924"/>
                </a:lnTo>
                <a:lnTo>
                  <a:pt x="244142" y="32924"/>
                </a:lnTo>
                <a:lnTo>
                  <a:pt x="244142" y="31824"/>
                </a:lnTo>
                <a:lnTo>
                  <a:pt x="244041" y="31557"/>
                </a:lnTo>
                <a:lnTo>
                  <a:pt x="243274" y="30790"/>
                </a:lnTo>
                <a:lnTo>
                  <a:pt x="244041" y="30022"/>
                </a:lnTo>
                <a:lnTo>
                  <a:pt x="244142" y="29722"/>
                </a:lnTo>
                <a:lnTo>
                  <a:pt x="244142" y="28655"/>
                </a:lnTo>
                <a:lnTo>
                  <a:pt x="245409" y="28655"/>
                </a:lnTo>
                <a:lnTo>
                  <a:pt x="246310" y="27754"/>
                </a:lnTo>
                <a:lnTo>
                  <a:pt x="246310" y="27587"/>
                </a:lnTo>
                <a:lnTo>
                  <a:pt x="246310" y="26620"/>
                </a:lnTo>
                <a:lnTo>
                  <a:pt x="246310" y="24819"/>
                </a:lnTo>
                <a:lnTo>
                  <a:pt x="246310" y="23718"/>
                </a:lnTo>
                <a:lnTo>
                  <a:pt x="246310" y="15946"/>
                </a:lnTo>
                <a:lnTo>
                  <a:pt x="246310" y="15779"/>
                </a:lnTo>
                <a:lnTo>
                  <a:pt x="246310" y="15012"/>
                </a:lnTo>
                <a:lnTo>
                  <a:pt x="246310" y="14845"/>
                </a:lnTo>
                <a:lnTo>
                  <a:pt x="246310" y="7073"/>
                </a:lnTo>
                <a:lnTo>
                  <a:pt x="246310" y="5972"/>
                </a:lnTo>
                <a:lnTo>
                  <a:pt x="246310" y="4137"/>
                </a:lnTo>
                <a:lnTo>
                  <a:pt x="246310" y="3203"/>
                </a:lnTo>
                <a:lnTo>
                  <a:pt x="246310" y="3036"/>
                </a:lnTo>
                <a:close/>
                <a:moveTo>
                  <a:pt x="242574" y="401"/>
                </a:moveTo>
                <a:lnTo>
                  <a:pt x="243374" y="1202"/>
                </a:lnTo>
                <a:lnTo>
                  <a:pt x="243374" y="2503"/>
                </a:lnTo>
                <a:lnTo>
                  <a:pt x="242107" y="3804"/>
                </a:lnTo>
                <a:lnTo>
                  <a:pt x="242107" y="1735"/>
                </a:lnTo>
                <a:lnTo>
                  <a:pt x="240739" y="401"/>
                </a:lnTo>
                <a:lnTo>
                  <a:pt x="242574" y="401"/>
                </a:lnTo>
                <a:close/>
                <a:moveTo>
                  <a:pt x="239338" y="6439"/>
                </a:moveTo>
                <a:lnTo>
                  <a:pt x="234635" y="6439"/>
                </a:lnTo>
                <a:lnTo>
                  <a:pt x="231332" y="3103"/>
                </a:lnTo>
                <a:lnTo>
                  <a:pt x="231332" y="935"/>
                </a:lnTo>
                <a:lnTo>
                  <a:pt x="235269" y="4904"/>
                </a:lnTo>
                <a:lnTo>
                  <a:pt x="240873" y="4904"/>
                </a:lnTo>
                <a:close/>
                <a:moveTo>
                  <a:pt x="239338" y="37228"/>
                </a:moveTo>
                <a:lnTo>
                  <a:pt x="234635" y="37228"/>
                </a:lnTo>
                <a:lnTo>
                  <a:pt x="231332" y="33892"/>
                </a:lnTo>
                <a:lnTo>
                  <a:pt x="231332" y="31757"/>
                </a:lnTo>
                <a:lnTo>
                  <a:pt x="235269" y="35693"/>
                </a:lnTo>
                <a:lnTo>
                  <a:pt x="240873" y="35693"/>
                </a:lnTo>
                <a:close/>
                <a:moveTo>
                  <a:pt x="239205" y="42932"/>
                </a:moveTo>
                <a:lnTo>
                  <a:pt x="242073" y="45800"/>
                </a:lnTo>
                <a:lnTo>
                  <a:pt x="239705" y="45800"/>
                </a:lnTo>
                <a:lnTo>
                  <a:pt x="237437" y="43499"/>
                </a:lnTo>
                <a:lnTo>
                  <a:pt x="237437" y="40230"/>
                </a:lnTo>
                <a:lnTo>
                  <a:pt x="239105" y="38562"/>
                </a:lnTo>
                <a:lnTo>
                  <a:pt x="239105" y="42631"/>
                </a:lnTo>
                <a:close/>
                <a:moveTo>
                  <a:pt x="239338" y="68016"/>
                </a:moveTo>
                <a:lnTo>
                  <a:pt x="234635" y="68016"/>
                </a:lnTo>
                <a:lnTo>
                  <a:pt x="231332" y="64714"/>
                </a:lnTo>
                <a:lnTo>
                  <a:pt x="231332" y="62546"/>
                </a:lnTo>
                <a:lnTo>
                  <a:pt x="235269" y="66482"/>
                </a:lnTo>
                <a:lnTo>
                  <a:pt x="240873" y="66482"/>
                </a:lnTo>
                <a:close/>
                <a:moveTo>
                  <a:pt x="239338" y="98805"/>
                </a:moveTo>
                <a:lnTo>
                  <a:pt x="234635" y="98805"/>
                </a:lnTo>
                <a:lnTo>
                  <a:pt x="231332" y="95503"/>
                </a:lnTo>
                <a:lnTo>
                  <a:pt x="231332" y="93334"/>
                </a:lnTo>
                <a:lnTo>
                  <a:pt x="235269" y="97271"/>
                </a:lnTo>
                <a:lnTo>
                  <a:pt x="240873" y="97271"/>
                </a:lnTo>
                <a:close/>
                <a:moveTo>
                  <a:pt x="239205" y="104509"/>
                </a:moveTo>
                <a:lnTo>
                  <a:pt x="242073" y="107378"/>
                </a:lnTo>
                <a:lnTo>
                  <a:pt x="239705" y="107378"/>
                </a:lnTo>
                <a:lnTo>
                  <a:pt x="237437" y="105076"/>
                </a:lnTo>
                <a:lnTo>
                  <a:pt x="237437" y="101840"/>
                </a:lnTo>
                <a:lnTo>
                  <a:pt x="239105" y="100139"/>
                </a:lnTo>
                <a:lnTo>
                  <a:pt x="239105" y="104209"/>
                </a:lnTo>
                <a:close/>
                <a:moveTo>
                  <a:pt x="239105" y="115384"/>
                </a:moveTo>
                <a:lnTo>
                  <a:pt x="237437" y="113716"/>
                </a:lnTo>
                <a:lnTo>
                  <a:pt x="237437" y="110447"/>
                </a:lnTo>
                <a:lnTo>
                  <a:pt x="239705" y="108145"/>
                </a:lnTo>
                <a:lnTo>
                  <a:pt x="242073" y="108145"/>
                </a:lnTo>
                <a:lnTo>
                  <a:pt x="239105" y="111147"/>
                </a:lnTo>
                <a:lnTo>
                  <a:pt x="239105" y="115384"/>
                </a:lnTo>
                <a:close/>
                <a:moveTo>
                  <a:pt x="220425" y="117685"/>
                </a:moveTo>
                <a:lnTo>
                  <a:pt x="220425" y="112114"/>
                </a:lnTo>
                <a:lnTo>
                  <a:pt x="216488" y="108178"/>
                </a:lnTo>
                <a:lnTo>
                  <a:pt x="218657" y="108178"/>
                </a:lnTo>
                <a:lnTo>
                  <a:pt x="221959" y="111481"/>
                </a:lnTo>
                <a:lnTo>
                  <a:pt x="221959" y="116151"/>
                </a:lnTo>
                <a:close/>
                <a:moveTo>
                  <a:pt x="210618" y="117685"/>
                </a:moveTo>
                <a:lnTo>
                  <a:pt x="209083" y="116184"/>
                </a:lnTo>
                <a:lnTo>
                  <a:pt x="209083" y="111481"/>
                </a:lnTo>
                <a:lnTo>
                  <a:pt x="212419" y="108178"/>
                </a:lnTo>
                <a:lnTo>
                  <a:pt x="214587" y="108178"/>
                </a:lnTo>
                <a:lnTo>
                  <a:pt x="210618" y="112114"/>
                </a:lnTo>
                <a:lnTo>
                  <a:pt x="210618" y="117685"/>
                </a:lnTo>
                <a:close/>
                <a:moveTo>
                  <a:pt x="189636" y="117685"/>
                </a:moveTo>
                <a:lnTo>
                  <a:pt x="189636" y="112114"/>
                </a:lnTo>
                <a:lnTo>
                  <a:pt x="185700" y="108178"/>
                </a:lnTo>
                <a:lnTo>
                  <a:pt x="187868" y="108178"/>
                </a:lnTo>
                <a:lnTo>
                  <a:pt x="191170" y="111481"/>
                </a:lnTo>
                <a:lnTo>
                  <a:pt x="191170" y="116151"/>
                </a:lnTo>
                <a:close/>
                <a:moveTo>
                  <a:pt x="179829" y="117685"/>
                </a:moveTo>
                <a:lnTo>
                  <a:pt x="178294" y="116184"/>
                </a:lnTo>
                <a:lnTo>
                  <a:pt x="178294" y="111481"/>
                </a:lnTo>
                <a:lnTo>
                  <a:pt x="181630" y="108178"/>
                </a:lnTo>
                <a:lnTo>
                  <a:pt x="183798" y="108178"/>
                </a:lnTo>
                <a:lnTo>
                  <a:pt x="179829" y="112114"/>
                </a:lnTo>
                <a:lnTo>
                  <a:pt x="179829" y="117685"/>
                </a:lnTo>
                <a:close/>
                <a:moveTo>
                  <a:pt x="158847" y="117685"/>
                </a:moveTo>
                <a:lnTo>
                  <a:pt x="158847" y="112114"/>
                </a:lnTo>
                <a:lnTo>
                  <a:pt x="154911" y="108178"/>
                </a:lnTo>
                <a:lnTo>
                  <a:pt x="157079" y="108178"/>
                </a:lnTo>
                <a:lnTo>
                  <a:pt x="160382" y="111481"/>
                </a:lnTo>
                <a:lnTo>
                  <a:pt x="160382" y="116151"/>
                </a:lnTo>
                <a:close/>
                <a:moveTo>
                  <a:pt x="149040" y="117685"/>
                </a:moveTo>
                <a:lnTo>
                  <a:pt x="147506" y="116184"/>
                </a:lnTo>
                <a:lnTo>
                  <a:pt x="147506" y="111481"/>
                </a:lnTo>
                <a:lnTo>
                  <a:pt x="150842" y="108178"/>
                </a:lnTo>
                <a:lnTo>
                  <a:pt x="152976" y="108178"/>
                </a:lnTo>
                <a:lnTo>
                  <a:pt x="149040" y="112114"/>
                </a:lnTo>
                <a:lnTo>
                  <a:pt x="149040" y="117685"/>
                </a:lnTo>
                <a:close/>
                <a:moveTo>
                  <a:pt x="128059" y="117685"/>
                </a:moveTo>
                <a:lnTo>
                  <a:pt x="128059" y="112114"/>
                </a:lnTo>
                <a:lnTo>
                  <a:pt x="124122" y="108178"/>
                </a:lnTo>
                <a:lnTo>
                  <a:pt x="126291" y="108178"/>
                </a:lnTo>
                <a:lnTo>
                  <a:pt x="129593" y="111481"/>
                </a:lnTo>
                <a:lnTo>
                  <a:pt x="129593" y="116151"/>
                </a:lnTo>
                <a:close/>
                <a:moveTo>
                  <a:pt x="118252" y="117685"/>
                </a:moveTo>
                <a:lnTo>
                  <a:pt x="116717" y="116184"/>
                </a:lnTo>
                <a:lnTo>
                  <a:pt x="116717" y="111481"/>
                </a:lnTo>
                <a:lnTo>
                  <a:pt x="120053" y="108178"/>
                </a:lnTo>
                <a:lnTo>
                  <a:pt x="122188" y="108178"/>
                </a:lnTo>
                <a:lnTo>
                  <a:pt x="118252" y="112114"/>
                </a:lnTo>
                <a:close/>
                <a:moveTo>
                  <a:pt x="97270" y="117685"/>
                </a:moveTo>
                <a:lnTo>
                  <a:pt x="97270" y="112114"/>
                </a:lnTo>
                <a:lnTo>
                  <a:pt x="93334" y="108178"/>
                </a:lnTo>
                <a:lnTo>
                  <a:pt x="95469" y="108178"/>
                </a:lnTo>
                <a:lnTo>
                  <a:pt x="98804" y="111481"/>
                </a:lnTo>
                <a:lnTo>
                  <a:pt x="98804" y="116151"/>
                </a:lnTo>
                <a:close/>
                <a:moveTo>
                  <a:pt x="87463" y="117685"/>
                </a:moveTo>
                <a:lnTo>
                  <a:pt x="85929" y="116184"/>
                </a:lnTo>
                <a:lnTo>
                  <a:pt x="85929" y="111481"/>
                </a:lnTo>
                <a:lnTo>
                  <a:pt x="89231" y="108178"/>
                </a:lnTo>
                <a:lnTo>
                  <a:pt x="91399" y="108178"/>
                </a:lnTo>
                <a:lnTo>
                  <a:pt x="87463" y="112114"/>
                </a:lnTo>
                <a:close/>
                <a:moveTo>
                  <a:pt x="66481" y="117685"/>
                </a:moveTo>
                <a:lnTo>
                  <a:pt x="66481" y="112114"/>
                </a:lnTo>
                <a:lnTo>
                  <a:pt x="62545" y="108178"/>
                </a:lnTo>
                <a:lnTo>
                  <a:pt x="64680" y="108178"/>
                </a:lnTo>
                <a:lnTo>
                  <a:pt x="68016" y="111481"/>
                </a:lnTo>
                <a:lnTo>
                  <a:pt x="68016" y="116151"/>
                </a:lnTo>
                <a:close/>
                <a:moveTo>
                  <a:pt x="56674" y="117685"/>
                </a:moveTo>
                <a:lnTo>
                  <a:pt x="55140" y="116184"/>
                </a:lnTo>
                <a:lnTo>
                  <a:pt x="55140" y="111481"/>
                </a:lnTo>
                <a:lnTo>
                  <a:pt x="58442" y="108178"/>
                </a:lnTo>
                <a:lnTo>
                  <a:pt x="60610" y="108178"/>
                </a:lnTo>
                <a:lnTo>
                  <a:pt x="56674" y="112114"/>
                </a:lnTo>
                <a:close/>
                <a:moveTo>
                  <a:pt x="35693" y="117685"/>
                </a:moveTo>
                <a:lnTo>
                  <a:pt x="35693" y="112114"/>
                </a:lnTo>
                <a:lnTo>
                  <a:pt x="31723" y="108178"/>
                </a:lnTo>
                <a:lnTo>
                  <a:pt x="33891" y="108178"/>
                </a:lnTo>
                <a:lnTo>
                  <a:pt x="37227" y="111481"/>
                </a:lnTo>
                <a:lnTo>
                  <a:pt x="37227" y="116151"/>
                </a:lnTo>
                <a:close/>
                <a:moveTo>
                  <a:pt x="25886" y="117685"/>
                </a:moveTo>
                <a:lnTo>
                  <a:pt x="24351" y="116184"/>
                </a:lnTo>
                <a:lnTo>
                  <a:pt x="24351" y="111481"/>
                </a:lnTo>
                <a:lnTo>
                  <a:pt x="27654" y="108178"/>
                </a:lnTo>
                <a:lnTo>
                  <a:pt x="29822" y="108178"/>
                </a:lnTo>
                <a:lnTo>
                  <a:pt x="25886" y="112114"/>
                </a:lnTo>
                <a:lnTo>
                  <a:pt x="25886" y="117685"/>
                </a:lnTo>
                <a:close/>
                <a:moveTo>
                  <a:pt x="6972" y="85929"/>
                </a:moveTo>
                <a:lnTo>
                  <a:pt x="11675" y="85929"/>
                </a:lnTo>
                <a:lnTo>
                  <a:pt x="14978" y="89265"/>
                </a:lnTo>
                <a:lnTo>
                  <a:pt x="14978" y="91400"/>
                </a:lnTo>
                <a:lnTo>
                  <a:pt x="11042" y="87464"/>
                </a:lnTo>
                <a:lnTo>
                  <a:pt x="5438" y="87464"/>
                </a:lnTo>
                <a:close/>
                <a:moveTo>
                  <a:pt x="7106" y="80258"/>
                </a:moveTo>
                <a:lnTo>
                  <a:pt x="4237" y="77356"/>
                </a:lnTo>
                <a:lnTo>
                  <a:pt x="6605" y="77356"/>
                </a:lnTo>
                <a:lnTo>
                  <a:pt x="8873" y="79658"/>
                </a:lnTo>
                <a:lnTo>
                  <a:pt x="8873" y="82927"/>
                </a:lnTo>
                <a:lnTo>
                  <a:pt x="7206" y="84595"/>
                </a:lnTo>
                <a:lnTo>
                  <a:pt x="7206" y="80525"/>
                </a:lnTo>
                <a:close/>
                <a:moveTo>
                  <a:pt x="6972" y="55140"/>
                </a:moveTo>
                <a:lnTo>
                  <a:pt x="11675" y="55140"/>
                </a:lnTo>
                <a:lnTo>
                  <a:pt x="14978" y="58443"/>
                </a:lnTo>
                <a:lnTo>
                  <a:pt x="14978" y="60611"/>
                </a:lnTo>
                <a:lnTo>
                  <a:pt x="11042" y="56675"/>
                </a:lnTo>
                <a:lnTo>
                  <a:pt x="5438" y="56675"/>
                </a:lnTo>
                <a:close/>
                <a:moveTo>
                  <a:pt x="6972" y="24352"/>
                </a:moveTo>
                <a:lnTo>
                  <a:pt x="11675" y="24352"/>
                </a:lnTo>
                <a:lnTo>
                  <a:pt x="14978" y="27654"/>
                </a:lnTo>
                <a:lnTo>
                  <a:pt x="14978" y="29822"/>
                </a:lnTo>
                <a:lnTo>
                  <a:pt x="11042" y="25886"/>
                </a:lnTo>
                <a:lnTo>
                  <a:pt x="5438" y="25886"/>
                </a:lnTo>
                <a:close/>
                <a:moveTo>
                  <a:pt x="7106" y="18648"/>
                </a:moveTo>
                <a:lnTo>
                  <a:pt x="4237" y="15779"/>
                </a:lnTo>
                <a:lnTo>
                  <a:pt x="6605" y="15779"/>
                </a:lnTo>
                <a:lnTo>
                  <a:pt x="8873" y="18081"/>
                </a:lnTo>
                <a:lnTo>
                  <a:pt x="8873" y="21316"/>
                </a:lnTo>
                <a:lnTo>
                  <a:pt x="7206" y="23017"/>
                </a:lnTo>
                <a:lnTo>
                  <a:pt x="7206" y="18948"/>
                </a:lnTo>
                <a:close/>
                <a:moveTo>
                  <a:pt x="7206" y="7773"/>
                </a:moveTo>
                <a:lnTo>
                  <a:pt x="8873" y="9441"/>
                </a:lnTo>
                <a:lnTo>
                  <a:pt x="8873" y="12710"/>
                </a:lnTo>
                <a:lnTo>
                  <a:pt x="6605" y="15012"/>
                </a:lnTo>
                <a:lnTo>
                  <a:pt x="4237" y="15012"/>
                </a:lnTo>
                <a:lnTo>
                  <a:pt x="7206" y="12010"/>
                </a:lnTo>
                <a:lnTo>
                  <a:pt x="7206" y="7773"/>
                </a:lnTo>
                <a:close/>
                <a:moveTo>
                  <a:pt x="25886" y="5471"/>
                </a:moveTo>
                <a:lnTo>
                  <a:pt x="25886" y="11042"/>
                </a:lnTo>
                <a:lnTo>
                  <a:pt x="29822" y="15012"/>
                </a:lnTo>
                <a:lnTo>
                  <a:pt x="27654" y="15012"/>
                </a:lnTo>
                <a:lnTo>
                  <a:pt x="24351" y="11676"/>
                </a:lnTo>
                <a:lnTo>
                  <a:pt x="24351" y="6973"/>
                </a:lnTo>
                <a:close/>
                <a:moveTo>
                  <a:pt x="35693" y="5471"/>
                </a:moveTo>
                <a:lnTo>
                  <a:pt x="37227" y="6973"/>
                </a:lnTo>
                <a:lnTo>
                  <a:pt x="37227" y="11676"/>
                </a:lnTo>
                <a:lnTo>
                  <a:pt x="33891" y="15012"/>
                </a:lnTo>
                <a:lnTo>
                  <a:pt x="31723" y="15012"/>
                </a:lnTo>
                <a:lnTo>
                  <a:pt x="35693" y="11042"/>
                </a:lnTo>
                <a:lnTo>
                  <a:pt x="35693" y="5471"/>
                </a:lnTo>
                <a:close/>
                <a:moveTo>
                  <a:pt x="56674" y="5471"/>
                </a:moveTo>
                <a:lnTo>
                  <a:pt x="56674" y="11042"/>
                </a:lnTo>
                <a:lnTo>
                  <a:pt x="60610" y="15012"/>
                </a:lnTo>
                <a:lnTo>
                  <a:pt x="58442" y="15012"/>
                </a:lnTo>
                <a:lnTo>
                  <a:pt x="55140" y="11676"/>
                </a:lnTo>
                <a:lnTo>
                  <a:pt x="55140" y="6973"/>
                </a:lnTo>
                <a:close/>
                <a:moveTo>
                  <a:pt x="66481" y="5471"/>
                </a:moveTo>
                <a:lnTo>
                  <a:pt x="68016" y="6973"/>
                </a:lnTo>
                <a:lnTo>
                  <a:pt x="68016" y="11676"/>
                </a:lnTo>
                <a:lnTo>
                  <a:pt x="64680" y="15012"/>
                </a:lnTo>
                <a:lnTo>
                  <a:pt x="62512" y="15012"/>
                </a:lnTo>
                <a:lnTo>
                  <a:pt x="66481" y="11042"/>
                </a:lnTo>
                <a:lnTo>
                  <a:pt x="66481" y="5471"/>
                </a:lnTo>
                <a:close/>
                <a:moveTo>
                  <a:pt x="87463" y="5471"/>
                </a:moveTo>
                <a:lnTo>
                  <a:pt x="87463" y="11042"/>
                </a:lnTo>
                <a:lnTo>
                  <a:pt x="91399" y="15012"/>
                </a:lnTo>
                <a:lnTo>
                  <a:pt x="89231" y="15012"/>
                </a:lnTo>
                <a:lnTo>
                  <a:pt x="85929" y="11676"/>
                </a:lnTo>
                <a:lnTo>
                  <a:pt x="85929" y="6973"/>
                </a:lnTo>
                <a:close/>
                <a:moveTo>
                  <a:pt x="97270" y="5471"/>
                </a:moveTo>
                <a:lnTo>
                  <a:pt x="98804" y="6973"/>
                </a:lnTo>
                <a:lnTo>
                  <a:pt x="98804" y="11676"/>
                </a:lnTo>
                <a:lnTo>
                  <a:pt x="95502" y="15012"/>
                </a:lnTo>
                <a:lnTo>
                  <a:pt x="93334" y="15012"/>
                </a:lnTo>
                <a:lnTo>
                  <a:pt x="97270" y="11042"/>
                </a:lnTo>
                <a:lnTo>
                  <a:pt x="97270" y="5471"/>
                </a:lnTo>
                <a:close/>
                <a:moveTo>
                  <a:pt x="118252" y="5471"/>
                </a:moveTo>
                <a:lnTo>
                  <a:pt x="118252" y="11042"/>
                </a:lnTo>
                <a:lnTo>
                  <a:pt x="122188" y="15012"/>
                </a:lnTo>
                <a:lnTo>
                  <a:pt x="120053" y="15012"/>
                </a:lnTo>
                <a:lnTo>
                  <a:pt x="116717" y="11676"/>
                </a:lnTo>
                <a:lnTo>
                  <a:pt x="116717" y="6973"/>
                </a:lnTo>
                <a:close/>
                <a:moveTo>
                  <a:pt x="128059" y="5471"/>
                </a:moveTo>
                <a:lnTo>
                  <a:pt x="129593" y="6973"/>
                </a:lnTo>
                <a:lnTo>
                  <a:pt x="129593" y="11676"/>
                </a:lnTo>
                <a:lnTo>
                  <a:pt x="126291" y="15012"/>
                </a:lnTo>
                <a:lnTo>
                  <a:pt x="124122" y="15012"/>
                </a:lnTo>
                <a:lnTo>
                  <a:pt x="128059" y="11042"/>
                </a:lnTo>
                <a:lnTo>
                  <a:pt x="128059" y="5471"/>
                </a:lnTo>
                <a:close/>
                <a:moveTo>
                  <a:pt x="149040" y="5471"/>
                </a:moveTo>
                <a:lnTo>
                  <a:pt x="149040" y="11042"/>
                </a:lnTo>
                <a:lnTo>
                  <a:pt x="153010" y="15012"/>
                </a:lnTo>
                <a:lnTo>
                  <a:pt x="150842" y="15012"/>
                </a:lnTo>
                <a:lnTo>
                  <a:pt x="147506" y="11676"/>
                </a:lnTo>
                <a:lnTo>
                  <a:pt x="147506" y="6973"/>
                </a:lnTo>
                <a:close/>
                <a:moveTo>
                  <a:pt x="158847" y="5471"/>
                </a:moveTo>
                <a:lnTo>
                  <a:pt x="160382" y="6973"/>
                </a:lnTo>
                <a:lnTo>
                  <a:pt x="160382" y="11676"/>
                </a:lnTo>
                <a:lnTo>
                  <a:pt x="157079" y="15012"/>
                </a:lnTo>
                <a:lnTo>
                  <a:pt x="154911" y="15012"/>
                </a:lnTo>
                <a:lnTo>
                  <a:pt x="158847" y="11042"/>
                </a:lnTo>
                <a:close/>
                <a:moveTo>
                  <a:pt x="179829" y="5471"/>
                </a:moveTo>
                <a:lnTo>
                  <a:pt x="179829" y="11042"/>
                </a:lnTo>
                <a:lnTo>
                  <a:pt x="183798" y="15012"/>
                </a:lnTo>
                <a:lnTo>
                  <a:pt x="181630" y="15012"/>
                </a:lnTo>
                <a:lnTo>
                  <a:pt x="178294" y="11676"/>
                </a:lnTo>
                <a:lnTo>
                  <a:pt x="178294" y="6973"/>
                </a:lnTo>
                <a:close/>
                <a:moveTo>
                  <a:pt x="189636" y="5471"/>
                </a:moveTo>
                <a:lnTo>
                  <a:pt x="191170" y="6973"/>
                </a:lnTo>
                <a:lnTo>
                  <a:pt x="191170" y="11676"/>
                </a:lnTo>
                <a:lnTo>
                  <a:pt x="187868" y="15012"/>
                </a:lnTo>
                <a:lnTo>
                  <a:pt x="185700" y="15012"/>
                </a:lnTo>
                <a:lnTo>
                  <a:pt x="189636" y="11042"/>
                </a:lnTo>
                <a:lnTo>
                  <a:pt x="189636" y="5471"/>
                </a:lnTo>
                <a:close/>
                <a:moveTo>
                  <a:pt x="210618" y="5471"/>
                </a:moveTo>
                <a:lnTo>
                  <a:pt x="210618" y="11042"/>
                </a:lnTo>
                <a:lnTo>
                  <a:pt x="214587" y="15012"/>
                </a:lnTo>
                <a:lnTo>
                  <a:pt x="212419" y="15012"/>
                </a:lnTo>
                <a:lnTo>
                  <a:pt x="209083" y="11676"/>
                </a:lnTo>
                <a:lnTo>
                  <a:pt x="209083" y="6973"/>
                </a:lnTo>
                <a:close/>
                <a:moveTo>
                  <a:pt x="220425" y="5471"/>
                </a:moveTo>
                <a:lnTo>
                  <a:pt x="221959" y="6973"/>
                </a:lnTo>
                <a:lnTo>
                  <a:pt x="221959" y="11676"/>
                </a:lnTo>
                <a:lnTo>
                  <a:pt x="218657" y="15012"/>
                </a:lnTo>
                <a:lnTo>
                  <a:pt x="216488" y="15012"/>
                </a:lnTo>
                <a:lnTo>
                  <a:pt x="220425" y="11042"/>
                </a:lnTo>
                <a:lnTo>
                  <a:pt x="220425" y="5471"/>
                </a:lnTo>
                <a:close/>
                <a:moveTo>
                  <a:pt x="236636" y="112915"/>
                </a:moveTo>
                <a:lnTo>
                  <a:pt x="235302" y="111581"/>
                </a:lnTo>
                <a:lnTo>
                  <a:pt x="235302" y="109579"/>
                </a:lnTo>
                <a:lnTo>
                  <a:pt x="236736" y="108145"/>
                </a:lnTo>
                <a:lnTo>
                  <a:pt x="238604" y="108145"/>
                </a:lnTo>
                <a:lnTo>
                  <a:pt x="236636" y="110113"/>
                </a:lnTo>
                <a:close/>
                <a:moveTo>
                  <a:pt x="219757" y="107378"/>
                </a:moveTo>
                <a:lnTo>
                  <a:pt x="222760" y="104376"/>
                </a:lnTo>
                <a:lnTo>
                  <a:pt x="222760" y="100139"/>
                </a:lnTo>
                <a:lnTo>
                  <a:pt x="224427" y="101840"/>
                </a:lnTo>
                <a:lnTo>
                  <a:pt x="224427" y="105076"/>
                </a:lnTo>
                <a:lnTo>
                  <a:pt x="222159" y="107378"/>
                </a:lnTo>
                <a:close/>
                <a:moveTo>
                  <a:pt x="216488" y="107378"/>
                </a:moveTo>
                <a:lnTo>
                  <a:pt x="220425" y="103408"/>
                </a:lnTo>
                <a:lnTo>
                  <a:pt x="220425" y="97838"/>
                </a:lnTo>
                <a:lnTo>
                  <a:pt x="221959" y="99372"/>
                </a:lnTo>
                <a:lnTo>
                  <a:pt x="221959" y="104042"/>
                </a:lnTo>
                <a:lnTo>
                  <a:pt x="218657" y="107378"/>
                </a:lnTo>
                <a:lnTo>
                  <a:pt x="216488" y="107378"/>
                </a:lnTo>
                <a:close/>
                <a:moveTo>
                  <a:pt x="212419" y="107378"/>
                </a:moveTo>
                <a:lnTo>
                  <a:pt x="209083" y="104042"/>
                </a:lnTo>
                <a:lnTo>
                  <a:pt x="209083" y="99372"/>
                </a:lnTo>
                <a:lnTo>
                  <a:pt x="210618" y="97838"/>
                </a:lnTo>
                <a:lnTo>
                  <a:pt x="210618" y="103408"/>
                </a:lnTo>
                <a:lnTo>
                  <a:pt x="214587" y="107378"/>
                </a:lnTo>
                <a:lnTo>
                  <a:pt x="212419" y="107378"/>
                </a:lnTo>
                <a:close/>
                <a:moveTo>
                  <a:pt x="208916" y="107378"/>
                </a:moveTo>
                <a:lnTo>
                  <a:pt x="206648" y="105076"/>
                </a:lnTo>
                <a:lnTo>
                  <a:pt x="206648" y="101840"/>
                </a:lnTo>
                <a:lnTo>
                  <a:pt x="208316" y="100139"/>
                </a:lnTo>
                <a:lnTo>
                  <a:pt x="208316" y="104376"/>
                </a:lnTo>
                <a:lnTo>
                  <a:pt x="211285" y="107378"/>
                </a:lnTo>
                <a:lnTo>
                  <a:pt x="208916" y="107378"/>
                </a:lnTo>
                <a:close/>
                <a:moveTo>
                  <a:pt x="205848" y="112915"/>
                </a:moveTo>
                <a:lnTo>
                  <a:pt x="204513" y="111581"/>
                </a:lnTo>
                <a:lnTo>
                  <a:pt x="204513" y="109579"/>
                </a:lnTo>
                <a:lnTo>
                  <a:pt x="205948" y="108145"/>
                </a:lnTo>
                <a:lnTo>
                  <a:pt x="207816" y="108145"/>
                </a:lnTo>
                <a:lnTo>
                  <a:pt x="205848" y="110113"/>
                </a:lnTo>
                <a:close/>
                <a:moveTo>
                  <a:pt x="188969" y="107378"/>
                </a:moveTo>
                <a:lnTo>
                  <a:pt x="191837" y="104509"/>
                </a:lnTo>
                <a:lnTo>
                  <a:pt x="191971" y="104209"/>
                </a:lnTo>
                <a:lnTo>
                  <a:pt x="191971" y="100139"/>
                </a:lnTo>
                <a:lnTo>
                  <a:pt x="193639" y="101840"/>
                </a:lnTo>
                <a:lnTo>
                  <a:pt x="193639" y="105076"/>
                </a:lnTo>
                <a:lnTo>
                  <a:pt x="191337" y="107378"/>
                </a:lnTo>
                <a:lnTo>
                  <a:pt x="188969" y="107378"/>
                </a:lnTo>
                <a:close/>
                <a:moveTo>
                  <a:pt x="185700" y="107378"/>
                </a:moveTo>
                <a:lnTo>
                  <a:pt x="189636" y="103408"/>
                </a:lnTo>
                <a:lnTo>
                  <a:pt x="189636" y="97838"/>
                </a:lnTo>
                <a:lnTo>
                  <a:pt x="191170" y="99372"/>
                </a:lnTo>
                <a:lnTo>
                  <a:pt x="191170" y="104042"/>
                </a:lnTo>
                <a:lnTo>
                  <a:pt x="187868" y="107378"/>
                </a:lnTo>
                <a:lnTo>
                  <a:pt x="185700" y="107378"/>
                </a:lnTo>
                <a:close/>
                <a:moveTo>
                  <a:pt x="181630" y="107378"/>
                </a:moveTo>
                <a:lnTo>
                  <a:pt x="178294" y="104042"/>
                </a:lnTo>
                <a:lnTo>
                  <a:pt x="178294" y="99372"/>
                </a:lnTo>
                <a:lnTo>
                  <a:pt x="179829" y="97838"/>
                </a:lnTo>
                <a:lnTo>
                  <a:pt x="179829" y="103408"/>
                </a:lnTo>
                <a:lnTo>
                  <a:pt x="183798" y="107378"/>
                </a:lnTo>
                <a:lnTo>
                  <a:pt x="181630" y="107378"/>
                </a:lnTo>
                <a:close/>
                <a:moveTo>
                  <a:pt x="178128" y="107378"/>
                </a:moveTo>
                <a:lnTo>
                  <a:pt x="175826" y="105076"/>
                </a:lnTo>
                <a:lnTo>
                  <a:pt x="175826" y="101840"/>
                </a:lnTo>
                <a:lnTo>
                  <a:pt x="177527" y="100139"/>
                </a:lnTo>
                <a:lnTo>
                  <a:pt x="177527" y="104209"/>
                </a:lnTo>
                <a:lnTo>
                  <a:pt x="177627" y="104509"/>
                </a:lnTo>
                <a:lnTo>
                  <a:pt x="180496" y="107378"/>
                </a:lnTo>
                <a:lnTo>
                  <a:pt x="178128" y="107378"/>
                </a:lnTo>
                <a:close/>
                <a:moveTo>
                  <a:pt x="175059" y="112915"/>
                </a:moveTo>
                <a:lnTo>
                  <a:pt x="173725" y="111581"/>
                </a:lnTo>
                <a:lnTo>
                  <a:pt x="173725" y="109579"/>
                </a:lnTo>
                <a:lnTo>
                  <a:pt x="175159" y="108145"/>
                </a:lnTo>
                <a:lnTo>
                  <a:pt x="177027" y="108145"/>
                </a:lnTo>
                <a:lnTo>
                  <a:pt x="175059" y="110113"/>
                </a:lnTo>
                <a:close/>
                <a:moveTo>
                  <a:pt x="158180" y="107378"/>
                </a:moveTo>
                <a:lnTo>
                  <a:pt x="161182" y="104376"/>
                </a:lnTo>
                <a:lnTo>
                  <a:pt x="161182" y="100139"/>
                </a:lnTo>
                <a:lnTo>
                  <a:pt x="162850" y="101840"/>
                </a:lnTo>
                <a:lnTo>
                  <a:pt x="162850" y="105076"/>
                </a:lnTo>
                <a:lnTo>
                  <a:pt x="160548" y="107378"/>
                </a:lnTo>
                <a:close/>
                <a:moveTo>
                  <a:pt x="154911" y="107378"/>
                </a:moveTo>
                <a:lnTo>
                  <a:pt x="158847" y="103408"/>
                </a:lnTo>
                <a:lnTo>
                  <a:pt x="158847" y="97838"/>
                </a:lnTo>
                <a:lnTo>
                  <a:pt x="160382" y="99372"/>
                </a:lnTo>
                <a:lnTo>
                  <a:pt x="160382" y="104042"/>
                </a:lnTo>
                <a:lnTo>
                  <a:pt x="157079" y="107378"/>
                </a:lnTo>
                <a:lnTo>
                  <a:pt x="154911" y="107378"/>
                </a:lnTo>
                <a:close/>
                <a:moveTo>
                  <a:pt x="150842" y="107378"/>
                </a:moveTo>
                <a:lnTo>
                  <a:pt x="147506" y="104042"/>
                </a:lnTo>
                <a:lnTo>
                  <a:pt x="147506" y="99372"/>
                </a:lnTo>
                <a:lnTo>
                  <a:pt x="149040" y="97838"/>
                </a:lnTo>
                <a:lnTo>
                  <a:pt x="149040" y="103408"/>
                </a:lnTo>
                <a:lnTo>
                  <a:pt x="153010" y="107378"/>
                </a:lnTo>
                <a:lnTo>
                  <a:pt x="150842" y="107378"/>
                </a:lnTo>
                <a:close/>
                <a:moveTo>
                  <a:pt x="147339" y="107378"/>
                </a:moveTo>
                <a:lnTo>
                  <a:pt x="145037" y="105076"/>
                </a:lnTo>
                <a:lnTo>
                  <a:pt x="145037" y="101840"/>
                </a:lnTo>
                <a:lnTo>
                  <a:pt x="146739" y="100139"/>
                </a:lnTo>
                <a:lnTo>
                  <a:pt x="146739" y="104376"/>
                </a:lnTo>
                <a:lnTo>
                  <a:pt x="149707" y="107378"/>
                </a:lnTo>
                <a:lnTo>
                  <a:pt x="147339" y="107378"/>
                </a:lnTo>
                <a:close/>
                <a:moveTo>
                  <a:pt x="144270" y="112915"/>
                </a:moveTo>
                <a:lnTo>
                  <a:pt x="142936" y="111581"/>
                </a:lnTo>
                <a:lnTo>
                  <a:pt x="142936" y="109579"/>
                </a:lnTo>
                <a:lnTo>
                  <a:pt x="144370" y="108145"/>
                </a:lnTo>
                <a:lnTo>
                  <a:pt x="146238" y="108145"/>
                </a:lnTo>
                <a:lnTo>
                  <a:pt x="144270" y="110113"/>
                </a:lnTo>
                <a:close/>
                <a:moveTo>
                  <a:pt x="127391" y="107378"/>
                </a:moveTo>
                <a:lnTo>
                  <a:pt x="130260" y="104509"/>
                </a:lnTo>
                <a:lnTo>
                  <a:pt x="130394" y="104209"/>
                </a:lnTo>
                <a:lnTo>
                  <a:pt x="130394" y="100139"/>
                </a:lnTo>
                <a:lnTo>
                  <a:pt x="132061" y="101840"/>
                </a:lnTo>
                <a:lnTo>
                  <a:pt x="132061" y="105076"/>
                </a:lnTo>
                <a:lnTo>
                  <a:pt x="129760" y="107378"/>
                </a:lnTo>
                <a:lnTo>
                  <a:pt x="127391" y="107378"/>
                </a:lnTo>
                <a:close/>
                <a:moveTo>
                  <a:pt x="124122" y="107378"/>
                </a:moveTo>
                <a:lnTo>
                  <a:pt x="128059" y="103408"/>
                </a:lnTo>
                <a:lnTo>
                  <a:pt x="128059" y="97838"/>
                </a:lnTo>
                <a:lnTo>
                  <a:pt x="129593" y="99372"/>
                </a:lnTo>
                <a:lnTo>
                  <a:pt x="129593" y="104042"/>
                </a:lnTo>
                <a:lnTo>
                  <a:pt x="126291" y="107378"/>
                </a:lnTo>
                <a:lnTo>
                  <a:pt x="124122" y="107378"/>
                </a:lnTo>
                <a:close/>
                <a:moveTo>
                  <a:pt x="120053" y="107378"/>
                </a:moveTo>
                <a:lnTo>
                  <a:pt x="116717" y="104042"/>
                </a:lnTo>
                <a:lnTo>
                  <a:pt x="116717" y="99372"/>
                </a:lnTo>
                <a:lnTo>
                  <a:pt x="118252" y="97838"/>
                </a:lnTo>
                <a:lnTo>
                  <a:pt x="118252" y="103408"/>
                </a:lnTo>
                <a:lnTo>
                  <a:pt x="122188" y="107378"/>
                </a:lnTo>
                <a:lnTo>
                  <a:pt x="120053" y="107378"/>
                </a:lnTo>
                <a:close/>
                <a:moveTo>
                  <a:pt x="116550" y="107378"/>
                </a:moveTo>
                <a:lnTo>
                  <a:pt x="114249" y="105076"/>
                </a:lnTo>
                <a:lnTo>
                  <a:pt x="114249" y="101840"/>
                </a:lnTo>
                <a:lnTo>
                  <a:pt x="115950" y="100139"/>
                </a:lnTo>
                <a:lnTo>
                  <a:pt x="115950" y="104209"/>
                </a:lnTo>
                <a:lnTo>
                  <a:pt x="116050" y="104509"/>
                </a:lnTo>
                <a:lnTo>
                  <a:pt x="118919" y="107378"/>
                </a:lnTo>
                <a:lnTo>
                  <a:pt x="116550" y="107378"/>
                </a:lnTo>
                <a:close/>
                <a:moveTo>
                  <a:pt x="113482" y="112915"/>
                </a:moveTo>
                <a:lnTo>
                  <a:pt x="112147" y="111581"/>
                </a:lnTo>
                <a:lnTo>
                  <a:pt x="112147" y="109579"/>
                </a:lnTo>
                <a:lnTo>
                  <a:pt x="113582" y="108145"/>
                </a:lnTo>
                <a:lnTo>
                  <a:pt x="115450" y="108145"/>
                </a:lnTo>
                <a:lnTo>
                  <a:pt x="113482" y="110113"/>
                </a:lnTo>
                <a:close/>
                <a:moveTo>
                  <a:pt x="96603" y="107378"/>
                </a:moveTo>
                <a:lnTo>
                  <a:pt x="99605" y="104376"/>
                </a:lnTo>
                <a:lnTo>
                  <a:pt x="99605" y="100139"/>
                </a:lnTo>
                <a:lnTo>
                  <a:pt x="101273" y="101840"/>
                </a:lnTo>
                <a:lnTo>
                  <a:pt x="101273" y="105076"/>
                </a:lnTo>
                <a:lnTo>
                  <a:pt x="98971" y="107378"/>
                </a:lnTo>
                <a:close/>
                <a:moveTo>
                  <a:pt x="93334" y="107378"/>
                </a:moveTo>
                <a:lnTo>
                  <a:pt x="97270" y="103408"/>
                </a:lnTo>
                <a:lnTo>
                  <a:pt x="97270" y="97838"/>
                </a:lnTo>
                <a:lnTo>
                  <a:pt x="98804" y="99372"/>
                </a:lnTo>
                <a:lnTo>
                  <a:pt x="98804" y="104042"/>
                </a:lnTo>
                <a:lnTo>
                  <a:pt x="95469" y="107378"/>
                </a:lnTo>
                <a:lnTo>
                  <a:pt x="93334" y="107378"/>
                </a:lnTo>
                <a:close/>
                <a:moveTo>
                  <a:pt x="89231" y="107378"/>
                </a:moveTo>
                <a:lnTo>
                  <a:pt x="85929" y="104042"/>
                </a:lnTo>
                <a:lnTo>
                  <a:pt x="85929" y="99372"/>
                </a:lnTo>
                <a:lnTo>
                  <a:pt x="87463" y="97838"/>
                </a:lnTo>
                <a:lnTo>
                  <a:pt x="87463" y="103408"/>
                </a:lnTo>
                <a:lnTo>
                  <a:pt x="91399" y="107378"/>
                </a:lnTo>
                <a:lnTo>
                  <a:pt x="89231" y="107378"/>
                </a:lnTo>
                <a:close/>
                <a:moveTo>
                  <a:pt x="85762" y="107378"/>
                </a:moveTo>
                <a:lnTo>
                  <a:pt x="83460" y="105076"/>
                </a:lnTo>
                <a:lnTo>
                  <a:pt x="83460" y="101840"/>
                </a:lnTo>
                <a:lnTo>
                  <a:pt x="85128" y="100139"/>
                </a:lnTo>
                <a:lnTo>
                  <a:pt x="85128" y="104376"/>
                </a:lnTo>
                <a:lnTo>
                  <a:pt x="88130" y="107378"/>
                </a:lnTo>
                <a:lnTo>
                  <a:pt x="85762" y="107378"/>
                </a:lnTo>
                <a:close/>
                <a:moveTo>
                  <a:pt x="82660" y="112915"/>
                </a:moveTo>
                <a:lnTo>
                  <a:pt x="81359" y="111581"/>
                </a:lnTo>
                <a:lnTo>
                  <a:pt x="81359" y="109579"/>
                </a:lnTo>
                <a:lnTo>
                  <a:pt x="82793" y="108145"/>
                </a:lnTo>
                <a:lnTo>
                  <a:pt x="84628" y="108145"/>
                </a:lnTo>
                <a:lnTo>
                  <a:pt x="82660" y="110113"/>
                </a:lnTo>
                <a:close/>
                <a:moveTo>
                  <a:pt x="65814" y="107378"/>
                </a:moveTo>
                <a:lnTo>
                  <a:pt x="68683" y="104509"/>
                </a:lnTo>
                <a:lnTo>
                  <a:pt x="68816" y="104209"/>
                </a:lnTo>
                <a:lnTo>
                  <a:pt x="68816" y="100139"/>
                </a:lnTo>
                <a:lnTo>
                  <a:pt x="70484" y="101840"/>
                </a:lnTo>
                <a:lnTo>
                  <a:pt x="70484" y="105076"/>
                </a:lnTo>
                <a:lnTo>
                  <a:pt x="68183" y="107378"/>
                </a:lnTo>
                <a:lnTo>
                  <a:pt x="65814" y="107378"/>
                </a:lnTo>
                <a:close/>
                <a:moveTo>
                  <a:pt x="62512" y="107378"/>
                </a:moveTo>
                <a:lnTo>
                  <a:pt x="66481" y="103408"/>
                </a:lnTo>
                <a:lnTo>
                  <a:pt x="66481" y="97838"/>
                </a:lnTo>
                <a:lnTo>
                  <a:pt x="68016" y="99372"/>
                </a:lnTo>
                <a:lnTo>
                  <a:pt x="68016" y="104042"/>
                </a:lnTo>
                <a:lnTo>
                  <a:pt x="64680" y="107378"/>
                </a:lnTo>
                <a:lnTo>
                  <a:pt x="62512" y="107378"/>
                </a:lnTo>
                <a:close/>
                <a:moveTo>
                  <a:pt x="58442" y="107378"/>
                </a:moveTo>
                <a:lnTo>
                  <a:pt x="55140" y="104042"/>
                </a:lnTo>
                <a:lnTo>
                  <a:pt x="55140" y="99372"/>
                </a:lnTo>
                <a:lnTo>
                  <a:pt x="56674" y="97838"/>
                </a:lnTo>
                <a:lnTo>
                  <a:pt x="56674" y="103408"/>
                </a:lnTo>
                <a:lnTo>
                  <a:pt x="60610" y="107378"/>
                </a:lnTo>
                <a:lnTo>
                  <a:pt x="58442" y="107378"/>
                </a:lnTo>
                <a:close/>
                <a:moveTo>
                  <a:pt x="54973" y="107378"/>
                </a:moveTo>
                <a:lnTo>
                  <a:pt x="52671" y="105076"/>
                </a:lnTo>
                <a:lnTo>
                  <a:pt x="52671" y="101840"/>
                </a:lnTo>
                <a:lnTo>
                  <a:pt x="54339" y="100139"/>
                </a:lnTo>
                <a:lnTo>
                  <a:pt x="54339" y="104209"/>
                </a:lnTo>
                <a:lnTo>
                  <a:pt x="54473" y="104509"/>
                </a:lnTo>
                <a:lnTo>
                  <a:pt x="57341" y="107378"/>
                </a:lnTo>
                <a:lnTo>
                  <a:pt x="54973" y="107378"/>
                </a:lnTo>
                <a:close/>
                <a:moveTo>
                  <a:pt x="51871" y="112915"/>
                </a:moveTo>
                <a:lnTo>
                  <a:pt x="50570" y="111581"/>
                </a:lnTo>
                <a:lnTo>
                  <a:pt x="50570" y="109579"/>
                </a:lnTo>
                <a:lnTo>
                  <a:pt x="51971" y="108145"/>
                </a:lnTo>
                <a:lnTo>
                  <a:pt x="53839" y="108145"/>
                </a:lnTo>
                <a:lnTo>
                  <a:pt x="51871" y="110113"/>
                </a:lnTo>
                <a:close/>
                <a:moveTo>
                  <a:pt x="35026" y="107378"/>
                </a:moveTo>
                <a:lnTo>
                  <a:pt x="37994" y="104376"/>
                </a:lnTo>
                <a:lnTo>
                  <a:pt x="37994" y="100139"/>
                </a:lnTo>
                <a:lnTo>
                  <a:pt x="39696" y="101840"/>
                </a:lnTo>
                <a:lnTo>
                  <a:pt x="39696" y="105076"/>
                </a:lnTo>
                <a:lnTo>
                  <a:pt x="37394" y="107378"/>
                </a:lnTo>
                <a:close/>
                <a:moveTo>
                  <a:pt x="31723" y="107378"/>
                </a:moveTo>
                <a:lnTo>
                  <a:pt x="35693" y="103408"/>
                </a:lnTo>
                <a:lnTo>
                  <a:pt x="35693" y="97838"/>
                </a:lnTo>
                <a:lnTo>
                  <a:pt x="37227" y="99372"/>
                </a:lnTo>
                <a:lnTo>
                  <a:pt x="37227" y="104042"/>
                </a:lnTo>
                <a:lnTo>
                  <a:pt x="33891" y="107378"/>
                </a:lnTo>
                <a:lnTo>
                  <a:pt x="31723" y="107378"/>
                </a:lnTo>
                <a:close/>
                <a:moveTo>
                  <a:pt x="27654" y="107378"/>
                </a:moveTo>
                <a:lnTo>
                  <a:pt x="24351" y="104042"/>
                </a:lnTo>
                <a:lnTo>
                  <a:pt x="24351" y="99372"/>
                </a:lnTo>
                <a:lnTo>
                  <a:pt x="25886" y="97838"/>
                </a:lnTo>
                <a:lnTo>
                  <a:pt x="25886" y="103408"/>
                </a:lnTo>
                <a:lnTo>
                  <a:pt x="29822" y="107378"/>
                </a:lnTo>
                <a:lnTo>
                  <a:pt x="27654" y="107378"/>
                </a:lnTo>
                <a:close/>
                <a:moveTo>
                  <a:pt x="24184" y="107378"/>
                </a:moveTo>
                <a:lnTo>
                  <a:pt x="21883" y="105076"/>
                </a:lnTo>
                <a:lnTo>
                  <a:pt x="21883" y="101840"/>
                </a:lnTo>
                <a:lnTo>
                  <a:pt x="23551" y="100139"/>
                </a:lnTo>
                <a:lnTo>
                  <a:pt x="23551" y="104376"/>
                </a:lnTo>
                <a:lnTo>
                  <a:pt x="26553" y="107378"/>
                </a:lnTo>
                <a:lnTo>
                  <a:pt x="24184" y="107378"/>
                </a:lnTo>
                <a:close/>
                <a:moveTo>
                  <a:pt x="21082" y="112915"/>
                </a:moveTo>
                <a:lnTo>
                  <a:pt x="19781" y="111581"/>
                </a:lnTo>
                <a:lnTo>
                  <a:pt x="19781" y="109579"/>
                </a:lnTo>
                <a:lnTo>
                  <a:pt x="21182" y="108145"/>
                </a:lnTo>
                <a:lnTo>
                  <a:pt x="23050" y="108145"/>
                </a:lnTo>
                <a:lnTo>
                  <a:pt x="21082" y="110113"/>
                </a:lnTo>
                <a:close/>
                <a:moveTo>
                  <a:pt x="9674" y="10242"/>
                </a:moveTo>
                <a:lnTo>
                  <a:pt x="11008" y="11576"/>
                </a:lnTo>
                <a:lnTo>
                  <a:pt x="11008" y="13577"/>
                </a:lnTo>
                <a:lnTo>
                  <a:pt x="9574" y="15012"/>
                </a:lnTo>
                <a:lnTo>
                  <a:pt x="7706" y="15012"/>
                </a:lnTo>
                <a:lnTo>
                  <a:pt x="9674" y="13044"/>
                </a:lnTo>
                <a:close/>
                <a:moveTo>
                  <a:pt x="26553" y="15779"/>
                </a:moveTo>
                <a:lnTo>
                  <a:pt x="23551" y="18781"/>
                </a:lnTo>
                <a:lnTo>
                  <a:pt x="23551" y="23017"/>
                </a:lnTo>
                <a:lnTo>
                  <a:pt x="21883" y="21316"/>
                </a:lnTo>
                <a:lnTo>
                  <a:pt x="21883" y="18081"/>
                </a:lnTo>
                <a:lnTo>
                  <a:pt x="24184" y="15779"/>
                </a:lnTo>
                <a:lnTo>
                  <a:pt x="26553" y="15779"/>
                </a:lnTo>
                <a:close/>
                <a:moveTo>
                  <a:pt x="29822" y="15779"/>
                </a:moveTo>
                <a:lnTo>
                  <a:pt x="25886" y="19748"/>
                </a:lnTo>
                <a:lnTo>
                  <a:pt x="25886" y="25319"/>
                </a:lnTo>
                <a:lnTo>
                  <a:pt x="24351" y="23785"/>
                </a:lnTo>
                <a:lnTo>
                  <a:pt x="24351" y="19115"/>
                </a:lnTo>
                <a:lnTo>
                  <a:pt x="27654" y="15779"/>
                </a:lnTo>
                <a:lnTo>
                  <a:pt x="29822" y="15779"/>
                </a:lnTo>
                <a:close/>
                <a:moveTo>
                  <a:pt x="33891" y="15779"/>
                </a:moveTo>
                <a:lnTo>
                  <a:pt x="37227" y="19115"/>
                </a:lnTo>
                <a:lnTo>
                  <a:pt x="37227" y="23785"/>
                </a:lnTo>
                <a:lnTo>
                  <a:pt x="35693" y="25319"/>
                </a:lnTo>
                <a:lnTo>
                  <a:pt x="35693" y="19748"/>
                </a:lnTo>
                <a:lnTo>
                  <a:pt x="31723" y="15779"/>
                </a:lnTo>
                <a:lnTo>
                  <a:pt x="33891" y="15779"/>
                </a:lnTo>
                <a:close/>
                <a:moveTo>
                  <a:pt x="37394" y="15779"/>
                </a:moveTo>
                <a:lnTo>
                  <a:pt x="39696" y="18081"/>
                </a:lnTo>
                <a:lnTo>
                  <a:pt x="39696" y="21316"/>
                </a:lnTo>
                <a:lnTo>
                  <a:pt x="37994" y="23017"/>
                </a:lnTo>
                <a:lnTo>
                  <a:pt x="37994" y="18781"/>
                </a:lnTo>
                <a:lnTo>
                  <a:pt x="35026" y="15779"/>
                </a:lnTo>
                <a:lnTo>
                  <a:pt x="37394" y="15779"/>
                </a:lnTo>
                <a:close/>
                <a:moveTo>
                  <a:pt x="40463" y="10242"/>
                </a:moveTo>
                <a:lnTo>
                  <a:pt x="41797" y="11576"/>
                </a:lnTo>
                <a:lnTo>
                  <a:pt x="41797" y="13577"/>
                </a:lnTo>
                <a:lnTo>
                  <a:pt x="40363" y="15012"/>
                </a:lnTo>
                <a:lnTo>
                  <a:pt x="38495" y="15012"/>
                </a:lnTo>
                <a:lnTo>
                  <a:pt x="40463" y="13044"/>
                </a:lnTo>
                <a:close/>
                <a:moveTo>
                  <a:pt x="57341" y="15779"/>
                </a:moveTo>
                <a:lnTo>
                  <a:pt x="54473" y="18648"/>
                </a:lnTo>
                <a:lnTo>
                  <a:pt x="54339" y="18948"/>
                </a:lnTo>
                <a:lnTo>
                  <a:pt x="54339" y="23017"/>
                </a:lnTo>
                <a:lnTo>
                  <a:pt x="52671" y="21316"/>
                </a:lnTo>
                <a:lnTo>
                  <a:pt x="52671" y="18081"/>
                </a:lnTo>
                <a:lnTo>
                  <a:pt x="54973" y="15779"/>
                </a:lnTo>
                <a:lnTo>
                  <a:pt x="57341" y="15779"/>
                </a:lnTo>
                <a:close/>
                <a:moveTo>
                  <a:pt x="60610" y="15779"/>
                </a:moveTo>
                <a:lnTo>
                  <a:pt x="56674" y="19748"/>
                </a:lnTo>
                <a:lnTo>
                  <a:pt x="56674" y="25319"/>
                </a:lnTo>
                <a:lnTo>
                  <a:pt x="55140" y="23785"/>
                </a:lnTo>
                <a:lnTo>
                  <a:pt x="55140" y="19115"/>
                </a:lnTo>
                <a:lnTo>
                  <a:pt x="58442" y="15779"/>
                </a:lnTo>
                <a:lnTo>
                  <a:pt x="60610" y="15779"/>
                </a:lnTo>
                <a:close/>
                <a:moveTo>
                  <a:pt x="64680" y="15779"/>
                </a:moveTo>
                <a:lnTo>
                  <a:pt x="68016" y="19115"/>
                </a:lnTo>
                <a:lnTo>
                  <a:pt x="68016" y="23785"/>
                </a:lnTo>
                <a:lnTo>
                  <a:pt x="66481" y="25319"/>
                </a:lnTo>
                <a:lnTo>
                  <a:pt x="66481" y="19748"/>
                </a:lnTo>
                <a:lnTo>
                  <a:pt x="62545" y="15779"/>
                </a:lnTo>
                <a:lnTo>
                  <a:pt x="64680" y="15779"/>
                </a:lnTo>
                <a:close/>
                <a:moveTo>
                  <a:pt x="68183" y="15779"/>
                </a:moveTo>
                <a:lnTo>
                  <a:pt x="70484" y="18081"/>
                </a:lnTo>
                <a:lnTo>
                  <a:pt x="70484" y="21316"/>
                </a:lnTo>
                <a:lnTo>
                  <a:pt x="68783" y="23017"/>
                </a:lnTo>
                <a:lnTo>
                  <a:pt x="68783" y="18948"/>
                </a:lnTo>
                <a:lnTo>
                  <a:pt x="68683" y="18648"/>
                </a:lnTo>
                <a:lnTo>
                  <a:pt x="65814" y="15779"/>
                </a:lnTo>
                <a:lnTo>
                  <a:pt x="68183" y="15779"/>
                </a:lnTo>
                <a:close/>
                <a:moveTo>
                  <a:pt x="71251" y="10242"/>
                </a:moveTo>
                <a:lnTo>
                  <a:pt x="72586" y="11576"/>
                </a:lnTo>
                <a:lnTo>
                  <a:pt x="72586" y="13577"/>
                </a:lnTo>
                <a:lnTo>
                  <a:pt x="71151" y="15012"/>
                </a:lnTo>
                <a:lnTo>
                  <a:pt x="69283" y="15012"/>
                </a:lnTo>
                <a:lnTo>
                  <a:pt x="71251" y="13044"/>
                </a:lnTo>
                <a:lnTo>
                  <a:pt x="71251" y="10242"/>
                </a:lnTo>
                <a:close/>
                <a:moveTo>
                  <a:pt x="88130" y="15779"/>
                </a:moveTo>
                <a:lnTo>
                  <a:pt x="85128" y="18781"/>
                </a:lnTo>
                <a:lnTo>
                  <a:pt x="85128" y="23017"/>
                </a:lnTo>
                <a:lnTo>
                  <a:pt x="83460" y="21316"/>
                </a:lnTo>
                <a:lnTo>
                  <a:pt x="83460" y="18081"/>
                </a:lnTo>
                <a:lnTo>
                  <a:pt x="85762" y="15779"/>
                </a:lnTo>
                <a:lnTo>
                  <a:pt x="88130" y="15779"/>
                </a:lnTo>
                <a:close/>
                <a:moveTo>
                  <a:pt x="91399" y="15779"/>
                </a:moveTo>
                <a:lnTo>
                  <a:pt x="87463" y="19748"/>
                </a:lnTo>
                <a:lnTo>
                  <a:pt x="87463" y="25319"/>
                </a:lnTo>
                <a:lnTo>
                  <a:pt x="85929" y="23785"/>
                </a:lnTo>
                <a:lnTo>
                  <a:pt x="85929" y="19115"/>
                </a:lnTo>
                <a:lnTo>
                  <a:pt x="89231" y="15779"/>
                </a:lnTo>
                <a:lnTo>
                  <a:pt x="91399" y="15779"/>
                </a:lnTo>
                <a:close/>
                <a:moveTo>
                  <a:pt x="95469" y="15779"/>
                </a:moveTo>
                <a:lnTo>
                  <a:pt x="98804" y="19115"/>
                </a:lnTo>
                <a:lnTo>
                  <a:pt x="98804" y="23785"/>
                </a:lnTo>
                <a:lnTo>
                  <a:pt x="97270" y="25319"/>
                </a:lnTo>
                <a:lnTo>
                  <a:pt x="97270" y="19748"/>
                </a:lnTo>
                <a:lnTo>
                  <a:pt x="93334" y="15779"/>
                </a:lnTo>
                <a:lnTo>
                  <a:pt x="95469" y="15779"/>
                </a:lnTo>
                <a:close/>
                <a:moveTo>
                  <a:pt x="98971" y="15779"/>
                </a:moveTo>
                <a:lnTo>
                  <a:pt x="101273" y="18081"/>
                </a:lnTo>
                <a:lnTo>
                  <a:pt x="101273" y="21316"/>
                </a:lnTo>
                <a:lnTo>
                  <a:pt x="99572" y="23017"/>
                </a:lnTo>
                <a:lnTo>
                  <a:pt x="99572" y="18781"/>
                </a:lnTo>
                <a:lnTo>
                  <a:pt x="96603" y="15779"/>
                </a:lnTo>
                <a:lnTo>
                  <a:pt x="98971" y="15779"/>
                </a:lnTo>
                <a:close/>
                <a:moveTo>
                  <a:pt x="102040" y="10242"/>
                </a:moveTo>
                <a:lnTo>
                  <a:pt x="103374" y="11576"/>
                </a:lnTo>
                <a:lnTo>
                  <a:pt x="103374" y="13577"/>
                </a:lnTo>
                <a:lnTo>
                  <a:pt x="101940" y="15012"/>
                </a:lnTo>
                <a:lnTo>
                  <a:pt x="100072" y="15012"/>
                </a:lnTo>
                <a:lnTo>
                  <a:pt x="102040" y="13044"/>
                </a:lnTo>
                <a:close/>
                <a:moveTo>
                  <a:pt x="118919" y="15779"/>
                </a:moveTo>
                <a:lnTo>
                  <a:pt x="116050" y="18648"/>
                </a:lnTo>
                <a:lnTo>
                  <a:pt x="115917" y="18948"/>
                </a:lnTo>
                <a:lnTo>
                  <a:pt x="115917" y="23017"/>
                </a:lnTo>
                <a:lnTo>
                  <a:pt x="114249" y="21316"/>
                </a:lnTo>
                <a:lnTo>
                  <a:pt x="114249" y="18081"/>
                </a:lnTo>
                <a:lnTo>
                  <a:pt x="116550" y="15779"/>
                </a:lnTo>
                <a:lnTo>
                  <a:pt x="118919" y="15779"/>
                </a:lnTo>
                <a:close/>
                <a:moveTo>
                  <a:pt x="122188" y="15779"/>
                </a:moveTo>
                <a:lnTo>
                  <a:pt x="118252" y="19748"/>
                </a:lnTo>
                <a:lnTo>
                  <a:pt x="118252" y="25319"/>
                </a:lnTo>
                <a:lnTo>
                  <a:pt x="116717" y="23785"/>
                </a:lnTo>
                <a:lnTo>
                  <a:pt x="116717" y="19115"/>
                </a:lnTo>
                <a:lnTo>
                  <a:pt x="120053" y="15779"/>
                </a:lnTo>
                <a:lnTo>
                  <a:pt x="122188" y="15779"/>
                </a:lnTo>
                <a:close/>
                <a:moveTo>
                  <a:pt x="126291" y="15779"/>
                </a:moveTo>
                <a:lnTo>
                  <a:pt x="129593" y="19115"/>
                </a:lnTo>
                <a:lnTo>
                  <a:pt x="129593" y="23785"/>
                </a:lnTo>
                <a:lnTo>
                  <a:pt x="128059" y="25319"/>
                </a:lnTo>
                <a:lnTo>
                  <a:pt x="128059" y="19748"/>
                </a:lnTo>
                <a:lnTo>
                  <a:pt x="124122" y="15779"/>
                </a:lnTo>
                <a:lnTo>
                  <a:pt x="126291" y="15779"/>
                </a:lnTo>
                <a:close/>
                <a:moveTo>
                  <a:pt x="129760" y="15779"/>
                </a:moveTo>
                <a:lnTo>
                  <a:pt x="132061" y="18081"/>
                </a:lnTo>
                <a:lnTo>
                  <a:pt x="132061" y="21316"/>
                </a:lnTo>
                <a:lnTo>
                  <a:pt x="130394" y="23017"/>
                </a:lnTo>
                <a:lnTo>
                  <a:pt x="130394" y="18948"/>
                </a:lnTo>
                <a:lnTo>
                  <a:pt x="130260" y="18648"/>
                </a:lnTo>
                <a:lnTo>
                  <a:pt x="127391" y="15779"/>
                </a:lnTo>
                <a:lnTo>
                  <a:pt x="129760" y="15779"/>
                </a:lnTo>
                <a:close/>
                <a:moveTo>
                  <a:pt x="132862" y="10242"/>
                </a:moveTo>
                <a:lnTo>
                  <a:pt x="134163" y="11576"/>
                </a:lnTo>
                <a:lnTo>
                  <a:pt x="134163" y="13577"/>
                </a:lnTo>
                <a:lnTo>
                  <a:pt x="132729" y="15012"/>
                </a:lnTo>
                <a:lnTo>
                  <a:pt x="130894" y="15012"/>
                </a:lnTo>
                <a:lnTo>
                  <a:pt x="132862" y="13044"/>
                </a:lnTo>
                <a:close/>
                <a:moveTo>
                  <a:pt x="149707" y="15779"/>
                </a:moveTo>
                <a:lnTo>
                  <a:pt x="146739" y="18781"/>
                </a:lnTo>
                <a:lnTo>
                  <a:pt x="146739" y="23017"/>
                </a:lnTo>
                <a:lnTo>
                  <a:pt x="145037" y="21316"/>
                </a:lnTo>
                <a:lnTo>
                  <a:pt x="145037" y="18081"/>
                </a:lnTo>
                <a:lnTo>
                  <a:pt x="147339" y="15779"/>
                </a:lnTo>
                <a:lnTo>
                  <a:pt x="149707" y="15779"/>
                </a:lnTo>
                <a:close/>
                <a:moveTo>
                  <a:pt x="153010" y="15779"/>
                </a:moveTo>
                <a:lnTo>
                  <a:pt x="149040" y="19748"/>
                </a:lnTo>
                <a:lnTo>
                  <a:pt x="149040" y="25319"/>
                </a:lnTo>
                <a:lnTo>
                  <a:pt x="147506" y="23785"/>
                </a:lnTo>
                <a:lnTo>
                  <a:pt x="147506" y="19115"/>
                </a:lnTo>
                <a:lnTo>
                  <a:pt x="150842" y="15779"/>
                </a:lnTo>
                <a:lnTo>
                  <a:pt x="153010" y="15779"/>
                </a:lnTo>
                <a:close/>
                <a:moveTo>
                  <a:pt x="157079" y="15779"/>
                </a:moveTo>
                <a:lnTo>
                  <a:pt x="160382" y="19115"/>
                </a:lnTo>
                <a:lnTo>
                  <a:pt x="160382" y="23785"/>
                </a:lnTo>
                <a:lnTo>
                  <a:pt x="158847" y="25319"/>
                </a:lnTo>
                <a:lnTo>
                  <a:pt x="158847" y="19748"/>
                </a:lnTo>
                <a:lnTo>
                  <a:pt x="154911" y="15779"/>
                </a:lnTo>
                <a:lnTo>
                  <a:pt x="157079" y="15779"/>
                </a:lnTo>
                <a:close/>
                <a:moveTo>
                  <a:pt x="160548" y="15779"/>
                </a:moveTo>
                <a:lnTo>
                  <a:pt x="162850" y="18081"/>
                </a:lnTo>
                <a:lnTo>
                  <a:pt x="162850" y="21316"/>
                </a:lnTo>
                <a:lnTo>
                  <a:pt x="161182" y="23017"/>
                </a:lnTo>
                <a:lnTo>
                  <a:pt x="161182" y="18781"/>
                </a:lnTo>
                <a:lnTo>
                  <a:pt x="158180" y="15779"/>
                </a:lnTo>
                <a:lnTo>
                  <a:pt x="160548" y="15779"/>
                </a:lnTo>
                <a:close/>
                <a:moveTo>
                  <a:pt x="163651" y="10242"/>
                </a:moveTo>
                <a:lnTo>
                  <a:pt x="164952" y="11576"/>
                </a:lnTo>
                <a:lnTo>
                  <a:pt x="164952" y="13577"/>
                </a:lnTo>
                <a:lnTo>
                  <a:pt x="163551" y="15012"/>
                </a:lnTo>
                <a:lnTo>
                  <a:pt x="161683" y="15012"/>
                </a:lnTo>
                <a:lnTo>
                  <a:pt x="163651" y="13044"/>
                </a:lnTo>
                <a:close/>
                <a:moveTo>
                  <a:pt x="180496" y="15779"/>
                </a:moveTo>
                <a:lnTo>
                  <a:pt x="177627" y="18648"/>
                </a:lnTo>
                <a:lnTo>
                  <a:pt x="177527" y="18948"/>
                </a:lnTo>
                <a:lnTo>
                  <a:pt x="177527" y="23017"/>
                </a:lnTo>
                <a:lnTo>
                  <a:pt x="175826" y="21316"/>
                </a:lnTo>
                <a:lnTo>
                  <a:pt x="175826" y="18081"/>
                </a:lnTo>
                <a:lnTo>
                  <a:pt x="178128" y="15779"/>
                </a:lnTo>
                <a:lnTo>
                  <a:pt x="180496" y="15779"/>
                </a:lnTo>
                <a:close/>
                <a:moveTo>
                  <a:pt x="183798" y="15779"/>
                </a:moveTo>
                <a:lnTo>
                  <a:pt x="179829" y="19748"/>
                </a:lnTo>
                <a:lnTo>
                  <a:pt x="179829" y="25319"/>
                </a:lnTo>
                <a:lnTo>
                  <a:pt x="178294" y="23785"/>
                </a:lnTo>
                <a:lnTo>
                  <a:pt x="178294" y="19115"/>
                </a:lnTo>
                <a:lnTo>
                  <a:pt x="181630" y="15779"/>
                </a:lnTo>
                <a:lnTo>
                  <a:pt x="183798" y="15779"/>
                </a:lnTo>
                <a:close/>
                <a:moveTo>
                  <a:pt x="187868" y="15779"/>
                </a:moveTo>
                <a:lnTo>
                  <a:pt x="191170" y="19115"/>
                </a:lnTo>
                <a:lnTo>
                  <a:pt x="191170" y="23785"/>
                </a:lnTo>
                <a:lnTo>
                  <a:pt x="189636" y="25319"/>
                </a:lnTo>
                <a:lnTo>
                  <a:pt x="189636" y="19748"/>
                </a:lnTo>
                <a:lnTo>
                  <a:pt x="185700" y="15779"/>
                </a:lnTo>
                <a:lnTo>
                  <a:pt x="187868" y="15779"/>
                </a:lnTo>
                <a:close/>
                <a:moveTo>
                  <a:pt x="191337" y="15779"/>
                </a:moveTo>
                <a:lnTo>
                  <a:pt x="193639" y="18081"/>
                </a:lnTo>
                <a:lnTo>
                  <a:pt x="193639" y="21316"/>
                </a:lnTo>
                <a:lnTo>
                  <a:pt x="191971" y="23017"/>
                </a:lnTo>
                <a:lnTo>
                  <a:pt x="191971" y="18948"/>
                </a:lnTo>
                <a:lnTo>
                  <a:pt x="191837" y="18648"/>
                </a:lnTo>
                <a:lnTo>
                  <a:pt x="188969" y="15779"/>
                </a:lnTo>
                <a:lnTo>
                  <a:pt x="191337" y="15779"/>
                </a:lnTo>
                <a:close/>
                <a:moveTo>
                  <a:pt x="194439" y="10242"/>
                </a:moveTo>
                <a:lnTo>
                  <a:pt x="195740" y="11576"/>
                </a:lnTo>
                <a:lnTo>
                  <a:pt x="195740" y="13577"/>
                </a:lnTo>
                <a:lnTo>
                  <a:pt x="194339" y="15012"/>
                </a:lnTo>
                <a:lnTo>
                  <a:pt x="192471" y="15012"/>
                </a:lnTo>
                <a:lnTo>
                  <a:pt x="194439" y="13044"/>
                </a:lnTo>
                <a:close/>
                <a:moveTo>
                  <a:pt x="211285" y="15779"/>
                </a:moveTo>
                <a:lnTo>
                  <a:pt x="208316" y="18781"/>
                </a:lnTo>
                <a:lnTo>
                  <a:pt x="208316" y="23017"/>
                </a:lnTo>
                <a:lnTo>
                  <a:pt x="206615" y="21316"/>
                </a:lnTo>
                <a:lnTo>
                  <a:pt x="206615" y="18081"/>
                </a:lnTo>
                <a:lnTo>
                  <a:pt x="208916" y="15779"/>
                </a:lnTo>
                <a:lnTo>
                  <a:pt x="211285" y="15779"/>
                </a:lnTo>
                <a:close/>
                <a:moveTo>
                  <a:pt x="214587" y="15779"/>
                </a:moveTo>
                <a:lnTo>
                  <a:pt x="210618" y="19748"/>
                </a:lnTo>
                <a:lnTo>
                  <a:pt x="210618" y="25319"/>
                </a:lnTo>
                <a:lnTo>
                  <a:pt x="209083" y="23785"/>
                </a:lnTo>
                <a:lnTo>
                  <a:pt x="209083" y="19115"/>
                </a:lnTo>
                <a:lnTo>
                  <a:pt x="212419" y="15779"/>
                </a:lnTo>
                <a:lnTo>
                  <a:pt x="214587" y="15779"/>
                </a:lnTo>
                <a:close/>
                <a:moveTo>
                  <a:pt x="218657" y="15779"/>
                </a:moveTo>
                <a:lnTo>
                  <a:pt x="221959" y="19115"/>
                </a:lnTo>
                <a:lnTo>
                  <a:pt x="221959" y="23785"/>
                </a:lnTo>
                <a:lnTo>
                  <a:pt x="220425" y="25319"/>
                </a:lnTo>
                <a:lnTo>
                  <a:pt x="220425" y="19748"/>
                </a:lnTo>
                <a:lnTo>
                  <a:pt x="216488" y="15779"/>
                </a:lnTo>
                <a:lnTo>
                  <a:pt x="218657" y="15779"/>
                </a:lnTo>
                <a:close/>
                <a:moveTo>
                  <a:pt x="222126" y="15779"/>
                </a:moveTo>
                <a:lnTo>
                  <a:pt x="224427" y="18081"/>
                </a:lnTo>
                <a:lnTo>
                  <a:pt x="224427" y="21316"/>
                </a:lnTo>
                <a:lnTo>
                  <a:pt x="222760" y="23017"/>
                </a:lnTo>
                <a:lnTo>
                  <a:pt x="222760" y="18781"/>
                </a:lnTo>
                <a:lnTo>
                  <a:pt x="219757" y="15779"/>
                </a:lnTo>
                <a:lnTo>
                  <a:pt x="222126" y="15779"/>
                </a:lnTo>
                <a:close/>
                <a:moveTo>
                  <a:pt x="225228" y="10242"/>
                </a:moveTo>
                <a:lnTo>
                  <a:pt x="226529" y="11576"/>
                </a:lnTo>
                <a:lnTo>
                  <a:pt x="226529" y="13577"/>
                </a:lnTo>
                <a:lnTo>
                  <a:pt x="225128" y="15012"/>
                </a:lnTo>
                <a:lnTo>
                  <a:pt x="223260" y="15012"/>
                </a:lnTo>
                <a:lnTo>
                  <a:pt x="225228" y="13044"/>
                </a:lnTo>
                <a:close/>
                <a:moveTo>
                  <a:pt x="234635" y="14011"/>
                </a:moveTo>
                <a:lnTo>
                  <a:pt x="235635" y="15012"/>
                </a:lnTo>
                <a:lnTo>
                  <a:pt x="231866" y="15012"/>
                </a:lnTo>
                <a:lnTo>
                  <a:pt x="234535" y="12343"/>
                </a:lnTo>
                <a:lnTo>
                  <a:pt x="234535" y="13744"/>
                </a:lnTo>
                <a:close/>
                <a:moveTo>
                  <a:pt x="234635" y="75588"/>
                </a:moveTo>
                <a:lnTo>
                  <a:pt x="235635" y="76589"/>
                </a:lnTo>
                <a:lnTo>
                  <a:pt x="231866" y="76589"/>
                </a:lnTo>
                <a:lnTo>
                  <a:pt x="234535" y="73920"/>
                </a:lnTo>
                <a:lnTo>
                  <a:pt x="234535" y="75321"/>
                </a:lnTo>
                <a:close/>
                <a:moveTo>
                  <a:pt x="234535" y="109413"/>
                </a:moveTo>
                <a:lnTo>
                  <a:pt x="234535" y="110814"/>
                </a:lnTo>
                <a:lnTo>
                  <a:pt x="231899" y="108178"/>
                </a:lnTo>
                <a:lnTo>
                  <a:pt x="235635" y="108178"/>
                </a:lnTo>
                <a:lnTo>
                  <a:pt x="234635" y="109146"/>
                </a:lnTo>
                <a:close/>
                <a:moveTo>
                  <a:pt x="227229" y="109146"/>
                </a:moveTo>
                <a:lnTo>
                  <a:pt x="226229" y="108178"/>
                </a:lnTo>
                <a:lnTo>
                  <a:pt x="229965" y="108178"/>
                </a:lnTo>
                <a:lnTo>
                  <a:pt x="227330" y="110814"/>
                </a:lnTo>
                <a:lnTo>
                  <a:pt x="227330" y="109413"/>
                </a:lnTo>
                <a:close/>
                <a:moveTo>
                  <a:pt x="227330" y="104743"/>
                </a:moveTo>
                <a:lnTo>
                  <a:pt x="229965" y="107378"/>
                </a:lnTo>
                <a:lnTo>
                  <a:pt x="226229" y="107378"/>
                </a:lnTo>
                <a:lnTo>
                  <a:pt x="227330" y="106277"/>
                </a:lnTo>
                <a:lnTo>
                  <a:pt x="227330" y="104743"/>
                </a:lnTo>
                <a:close/>
                <a:moveTo>
                  <a:pt x="227897" y="104175"/>
                </a:moveTo>
                <a:lnTo>
                  <a:pt x="229264" y="104175"/>
                </a:lnTo>
                <a:lnTo>
                  <a:pt x="229431" y="104175"/>
                </a:lnTo>
                <a:lnTo>
                  <a:pt x="230532" y="103075"/>
                </a:lnTo>
                <a:lnTo>
                  <a:pt x="230532" y="106811"/>
                </a:lnTo>
                <a:close/>
                <a:moveTo>
                  <a:pt x="230532" y="108712"/>
                </a:moveTo>
                <a:lnTo>
                  <a:pt x="230532" y="112448"/>
                </a:lnTo>
                <a:lnTo>
                  <a:pt x="229431" y="111381"/>
                </a:lnTo>
                <a:lnTo>
                  <a:pt x="227897" y="111381"/>
                </a:lnTo>
                <a:close/>
                <a:moveTo>
                  <a:pt x="231332" y="108712"/>
                </a:moveTo>
                <a:lnTo>
                  <a:pt x="233968" y="111381"/>
                </a:lnTo>
                <a:lnTo>
                  <a:pt x="232567" y="111381"/>
                </a:lnTo>
                <a:lnTo>
                  <a:pt x="232300" y="111481"/>
                </a:lnTo>
                <a:lnTo>
                  <a:pt x="231332" y="112448"/>
                </a:lnTo>
                <a:lnTo>
                  <a:pt x="231332" y="108712"/>
                </a:lnTo>
                <a:close/>
                <a:moveTo>
                  <a:pt x="231866" y="107378"/>
                </a:moveTo>
                <a:lnTo>
                  <a:pt x="234535" y="104743"/>
                </a:lnTo>
                <a:lnTo>
                  <a:pt x="234535" y="106277"/>
                </a:lnTo>
                <a:lnTo>
                  <a:pt x="235635" y="107378"/>
                </a:lnTo>
                <a:close/>
                <a:moveTo>
                  <a:pt x="231332" y="106811"/>
                </a:moveTo>
                <a:lnTo>
                  <a:pt x="231332" y="103075"/>
                </a:lnTo>
                <a:lnTo>
                  <a:pt x="232300" y="104042"/>
                </a:lnTo>
                <a:lnTo>
                  <a:pt x="232567" y="104175"/>
                </a:lnTo>
                <a:lnTo>
                  <a:pt x="233968" y="104175"/>
                </a:lnTo>
                <a:close/>
                <a:moveTo>
                  <a:pt x="230532" y="101941"/>
                </a:moveTo>
                <a:lnTo>
                  <a:pt x="229097" y="103375"/>
                </a:lnTo>
                <a:lnTo>
                  <a:pt x="227096" y="103375"/>
                </a:lnTo>
                <a:lnTo>
                  <a:pt x="225762" y="102074"/>
                </a:lnTo>
                <a:lnTo>
                  <a:pt x="228397" y="102074"/>
                </a:lnTo>
                <a:lnTo>
                  <a:pt x="228564" y="102074"/>
                </a:lnTo>
                <a:lnTo>
                  <a:pt x="230532" y="100106"/>
                </a:lnTo>
                <a:lnTo>
                  <a:pt x="230532" y="101941"/>
                </a:lnTo>
                <a:close/>
                <a:moveTo>
                  <a:pt x="228230" y="101273"/>
                </a:moveTo>
                <a:lnTo>
                  <a:pt x="224995" y="101273"/>
                </a:lnTo>
                <a:lnTo>
                  <a:pt x="223327" y="99606"/>
                </a:lnTo>
                <a:lnTo>
                  <a:pt x="227363" y="99606"/>
                </a:lnTo>
                <a:lnTo>
                  <a:pt x="227530" y="99606"/>
                </a:lnTo>
                <a:lnTo>
                  <a:pt x="230532" y="96603"/>
                </a:lnTo>
                <a:lnTo>
                  <a:pt x="230532" y="98972"/>
                </a:lnTo>
                <a:close/>
                <a:moveTo>
                  <a:pt x="227229" y="98805"/>
                </a:moveTo>
                <a:lnTo>
                  <a:pt x="222526" y="98805"/>
                </a:lnTo>
                <a:lnTo>
                  <a:pt x="220992" y="97271"/>
                </a:lnTo>
                <a:lnTo>
                  <a:pt x="226429" y="97271"/>
                </a:lnTo>
                <a:lnTo>
                  <a:pt x="226596" y="97271"/>
                </a:lnTo>
                <a:lnTo>
                  <a:pt x="230532" y="93334"/>
                </a:lnTo>
                <a:lnTo>
                  <a:pt x="230532" y="95503"/>
                </a:lnTo>
                <a:close/>
                <a:moveTo>
                  <a:pt x="203746" y="109413"/>
                </a:moveTo>
                <a:lnTo>
                  <a:pt x="203746" y="110814"/>
                </a:lnTo>
                <a:lnTo>
                  <a:pt x="201077" y="108178"/>
                </a:lnTo>
                <a:lnTo>
                  <a:pt x="204847" y="108178"/>
                </a:lnTo>
                <a:lnTo>
                  <a:pt x="203846" y="109146"/>
                </a:lnTo>
                <a:close/>
                <a:moveTo>
                  <a:pt x="196407" y="109146"/>
                </a:moveTo>
                <a:lnTo>
                  <a:pt x="195440" y="108178"/>
                </a:lnTo>
                <a:lnTo>
                  <a:pt x="199176" y="108178"/>
                </a:lnTo>
                <a:lnTo>
                  <a:pt x="196541" y="110814"/>
                </a:lnTo>
                <a:lnTo>
                  <a:pt x="196541" y="109413"/>
                </a:lnTo>
                <a:close/>
                <a:moveTo>
                  <a:pt x="192538" y="99606"/>
                </a:moveTo>
                <a:lnTo>
                  <a:pt x="196741" y="99606"/>
                </a:lnTo>
                <a:lnTo>
                  <a:pt x="199743" y="96603"/>
                </a:lnTo>
                <a:lnTo>
                  <a:pt x="199743" y="98972"/>
                </a:lnTo>
                <a:lnTo>
                  <a:pt x="197441" y="101273"/>
                </a:lnTo>
                <a:lnTo>
                  <a:pt x="194206" y="101273"/>
                </a:lnTo>
                <a:close/>
                <a:moveTo>
                  <a:pt x="190203" y="97271"/>
                </a:moveTo>
                <a:lnTo>
                  <a:pt x="195807" y="97271"/>
                </a:lnTo>
                <a:lnTo>
                  <a:pt x="199743" y="93334"/>
                </a:lnTo>
                <a:lnTo>
                  <a:pt x="199743" y="95503"/>
                </a:lnTo>
                <a:lnTo>
                  <a:pt x="196441" y="98805"/>
                </a:lnTo>
                <a:lnTo>
                  <a:pt x="191737" y="98805"/>
                </a:lnTo>
                <a:close/>
                <a:moveTo>
                  <a:pt x="177761" y="98805"/>
                </a:moveTo>
                <a:lnTo>
                  <a:pt x="173057" y="98805"/>
                </a:lnTo>
                <a:lnTo>
                  <a:pt x="169755" y="95503"/>
                </a:lnTo>
                <a:lnTo>
                  <a:pt x="169755" y="93334"/>
                </a:lnTo>
                <a:lnTo>
                  <a:pt x="173691" y="97271"/>
                </a:lnTo>
                <a:lnTo>
                  <a:pt x="179262" y="97271"/>
                </a:lnTo>
                <a:close/>
                <a:moveTo>
                  <a:pt x="175292" y="101273"/>
                </a:moveTo>
                <a:lnTo>
                  <a:pt x="172023" y="101273"/>
                </a:lnTo>
                <a:lnTo>
                  <a:pt x="169755" y="98972"/>
                </a:lnTo>
                <a:lnTo>
                  <a:pt x="169755" y="96603"/>
                </a:lnTo>
                <a:lnTo>
                  <a:pt x="172724" y="99606"/>
                </a:lnTo>
                <a:lnTo>
                  <a:pt x="176960" y="99606"/>
                </a:lnTo>
                <a:close/>
                <a:moveTo>
                  <a:pt x="173191" y="103375"/>
                </a:moveTo>
                <a:lnTo>
                  <a:pt x="171156" y="103375"/>
                </a:lnTo>
                <a:lnTo>
                  <a:pt x="169755" y="101941"/>
                </a:lnTo>
                <a:lnTo>
                  <a:pt x="169755" y="100106"/>
                </a:lnTo>
                <a:lnTo>
                  <a:pt x="171723" y="102074"/>
                </a:lnTo>
                <a:lnTo>
                  <a:pt x="174492" y="102074"/>
                </a:lnTo>
                <a:close/>
                <a:moveTo>
                  <a:pt x="172957" y="109413"/>
                </a:moveTo>
                <a:lnTo>
                  <a:pt x="172957" y="110814"/>
                </a:lnTo>
                <a:lnTo>
                  <a:pt x="170289" y="108178"/>
                </a:lnTo>
                <a:lnTo>
                  <a:pt x="174025" y="108178"/>
                </a:lnTo>
                <a:lnTo>
                  <a:pt x="173057" y="109146"/>
                </a:lnTo>
                <a:close/>
                <a:moveTo>
                  <a:pt x="165619" y="109146"/>
                </a:moveTo>
                <a:lnTo>
                  <a:pt x="164651" y="108178"/>
                </a:lnTo>
                <a:lnTo>
                  <a:pt x="168387" y="108178"/>
                </a:lnTo>
                <a:lnTo>
                  <a:pt x="165752" y="110814"/>
                </a:lnTo>
                <a:lnTo>
                  <a:pt x="165752" y="109413"/>
                </a:lnTo>
                <a:close/>
                <a:moveTo>
                  <a:pt x="161749" y="99606"/>
                </a:moveTo>
                <a:lnTo>
                  <a:pt x="165786" y="99606"/>
                </a:lnTo>
                <a:lnTo>
                  <a:pt x="165952" y="99606"/>
                </a:lnTo>
                <a:lnTo>
                  <a:pt x="168954" y="96603"/>
                </a:lnTo>
                <a:lnTo>
                  <a:pt x="168954" y="98972"/>
                </a:lnTo>
                <a:lnTo>
                  <a:pt x="166653" y="101273"/>
                </a:lnTo>
                <a:lnTo>
                  <a:pt x="163417" y="101273"/>
                </a:lnTo>
                <a:close/>
                <a:moveTo>
                  <a:pt x="159414" y="97271"/>
                </a:moveTo>
                <a:lnTo>
                  <a:pt x="164852" y="97271"/>
                </a:lnTo>
                <a:lnTo>
                  <a:pt x="164985" y="97271"/>
                </a:lnTo>
                <a:lnTo>
                  <a:pt x="168954" y="93334"/>
                </a:lnTo>
                <a:lnTo>
                  <a:pt x="168954" y="95503"/>
                </a:lnTo>
                <a:lnTo>
                  <a:pt x="165619" y="98805"/>
                </a:lnTo>
                <a:lnTo>
                  <a:pt x="160949" y="98805"/>
                </a:lnTo>
                <a:close/>
                <a:moveTo>
                  <a:pt x="142135" y="109413"/>
                </a:moveTo>
                <a:lnTo>
                  <a:pt x="142135" y="110814"/>
                </a:lnTo>
                <a:lnTo>
                  <a:pt x="139500" y="108178"/>
                </a:lnTo>
                <a:lnTo>
                  <a:pt x="143236" y="108178"/>
                </a:lnTo>
                <a:lnTo>
                  <a:pt x="142269" y="109146"/>
                </a:lnTo>
                <a:close/>
                <a:moveTo>
                  <a:pt x="134830" y="109146"/>
                </a:moveTo>
                <a:lnTo>
                  <a:pt x="133863" y="108178"/>
                </a:lnTo>
                <a:lnTo>
                  <a:pt x="137599" y="108178"/>
                </a:lnTo>
                <a:lnTo>
                  <a:pt x="134964" y="110814"/>
                </a:lnTo>
                <a:lnTo>
                  <a:pt x="134964" y="109413"/>
                </a:lnTo>
                <a:close/>
                <a:moveTo>
                  <a:pt x="130927" y="99606"/>
                </a:moveTo>
                <a:lnTo>
                  <a:pt x="135164" y="99606"/>
                </a:lnTo>
                <a:lnTo>
                  <a:pt x="138166" y="96603"/>
                </a:lnTo>
                <a:lnTo>
                  <a:pt x="138166" y="98972"/>
                </a:lnTo>
                <a:lnTo>
                  <a:pt x="135864" y="101273"/>
                </a:lnTo>
                <a:lnTo>
                  <a:pt x="132629" y="101273"/>
                </a:lnTo>
                <a:close/>
                <a:moveTo>
                  <a:pt x="128626" y="97271"/>
                </a:moveTo>
                <a:lnTo>
                  <a:pt x="134196" y="97271"/>
                </a:lnTo>
                <a:lnTo>
                  <a:pt x="138166" y="93334"/>
                </a:lnTo>
                <a:lnTo>
                  <a:pt x="138166" y="95503"/>
                </a:lnTo>
                <a:lnTo>
                  <a:pt x="134830" y="98805"/>
                </a:lnTo>
                <a:lnTo>
                  <a:pt x="130160" y="98805"/>
                </a:lnTo>
                <a:close/>
                <a:moveTo>
                  <a:pt x="116150" y="98805"/>
                </a:moveTo>
                <a:lnTo>
                  <a:pt x="111480" y="98805"/>
                </a:lnTo>
                <a:lnTo>
                  <a:pt x="108144" y="95503"/>
                </a:lnTo>
                <a:lnTo>
                  <a:pt x="108144" y="93334"/>
                </a:lnTo>
                <a:lnTo>
                  <a:pt x="112114" y="97271"/>
                </a:lnTo>
                <a:lnTo>
                  <a:pt x="117685" y="97271"/>
                </a:lnTo>
                <a:close/>
                <a:moveTo>
                  <a:pt x="113682" y="101273"/>
                </a:moveTo>
                <a:lnTo>
                  <a:pt x="110446" y="101273"/>
                </a:lnTo>
                <a:lnTo>
                  <a:pt x="108144" y="98972"/>
                </a:lnTo>
                <a:lnTo>
                  <a:pt x="108144" y="96603"/>
                </a:lnTo>
                <a:lnTo>
                  <a:pt x="111147" y="99606"/>
                </a:lnTo>
                <a:lnTo>
                  <a:pt x="115383" y="99606"/>
                </a:lnTo>
                <a:close/>
                <a:moveTo>
                  <a:pt x="111580" y="103375"/>
                </a:moveTo>
                <a:lnTo>
                  <a:pt x="109579" y="103375"/>
                </a:lnTo>
                <a:lnTo>
                  <a:pt x="108144" y="101941"/>
                </a:lnTo>
                <a:lnTo>
                  <a:pt x="108144" y="100106"/>
                </a:lnTo>
                <a:lnTo>
                  <a:pt x="110112" y="102074"/>
                </a:lnTo>
                <a:lnTo>
                  <a:pt x="112914" y="102074"/>
                </a:lnTo>
                <a:close/>
                <a:moveTo>
                  <a:pt x="111347" y="109413"/>
                </a:moveTo>
                <a:lnTo>
                  <a:pt x="111347" y="110814"/>
                </a:lnTo>
                <a:lnTo>
                  <a:pt x="108711" y="108178"/>
                </a:lnTo>
                <a:lnTo>
                  <a:pt x="112447" y="108178"/>
                </a:lnTo>
                <a:lnTo>
                  <a:pt x="111480" y="109146"/>
                </a:lnTo>
                <a:close/>
                <a:moveTo>
                  <a:pt x="104041" y="109146"/>
                </a:moveTo>
                <a:lnTo>
                  <a:pt x="103074" y="108178"/>
                </a:lnTo>
                <a:lnTo>
                  <a:pt x="106810" y="108178"/>
                </a:lnTo>
                <a:lnTo>
                  <a:pt x="104175" y="110814"/>
                </a:lnTo>
                <a:lnTo>
                  <a:pt x="104175" y="109413"/>
                </a:lnTo>
                <a:close/>
                <a:moveTo>
                  <a:pt x="100139" y="99606"/>
                </a:moveTo>
                <a:lnTo>
                  <a:pt x="104208" y="99606"/>
                </a:lnTo>
                <a:lnTo>
                  <a:pt x="104375" y="99606"/>
                </a:lnTo>
                <a:lnTo>
                  <a:pt x="107377" y="96603"/>
                </a:lnTo>
                <a:lnTo>
                  <a:pt x="107377" y="98972"/>
                </a:lnTo>
                <a:lnTo>
                  <a:pt x="105076" y="101273"/>
                </a:lnTo>
                <a:lnTo>
                  <a:pt x="101807" y="101273"/>
                </a:lnTo>
                <a:close/>
                <a:moveTo>
                  <a:pt x="97837" y="97271"/>
                </a:moveTo>
                <a:lnTo>
                  <a:pt x="103241" y="97271"/>
                </a:lnTo>
                <a:lnTo>
                  <a:pt x="103408" y="97271"/>
                </a:lnTo>
                <a:lnTo>
                  <a:pt x="107344" y="93334"/>
                </a:lnTo>
                <a:lnTo>
                  <a:pt x="107344" y="95503"/>
                </a:lnTo>
                <a:lnTo>
                  <a:pt x="104041" y="98805"/>
                </a:lnTo>
                <a:lnTo>
                  <a:pt x="99371" y="98805"/>
                </a:lnTo>
                <a:close/>
                <a:moveTo>
                  <a:pt x="80558" y="109413"/>
                </a:moveTo>
                <a:lnTo>
                  <a:pt x="80558" y="110814"/>
                </a:lnTo>
                <a:lnTo>
                  <a:pt x="77923" y="108178"/>
                </a:lnTo>
                <a:lnTo>
                  <a:pt x="81659" y="108178"/>
                </a:lnTo>
                <a:lnTo>
                  <a:pt x="80691" y="109146"/>
                </a:lnTo>
                <a:close/>
                <a:moveTo>
                  <a:pt x="73253" y="109146"/>
                </a:moveTo>
                <a:lnTo>
                  <a:pt x="72285" y="108178"/>
                </a:lnTo>
                <a:lnTo>
                  <a:pt x="76021" y="108178"/>
                </a:lnTo>
                <a:lnTo>
                  <a:pt x="73386" y="110814"/>
                </a:lnTo>
                <a:lnTo>
                  <a:pt x="73386" y="109413"/>
                </a:lnTo>
                <a:close/>
                <a:moveTo>
                  <a:pt x="69350" y="99606"/>
                </a:moveTo>
                <a:lnTo>
                  <a:pt x="73586" y="99606"/>
                </a:lnTo>
                <a:lnTo>
                  <a:pt x="76589" y="96603"/>
                </a:lnTo>
                <a:lnTo>
                  <a:pt x="76589" y="98972"/>
                </a:lnTo>
                <a:lnTo>
                  <a:pt x="74287" y="101273"/>
                </a:lnTo>
                <a:lnTo>
                  <a:pt x="71018" y="101273"/>
                </a:lnTo>
                <a:close/>
                <a:moveTo>
                  <a:pt x="67048" y="97271"/>
                </a:moveTo>
                <a:lnTo>
                  <a:pt x="72619" y="97271"/>
                </a:lnTo>
                <a:lnTo>
                  <a:pt x="76589" y="93334"/>
                </a:lnTo>
                <a:lnTo>
                  <a:pt x="76589" y="95503"/>
                </a:lnTo>
                <a:lnTo>
                  <a:pt x="73253" y="98805"/>
                </a:lnTo>
                <a:lnTo>
                  <a:pt x="68583" y="98805"/>
                </a:lnTo>
                <a:close/>
                <a:moveTo>
                  <a:pt x="54573" y="98805"/>
                </a:moveTo>
                <a:lnTo>
                  <a:pt x="49903" y="98805"/>
                </a:lnTo>
                <a:lnTo>
                  <a:pt x="46567" y="95503"/>
                </a:lnTo>
                <a:lnTo>
                  <a:pt x="46567" y="93334"/>
                </a:lnTo>
                <a:lnTo>
                  <a:pt x="50537" y="97271"/>
                </a:lnTo>
                <a:lnTo>
                  <a:pt x="56107" y="97271"/>
                </a:lnTo>
                <a:close/>
                <a:moveTo>
                  <a:pt x="52104" y="101273"/>
                </a:moveTo>
                <a:lnTo>
                  <a:pt x="48869" y="101273"/>
                </a:lnTo>
                <a:lnTo>
                  <a:pt x="46567" y="98972"/>
                </a:lnTo>
                <a:lnTo>
                  <a:pt x="46567" y="96603"/>
                </a:lnTo>
                <a:lnTo>
                  <a:pt x="49569" y="99606"/>
                </a:lnTo>
                <a:lnTo>
                  <a:pt x="53806" y="99606"/>
                </a:lnTo>
                <a:close/>
                <a:moveTo>
                  <a:pt x="50003" y="103375"/>
                </a:moveTo>
                <a:lnTo>
                  <a:pt x="48001" y="103375"/>
                </a:lnTo>
                <a:lnTo>
                  <a:pt x="46567" y="101941"/>
                </a:lnTo>
                <a:lnTo>
                  <a:pt x="46567" y="100106"/>
                </a:lnTo>
                <a:lnTo>
                  <a:pt x="48535" y="102074"/>
                </a:lnTo>
                <a:lnTo>
                  <a:pt x="51337" y="102074"/>
                </a:lnTo>
                <a:close/>
                <a:moveTo>
                  <a:pt x="49769" y="109413"/>
                </a:moveTo>
                <a:lnTo>
                  <a:pt x="49769" y="110814"/>
                </a:lnTo>
                <a:lnTo>
                  <a:pt x="47134" y="108178"/>
                </a:lnTo>
                <a:lnTo>
                  <a:pt x="50870" y="108178"/>
                </a:lnTo>
                <a:lnTo>
                  <a:pt x="49903" y="109146"/>
                </a:lnTo>
                <a:close/>
                <a:moveTo>
                  <a:pt x="42464" y="109146"/>
                </a:moveTo>
                <a:lnTo>
                  <a:pt x="41497" y="108178"/>
                </a:lnTo>
                <a:lnTo>
                  <a:pt x="45233" y="108178"/>
                </a:lnTo>
                <a:lnTo>
                  <a:pt x="42564" y="110814"/>
                </a:lnTo>
                <a:lnTo>
                  <a:pt x="42564" y="109413"/>
                </a:lnTo>
                <a:close/>
                <a:moveTo>
                  <a:pt x="38561" y="99606"/>
                </a:moveTo>
                <a:lnTo>
                  <a:pt x="42631" y="99606"/>
                </a:lnTo>
                <a:lnTo>
                  <a:pt x="42798" y="99606"/>
                </a:lnTo>
                <a:lnTo>
                  <a:pt x="45800" y="96603"/>
                </a:lnTo>
                <a:lnTo>
                  <a:pt x="45800" y="98972"/>
                </a:lnTo>
                <a:lnTo>
                  <a:pt x="43498" y="101273"/>
                </a:lnTo>
                <a:lnTo>
                  <a:pt x="40229" y="101273"/>
                </a:lnTo>
                <a:close/>
                <a:moveTo>
                  <a:pt x="36260" y="97271"/>
                </a:moveTo>
                <a:lnTo>
                  <a:pt x="41664" y="97271"/>
                </a:lnTo>
                <a:lnTo>
                  <a:pt x="41830" y="97271"/>
                </a:lnTo>
                <a:lnTo>
                  <a:pt x="45767" y="93334"/>
                </a:lnTo>
                <a:lnTo>
                  <a:pt x="45767" y="95503"/>
                </a:lnTo>
                <a:lnTo>
                  <a:pt x="42464" y="98805"/>
                </a:lnTo>
                <a:lnTo>
                  <a:pt x="37761" y="98805"/>
                </a:lnTo>
                <a:close/>
                <a:moveTo>
                  <a:pt x="18981" y="109413"/>
                </a:moveTo>
                <a:lnTo>
                  <a:pt x="18981" y="110814"/>
                </a:lnTo>
                <a:lnTo>
                  <a:pt x="16346" y="108178"/>
                </a:lnTo>
                <a:lnTo>
                  <a:pt x="20082" y="108178"/>
                </a:lnTo>
                <a:lnTo>
                  <a:pt x="19114" y="109146"/>
                </a:lnTo>
                <a:close/>
                <a:moveTo>
                  <a:pt x="11675" y="109146"/>
                </a:moveTo>
                <a:lnTo>
                  <a:pt x="10675" y="108178"/>
                </a:lnTo>
                <a:lnTo>
                  <a:pt x="14444" y="108178"/>
                </a:lnTo>
                <a:lnTo>
                  <a:pt x="11776" y="110814"/>
                </a:lnTo>
                <a:lnTo>
                  <a:pt x="11776" y="109413"/>
                </a:lnTo>
                <a:close/>
                <a:moveTo>
                  <a:pt x="15778" y="103075"/>
                </a:moveTo>
                <a:lnTo>
                  <a:pt x="16879" y="104175"/>
                </a:lnTo>
                <a:lnTo>
                  <a:pt x="17046" y="104175"/>
                </a:lnTo>
                <a:lnTo>
                  <a:pt x="18414" y="104175"/>
                </a:lnTo>
                <a:lnTo>
                  <a:pt x="15778" y="106811"/>
                </a:lnTo>
                <a:close/>
                <a:moveTo>
                  <a:pt x="14978" y="106811"/>
                </a:moveTo>
                <a:lnTo>
                  <a:pt x="12343" y="104175"/>
                </a:lnTo>
                <a:lnTo>
                  <a:pt x="13744" y="104175"/>
                </a:lnTo>
                <a:lnTo>
                  <a:pt x="14011" y="104042"/>
                </a:lnTo>
                <a:lnTo>
                  <a:pt x="14978" y="103075"/>
                </a:lnTo>
                <a:close/>
                <a:moveTo>
                  <a:pt x="14978" y="101941"/>
                </a:moveTo>
                <a:lnTo>
                  <a:pt x="13577" y="103375"/>
                </a:lnTo>
                <a:lnTo>
                  <a:pt x="11542" y="103375"/>
                </a:lnTo>
                <a:lnTo>
                  <a:pt x="10241" y="102074"/>
                </a:lnTo>
                <a:lnTo>
                  <a:pt x="13010" y="102074"/>
                </a:lnTo>
                <a:lnTo>
                  <a:pt x="14978" y="100106"/>
                </a:lnTo>
                <a:lnTo>
                  <a:pt x="14978" y="101941"/>
                </a:lnTo>
                <a:close/>
                <a:moveTo>
                  <a:pt x="11776" y="104743"/>
                </a:moveTo>
                <a:lnTo>
                  <a:pt x="14411" y="107378"/>
                </a:lnTo>
                <a:lnTo>
                  <a:pt x="10675" y="107378"/>
                </a:lnTo>
                <a:lnTo>
                  <a:pt x="11776" y="106277"/>
                </a:lnTo>
                <a:lnTo>
                  <a:pt x="11776" y="104743"/>
                </a:lnTo>
                <a:close/>
                <a:moveTo>
                  <a:pt x="14978" y="108712"/>
                </a:moveTo>
                <a:lnTo>
                  <a:pt x="14978" y="112448"/>
                </a:lnTo>
                <a:lnTo>
                  <a:pt x="14011" y="111481"/>
                </a:lnTo>
                <a:lnTo>
                  <a:pt x="13744" y="111381"/>
                </a:lnTo>
                <a:lnTo>
                  <a:pt x="12343" y="111381"/>
                </a:lnTo>
                <a:close/>
                <a:moveTo>
                  <a:pt x="15778" y="108712"/>
                </a:moveTo>
                <a:lnTo>
                  <a:pt x="18414" y="111381"/>
                </a:lnTo>
                <a:lnTo>
                  <a:pt x="16879" y="111381"/>
                </a:lnTo>
                <a:lnTo>
                  <a:pt x="15778" y="112448"/>
                </a:lnTo>
                <a:close/>
                <a:moveTo>
                  <a:pt x="16346" y="107378"/>
                </a:moveTo>
                <a:lnTo>
                  <a:pt x="18981" y="104743"/>
                </a:lnTo>
                <a:lnTo>
                  <a:pt x="18981" y="106277"/>
                </a:lnTo>
                <a:lnTo>
                  <a:pt x="20082" y="107378"/>
                </a:lnTo>
                <a:close/>
                <a:moveTo>
                  <a:pt x="19214" y="103375"/>
                </a:moveTo>
                <a:lnTo>
                  <a:pt x="17213" y="103375"/>
                </a:lnTo>
                <a:lnTo>
                  <a:pt x="15778" y="101941"/>
                </a:lnTo>
                <a:lnTo>
                  <a:pt x="15778" y="100106"/>
                </a:lnTo>
                <a:lnTo>
                  <a:pt x="17747" y="102074"/>
                </a:lnTo>
                <a:lnTo>
                  <a:pt x="17913" y="102074"/>
                </a:lnTo>
                <a:lnTo>
                  <a:pt x="20515" y="102074"/>
                </a:lnTo>
                <a:close/>
                <a:moveTo>
                  <a:pt x="21316" y="101273"/>
                </a:moveTo>
                <a:lnTo>
                  <a:pt x="18080" y="101273"/>
                </a:lnTo>
                <a:lnTo>
                  <a:pt x="15778" y="98972"/>
                </a:lnTo>
                <a:lnTo>
                  <a:pt x="15778" y="96603"/>
                </a:lnTo>
                <a:lnTo>
                  <a:pt x="18781" y="99606"/>
                </a:lnTo>
                <a:lnTo>
                  <a:pt x="18914" y="99606"/>
                </a:lnTo>
                <a:lnTo>
                  <a:pt x="22984" y="99606"/>
                </a:lnTo>
                <a:close/>
                <a:moveTo>
                  <a:pt x="23784" y="98805"/>
                </a:moveTo>
                <a:lnTo>
                  <a:pt x="19081" y="98805"/>
                </a:lnTo>
                <a:lnTo>
                  <a:pt x="15778" y="95503"/>
                </a:lnTo>
                <a:lnTo>
                  <a:pt x="15778" y="93334"/>
                </a:lnTo>
                <a:lnTo>
                  <a:pt x="19715" y="97271"/>
                </a:lnTo>
                <a:lnTo>
                  <a:pt x="19881" y="97271"/>
                </a:lnTo>
                <a:lnTo>
                  <a:pt x="25319" y="97271"/>
                </a:lnTo>
                <a:close/>
                <a:moveTo>
                  <a:pt x="11675" y="47568"/>
                </a:moveTo>
                <a:lnTo>
                  <a:pt x="10675" y="46568"/>
                </a:lnTo>
                <a:lnTo>
                  <a:pt x="14444" y="46568"/>
                </a:lnTo>
                <a:lnTo>
                  <a:pt x="11776" y="49236"/>
                </a:lnTo>
                <a:lnTo>
                  <a:pt x="11776" y="47835"/>
                </a:lnTo>
                <a:close/>
                <a:moveTo>
                  <a:pt x="11776" y="13744"/>
                </a:moveTo>
                <a:lnTo>
                  <a:pt x="11776" y="12343"/>
                </a:lnTo>
                <a:lnTo>
                  <a:pt x="14411" y="15012"/>
                </a:lnTo>
                <a:lnTo>
                  <a:pt x="10675" y="15012"/>
                </a:lnTo>
                <a:lnTo>
                  <a:pt x="11675" y="14011"/>
                </a:lnTo>
                <a:close/>
                <a:moveTo>
                  <a:pt x="19114" y="14011"/>
                </a:moveTo>
                <a:lnTo>
                  <a:pt x="20082" y="15012"/>
                </a:lnTo>
                <a:lnTo>
                  <a:pt x="16346" y="15012"/>
                </a:lnTo>
                <a:lnTo>
                  <a:pt x="18981" y="12343"/>
                </a:lnTo>
                <a:lnTo>
                  <a:pt x="18981" y="13744"/>
                </a:lnTo>
                <a:close/>
                <a:moveTo>
                  <a:pt x="18981" y="18447"/>
                </a:moveTo>
                <a:lnTo>
                  <a:pt x="16346" y="15779"/>
                </a:lnTo>
                <a:lnTo>
                  <a:pt x="20082" y="15779"/>
                </a:lnTo>
                <a:lnTo>
                  <a:pt x="18981" y="16880"/>
                </a:lnTo>
                <a:lnTo>
                  <a:pt x="18981" y="18447"/>
                </a:lnTo>
                <a:close/>
                <a:moveTo>
                  <a:pt x="18414" y="18981"/>
                </a:moveTo>
                <a:lnTo>
                  <a:pt x="17046" y="18981"/>
                </a:lnTo>
                <a:lnTo>
                  <a:pt x="16879" y="18981"/>
                </a:lnTo>
                <a:lnTo>
                  <a:pt x="15778" y="20082"/>
                </a:lnTo>
                <a:lnTo>
                  <a:pt x="15778" y="16346"/>
                </a:lnTo>
                <a:close/>
                <a:moveTo>
                  <a:pt x="15778" y="14445"/>
                </a:moveTo>
                <a:lnTo>
                  <a:pt x="15778" y="10709"/>
                </a:lnTo>
                <a:lnTo>
                  <a:pt x="16879" y="11776"/>
                </a:lnTo>
                <a:lnTo>
                  <a:pt x="18414" y="11776"/>
                </a:lnTo>
                <a:close/>
                <a:moveTo>
                  <a:pt x="14978" y="14445"/>
                </a:moveTo>
                <a:lnTo>
                  <a:pt x="12343" y="11776"/>
                </a:lnTo>
                <a:lnTo>
                  <a:pt x="13744" y="11776"/>
                </a:lnTo>
                <a:lnTo>
                  <a:pt x="14011" y="11676"/>
                </a:lnTo>
                <a:lnTo>
                  <a:pt x="14978" y="10709"/>
                </a:lnTo>
                <a:close/>
                <a:moveTo>
                  <a:pt x="14444" y="15779"/>
                </a:moveTo>
                <a:lnTo>
                  <a:pt x="11776" y="18414"/>
                </a:lnTo>
                <a:lnTo>
                  <a:pt x="11776" y="16880"/>
                </a:lnTo>
                <a:lnTo>
                  <a:pt x="10675" y="15779"/>
                </a:lnTo>
                <a:close/>
                <a:moveTo>
                  <a:pt x="14978" y="16346"/>
                </a:moveTo>
                <a:lnTo>
                  <a:pt x="14978" y="20082"/>
                </a:lnTo>
                <a:lnTo>
                  <a:pt x="14011" y="19115"/>
                </a:lnTo>
                <a:lnTo>
                  <a:pt x="13744" y="18981"/>
                </a:lnTo>
                <a:lnTo>
                  <a:pt x="12343" y="18981"/>
                </a:lnTo>
                <a:close/>
                <a:moveTo>
                  <a:pt x="15778" y="21216"/>
                </a:moveTo>
                <a:lnTo>
                  <a:pt x="17213" y="19782"/>
                </a:lnTo>
                <a:lnTo>
                  <a:pt x="19214" y="19782"/>
                </a:lnTo>
                <a:lnTo>
                  <a:pt x="20515" y="21083"/>
                </a:lnTo>
                <a:lnTo>
                  <a:pt x="17913" y="21083"/>
                </a:lnTo>
                <a:lnTo>
                  <a:pt x="17747" y="21083"/>
                </a:lnTo>
                <a:lnTo>
                  <a:pt x="15778" y="23051"/>
                </a:lnTo>
                <a:close/>
                <a:moveTo>
                  <a:pt x="18080" y="21883"/>
                </a:moveTo>
                <a:lnTo>
                  <a:pt x="21316" y="21883"/>
                </a:lnTo>
                <a:lnTo>
                  <a:pt x="23017" y="23551"/>
                </a:lnTo>
                <a:lnTo>
                  <a:pt x="18947" y="23551"/>
                </a:lnTo>
                <a:lnTo>
                  <a:pt x="18781" y="23551"/>
                </a:lnTo>
                <a:lnTo>
                  <a:pt x="15778" y="26553"/>
                </a:lnTo>
                <a:lnTo>
                  <a:pt x="15778" y="24185"/>
                </a:lnTo>
                <a:close/>
                <a:moveTo>
                  <a:pt x="19081" y="24352"/>
                </a:moveTo>
                <a:lnTo>
                  <a:pt x="23784" y="24352"/>
                </a:lnTo>
                <a:lnTo>
                  <a:pt x="25319" y="25886"/>
                </a:lnTo>
                <a:lnTo>
                  <a:pt x="19881" y="25886"/>
                </a:lnTo>
                <a:lnTo>
                  <a:pt x="19748" y="25886"/>
                </a:lnTo>
                <a:lnTo>
                  <a:pt x="15778" y="29822"/>
                </a:lnTo>
                <a:lnTo>
                  <a:pt x="15778" y="27654"/>
                </a:lnTo>
                <a:close/>
                <a:moveTo>
                  <a:pt x="42564" y="13744"/>
                </a:moveTo>
                <a:lnTo>
                  <a:pt x="42564" y="12343"/>
                </a:lnTo>
                <a:lnTo>
                  <a:pt x="45233" y="15012"/>
                </a:lnTo>
                <a:lnTo>
                  <a:pt x="41497" y="15012"/>
                </a:lnTo>
                <a:lnTo>
                  <a:pt x="42464" y="14011"/>
                </a:lnTo>
                <a:close/>
                <a:moveTo>
                  <a:pt x="49903" y="14011"/>
                </a:moveTo>
                <a:lnTo>
                  <a:pt x="50870" y="15012"/>
                </a:lnTo>
                <a:lnTo>
                  <a:pt x="47134" y="15012"/>
                </a:lnTo>
                <a:lnTo>
                  <a:pt x="49769" y="12343"/>
                </a:lnTo>
                <a:lnTo>
                  <a:pt x="49769" y="13744"/>
                </a:lnTo>
                <a:close/>
                <a:moveTo>
                  <a:pt x="53772" y="23551"/>
                </a:moveTo>
                <a:lnTo>
                  <a:pt x="49569" y="23551"/>
                </a:lnTo>
                <a:lnTo>
                  <a:pt x="46567" y="26553"/>
                </a:lnTo>
                <a:lnTo>
                  <a:pt x="46567" y="24185"/>
                </a:lnTo>
                <a:lnTo>
                  <a:pt x="48869" y="21883"/>
                </a:lnTo>
                <a:lnTo>
                  <a:pt x="52104" y="21883"/>
                </a:lnTo>
                <a:close/>
                <a:moveTo>
                  <a:pt x="56107" y="25886"/>
                </a:moveTo>
                <a:lnTo>
                  <a:pt x="50537" y="25886"/>
                </a:lnTo>
                <a:lnTo>
                  <a:pt x="46567" y="29822"/>
                </a:lnTo>
                <a:lnTo>
                  <a:pt x="46567" y="27654"/>
                </a:lnTo>
                <a:lnTo>
                  <a:pt x="49903" y="24352"/>
                </a:lnTo>
                <a:lnTo>
                  <a:pt x="54573" y="24352"/>
                </a:lnTo>
                <a:close/>
                <a:moveTo>
                  <a:pt x="68583" y="24352"/>
                </a:moveTo>
                <a:lnTo>
                  <a:pt x="73253" y="24352"/>
                </a:lnTo>
                <a:lnTo>
                  <a:pt x="76555" y="27654"/>
                </a:lnTo>
                <a:lnTo>
                  <a:pt x="76555" y="29822"/>
                </a:lnTo>
                <a:lnTo>
                  <a:pt x="72619" y="25886"/>
                </a:lnTo>
                <a:lnTo>
                  <a:pt x="67048" y="25886"/>
                </a:lnTo>
                <a:close/>
                <a:moveTo>
                  <a:pt x="71018" y="21883"/>
                </a:moveTo>
                <a:lnTo>
                  <a:pt x="74287" y="21883"/>
                </a:lnTo>
                <a:lnTo>
                  <a:pt x="76589" y="24185"/>
                </a:lnTo>
                <a:lnTo>
                  <a:pt x="76589" y="26553"/>
                </a:lnTo>
                <a:lnTo>
                  <a:pt x="73586" y="23551"/>
                </a:lnTo>
                <a:lnTo>
                  <a:pt x="69350" y="23551"/>
                </a:lnTo>
                <a:close/>
                <a:moveTo>
                  <a:pt x="73153" y="19782"/>
                </a:moveTo>
                <a:lnTo>
                  <a:pt x="75154" y="19782"/>
                </a:lnTo>
                <a:lnTo>
                  <a:pt x="76555" y="21216"/>
                </a:lnTo>
                <a:lnTo>
                  <a:pt x="76555" y="23051"/>
                </a:lnTo>
                <a:lnTo>
                  <a:pt x="74587" y="21083"/>
                </a:lnTo>
                <a:lnTo>
                  <a:pt x="71818" y="21083"/>
                </a:lnTo>
                <a:close/>
                <a:moveTo>
                  <a:pt x="73386" y="13744"/>
                </a:moveTo>
                <a:lnTo>
                  <a:pt x="73386" y="12343"/>
                </a:lnTo>
                <a:lnTo>
                  <a:pt x="76021" y="15012"/>
                </a:lnTo>
                <a:lnTo>
                  <a:pt x="72285" y="15012"/>
                </a:lnTo>
                <a:lnTo>
                  <a:pt x="73253" y="14011"/>
                </a:lnTo>
                <a:close/>
                <a:moveTo>
                  <a:pt x="80691" y="14011"/>
                </a:moveTo>
                <a:lnTo>
                  <a:pt x="81659" y="15012"/>
                </a:lnTo>
                <a:lnTo>
                  <a:pt x="77923" y="15012"/>
                </a:lnTo>
                <a:lnTo>
                  <a:pt x="80558" y="12343"/>
                </a:lnTo>
                <a:lnTo>
                  <a:pt x="80558" y="13744"/>
                </a:lnTo>
                <a:close/>
                <a:moveTo>
                  <a:pt x="84561" y="23551"/>
                </a:moveTo>
                <a:lnTo>
                  <a:pt x="80525" y="23551"/>
                </a:lnTo>
                <a:lnTo>
                  <a:pt x="80358" y="23551"/>
                </a:lnTo>
                <a:lnTo>
                  <a:pt x="77356" y="26553"/>
                </a:lnTo>
                <a:lnTo>
                  <a:pt x="77356" y="24185"/>
                </a:lnTo>
                <a:lnTo>
                  <a:pt x="79657" y="21883"/>
                </a:lnTo>
                <a:lnTo>
                  <a:pt x="82893" y="21883"/>
                </a:lnTo>
                <a:close/>
                <a:moveTo>
                  <a:pt x="86896" y="25886"/>
                </a:moveTo>
                <a:lnTo>
                  <a:pt x="81492" y="25886"/>
                </a:lnTo>
                <a:lnTo>
                  <a:pt x="81325" y="25886"/>
                </a:lnTo>
                <a:lnTo>
                  <a:pt x="77356" y="29822"/>
                </a:lnTo>
                <a:lnTo>
                  <a:pt x="77356" y="27654"/>
                </a:lnTo>
                <a:lnTo>
                  <a:pt x="80691" y="24352"/>
                </a:lnTo>
                <a:lnTo>
                  <a:pt x="85361" y="24352"/>
                </a:lnTo>
                <a:close/>
                <a:moveTo>
                  <a:pt x="104175" y="13744"/>
                </a:moveTo>
                <a:lnTo>
                  <a:pt x="104175" y="12343"/>
                </a:lnTo>
                <a:lnTo>
                  <a:pt x="106810" y="15012"/>
                </a:lnTo>
                <a:lnTo>
                  <a:pt x="103074" y="15012"/>
                </a:lnTo>
                <a:lnTo>
                  <a:pt x="104041" y="14011"/>
                </a:lnTo>
                <a:close/>
                <a:moveTo>
                  <a:pt x="111480" y="14011"/>
                </a:moveTo>
                <a:lnTo>
                  <a:pt x="112447" y="15012"/>
                </a:lnTo>
                <a:lnTo>
                  <a:pt x="108711" y="15012"/>
                </a:lnTo>
                <a:lnTo>
                  <a:pt x="111347" y="12343"/>
                </a:lnTo>
                <a:lnTo>
                  <a:pt x="111347" y="13744"/>
                </a:lnTo>
                <a:close/>
                <a:moveTo>
                  <a:pt x="115383" y="23551"/>
                </a:moveTo>
                <a:lnTo>
                  <a:pt x="111147" y="23551"/>
                </a:lnTo>
                <a:lnTo>
                  <a:pt x="108144" y="26553"/>
                </a:lnTo>
                <a:lnTo>
                  <a:pt x="108144" y="24185"/>
                </a:lnTo>
                <a:lnTo>
                  <a:pt x="110446" y="21883"/>
                </a:lnTo>
                <a:lnTo>
                  <a:pt x="113682" y="21883"/>
                </a:lnTo>
                <a:close/>
                <a:moveTo>
                  <a:pt x="117685" y="25886"/>
                </a:moveTo>
                <a:lnTo>
                  <a:pt x="112114" y="25886"/>
                </a:lnTo>
                <a:lnTo>
                  <a:pt x="108144" y="29822"/>
                </a:lnTo>
                <a:lnTo>
                  <a:pt x="108144" y="27654"/>
                </a:lnTo>
                <a:lnTo>
                  <a:pt x="111480" y="24352"/>
                </a:lnTo>
                <a:lnTo>
                  <a:pt x="116150" y="24352"/>
                </a:lnTo>
                <a:close/>
                <a:moveTo>
                  <a:pt x="130160" y="24352"/>
                </a:moveTo>
                <a:lnTo>
                  <a:pt x="134830" y="24352"/>
                </a:lnTo>
                <a:lnTo>
                  <a:pt x="138166" y="27654"/>
                </a:lnTo>
                <a:lnTo>
                  <a:pt x="138166" y="29822"/>
                </a:lnTo>
                <a:lnTo>
                  <a:pt x="134196" y="25886"/>
                </a:lnTo>
                <a:lnTo>
                  <a:pt x="128626" y="25886"/>
                </a:lnTo>
                <a:close/>
                <a:moveTo>
                  <a:pt x="132629" y="21883"/>
                </a:moveTo>
                <a:lnTo>
                  <a:pt x="135864" y="21883"/>
                </a:lnTo>
                <a:lnTo>
                  <a:pt x="138166" y="24185"/>
                </a:lnTo>
                <a:lnTo>
                  <a:pt x="138166" y="26553"/>
                </a:lnTo>
                <a:lnTo>
                  <a:pt x="135164" y="23551"/>
                </a:lnTo>
                <a:lnTo>
                  <a:pt x="130927" y="23551"/>
                </a:lnTo>
                <a:close/>
                <a:moveTo>
                  <a:pt x="134730" y="19782"/>
                </a:moveTo>
                <a:lnTo>
                  <a:pt x="136731" y="19782"/>
                </a:lnTo>
                <a:lnTo>
                  <a:pt x="138166" y="21216"/>
                </a:lnTo>
                <a:lnTo>
                  <a:pt x="138166" y="23051"/>
                </a:lnTo>
                <a:lnTo>
                  <a:pt x="136198" y="21083"/>
                </a:lnTo>
                <a:lnTo>
                  <a:pt x="133396" y="21083"/>
                </a:lnTo>
                <a:close/>
                <a:moveTo>
                  <a:pt x="134964" y="13744"/>
                </a:moveTo>
                <a:lnTo>
                  <a:pt x="134964" y="12343"/>
                </a:lnTo>
                <a:lnTo>
                  <a:pt x="137599" y="15012"/>
                </a:lnTo>
                <a:lnTo>
                  <a:pt x="133863" y="15012"/>
                </a:lnTo>
                <a:lnTo>
                  <a:pt x="134830" y="14011"/>
                </a:lnTo>
                <a:close/>
                <a:moveTo>
                  <a:pt x="142269" y="14011"/>
                </a:moveTo>
                <a:lnTo>
                  <a:pt x="143236" y="15012"/>
                </a:lnTo>
                <a:lnTo>
                  <a:pt x="139500" y="15012"/>
                </a:lnTo>
                <a:lnTo>
                  <a:pt x="142135" y="12343"/>
                </a:lnTo>
                <a:lnTo>
                  <a:pt x="142135" y="13744"/>
                </a:lnTo>
                <a:close/>
                <a:moveTo>
                  <a:pt x="146172" y="23551"/>
                </a:moveTo>
                <a:lnTo>
                  <a:pt x="142102" y="23551"/>
                </a:lnTo>
                <a:lnTo>
                  <a:pt x="141935" y="23551"/>
                </a:lnTo>
                <a:lnTo>
                  <a:pt x="138933" y="26553"/>
                </a:lnTo>
                <a:lnTo>
                  <a:pt x="138933" y="24185"/>
                </a:lnTo>
                <a:lnTo>
                  <a:pt x="141235" y="21883"/>
                </a:lnTo>
                <a:lnTo>
                  <a:pt x="144504" y="21883"/>
                </a:lnTo>
                <a:close/>
                <a:moveTo>
                  <a:pt x="148473" y="25886"/>
                </a:moveTo>
                <a:lnTo>
                  <a:pt x="143069" y="25886"/>
                </a:lnTo>
                <a:lnTo>
                  <a:pt x="142903" y="25886"/>
                </a:lnTo>
                <a:lnTo>
                  <a:pt x="138966" y="29822"/>
                </a:lnTo>
                <a:lnTo>
                  <a:pt x="138966" y="27654"/>
                </a:lnTo>
                <a:lnTo>
                  <a:pt x="142269" y="24352"/>
                </a:lnTo>
                <a:lnTo>
                  <a:pt x="146972" y="24352"/>
                </a:lnTo>
                <a:close/>
                <a:moveTo>
                  <a:pt x="165752" y="13744"/>
                </a:moveTo>
                <a:lnTo>
                  <a:pt x="165752" y="12343"/>
                </a:lnTo>
                <a:lnTo>
                  <a:pt x="168387" y="15012"/>
                </a:lnTo>
                <a:lnTo>
                  <a:pt x="164651" y="15012"/>
                </a:lnTo>
                <a:lnTo>
                  <a:pt x="165619" y="14011"/>
                </a:lnTo>
                <a:close/>
                <a:moveTo>
                  <a:pt x="173057" y="14011"/>
                </a:moveTo>
                <a:lnTo>
                  <a:pt x="174025" y="15012"/>
                </a:lnTo>
                <a:lnTo>
                  <a:pt x="170289" y="15012"/>
                </a:lnTo>
                <a:lnTo>
                  <a:pt x="172957" y="12343"/>
                </a:lnTo>
                <a:lnTo>
                  <a:pt x="172957" y="13744"/>
                </a:lnTo>
                <a:close/>
                <a:moveTo>
                  <a:pt x="176960" y="23551"/>
                </a:moveTo>
                <a:lnTo>
                  <a:pt x="172724" y="23551"/>
                </a:lnTo>
                <a:lnTo>
                  <a:pt x="169722" y="26553"/>
                </a:lnTo>
                <a:lnTo>
                  <a:pt x="169722" y="24185"/>
                </a:lnTo>
                <a:lnTo>
                  <a:pt x="172023" y="21883"/>
                </a:lnTo>
                <a:lnTo>
                  <a:pt x="175292" y="21883"/>
                </a:lnTo>
                <a:close/>
                <a:moveTo>
                  <a:pt x="179262" y="25886"/>
                </a:moveTo>
                <a:lnTo>
                  <a:pt x="173691" y="25886"/>
                </a:lnTo>
                <a:lnTo>
                  <a:pt x="169755" y="29822"/>
                </a:lnTo>
                <a:lnTo>
                  <a:pt x="169755" y="27654"/>
                </a:lnTo>
                <a:lnTo>
                  <a:pt x="173057" y="24352"/>
                </a:lnTo>
                <a:lnTo>
                  <a:pt x="177727" y="24352"/>
                </a:lnTo>
                <a:close/>
                <a:moveTo>
                  <a:pt x="191737" y="24352"/>
                </a:moveTo>
                <a:lnTo>
                  <a:pt x="196441" y="24352"/>
                </a:lnTo>
                <a:lnTo>
                  <a:pt x="199743" y="27654"/>
                </a:lnTo>
                <a:lnTo>
                  <a:pt x="199743" y="29822"/>
                </a:lnTo>
                <a:lnTo>
                  <a:pt x="195807" y="25886"/>
                </a:lnTo>
                <a:lnTo>
                  <a:pt x="190203" y="25886"/>
                </a:lnTo>
                <a:close/>
                <a:moveTo>
                  <a:pt x="194206" y="21883"/>
                </a:moveTo>
                <a:lnTo>
                  <a:pt x="197441" y="21883"/>
                </a:lnTo>
                <a:lnTo>
                  <a:pt x="199743" y="24185"/>
                </a:lnTo>
                <a:lnTo>
                  <a:pt x="199743" y="26553"/>
                </a:lnTo>
                <a:lnTo>
                  <a:pt x="196741" y="23551"/>
                </a:lnTo>
                <a:lnTo>
                  <a:pt x="192538" y="23551"/>
                </a:lnTo>
                <a:close/>
                <a:moveTo>
                  <a:pt x="196307" y="19782"/>
                </a:moveTo>
                <a:lnTo>
                  <a:pt x="198309" y="19782"/>
                </a:lnTo>
                <a:lnTo>
                  <a:pt x="199743" y="21216"/>
                </a:lnTo>
                <a:lnTo>
                  <a:pt x="199743" y="23051"/>
                </a:lnTo>
                <a:lnTo>
                  <a:pt x="197775" y="21083"/>
                </a:lnTo>
                <a:lnTo>
                  <a:pt x="195006" y="21083"/>
                </a:lnTo>
                <a:close/>
                <a:moveTo>
                  <a:pt x="196541" y="13744"/>
                </a:moveTo>
                <a:lnTo>
                  <a:pt x="196541" y="12343"/>
                </a:lnTo>
                <a:lnTo>
                  <a:pt x="199176" y="15012"/>
                </a:lnTo>
                <a:lnTo>
                  <a:pt x="195440" y="15012"/>
                </a:lnTo>
                <a:lnTo>
                  <a:pt x="196407" y="14011"/>
                </a:lnTo>
                <a:close/>
                <a:moveTo>
                  <a:pt x="203846" y="14011"/>
                </a:moveTo>
                <a:lnTo>
                  <a:pt x="204847" y="15012"/>
                </a:lnTo>
                <a:lnTo>
                  <a:pt x="201077" y="15012"/>
                </a:lnTo>
                <a:lnTo>
                  <a:pt x="203746" y="12343"/>
                </a:lnTo>
                <a:lnTo>
                  <a:pt x="203746" y="13744"/>
                </a:lnTo>
                <a:close/>
                <a:moveTo>
                  <a:pt x="207749" y="23551"/>
                </a:moveTo>
                <a:lnTo>
                  <a:pt x="203679" y="23551"/>
                </a:lnTo>
                <a:lnTo>
                  <a:pt x="203512" y="23551"/>
                </a:lnTo>
                <a:lnTo>
                  <a:pt x="200544" y="26553"/>
                </a:lnTo>
                <a:lnTo>
                  <a:pt x="200544" y="24185"/>
                </a:lnTo>
                <a:lnTo>
                  <a:pt x="202812" y="21883"/>
                </a:lnTo>
                <a:lnTo>
                  <a:pt x="206081" y="21883"/>
                </a:lnTo>
                <a:close/>
                <a:moveTo>
                  <a:pt x="210084" y="25886"/>
                </a:moveTo>
                <a:lnTo>
                  <a:pt x="204647" y="25886"/>
                </a:lnTo>
                <a:lnTo>
                  <a:pt x="204480" y="25886"/>
                </a:lnTo>
                <a:lnTo>
                  <a:pt x="200544" y="29822"/>
                </a:lnTo>
                <a:lnTo>
                  <a:pt x="200544" y="27654"/>
                </a:lnTo>
                <a:lnTo>
                  <a:pt x="203846" y="24352"/>
                </a:lnTo>
                <a:lnTo>
                  <a:pt x="208549" y="24352"/>
                </a:lnTo>
                <a:close/>
                <a:moveTo>
                  <a:pt x="224427" y="40263"/>
                </a:moveTo>
                <a:lnTo>
                  <a:pt x="224427" y="43499"/>
                </a:lnTo>
                <a:lnTo>
                  <a:pt x="222126" y="45800"/>
                </a:lnTo>
                <a:lnTo>
                  <a:pt x="219757" y="45800"/>
                </a:lnTo>
                <a:lnTo>
                  <a:pt x="222760" y="42798"/>
                </a:lnTo>
                <a:lnTo>
                  <a:pt x="222760" y="38562"/>
                </a:lnTo>
                <a:close/>
                <a:moveTo>
                  <a:pt x="226529" y="42365"/>
                </a:moveTo>
                <a:lnTo>
                  <a:pt x="226529" y="44366"/>
                </a:lnTo>
                <a:lnTo>
                  <a:pt x="225128" y="45800"/>
                </a:lnTo>
                <a:lnTo>
                  <a:pt x="223260" y="45800"/>
                </a:lnTo>
                <a:lnTo>
                  <a:pt x="225228" y="43832"/>
                </a:lnTo>
                <a:lnTo>
                  <a:pt x="225228" y="41030"/>
                </a:lnTo>
                <a:close/>
                <a:moveTo>
                  <a:pt x="222760" y="53806"/>
                </a:moveTo>
                <a:lnTo>
                  <a:pt x="222760" y="49570"/>
                </a:lnTo>
                <a:lnTo>
                  <a:pt x="219757" y="46568"/>
                </a:lnTo>
                <a:lnTo>
                  <a:pt x="222126" y="46568"/>
                </a:lnTo>
                <a:lnTo>
                  <a:pt x="224427" y="48869"/>
                </a:lnTo>
                <a:lnTo>
                  <a:pt x="224427" y="52105"/>
                </a:lnTo>
                <a:close/>
                <a:moveTo>
                  <a:pt x="220425" y="56108"/>
                </a:moveTo>
                <a:lnTo>
                  <a:pt x="220425" y="50537"/>
                </a:lnTo>
                <a:lnTo>
                  <a:pt x="216488" y="46568"/>
                </a:lnTo>
                <a:lnTo>
                  <a:pt x="218657" y="46568"/>
                </a:lnTo>
                <a:lnTo>
                  <a:pt x="221959" y="49903"/>
                </a:lnTo>
                <a:lnTo>
                  <a:pt x="221959" y="54573"/>
                </a:lnTo>
                <a:close/>
                <a:moveTo>
                  <a:pt x="224427" y="71052"/>
                </a:moveTo>
                <a:lnTo>
                  <a:pt x="224427" y="74287"/>
                </a:lnTo>
                <a:lnTo>
                  <a:pt x="222126" y="76589"/>
                </a:lnTo>
                <a:lnTo>
                  <a:pt x="219757" y="76589"/>
                </a:lnTo>
                <a:lnTo>
                  <a:pt x="222760" y="73587"/>
                </a:lnTo>
                <a:lnTo>
                  <a:pt x="222760" y="69351"/>
                </a:lnTo>
                <a:close/>
                <a:moveTo>
                  <a:pt x="226529" y="73153"/>
                </a:moveTo>
                <a:lnTo>
                  <a:pt x="226529" y="75155"/>
                </a:lnTo>
                <a:lnTo>
                  <a:pt x="225128" y="76589"/>
                </a:lnTo>
                <a:lnTo>
                  <a:pt x="223260" y="76589"/>
                </a:lnTo>
                <a:lnTo>
                  <a:pt x="225228" y="74621"/>
                </a:lnTo>
                <a:lnTo>
                  <a:pt x="225228" y="71819"/>
                </a:lnTo>
                <a:close/>
                <a:moveTo>
                  <a:pt x="222760" y="84595"/>
                </a:moveTo>
                <a:lnTo>
                  <a:pt x="222760" y="80358"/>
                </a:lnTo>
                <a:lnTo>
                  <a:pt x="219757" y="77356"/>
                </a:lnTo>
                <a:lnTo>
                  <a:pt x="222126" y="77356"/>
                </a:lnTo>
                <a:lnTo>
                  <a:pt x="224427" y="79658"/>
                </a:lnTo>
                <a:lnTo>
                  <a:pt x="224427" y="82894"/>
                </a:lnTo>
                <a:close/>
                <a:moveTo>
                  <a:pt x="220425" y="86896"/>
                </a:moveTo>
                <a:lnTo>
                  <a:pt x="220425" y="81326"/>
                </a:lnTo>
                <a:lnTo>
                  <a:pt x="216488" y="77356"/>
                </a:lnTo>
                <a:lnTo>
                  <a:pt x="218657" y="77356"/>
                </a:lnTo>
                <a:lnTo>
                  <a:pt x="221959" y="80692"/>
                </a:lnTo>
                <a:lnTo>
                  <a:pt x="221959" y="85362"/>
                </a:lnTo>
                <a:close/>
                <a:moveTo>
                  <a:pt x="200544" y="103075"/>
                </a:moveTo>
                <a:lnTo>
                  <a:pt x="201644" y="104175"/>
                </a:lnTo>
                <a:lnTo>
                  <a:pt x="201778" y="104175"/>
                </a:lnTo>
                <a:lnTo>
                  <a:pt x="203179" y="104175"/>
                </a:lnTo>
                <a:lnTo>
                  <a:pt x="200544" y="106811"/>
                </a:lnTo>
                <a:close/>
                <a:moveTo>
                  <a:pt x="199743" y="106811"/>
                </a:moveTo>
                <a:lnTo>
                  <a:pt x="197108" y="104175"/>
                </a:lnTo>
                <a:lnTo>
                  <a:pt x="198476" y="104175"/>
                </a:lnTo>
                <a:lnTo>
                  <a:pt x="198776" y="104042"/>
                </a:lnTo>
                <a:lnTo>
                  <a:pt x="199743" y="103075"/>
                </a:lnTo>
                <a:lnTo>
                  <a:pt x="199743" y="106811"/>
                </a:lnTo>
                <a:close/>
                <a:moveTo>
                  <a:pt x="168954" y="106811"/>
                </a:moveTo>
                <a:lnTo>
                  <a:pt x="166319" y="104175"/>
                </a:lnTo>
                <a:lnTo>
                  <a:pt x="167687" y="104175"/>
                </a:lnTo>
                <a:lnTo>
                  <a:pt x="167854" y="104175"/>
                </a:lnTo>
                <a:lnTo>
                  <a:pt x="168954" y="103075"/>
                </a:lnTo>
                <a:close/>
                <a:moveTo>
                  <a:pt x="138933" y="103075"/>
                </a:moveTo>
                <a:lnTo>
                  <a:pt x="140034" y="104175"/>
                </a:lnTo>
                <a:lnTo>
                  <a:pt x="140201" y="104175"/>
                </a:lnTo>
                <a:lnTo>
                  <a:pt x="141602" y="104175"/>
                </a:lnTo>
                <a:lnTo>
                  <a:pt x="138933" y="106811"/>
                </a:lnTo>
                <a:close/>
                <a:moveTo>
                  <a:pt x="138166" y="106811"/>
                </a:moveTo>
                <a:lnTo>
                  <a:pt x="135531" y="104175"/>
                </a:lnTo>
                <a:lnTo>
                  <a:pt x="136898" y="104175"/>
                </a:lnTo>
                <a:lnTo>
                  <a:pt x="137165" y="104042"/>
                </a:lnTo>
                <a:lnTo>
                  <a:pt x="138166" y="103075"/>
                </a:lnTo>
                <a:lnTo>
                  <a:pt x="138166" y="106811"/>
                </a:lnTo>
                <a:close/>
                <a:moveTo>
                  <a:pt x="107377" y="106811"/>
                </a:moveTo>
                <a:lnTo>
                  <a:pt x="104709" y="104175"/>
                </a:lnTo>
                <a:lnTo>
                  <a:pt x="106110" y="104175"/>
                </a:lnTo>
                <a:lnTo>
                  <a:pt x="106276" y="104175"/>
                </a:lnTo>
                <a:lnTo>
                  <a:pt x="107377" y="103075"/>
                </a:lnTo>
                <a:lnTo>
                  <a:pt x="107377" y="106811"/>
                </a:lnTo>
                <a:close/>
                <a:moveTo>
                  <a:pt x="77356" y="103075"/>
                </a:moveTo>
                <a:lnTo>
                  <a:pt x="78457" y="104175"/>
                </a:lnTo>
                <a:lnTo>
                  <a:pt x="78623" y="104175"/>
                </a:lnTo>
                <a:lnTo>
                  <a:pt x="79991" y="104175"/>
                </a:lnTo>
                <a:lnTo>
                  <a:pt x="77356" y="106811"/>
                </a:lnTo>
                <a:lnTo>
                  <a:pt x="77356" y="103075"/>
                </a:lnTo>
                <a:close/>
                <a:moveTo>
                  <a:pt x="76589" y="106811"/>
                </a:moveTo>
                <a:lnTo>
                  <a:pt x="73920" y="104175"/>
                </a:lnTo>
                <a:lnTo>
                  <a:pt x="75321" y="104175"/>
                </a:lnTo>
                <a:lnTo>
                  <a:pt x="75588" y="104042"/>
                </a:lnTo>
                <a:lnTo>
                  <a:pt x="76555" y="103075"/>
                </a:lnTo>
                <a:lnTo>
                  <a:pt x="76555" y="106811"/>
                </a:lnTo>
                <a:close/>
                <a:moveTo>
                  <a:pt x="45767" y="106811"/>
                </a:moveTo>
                <a:lnTo>
                  <a:pt x="43131" y="104175"/>
                </a:lnTo>
                <a:lnTo>
                  <a:pt x="44532" y="104175"/>
                </a:lnTo>
                <a:lnTo>
                  <a:pt x="44699" y="104175"/>
                </a:lnTo>
                <a:lnTo>
                  <a:pt x="45767" y="103075"/>
                </a:lnTo>
                <a:close/>
                <a:moveTo>
                  <a:pt x="21883" y="82927"/>
                </a:moveTo>
                <a:lnTo>
                  <a:pt x="21883" y="79658"/>
                </a:lnTo>
                <a:lnTo>
                  <a:pt x="24184" y="77356"/>
                </a:lnTo>
                <a:lnTo>
                  <a:pt x="26553" y="77356"/>
                </a:lnTo>
                <a:lnTo>
                  <a:pt x="23551" y="80358"/>
                </a:lnTo>
                <a:lnTo>
                  <a:pt x="23551" y="84595"/>
                </a:lnTo>
                <a:close/>
                <a:moveTo>
                  <a:pt x="19781" y="80792"/>
                </a:moveTo>
                <a:lnTo>
                  <a:pt x="19781" y="78791"/>
                </a:lnTo>
                <a:lnTo>
                  <a:pt x="21182" y="77356"/>
                </a:lnTo>
                <a:lnTo>
                  <a:pt x="23050" y="77356"/>
                </a:lnTo>
                <a:lnTo>
                  <a:pt x="21082" y="79324"/>
                </a:lnTo>
                <a:lnTo>
                  <a:pt x="21082" y="82126"/>
                </a:lnTo>
                <a:close/>
                <a:moveTo>
                  <a:pt x="23551" y="69351"/>
                </a:moveTo>
                <a:lnTo>
                  <a:pt x="23551" y="73587"/>
                </a:lnTo>
                <a:lnTo>
                  <a:pt x="26553" y="76589"/>
                </a:lnTo>
                <a:lnTo>
                  <a:pt x="24184" y="76589"/>
                </a:lnTo>
                <a:lnTo>
                  <a:pt x="21883" y="74287"/>
                </a:lnTo>
                <a:lnTo>
                  <a:pt x="21883" y="71052"/>
                </a:lnTo>
                <a:close/>
                <a:moveTo>
                  <a:pt x="25886" y="67049"/>
                </a:moveTo>
                <a:lnTo>
                  <a:pt x="25886" y="72620"/>
                </a:lnTo>
                <a:lnTo>
                  <a:pt x="29822" y="76589"/>
                </a:lnTo>
                <a:lnTo>
                  <a:pt x="27654" y="76589"/>
                </a:lnTo>
                <a:lnTo>
                  <a:pt x="24351" y="73253"/>
                </a:lnTo>
                <a:lnTo>
                  <a:pt x="24351" y="68583"/>
                </a:lnTo>
                <a:close/>
                <a:moveTo>
                  <a:pt x="21883" y="52105"/>
                </a:moveTo>
                <a:lnTo>
                  <a:pt x="21883" y="48869"/>
                </a:lnTo>
                <a:lnTo>
                  <a:pt x="24184" y="46568"/>
                </a:lnTo>
                <a:lnTo>
                  <a:pt x="26553" y="46568"/>
                </a:lnTo>
                <a:lnTo>
                  <a:pt x="23551" y="49570"/>
                </a:lnTo>
                <a:lnTo>
                  <a:pt x="23551" y="53806"/>
                </a:lnTo>
                <a:close/>
                <a:moveTo>
                  <a:pt x="19781" y="50003"/>
                </a:moveTo>
                <a:lnTo>
                  <a:pt x="19781" y="48002"/>
                </a:lnTo>
                <a:lnTo>
                  <a:pt x="21182" y="46568"/>
                </a:lnTo>
                <a:lnTo>
                  <a:pt x="23050" y="46568"/>
                </a:lnTo>
                <a:lnTo>
                  <a:pt x="21082" y="48536"/>
                </a:lnTo>
                <a:lnTo>
                  <a:pt x="21082" y="51338"/>
                </a:lnTo>
                <a:close/>
                <a:moveTo>
                  <a:pt x="23551" y="38562"/>
                </a:moveTo>
                <a:lnTo>
                  <a:pt x="23551" y="42798"/>
                </a:lnTo>
                <a:lnTo>
                  <a:pt x="26553" y="45800"/>
                </a:lnTo>
                <a:lnTo>
                  <a:pt x="24184" y="45800"/>
                </a:lnTo>
                <a:lnTo>
                  <a:pt x="21883" y="43499"/>
                </a:lnTo>
                <a:lnTo>
                  <a:pt x="21883" y="40230"/>
                </a:lnTo>
                <a:close/>
                <a:moveTo>
                  <a:pt x="25886" y="36260"/>
                </a:moveTo>
                <a:lnTo>
                  <a:pt x="25886" y="41831"/>
                </a:lnTo>
                <a:lnTo>
                  <a:pt x="29822" y="45800"/>
                </a:lnTo>
                <a:lnTo>
                  <a:pt x="27654" y="45800"/>
                </a:lnTo>
                <a:lnTo>
                  <a:pt x="24351" y="42465"/>
                </a:lnTo>
                <a:lnTo>
                  <a:pt x="24351" y="37795"/>
                </a:lnTo>
                <a:close/>
                <a:moveTo>
                  <a:pt x="45767" y="20082"/>
                </a:moveTo>
                <a:lnTo>
                  <a:pt x="44699" y="18981"/>
                </a:lnTo>
                <a:lnTo>
                  <a:pt x="44532" y="18981"/>
                </a:lnTo>
                <a:lnTo>
                  <a:pt x="43131" y="18981"/>
                </a:lnTo>
                <a:lnTo>
                  <a:pt x="45767" y="16346"/>
                </a:lnTo>
                <a:close/>
                <a:moveTo>
                  <a:pt x="46567" y="16346"/>
                </a:moveTo>
                <a:lnTo>
                  <a:pt x="49202" y="18981"/>
                </a:lnTo>
                <a:lnTo>
                  <a:pt x="47835" y="18981"/>
                </a:lnTo>
                <a:lnTo>
                  <a:pt x="47568" y="19115"/>
                </a:lnTo>
                <a:lnTo>
                  <a:pt x="46567" y="20082"/>
                </a:lnTo>
                <a:lnTo>
                  <a:pt x="46567" y="16346"/>
                </a:lnTo>
                <a:close/>
                <a:moveTo>
                  <a:pt x="77356" y="16346"/>
                </a:moveTo>
                <a:lnTo>
                  <a:pt x="80024" y="18981"/>
                </a:lnTo>
                <a:lnTo>
                  <a:pt x="78623" y="18981"/>
                </a:lnTo>
                <a:lnTo>
                  <a:pt x="78457" y="18981"/>
                </a:lnTo>
                <a:lnTo>
                  <a:pt x="77356" y="20082"/>
                </a:lnTo>
                <a:lnTo>
                  <a:pt x="77356" y="16346"/>
                </a:lnTo>
                <a:close/>
                <a:moveTo>
                  <a:pt x="107377" y="20082"/>
                </a:moveTo>
                <a:lnTo>
                  <a:pt x="106276" y="18981"/>
                </a:lnTo>
                <a:lnTo>
                  <a:pt x="106110" y="18981"/>
                </a:lnTo>
                <a:lnTo>
                  <a:pt x="104709" y="18981"/>
                </a:lnTo>
                <a:lnTo>
                  <a:pt x="107377" y="16346"/>
                </a:lnTo>
                <a:lnTo>
                  <a:pt x="107377" y="20082"/>
                </a:lnTo>
                <a:close/>
                <a:moveTo>
                  <a:pt x="108144" y="16346"/>
                </a:moveTo>
                <a:lnTo>
                  <a:pt x="110813" y="18981"/>
                </a:lnTo>
                <a:lnTo>
                  <a:pt x="109412" y="18981"/>
                </a:lnTo>
                <a:lnTo>
                  <a:pt x="109145" y="19115"/>
                </a:lnTo>
                <a:lnTo>
                  <a:pt x="108144" y="20082"/>
                </a:lnTo>
                <a:lnTo>
                  <a:pt x="108144" y="16346"/>
                </a:lnTo>
                <a:close/>
                <a:moveTo>
                  <a:pt x="138933" y="16346"/>
                </a:moveTo>
                <a:lnTo>
                  <a:pt x="141602" y="18981"/>
                </a:lnTo>
                <a:lnTo>
                  <a:pt x="140201" y="18981"/>
                </a:lnTo>
                <a:lnTo>
                  <a:pt x="140034" y="18981"/>
                </a:lnTo>
                <a:lnTo>
                  <a:pt x="138933" y="20082"/>
                </a:lnTo>
                <a:close/>
                <a:moveTo>
                  <a:pt x="168954" y="20082"/>
                </a:moveTo>
                <a:lnTo>
                  <a:pt x="167854" y="18981"/>
                </a:lnTo>
                <a:lnTo>
                  <a:pt x="167687" y="18981"/>
                </a:lnTo>
                <a:lnTo>
                  <a:pt x="166319" y="18981"/>
                </a:lnTo>
                <a:lnTo>
                  <a:pt x="168954" y="16346"/>
                </a:lnTo>
                <a:close/>
                <a:moveTo>
                  <a:pt x="169755" y="16346"/>
                </a:moveTo>
                <a:lnTo>
                  <a:pt x="172390" y="18981"/>
                </a:lnTo>
                <a:lnTo>
                  <a:pt x="170989" y="18981"/>
                </a:lnTo>
                <a:lnTo>
                  <a:pt x="170722" y="19115"/>
                </a:lnTo>
                <a:lnTo>
                  <a:pt x="169755" y="20082"/>
                </a:lnTo>
                <a:lnTo>
                  <a:pt x="169755" y="16346"/>
                </a:lnTo>
                <a:close/>
                <a:moveTo>
                  <a:pt x="200544" y="16346"/>
                </a:moveTo>
                <a:lnTo>
                  <a:pt x="203179" y="18981"/>
                </a:lnTo>
                <a:lnTo>
                  <a:pt x="201778" y="18981"/>
                </a:lnTo>
                <a:lnTo>
                  <a:pt x="201644" y="18981"/>
                </a:lnTo>
                <a:lnTo>
                  <a:pt x="200544" y="20082"/>
                </a:lnTo>
                <a:close/>
                <a:moveTo>
                  <a:pt x="219757" y="96170"/>
                </a:moveTo>
                <a:lnTo>
                  <a:pt x="218457" y="94902"/>
                </a:lnTo>
                <a:lnTo>
                  <a:pt x="218457" y="93568"/>
                </a:lnTo>
                <a:lnTo>
                  <a:pt x="219290" y="92767"/>
                </a:lnTo>
                <a:lnTo>
                  <a:pt x="221092" y="92767"/>
                </a:lnTo>
                <a:lnTo>
                  <a:pt x="219757" y="94102"/>
                </a:lnTo>
                <a:lnTo>
                  <a:pt x="219757" y="96170"/>
                </a:lnTo>
                <a:close/>
                <a:moveTo>
                  <a:pt x="215521" y="95403"/>
                </a:moveTo>
                <a:lnTo>
                  <a:pt x="214654" y="94502"/>
                </a:lnTo>
                <a:lnTo>
                  <a:pt x="213386" y="94502"/>
                </a:lnTo>
                <a:lnTo>
                  <a:pt x="213386" y="93434"/>
                </a:lnTo>
                <a:lnTo>
                  <a:pt x="213286" y="93134"/>
                </a:lnTo>
                <a:lnTo>
                  <a:pt x="212486" y="92367"/>
                </a:lnTo>
                <a:lnTo>
                  <a:pt x="213286" y="91600"/>
                </a:lnTo>
                <a:lnTo>
                  <a:pt x="213386" y="91333"/>
                </a:lnTo>
                <a:lnTo>
                  <a:pt x="213386" y="90232"/>
                </a:lnTo>
                <a:lnTo>
                  <a:pt x="214654" y="90232"/>
                </a:lnTo>
                <a:lnTo>
                  <a:pt x="215521" y="89332"/>
                </a:lnTo>
                <a:lnTo>
                  <a:pt x="216422" y="90232"/>
                </a:lnTo>
                <a:lnTo>
                  <a:pt x="217689" y="90232"/>
                </a:lnTo>
                <a:lnTo>
                  <a:pt x="217689" y="91333"/>
                </a:lnTo>
                <a:lnTo>
                  <a:pt x="217789" y="91600"/>
                </a:lnTo>
                <a:lnTo>
                  <a:pt x="218557" y="92367"/>
                </a:lnTo>
                <a:lnTo>
                  <a:pt x="217789" y="93134"/>
                </a:lnTo>
                <a:lnTo>
                  <a:pt x="217689" y="93434"/>
                </a:lnTo>
                <a:lnTo>
                  <a:pt x="217689" y="94502"/>
                </a:lnTo>
                <a:lnTo>
                  <a:pt x="216422" y="94502"/>
                </a:lnTo>
                <a:close/>
                <a:moveTo>
                  <a:pt x="211318" y="96170"/>
                </a:moveTo>
                <a:lnTo>
                  <a:pt x="211318" y="94135"/>
                </a:lnTo>
                <a:lnTo>
                  <a:pt x="209950" y="92767"/>
                </a:lnTo>
                <a:lnTo>
                  <a:pt x="211785" y="92767"/>
                </a:lnTo>
                <a:lnTo>
                  <a:pt x="212586" y="93601"/>
                </a:lnTo>
                <a:lnTo>
                  <a:pt x="212586" y="94902"/>
                </a:lnTo>
                <a:close/>
                <a:moveTo>
                  <a:pt x="188969" y="96170"/>
                </a:moveTo>
                <a:lnTo>
                  <a:pt x="187668" y="94902"/>
                </a:lnTo>
                <a:lnTo>
                  <a:pt x="187668" y="93568"/>
                </a:lnTo>
                <a:lnTo>
                  <a:pt x="188502" y="92767"/>
                </a:lnTo>
                <a:lnTo>
                  <a:pt x="190303" y="92767"/>
                </a:lnTo>
                <a:lnTo>
                  <a:pt x="188969" y="94102"/>
                </a:lnTo>
                <a:lnTo>
                  <a:pt x="188969" y="96170"/>
                </a:lnTo>
                <a:close/>
                <a:moveTo>
                  <a:pt x="184732" y="95403"/>
                </a:moveTo>
                <a:lnTo>
                  <a:pt x="183865" y="94502"/>
                </a:lnTo>
                <a:lnTo>
                  <a:pt x="182598" y="94502"/>
                </a:lnTo>
                <a:lnTo>
                  <a:pt x="182598" y="93434"/>
                </a:lnTo>
                <a:lnTo>
                  <a:pt x="182464" y="93134"/>
                </a:lnTo>
                <a:lnTo>
                  <a:pt x="181697" y="92367"/>
                </a:lnTo>
                <a:lnTo>
                  <a:pt x="182464" y="91600"/>
                </a:lnTo>
                <a:lnTo>
                  <a:pt x="182598" y="91333"/>
                </a:lnTo>
                <a:lnTo>
                  <a:pt x="182598" y="90232"/>
                </a:lnTo>
                <a:lnTo>
                  <a:pt x="183865" y="90232"/>
                </a:lnTo>
                <a:lnTo>
                  <a:pt x="184732" y="89332"/>
                </a:lnTo>
                <a:lnTo>
                  <a:pt x="185633" y="90232"/>
                </a:lnTo>
                <a:lnTo>
                  <a:pt x="186901" y="90232"/>
                </a:lnTo>
                <a:lnTo>
                  <a:pt x="186901" y="91333"/>
                </a:lnTo>
                <a:lnTo>
                  <a:pt x="187001" y="91600"/>
                </a:lnTo>
                <a:lnTo>
                  <a:pt x="187768" y="92367"/>
                </a:lnTo>
                <a:lnTo>
                  <a:pt x="187001" y="93134"/>
                </a:lnTo>
                <a:lnTo>
                  <a:pt x="186901" y="93434"/>
                </a:lnTo>
                <a:lnTo>
                  <a:pt x="186901" y="94502"/>
                </a:lnTo>
                <a:lnTo>
                  <a:pt x="185633" y="94502"/>
                </a:lnTo>
                <a:close/>
                <a:moveTo>
                  <a:pt x="180529" y="96170"/>
                </a:moveTo>
                <a:lnTo>
                  <a:pt x="180529" y="94135"/>
                </a:lnTo>
                <a:lnTo>
                  <a:pt x="179162" y="92767"/>
                </a:lnTo>
                <a:lnTo>
                  <a:pt x="180996" y="92767"/>
                </a:lnTo>
                <a:lnTo>
                  <a:pt x="181797" y="93601"/>
                </a:lnTo>
                <a:lnTo>
                  <a:pt x="181797" y="94902"/>
                </a:lnTo>
                <a:close/>
                <a:moveTo>
                  <a:pt x="158180" y="96170"/>
                </a:moveTo>
                <a:lnTo>
                  <a:pt x="156879" y="94902"/>
                </a:lnTo>
                <a:lnTo>
                  <a:pt x="156879" y="93568"/>
                </a:lnTo>
                <a:lnTo>
                  <a:pt x="157713" y="92767"/>
                </a:lnTo>
                <a:lnTo>
                  <a:pt x="159514" y="92767"/>
                </a:lnTo>
                <a:lnTo>
                  <a:pt x="158180" y="94102"/>
                </a:lnTo>
                <a:lnTo>
                  <a:pt x="158180" y="96170"/>
                </a:lnTo>
                <a:close/>
                <a:moveTo>
                  <a:pt x="153944" y="95403"/>
                </a:moveTo>
                <a:lnTo>
                  <a:pt x="153076" y="94502"/>
                </a:lnTo>
                <a:lnTo>
                  <a:pt x="151809" y="94502"/>
                </a:lnTo>
                <a:lnTo>
                  <a:pt x="151809" y="93434"/>
                </a:lnTo>
                <a:lnTo>
                  <a:pt x="151675" y="93134"/>
                </a:lnTo>
                <a:lnTo>
                  <a:pt x="150908" y="92367"/>
                </a:lnTo>
                <a:lnTo>
                  <a:pt x="151675" y="91600"/>
                </a:lnTo>
                <a:lnTo>
                  <a:pt x="151809" y="91333"/>
                </a:lnTo>
                <a:lnTo>
                  <a:pt x="151809" y="90232"/>
                </a:lnTo>
                <a:lnTo>
                  <a:pt x="153076" y="90232"/>
                </a:lnTo>
                <a:lnTo>
                  <a:pt x="153944" y="89332"/>
                </a:lnTo>
                <a:lnTo>
                  <a:pt x="154844" y="90232"/>
                </a:lnTo>
                <a:lnTo>
                  <a:pt x="156112" y="90232"/>
                </a:lnTo>
                <a:lnTo>
                  <a:pt x="156112" y="91333"/>
                </a:lnTo>
                <a:lnTo>
                  <a:pt x="156212" y="91600"/>
                </a:lnTo>
                <a:lnTo>
                  <a:pt x="156979" y="92367"/>
                </a:lnTo>
                <a:lnTo>
                  <a:pt x="156212" y="93134"/>
                </a:lnTo>
                <a:lnTo>
                  <a:pt x="156112" y="93434"/>
                </a:lnTo>
                <a:lnTo>
                  <a:pt x="156112" y="94502"/>
                </a:lnTo>
                <a:lnTo>
                  <a:pt x="154844" y="94502"/>
                </a:lnTo>
                <a:close/>
                <a:moveTo>
                  <a:pt x="149741" y="96170"/>
                </a:moveTo>
                <a:lnTo>
                  <a:pt x="149741" y="94135"/>
                </a:lnTo>
                <a:lnTo>
                  <a:pt x="148373" y="92767"/>
                </a:lnTo>
                <a:lnTo>
                  <a:pt x="150208" y="92767"/>
                </a:lnTo>
                <a:lnTo>
                  <a:pt x="151008" y="93601"/>
                </a:lnTo>
                <a:lnTo>
                  <a:pt x="151008" y="94902"/>
                </a:lnTo>
                <a:close/>
                <a:moveTo>
                  <a:pt x="127391" y="96170"/>
                </a:moveTo>
                <a:lnTo>
                  <a:pt x="126091" y="94902"/>
                </a:lnTo>
                <a:lnTo>
                  <a:pt x="126091" y="93568"/>
                </a:lnTo>
                <a:lnTo>
                  <a:pt x="126924" y="92767"/>
                </a:lnTo>
                <a:lnTo>
                  <a:pt x="128726" y="92767"/>
                </a:lnTo>
                <a:lnTo>
                  <a:pt x="127391" y="94102"/>
                </a:lnTo>
                <a:lnTo>
                  <a:pt x="127391" y="96170"/>
                </a:lnTo>
                <a:close/>
                <a:moveTo>
                  <a:pt x="123155" y="95403"/>
                </a:moveTo>
                <a:lnTo>
                  <a:pt x="122254" y="94502"/>
                </a:lnTo>
                <a:lnTo>
                  <a:pt x="121020" y="94502"/>
                </a:lnTo>
                <a:lnTo>
                  <a:pt x="121020" y="93434"/>
                </a:lnTo>
                <a:lnTo>
                  <a:pt x="120887" y="93134"/>
                </a:lnTo>
                <a:lnTo>
                  <a:pt x="120120" y="92367"/>
                </a:lnTo>
                <a:lnTo>
                  <a:pt x="120887" y="91600"/>
                </a:lnTo>
                <a:lnTo>
                  <a:pt x="121020" y="91333"/>
                </a:lnTo>
                <a:lnTo>
                  <a:pt x="121020" y="90232"/>
                </a:lnTo>
                <a:lnTo>
                  <a:pt x="122254" y="90232"/>
                </a:lnTo>
                <a:lnTo>
                  <a:pt x="123155" y="89332"/>
                </a:lnTo>
                <a:lnTo>
                  <a:pt x="124056" y="90232"/>
                </a:lnTo>
                <a:lnTo>
                  <a:pt x="125290" y="90232"/>
                </a:lnTo>
                <a:lnTo>
                  <a:pt x="125290" y="91333"/>
                </a:lnTo>
                <a:lnTo>
                  <a:pt x="125423" y="91600"/>
                </a:lnTo>
                <a:lnTo>
                  <a:pt x="126191" y="92367"/>
                </a:lnTo>
                <a:lnTo>
                  <a:pt x="125423" y="93134"/>
                </a:lnTo>
                <a:lnTo>
                  <a:pt x="125290" y="93434"/>
                </a:lnTo>
                <a:lnTo>
                  <a:pt x="125290" y="94502"/>
                </a:lnTo>
                <a:lnTo>
                  <a:pt x="124056" y="94502"/>
                </a:lnTo>
                <a:close/>
                <a:moveTo>
                  <a:pt x="118952" y="96170"/>
                </a:moveTo>
                <a:lnTo>
                  <a:pt x="118952" y="94135"/>
                </a:lnTo>
                <a:lnTo>
                  <a:pt x="117584" y="92767"/>
                </a:lnTo>
                <a:lnTo>
                  <a:pt x="119386" y="92767"/>
                </a:lnTo>
                <a:lnTo>
                  <a:pt x="120220" y="93601"/>
                </a:lnTo>
                <a:lnTo>
                  <a:pt x="120220" y="94902"/>
                </a:lnTo>
                <a:close/>
                <a:moveTo>
                  <a:pt x="96569" y="96170"/>
                </a:moveTo>
                <a:lnTo>
                  <a:pt x="95302" y="94902"/>
                </a:lnTo>
                <a:lnTo>
                  <a:pt x="95302" y="93568"/>
                </a:lnTo>
                <a:lnTo>
                  <a:pt x="96136" y="92767"/>
                </a:lnTo>
                <a:lnTo>
                  <a:pt x="97937" y="92767"/>
                </a:lnTo>
                <a:lnTo>
                  <a:pt x="96569" y="94102"/>
                </a:lnTo>
                <a:lnTo>
                  <a:pt x="96569" y="96170"/>
                </a:lnTo>
                <a:close/>
                <a:moveTo>
                  <a:pt x="92366" y="95403"/>
                </a:moveTo>
                <a:lnTo>
                  <a:pt x="91466" y="94502"/>
                </a:lnTo>
                <a:lnTo>
                  <a:pt x="90232" y="94502"/>
                </a:lnTo>
                <a:lnTo>
                  <a:pt x="90232" y="93434"/>
                </a:lnTo>
                <a:lnTo>
                  <a:pt x="90098" y="93134"/>
                </a:lnTo>
                <a:lnTo>
                  <a:pt x="89331" y="92367"/>
                </a:lnTo>
                <a:lnTo>
                  <a:pt x="90098" y="91600"/>
                </a:lnTo>
                <a:lnTo>
                  <a:pt x="90232" y="91333"/>
                </a:lnTo>
                <a:lnTo>
                  <a:pt x="90232" y="90232"/>
                </a:lnTo>
                <a:lnTo>
                  <a:pt x="91466" y="90232"/>
                </a:lnTo>
                <a:lnTo>
                  <a:pt x="92366" y="89332"/>
                </a:lnTo>
                <a:lnTo>
                  <a:pt x="93267" y="90232"/>
                </a:lnTo>
                <a:lnTo>
                  <a:pt x="94501" y="90232"/>
                </a:lnTo>
                <a:lnTo>
                  <a:pt x="94501" y="91333"/>
                </a:lnTo>
                <a:lnTo>
                  <a:pt x="94635" y="91600"/>
                </a:lnTo>
                <a:lnTo>
                  <a:pt x="95402" y="92367"/>
                </a:lnTo>
                <a:lnTo>
                  <a:pt x="94635" y="93134"/>
                </a:lnTo>
                <a:lnTo>
                  <a:pt x="94501" y="93434"/>
                </a:lnTo>
                <a:lnTo>
                  <a:pt x="94501" y="94502"/>
                </a:lnTo>
                <a:lnTo>
                  <a:pt x="93267" y="94502"/>
                </a:lnTo>
                <a:close/>
                <a:moveTo>
                  <a:pt x="88130" y="96170"/>
                </a:moveTo>
                <a:lnTo>
                  <a:pt x="88130" y="94135"/>
                </a:lnTo>
                <a:lnTo>
                  <a:pt x="86796" y="92767"/>
                </a:lnTo>
                <a:lnTo>
                  <a:pt x="88597" y="92767"/>
                </a:lnTo>
                <a:lnTo>
                  <a:pt x="89431" y="93601"/>
                </a:lnTo>
                <a:lnTo>
                  <a:pt x="89431" y="94902"/>
                </a:lnTo>
                <a:close/>
                <a:moveTo>
                  <a:pt x="65781" y="96170"/>
                </a:moveTo>
                <a:lnTo>
                  <a:pt x="64513" y="94902"/>
                </a:lnTo>
                <a:lnTo>
                  <a:pt x="64513" y="93568"/>
                </a:lnTo>
                <a:lnTo>
                  <a:pt x="65347" y="92767"/>
                </a:lnTo>
                <a:lnTo>
                  <a:pt x="67148" y="92767"/>
                </a:lnTo>
                <a:lnTo>
                  <a:pt x="65781" y="94102"/>
                </a:lnTo>
                <a:close/>
                <a:moveTo>
                  <a:pt x="61578" y="95403"/>
                </a:moveTo>
                <a:lnTo>
                  <a:pt x="60677" y="94502"/>
                </a:lnTo>
                <a:lnTo>
                  <a:pt x="59410" y="94502"/>
                </a:lnTo>
                <a:lnTo>
                  <a:pt x="59410" y="93434"/>
                </a:lnTo>
                <a:lnTo>
                  <a:pt x="59310" y="93134"/>
                </a:lnTo>
                <a:lnTo>
                  <a:pt x="58542" y="92367"/>
                </a:lnTo>
                <a:lnTo>
                  <a:pt x="59310" y="91600"/>
                </a:lnTo>
                <a:lnTo>
                  <a:pt x="59410" y="91333"/>
                </a:lnTo>
                <a:lnTo>
                  <a:pt x="59410" y="90232"/>
                </a:lnTo>
                <a:lnTo>
                  <a:pt x="60677" y="90232"/>
                </a:lnTo>
                <a:lnTo>
                  <a:pt x="61578" y="89332"/>
                </a:lnTo>
                <a:lnTo>
                  <a:pt x="62445" y="90232"/>
                </a:lnTo>
                <a:lnTo>
                  <a:pt x="63713" y="90232"/>
                </a:lnTo>
                <a:lnTo>
                  <a:pt x="63713" y="91333"/>
                </a:lnTo>
                <a:lnTo>
                  <a:pt x="63846" y="91600"/>
                </a:lnTo>
                <a:lnTo>
                  <a:pt x="64613" y="92367"/>
                </a:lnTo>
                <a:lnTo>
                  <a:pt x="63846" y="93134"/>
                </a:lnTo>
                <a:lnTo>
                  <a:pt x="63713" y="93434"/>
                </a:lnTo>
                <a:lnTo>
                  <a:pt x="63713" y="94502"/>
                </a:lnTo>
                <a:lnTo>
                  <a:pt x="62445" y="94502"/>
                </a:lnTo>
                <a:close/>
                <a:moveTo>
                  <a:pt x="57341" y="96170"/>
                </a:moveTo>
                <a:lnTo>
                  <a:pt x="57341" y="94135"/>
                </a:lnTo>
                <a:lnTo>
                  <a:pt x="56007" y="92767"/>
                </a:lnTo>
                <a:lnTo>
                  <a:pt x="57808" y="92767"/>
                </a:lnTo>
                <a:lnTo>
                  <a:pt x="58642" y="93601"/>
                </a:lnTo>
                <a:lnTo>
                  <a:pt x="58642" y="94902"/>
                </a:lnTo>
                <a:close/>
                <a:moveTo>
                  <a:pt x="34992" y="96170"/>
                </a:moveTo>
                <a:lnTo>
                  <a:pt x="33725" y="94902"/>
                </a:lnTo>
                <a:lnTo>
                  <a:pt x="33725" y="93568"/>
                </a:lnTo>
                <a:lnTo>
                  <a:pt x="34525" y="92767"/>
                </a:lnTo>
                <a:lnTo>
                  <a:pt x="36360" y="92767"/>
                </a:lnTo>
                <a:lnTo>
                  <a:pt x="34992" y="94102"/>
                </a:lnTo>
                <a:close/>
                <a:moveTo>
                  <a:pt x="30789" y="95403"/>
                </a:moveTo>
                <a:lnTo>
                  <a:pt x="29889" y="94502"/>
                </a:lnTo>
                <a:lnTo>
                  <a:pt x="28621" y="94502"/>
                </a:lnTo>
                <a:lnTo>
                  <a:pt x="28621" y="93434"/>
                </a:lnTo>
                <a:lnTo>
                  <a:pt x="28521" y="93134"/>
                </a:lnTo>
                <a:lnTo>
                  <a:pt x="27754" y="92367"/>
                </a:lnTo>
                <a:lnTo>
                  <a:pt x="28521" y="91600"/>
                </a:lnTo>
                <a:lnTo>
                  <a:pt x="28621" y="91333"/>
                </a:lnTo>
                <a:lnTo>
                  <a:pt x="28621" y="90232"/>
                </a:lnTo>
                <a:lnTo>
                  <a:pt x="29889" y="90232"/>
                </a:lnTo>
                <a:lnTo>
                  <a:pt x="30789" y="89332"/>
                </a:lnTo>
                <a:lnTo>
                  <a:pt x="31656" y="90232"/>
                </a:lnTo>
                <a:lnTo>
                  <a:pt x="32924" y="90232"/>
                </a:lnTo>
                <a:lnTo>
                  <a:pt x="32924" y="91333"/>
                </a:lnTo>
                <a:lnTo>
                  <a:pt x="33057" y="91600"/>
                </a:lnTo>
                <a:lnTo>
                  <a:pt x="33825" y="92367"/>
                </a:lnTo>
                <a:lnTo>
                  <a:pt x="33057" y="93134"/>
                </a:lnTo>
                <a:lnTo>
                  <a:pt x="32924" y="93434"/>
                </a:lnTo>
                <a:lnTo>
                  <a:pt x="32924" y="94502"/>
                </a:lnTo>
                <a:lnTo>
                  <a:pt x="31656" y="94502"/>
                </a:lnTo>
                <a:close/>
                <a:moveTo>
                  <a:pt x="26553" y="96170"/>
                </a:moveTo>
                <a:lnTo>
                  <a:pt x="26553" y="94135"/>
                </a:lnTo>
                <a:lnTo>
                  <a:pt x="25219" y="92767"/>
                </a:lnTo>
                <a:lnTo>
                  <a:pt x="27020" y="92767"/>
                </a:lnTo>
                <a:lnTo>
                  <a:pt x="27854" y="93601"/>
                </a:lnTo>
                <a:lnTo>
                  <a:pt x="27854" y="94902"/>
                </a:lnTo>
                <a:close/>
                <a:moveTo>
                  <a:pt x="26553" y="26987"/>
                </a:moveTo>
                <a:lnTo>
                  <a:pt x="27854" y="28254"/>
                </a:lnTo>
                <a:lnTo>
                  <a:pt x="27854" y="29555"/>
                </a:lnTo>
                <a:lnTo>
                  <a:pt x="27020" y="30389"/>
                </a:lnTo>
                <a:lnTo>
                  <a:pt x="25219" y="30389"/>
                </a:lnTo>
                <a:lnTo>
                  <a:pt x="26553" y="29055"/>
                </a:lnTo>
                <a:lnTo>
                  <a:pt x="26553" y="26987"/>
                </a:lnTo>
                <a:close/>
                <a:moveTo>
                  <a:pt x="30789" y="27754"/>
                </a:moveTo>
                <a:lnTo>
                  <a:pt x="31656" y="28655"/>
                </a:lnTo>
                <a:lnTo>
                  <a:pt x="32924" y="28655"/>
                </a:lnTo>
                <a:lnTo>
                  <a:pt x="32924" y="29722"/>
                </a:lnTo>
                <a:lnTo>
                  <a:pt x="33057" y="30022"/>
                </a:lnTo>
                <a:lnTo>
                  <a:pt x="33825" y="30790"/>
                </a:lnTo>
                <a:lnTo>
                  <a:pt x="33057" y="31557"/>
                </a:lnTo>
                <a:lnTo>
                  <a:pt x="32924" y="31824"/>
                </a:lnTo>
                <a:lnTo>
                  <a:pt x="32924" y="32924"/>
                </a:lnTo>
                <a:lnTo>
                  <a:pt x="31656" y="32924"/>
                </a:lnTo>
                <a:lnTo>
                  <a:pt x="30789" y="33825"/>
                </a:lnTo>
                <a:lnTo>
                  <a:pt x="29889" y="32924"/>
                </a:lnTo>
                <a:lnTo>
                  <a:pt x="28621" y="32924"/>
                </a:lnTo>
                <a:lnTo>
                  <a:pt x="28621" y="31824"/>
                </a:lnTo>
                <a:lnTo>
                  <a:pt x="28521" y="31557"/>
                </a:lnTo>
                <a:lnTo>
                  <a:pt x="27754" y="30790"/>
                </a:lnTo>
                <a:lnTo>
                  <a:pt x="28521" y="30022"/>
                </a:lnTo>
                <a:lnTo>
                  <a:pt x="28621" y="29722"/>
                </a:lnTo>
                <a:lnTo>
                  <a:pt x="28621" y="28655"/>
                </a:lnTo>
                <a:lnTo>
                  <a:pt x="29889" y="28655"/>
                </a:lnTo>
                <a:close/>
                <a:moveTo>
                  <a:pt x="34992" y="26987"/>
                </a:moveTo>
                <a:lnTo>
                  <a:pt x="34992" y="29022"/>
                </a:lnTo>
                <a:lnTo>
                  <a:pt x="36360" y="30389"/>
                </a:lnTo>
                <a:lnTo>
                  <a:pt x="34525" y="30389"/>
                </a:lnTo>
                <a:lnTo>
                  <a:pt x="33725" y="29555"/>
                </a:lnTo>
                <a:lnTo>
                  <a:pt x="33725" y="28254"/>
                </a:lnTo>
                <a:close/>
                <a:moveTo>
                  <a:pt x="57341" y="26987"/>
                </a:moveTo>
                <a:lnTo>
                  <a:pt x="58642" y="28254"/>
                </a:lnTo>
                <a:lnTo>
                  <a:pt x="58642" y="29555"/>
                </a:lnTo>
                <a:lnTo>
                  <a:pt x="57808" y="30389"/>
                </a:lnTo>
                <a:lnTo>
                  <a:pt x="56007" y="30389"/>
                </a:lnTo>
                <a:lnTo>
                  <a:pt x="57341" y="29055"/>
                </a:lnTo>
                <a:close/>
                <a:moveTo>
                  <a:pt x="61578" y="27754"/>
                </a:moveTo>
                <a:lnTo>
                  <a:pt x="62445" y="28655"/>
                </a:lnTo>
                <a:lnTo>
                  <a:pt x="63713" y="28655"/>
                </a:lnTo>
                <a:lnTo>
                  <a:pt x="63713" y="29722"/>
                </a:lnTo>
                <a:lnTo>
                  <a:pt x="63846" y="30022"/>
                </a:lnTo>
                <a:lnTo>
                  <a:pt x="64613" y="30790"/>
                </a:lnTo>
                <a:lnTo>
                  <a:pt x="63846" y="31557"/>
                </a:lnTo>
                <a:lnTo>
                  <a:pt x="63713" y="31824"/>
                </a:lnTo>
                <a:lnTo>
                  <a:pt x="63713" y="32924"/>
                </a:lnTo>
                <a:lnTo>
                  <a:pt x="62445" y="32924"/>
                </a:lnTo>
                <a:lnTo>
                  <a:pt x="61578" y="33825"/>
                </a:lnTo>
                <a:lnTo>
                  <a:pt x="60677" y="32924"/>
                </a:lnTo>
                <a:lnTo>
                  <a:pt x="59410" y="32924"/>
                </a:lnTo>
                <a:lnTo>
                  <a:pt x="59410" y="31824"/>
                </a:lnTo>
                <a:lnTo>
                  <a:pt x="59310" y="31557"/>
                </a:lnTo>
                <a:lnTo>
                  <a:pt x="58542" y="30790"/>
                </a:lnTo>
                <a:lnTo>
                  <a:pt x="59310" y="30022"/>
                </a:lnTo>
                <a:lnTo>
                  <a:pt x="59410" y="29722"/>
                </a:lnTo>
                <a:lnTo>
                  <a:pt x="59410" y="28655"/>
                </a:lnTo>
                <a:lnTo>
                  <a:pt x="60677" y="28655"/>
                </a:lnTo>
                <a:close/>
                <a:moveTo>
                  <a:pt x="65781" y="26987"/>
                </a:moveTo>
                <a:lnTo>
                  <a:pt x="65781" y="29022"/>
                </a:lnTo>
                <a:lnTo>
                  <a:pt x="67148" y="30389"/>
                </a:lnTo>
                <a:lnTo>
                  <a:pt x="65347" y="30389"/>
                </a:lnTo>
                <a:lnTo>
                  <a:pt x="64513" y="29555"/>
                </a:lnTo>
                <a:lnTo>
                  <a:pt x="64513" y="28254"/>
                </a:lnTo>
                <a:close/>
                <a:moveTo>
                  <a:pt x="88130" y="26987"/>
                </a:moveTo>
                <a:lnTo>
                  <a:pt x="89431" y="28254"/>
                </a:lnTo>
                <a:lnTo>
                  <a:pt x="89431" y="29555"/>
                </a:lnTo>
                <a:lnTo>
                  <a:pt x="88597" y="30389"/>
                </a:lnTo>
                <a:lnTo>
                  <a:pt x="86796" y="30389"/>
                </a:lnTo>
                <a:lnTo>
                  <a:pt x="88130" y="29055"/>
                </a:lnTo>
                <a:lnTo>
                  <a:pt x="88130" y="26987"/>
                </a:lnTo>
                <a:close/>
                <a:moveTo>
                  <a:pt x="92366" y="27754"/>
                </a:moveTo>
                <a:lnTo>
                  <a:pt x="93267" y="28655"/>
                </a:lnTo>
                <a:lnTo>
                  <a:pt x="94501" y="28655"/>
                </a:lnTo>
                <a:lnTo>
                  <a:pt x="94501" y="29722"/>
                </a:lnTo>
                <a:lnTo>
                  <a:pt x="94635" y="30022"/>
                </a:lnTo>
                <a:lnTo>
                  <a:pt x="95402" y="30790"/>
                </a:lnTo>
                <a:lnTo>
                  <a:pt x="94635" y="31557"/>
                </a:lnTo>
                <a:lnTo>
                  <a:pt x="94501" y="31824"/>
                </a:lnTo>
                <a:lnTo>
                  <a:pt x="94501" y="32924"/>
                </a:lnTo>
                <a:lnTo>
                  <a:pt x="93267" y="32924"/>
                </a:lnTo>
                <a:lnTo>
                  <a:pt x="92366" y="33825"/>
                </a:lnTo>
                <a:lnTo>
                  <a:pt x="91466" y="32924"/>
                </a:lnTo>
                <a:lnTo>
                  <a:pt x="90232" y="32924"/>
                </a:lnTo>
                <a:lnTo>
                  <a:pt x="90232" y="31824"/>
                </a:lnTo>
                <a:lnTo>
                  <a:pt x="90098" y="31557"/>
                </a:lnTo>
                <a:lnTo>
                  <a:pt x="89331" y="30790"/>
                </a:lnTo>
                <a:lnTo>
                  <a:pt x="90098" y="30022"/>
                </a:lnTo>
                <a:lnTo>
                  <a:pt x="90232" y="29722"/>
                </a:lnTo>
                <a:lnTo>
                  <a:pt x="90232" y="28655"/>
                </a:lnTo>
                <a:lnTo>
                  <a:pt x="91466" y="28655"/>
                </a:lnTo>
                <a:close/>
                <a:moveTo>
                  <a:pt x="96569" y="26987"/>
                </a:moveTo>
                <a:lnTo>
                  <a:pt x="96569" y="29022"/>
                </a:lnTo>
                <a:lnTo>
                  <a:pt x="97937" y="30389"/>
                </a:lnTo>
                <a:lnTo>
                  <a:pt x="96136" y="30389"/>
                </a:lnTo>
                <a:lnTo>
                  <a:pt x="95302" y="29555"/>
                </a:lnTo>
                <a:lnTo>
                  <a:pt x="95302" y="28254"/>
                </a:lnTo>
                <a:close/>
                <a:moveTo>
                  <a:pt x="118952" y="26987"/>
                </a:moveTo>
                <a:lnTo>
                  <a:pt x="120220" y="28254"/>
                </a:lnTo>
                <a:lnTo>
                  <a:pt x="120220" y="29555"/>
                </a:lnTo>
                <a:lnTo>
                  <a:pt x="119386" y="30389"/>
                </a:lnTo>
                <a:lnTo>
                  <a:pt x="117584" y="30389"/>
                </a:lnTo>
                <a:lnTo>
                  <a:pt x="118952" y="29055"/>
                </a:lnTo>
                <a:lnTo>
                  <a:pt x="118952" y="26987"/>
                </a:lnTo>
                <a:close/>
                <a:moveTo>
                  <a:pt x="123155" y="27754"/>
                </a:moveTo>
                <a:lnTo>
                  <a:pt x="124056" y="28655"/>
                </a:lnTo>
                <a:lnTo>
                  <a:pt x="125290" y="28655"/>
                </a:lnTo>
                <a:lnTo>
                  <a:pt x="125290" y="29722"/>
                </a:lnTo>
                <a:lnTo>
                  <a:pt x="125423" y="30022"/>
                </a:lnTo>
                <a:lnTo>
                  <a:pt x="126191" y="30790"/>
                </a:lnTo>
                <a:lnTo>
                  <a:pt x="125423" y="31557"/>
                </a:lnTo>
                <a:lnTo>
                  <a:pt x="125290" y="31824"/>
                </a:lnTo>
                <a:lnTo>
                  <a:pt x="125290" y="32924"/>
                </a:lnTo>
                <a:lnTo>
                  <a:pt x="124056" y="32924"/>
                </a:lnTo>
                <a:lnTo>
                  <a:pt x="123155" y="33825"/>
                </a:lnTo>
                <a:lnTo>
                  <a:pt x="122254" y="32924"/>
                </a:lnTo>
                <a:lnTo>
                  <a:pt x="121020" y="32924"/>
                </a:lnTo>
                <a:lnTo>
                  <a:pt x="121020" y="31857"/>
                </a:lnTo>
                <a:lnTo>
                  <a:pt x="120887" y="31557"/>
                </a:lnTo>
                <a:lnTo>
                  <a:pt x="120120" y="30790"/>
                </a:lnTo>
                <a:lnTo>
                  <a:pt x="120887" y="30022"/>
                </a:lnTo>
                <a:lnTo>
                  <a:pt x="121020" y="29722"/>
                </a:lnTo>
                <a:lnTo>
                  <a:pt x="121020" y="28655"/>
                </a:lnTo>
                <a:lnTo>
                  <a:pt x="122254" y="28655"/>
                </a:lnTo>
                <a:close/>
                <a:moveTo>
                  <a:pt x="127391" y="26987"/>
                </a:moveTo>
                <a:lnTo>
                  <a:pt x="127391" y="29022"/>
                </a:lnTo>
                <a:lnTo>
                  <a:pt x="128726" y="30389"/>
                </a:lnTo>
                <a:lnTo>
                  <a:pt x="126924" y="30389"/>
                </a:lnTo>
                <a:lnTo>
                  <a:pt x="126091" y="29555"/>
                </a:lnTo>
                <a:lnTo>
                  <a:pt x="126091" y="28254"/>
                </a:lnTo>
                <a:close/>
                <a:moveTo>
                  <a:pt x="149741" y="26987"/>
                </a:moveTo>
                <a:lnTo>
                  <a:pt x="151008" y="28254"/>
                </a:lnTo>
                <a:lnTo>
                  <a:pt x="151008" y="29555"/>
                </a:lnTo>
                <a:lnTo>
                  <a:pt x="150174" y="30389"/>
                </a:lnTo>
                <a:lnTo>
                  <a:pt x="148373" y="30389"/>
                </a:lnTo>
                <a:lnTo>
                  <a:pt x="149741" y="29055"/>
                </a:lnTo>
                <a:lnTo>
                  <a:pt x="149741" y="26987"/>
                </a:lnTo>
                <a:close/>
                <a:moveTo>
                  <a:pt x="153944" y="27754"/>
                </a:moveTo>
                <a:lnTo>
                  <a:pt x="154844" y="28655"/>
                </a:lnTo>
                <a:lnTo>
                  <a:pt x="156112" y="28655"/>
                </a:lnTo>
                <a:lnTo>
                  <a:pt x="156112" y="29722"/>
                </a:lnTo>
                <a:lnTo>
                  <a:pt x="156212" y="30022"/>
                </a:lnTo>
                <a:lnTo>
                  <a:pt x="156979" y="30790"/>
                </a:lnTo>
                <a:lnTo>
                  <a:pt x="156212" y="31557"/>
                </a:lnTo>
                <a:lnTo>
                  <a:pt x="156112" y="31824"/>
                </a:lnTo>
                <a:lnTo>
                  <a:pt x="156112" y="32924"/>
                </a:lnTo>
                <a:lnTo>
                  <a:pt x="154844" y="32924"/>
                </a:lnTo>
                <a:lnTo>
                  <a:pt x="153944" y="33825"/>
                </a:lnTo>
                <a:lnTo>
                  <a:pt x="153076" y="32924"/>
                </a:lnTo>
                <a:lnTo>
                  <a:pt x="151809" y="32924"/>
                </a:lnTo>
                <a:lnTo>
                  <a:pt x="151809" y="31824"/>
                </a:lnTo>
                <a:lnTo>
                  <a:pt x="151675" y="31557"/>
                </a:lnTo>
                <a:lnTo>
                  <a:pt x="150908" y="30790"/>
                </a:lnTo>
                <a:lnTo>
                  <a:pt x="151675" y="30022"/>
                </a:lnTo>
                <a:lnTo>
                  <a:pt x="151809" y="29722"/>
                </a:lnTo>
                <a:lnTo>
                  <a:pt x="151809" y="28655"/>
                </a:lnTo>
                <a:lnTo>
                  <a:pt x="153076" y="28655"/>
                </a:lnTo>
                <a:close/>
                <a:moveTo>
                  <a:pt x="158180" y="26987"/>
                </a:moveTo>
                <a:lnTo>
                  <a:pt x="158180" y="29022"/>
                </a:lnTo>
                <a:lnTo>
                  <a:pt x="159514" y="30389"/>
                </a:lnTo>
                <a:lnTo>
                  <a:pt x="157713" y="30389"/>
                </a:lnTo>
                <a:lnTo>
                  <a:pt x="156879" y="29555"/>
                </a:lnTo>
                <a:lnTo>
                  <a:pt x="156879" y="28254"/>
                </a:lnTo>
                <a:close/>
                <a:moveTo>
                  <a:pt x="180529" y="26987"/>
                </a:moveTo>
                <a:lnTo>
                  <a:pt x="181797" y="28254"/>
                </a:lnTo>
                <a:lnTo>
                  <a:pt x="181797" y="29555"/>
                </a:lnTo>
                <a:lnTo>
                  <a:pt x="180963" y="30389"/>
                </a:lnTo>
                <a:lnTo>
                  <a:pt x="179162" y="30389"/>
                </a:lnTo>
                <a:lnTo>
                  <a:pt x="180529" y="29055"/>
                </a:lnTo>
                <a:lnTo>
                  <a:pt x="180529" y="26987"/>
                </a:lnTo>
                <a:close/>
                <a:moveTo>
                  <a:pt x="184732" y="27754"/>
                </a:moveTo>
                <a:lnTo>
                  <a:pt x="185633" y="28655"/>
                </a:lnTo>
                <a:lnTo>
                  <a:pt x="186901" y="28655"/>
                </a:lnTo>
                <a:lnTo>
                  <a:pt x="186901" y="29722"/>
                </a:lnTo>
                <a:lnTo>
                  <a:pt x="187001" y="30022"/>
                </a:lnTo>
                <a:lnTo>
                  <a:pt x="187768" y="30790"/>
                </a:lnTo>
                <a:lnTo>
                  <a:pt x="187001" y="31557"/>
                </a:lnTo>
                <a:lnTo>
                  <a:pt x="186901" y="31824"/>
                </a:lnTo>
                <a:lnTo>
                  <a:pt x="186901" y="32924"/>
                </a:lnTo>
                <a:lnTo>
                  <a:pt x="185633" y="32924"/>
                </a:lnTo>
                <a:lnTo>
                  <a:pt x="184732" y="33825"/>
                </a:lnTo>
                <a:lnTo>
                  <a:pt x="183865" y="32924"/>
                </a:lnTo>
                <a:lnTo>
                  <a:pt x="182598" y="32924"/>
                </a:lnTo>
                <a:lnTo>
                  <a:pt x="182598" y="31824"/>
                </a:lnTo>
                <a:lnTo>
                  <a:pt x="182464" y="31557"/>
                </a:lnTo>
                <a:lnTo>
                  <a:pt x="181697" y="30790"/>
                </a:lnTo>
                <a:lnTo>
                  <a:pt x="182464" y="30022"/>
                </a:lnTo>
                <a:lnTo>
                  <a:pt x="182598" y="29722"/>
                </a:lnTo>
                <a:lnTo>
                  <a:pt x="182598" y="28655"/>
                </a:lnTo>
                <a:lnTo>
                  <a:pt x="183865" y="28655"/>
                </a:lnTo>
                <a:close/>
                <a:moveTo>
                  <a:pt x="188969" y="26987"/>
                </a:moveTo>
                <a:lnTo>
                  <a:pt x="188969" y="29022"/>
                </a:lnTo>
                <a:lnTo>
                  <a:pt x="190303" y="30389"/>
                </a:lnTo>
                <a:lnTo>
                  <a:pt x="188502" y="30389"/>
                </a:lnTo>
                <a:lnTo>
                  <a:pt x="187668" y="29555"/>
                </a:lnTo>
                <a:lnTo>
                  <a:pt x="187668" y="28254"/>
                </a:lnTo>
                <a:close/>
                <a:moveTo>
                  <a:pt x="211318" y="26987"/>
                </a:moveTo>
                <a:lnTo>
                  <a:pt x="212586" y="28254"/>
                </a:lnTo>
                <a:lnTo>
                  <a:pt x="212586" y="29555"/>
                </a:lnTo>
                <a:lnTo>
                  <a:pt x="211785" y="30389"/>
                </a:lnTo>
                <a:lnTo>
                  <a:pt x="209950" y="30389"/>
                </a:lnTo>
                <a:lnTo>
                  <a:pt x="211318" y="29055"/>
                </a:lnTo>
                <a:lnTo>
                  <a:pt x="211318" y="26987"/>
                </a:lnTo>
                <a:close/>
                <a:moveTo>
                  <a:pt x="215521" y="27754"/>
                </a:moveTo>
                <a:lnTo>
                  <a:pt x="216422" y="28655"/>
                </a:lnTo>
                <a:lnTo>
                  <a:pt x="217689" y="28655"/>
                </a:lnTo>
                <a:lnTo>
                  <a:pt x="217689" y="29722"/>
                </a:lnTo>
                <a:lnTo>
                  <a:pt x="217789" y="30022"/>
                </a:lnTo>
                <a:lnTo>
                  <a:pt x="218557" y="30790"/>
                </a:lnTo>
                <a:lnTo>
                  <a:pt x="217789" y="31557"/>
                </a:lnTo>
                <a:lnTo>
                  <a:pt x="217689" y="31824"/>
                </a:lnTo>
                <a:lnTo>
                  <a:pt x="217689" y="32924"/>
                </a:lnTo>
                <a:lnTo>
                  <a:pt x="216422" y="32924"/>
                </a:lnTo>
                <a:lnTo>
                  <a:pt x="215521" y="33825"/>
                </a:lnTo>
                <a:lnTo>
                  <a:pt x="214654" y="32924"/>
                </a:lnTo>
                <a:lnTo>
                  <a:pt x="213386" y="32924"/>
                </a:lnTo>
                <a:lnTo>
                  <a:pt x="213386" y="31824"/>
                </a:lnTo>
                <a:lnTo>
                  <a:pt x="213286" y="31557"/>
                </a:lnTo>
                <a:lnTo>
                  <a:pt x="212486" y="30790"/>
                </a:lnTo>
                <a:lnTo>
                  <a:pt x="213286" y="30022"/>
                </a:lnTo>
                <a:lnTo>
                  <a:pt x="213386" y="29722"/>
                </a:lnTo>
                <a:lnTo>
                  <a:pt x="213386" y="28655"/>
                </a:lnTo>
                <a:lnTo>
                  <a:pt x="214654" y="28655"/>
                </a:lnTo>
                <a:close/>
                <a:moveTo>
                  <a:pt x="218056" y="89432"/>
                </a:moveTo>
                <a:lnTo>
                  <a:pt x="216755" y="89432"/>
                </a:lnTo>
                <a:lnTo>
                  <a:pt x="215921" y="88598"/>
                </a:lnTo>
                <a:lnTo>
                  <a:pt x="215921" y="86796"/>
                </a:lnTo>
                <a:lnTo>
                  <a:pt x="217156" y="88031"/>
                </a:lnTo>
                <a:lnTo>
                  <a:pt x="217456" y="88164"/>
                </a:lnTo>
                <a:lnTo>
                  <a:pt x="219324" y="88164"/>
                </a:lnTo>
                <a:close/>
                <a:moveTo>
                  <a:pt x="211785" y="91967"/>
                </a:moveTo>
                <a:lnTo>
                  <a:pt x="209950" y="91967"/>
                </a:lnTo>
                <a:lnTo>
                  <a:pt x="211318" y="90632"/>
                </a:lnTo>
                <a:lnTo>
                  <a:pt x="211318" y="88564"/>
                </a:lnTo>
                <a:lnTo>
                  <a:pt x="212586" y="89865"/>
                </a:lnTo>
                <a:lnTo>
                  <a:pt x="212586" y="91166"/>
                </a:lnTo>
                <a:close/>
                <a:moveTo>
                  <a:pt x="188502" y="91967"/>
                </a:moveTo>
                <a:lnTo>
                  <a:pt x="187668" y="91166"/>
                </a:lnTo>
                <a:lnTo>
                  <a:pt x="187668" y="89865"/>
                </a:lnTo>
                <a:lnTo>
                  <a:pt x="188969" y="88564"/>
                </a:lnTo>
                <a:lnTo>
                  <a:pt x="188969" y="90632"/>
                </a:lnTo>
                <a:lnTo>
                  <a:pt x="190303" y="91967"/>
                </a:lnTo>
                <a:lnTo>
                  <a:pt x="188502" y="91967"/>
                </a:lnTo>
                <a:close/>
                <a:moveTo>
                  <a:pt x="180996" y="91967"/>
                </a:moveTo>
                <a:lnTo>
                  <a:pt x="179162" y="91967"/>
                </a:lnTo>
                <a:lnTo>
                  <a:pt x="180529" y="90632"/>
                </a:lnTo>
                <a:lnTo>
                  <a:pt x="180529" y="88564"/>
                </a:lnTo>
                <a:lnTo>
                  <a:pt x="181797" y="89865"/>
                </a:lnTo>
                <a:lnTo>
                  <a:pt x="181797" y="91166"/>
                </a:lnTo>
                <a:close/>
                <a:moveTo>
                  <a:pt x="157713" y="91967"/>
                </a:moveTo>
                <a:lnTo>
                  <a:pt x="156879" y="91166"/>
                </a:lnTo>
                <a:lnTo>
                  <a:pt x="156879" y="89865"/>
                </a:lnTo>
                <a:lnTo>
                  <a:pt x="158180" y="88564"/>
                </a:lnTo>
                <a:lnTo>
                  <a:pt x="158180" y="90632"/>
                </a:lnTo>
                <a:lnTo>
                  <a:pt x="159514" y="91967"/>
                </a:lnTo>
                <a:lnTo>
                  <a:pt x="157713" y="91967"/>
                </a:lnTo>
                <a:close/>
                <a:moveTo>
                  <a:pt x="150174" y="91967"/>
                </a:moveTo>
                <a:lnTo>
                  <a:pt x="148373" y="91967"/>
                </a:lnTo>
                <a:lnTo>
                  <a:pt x="149741" y="90632"/>
                </a:lnTo>
                <a:lnTo>
                  <a:pt x="149741" y="88564"/>
                </a:lnTo>
                <a:lnTo>
                  <a:pt x="151008" y="89865"/>
                </a:lnTo>
                <a:lnTo>
                  <a:pt x="151008" y="91166"/>
                </a:lnTo>
                <a:close/>
                <a:moveTo>
                  <a:pt x="126924" y="91967"/>
                </a:moveTo>
                <a:lnTo>
                  <a:pt x="126091" y="91166"/>
                </a:lnTo>
                <a:lnTo>
                  <a:pt x="126091" y="89865"/>
                </a:lnTo>
                <a:lnTo>
                  <a:pt x="127358" y="88564"/>
                </a:lnTo>
                <a:lnTo>
                  <a:pt x="127358" y="90632"/>
                </a:lnTo>
                <a:lnTo>
                  <a:pt x="128726" y="91967"/>
                </a:lnTo>
                <a:lnTo>
                  <a:pt x="126924" y="91967"/>
                </a:lnTo>
                <a:close/>
                <a:moveTo>
                  <a:pt x="119386" y="91967"/>
                </a:moveTo>
                <a:lnTo>
                  <a:pt x="117584" y="91967"/>
                </a:lnTo>
                <a:lnTo>
                  <a:pt x="118952" y="90632"/>
                </a:lnTo>
                <a:lnTo>
                  <a:pt x="118952" y="88564"/>
                </a:lnTo>
                <a:lnTo>
                  <a:pt x="120220" y="89865"/>
                </a:lnTo>
                <a:lnTo>
                  <a:pt x="120220" y="91166"/>
                </a:lnTo>
                <a:close/>
                <a:moveTo>
                  <a:pt x="96136" y="91967"/>
                </a:moveTo>
                <a:lnTo>
                  <a:pt x="95302" y="91166"/>
                </a:lnTo>
                <a:lnTo>
                  <a:pt x="95302" y="89865"/>
                </a:lnTo>
                <a:lnTo>
                  <a:pt x="96569" y="88564"/>
                </a:lnTo>
                <a:lnTo>
                  <a:pt x="96569" y="90632"/>
                </a:lnTo>
                <a:lnTo>
                  <a:pt x="97937" y="91967"/>
                </a:lnTo>
                <a:lnTo>
                  <a:pt x="96136" y="91967"/>
                </a:lnTo>
                <a:close/>
                <a:moveTo>
                  <a:pt x="88597" y="91967"/>
                </a:moveTo>
                <a:lnTo>
                  <a:pt x="86796" y="91967"/>
                </a:lnTo>
                <a:lnTo>
                  <a:pt x="88130" y="90632"/>
                </a:lnTo>
                <a:lnTo>
                  <a:pt x="88130" y="88564"/>
                </a:lnTo>
                <a:lnTo>
                  <a:pt x="89431" y="89865"/>
                </a:lnTo>
                <a:lnTo>
                  <a:pt x="89431" y="91166"/>
                </a:lnTo>
                <a:close/>
                <a:moveTo>
                  <a:pt x="65347" y="91967"/>
                </a:moveTo>
                <a:lnTo>
                  <a:pt x="64513" y="91166"/>
                </a:lnTo>
                <a:lnTo>
                  <a:pt x="64513" y="89865"/>
                </a:lnTo>
                <a:lnTo>
                  <a:pt x="65781" y="88564"/>
                </a:lnTo>
                <a:lnTo>
                  <a:pt x="65781" y="90632"/>
                </a:lnTo>
                <a:lnTo>
                  <a:pt x="67148" y="91967"/>
                </a:lnTo>
                <a:lnTo>
                  <a:pt x="65347" y="91967"/>
                </a:lnTo>
                <a:close/>
                <a:moveTo>
                  <a:pt x="57808" y="91967"/>
                </a:moveTo>
                <a:lnTo>
                  <a:pt x="56007" y="91967"/>
                </a:lnTo>
                <a:lnTo>
                  <a:pt x="57341" y="90632"/>
                </a:lnTo>
                <a:lnTo>
                  <a:pt x="57341" y="88564"/>
                </a:lnTo>
                <a:lnTo>
                  <a:pt x="58642" y="89865"/>
                </a:lnTo>
                <a:lnTo>
                  <a:pt x="58642" y="91166"/>
                </a:lnTo>
                <a:close/>
                <a:moveTo>
                  <a:pt x="34525" y="91967"/>
                </a:moveTo>
                <a:lnTo>
                  <a:pt x="33725" y="91166"/>
                </a:lnTo>
                <a:lnTo>
                  <a:pt x="33725" y="89865"/>
                </a:lnTo>
                <a:lnTo>
                  <a:pt x="34992" y="88564"/>
                </a:lnTo>
                <a:lnTo>
                  <a:pt x="34992" y="90632"/>
                </a:lnTo>
                <a:lnTo>
                  <a:pt x="36360" y="91967"/>
                </a:lnTo>
                <a:lnTo>
                  <a:pt x="34525" y="91967"/>
                </a:lnTo>
                <a:close/>
                <a:moveTo>
                  <a:pt x="28254" y="89432"/>
                </a:moveTo>
                <a:lnTo>
                  <a:pt x="26986" y="88164"/>
                </a:lnTo>
                <a:lnTo>
                  <a:pt x="28854" y="88164"/>
                </a:lnTo>
                <a:lnTo>
                  <a:pt x="29155" y="88031"/>
                </a:lnTo>
                <a:lnTo>
                  <a:pt x="30389" y="86796"/>
                </a:lnTo>
                <a:lnTo>
                  <a:pt x="30389" y="88598"/>
                </a:lnTo>
                <a:lnTo>
                  <a:pt x="29555" y="89432"/>
                </a:lnTo>
                <a:lnTo>
                  <a:pt x="28254" y="89432"/>
                </a:lnTo>
                <a:close/>
                <a:moveTo>
                  <a:pt x="28254" y="33725"/>
                </a:moveTo>
                <a:lnTo>
                  <a:pt x="29555" y="33725"/>
                </a:lnTo>
                <a:lnTo>
                  <a:pt x="30389" y="34559"/>
                </a:lnTo>
                <a:lnTo>
                  <a:pt x="30389" y="36360"/>
                </a:lnTo>
                <a:lnTo>
                  <a:pt x="29155" y="35126"/>
                </a:lnTo>
                <a:lnTo>
                  <a:pt x="28854" y="34993"/>
                </a:lnTo>
                <a:lnTo>
                  <a:pt x="26986" y="34993"/>
                </a:lnTo>
                <a:close/>
                <a:moveTo>
                  <a:pt x="34525" y="31190"/>
                </a:moveTo>
                <a:lnTo>
                  <a:pt x="36360" y="31190"/>
                </a:lnTo>
                <a:lnTo>
                  <a:pt x="34992" y="32524"/>
                </a:lnTo>
                <a:lnTo>
                  <a:pt x="34992" y="34592"/>
                </a:lnTo>
                <a:lnTo>
                  <a:pt x="33725" y="33291"/>
                </a:lnTo>
                <a:lnTo>
                  <a:pt x="33725" y="31990"/>
                </a:lnTo>
                <a:close/>
                <a:moveTo>
                  <a:pt x="57808" y="31190"/>
                </a:moveTo>
                <a:lnTo>
                  <a:pt x="58642" y="31990"/>
                </a:lnTo>
                <a:lnTo>
                  <a:pt x="58642" y="33291"/>
                </a:lnTo>
                <a:lnTo>
                  <a:pt x="57341" y="34592"/>
                </a:lnTo>
                <a:lnTo>
                  <a:pt x="57341" y="32524"/>
                </a:lnTo>
                <a:lnTo>
                  <a:pt x="56007" y="31190"/>
                </a:lnTo>
                <a:lnTo>
                  <a:pt x="57808" y="31190"/>
                </a:lnTo>
                <a:close/>
                <a:moveTo>
                  <a:pt x="65347" y="31190"/>
                </a:moveTo>
                <a:lnTo>
                  <a:pt x="67148" y="31190"/>
                </a:lnTo>
                <a:lnTo>
                  <a:pt x="65781" y="32524"/>
                </a:lnTo>
                <a:lnTo>
                  <a:pt x="65781" y="34592"/>
                </a:lnTo>
                <a:lnTo>
                  <a:pt x="64513" y="33291"/>
                </a:lnTo>
                <a:lnTo>
                  <a:pt x="64513" y="31990"/>
                </a:lnTo>
                <a:close/>
                <a:moveTo>
                  <a:pt x="88597" y="31190"/>
                </a:moveTo>
                <a:lnTo>
                  <a:pt x="89431" y="31990"/>
                </a:lnTo>
                <a:lnTo>
                  <a:pt x="89431" y="33291"/>
                </a:lnTo>
                <a:lnTo>
                  <a:pt x="88130" y="34592"/>
                </a:lnTo>
                <a:lnTo>
                  <a:pt x="88130" y="32524"/>
                </a:lnTo>
                <a:lnTo>
                  <a:pt x="86796" y="31190"/>
                </a:lnTo>
                <a:lnTo>
                  <a:pt x="88597" y="31190"/>
                </a:lnTo>
                <a:close/>
                <a:moveTo>
                  <a:pt x="96136" y="31190"/>
                </a:moveTo>
                <a:lnTo>
                  <a:pt x="97937" y="31190"/>
                </a:lnTo>
                <a:lnTo>
                  <a:pt x="96569" y="32524"/>
                </a:lnTo>
                <a:lnTo>
                  <a:pt x="96569" y="34592"/>
                </a:lnTo>
                <a:lnTo>
                  <a:pt x="95302" y="33291"/>
                </a:lnTo>
                <a:lnTo>
                  <a:pt x="95302" y="31990"/>
                </a:lnTo>
                <a:close/>
                <a:moveTo>
                  <a:pt x="119386" y="31190"/>
                </a:moveTo>
                <a:lnTo>
                  <a:pt x="120220" y="31990"/>
                </a:lnTo>
                <a:lnTo>
                  <a:pt x="120220" y="33291"/>
                </a:lnTo>
                <a:lnTo>
                  <a:pt x="118952" y="34592"/>
                </a:lnTo>
                <a:lnTo>
                  <a:pt x="118952" y="32524"/>
                </a:lnTo>
                <a:lnTo>
                  <a:pt x="117584" y="31190"/>
                </a:lnTo>
                <a:lnTo>
                  <a:pt x="119386" y="31190"/>
                </a:lnTo>
                <a:close/>
                <a:moveTo>
                  <a:pt x="126924" y="31190"/>
                </a:moveTo>
                <a:lnTo>
                  <a:pt x="128726" y="31190"/>
                </a:lnTo>
                <a:lnTo>
                  <a:pt x="127391" y="32524"/>
                </a:lnTo>
                <a:lnTo>
                  <a:pt x="127391" y="34592"/>
                </a:lnTo>
                <a:lnTo>
                  <a:pt x="126091" y="33291"/>
                </a:lnTo>
                <a:lnTo>
                  <a:pt x="126091" y="31990"/>
                </a:lnTo>
                <a:close/>
                <a:moveTo>
                  <a:pt x="150174" y="31190"/>
                </a:moveTo>
                <a:lnTo>
                  <a:pt x="151008" y="31990"/>
                </a:lnTo>
                <a:lnTo>
                  <a:pt x="151008" y="33291"/>
                </a:lnTo>
                <a:lnTo>
                  <a:pt x="149741" y="34592"/>
                </a:lnTo>
                <a:lnTo>
                  <a:pt x="149741" y="32524"/>
                </a:lnTo>
                <a:lnTo>
                  <a:pt x="148373" y="31190"/>
                </a:lnTo>
                <a:lnTo>
                  <a:pt x="150174" y="31190"/>
                </a:lnTo>
                <a:close/>
                <a:moveTo>
                  <a:pt x="157713" y="31190"/>
                </a:moveTo>
                <a:lnTo>
                  <a:pt x="159514" y="31190"/>
                </a:lnTo>
                <a:lnTo>
                  <a:pt x="158180" y="32524"/>
                </a:lnTo>
                <a:lnTo>
                  <a:pt x="158180" y="34592"/>
                </a:lnTo>
                <a:lnTo>
                  <a:pt x="156879" y="33291"/>
                </a:lnTo>
                <a:lnTo>
                  <a:pt x="156879" y="31990"/>
                </a:lnTo>
                <a:close/>
                <a:moveTo>
                  <a:pt x="180996" y="31190"/>
                </a:moveTo>
                <a:lnTo>
                  <a:pt x="181797" y="31990"/>
                </a:lnTo>
                <a:lnTo>
                  <a:pt x="181797" y="33291"/>
                </a:lnTo>
                <a:lnTo>
                  <a:pt x="180529" y="34592"/>
                </a:lnTo>
                <a:lnTo>
                  <a:pt x="180529" y="32524"/>
                </a:lnTo>
                <a:lnTo>
                  <a:pt x="179162" y="31190"/>
                </a:lnTo>
                <a:lnTo>
                  <a:pt x="180996" y="31190"/>
                </a:lnTo>
                <a:close/>
                <a:moveTo>
                  <a:pt x="188502" y="31190"/>
                </a:moveTo>
                <a:lnTo>
                  <a:pt x="190303" y="31190"/>
                </a:lnTo>
                <a:lnTo>
                  <a:pt x="188969" y="32524"/>
                </a:lnTo>
                <a:lnTo>
                  <a:pt x="188969" y="34592"/>
                </a:lnTo>
                <a:lnTo>
                  <a:pt x="187668" y="33291"/>
                </a:lnTo>
                <a:lnTo>
                  <a:pt x="187668" y="31990"/>
                </a:lnTo>
                <a:close/>
                <a:moveTo>
                  <a:pt x="211785" y="31190"/>
                </a:moveTo>
                <a:lnTo>
                  <a:pt x="212586" y="31990"/>
                </a:lnTo>
                <a:lnTo>
                  <a:pt x="212586" y="33291"/>
                </a:lnTo>
                <a:lnTo>
                  <a:pt x="211318" y="34592"/>
                </a:lnTo>
                <a:lnTo>
                  <a:pt x="211318" y="32524"/>
                </a:lnTo>
                <a:lnTo>
                  <a:pt x="209950" y="31190"/>
                </a:lnTo>
                <a:lnTo>
                  <a:pt x="211785" y="31190"/>
                </a:lnTo>
                <a:close/>
                <a:moveTo>
                  <a:pt x="215121" y="57809"/>
                </a:moveTo>
                <a:lnTo>
                  <a:pt x="214320" y="58643"/>
                </a:lnTo>
                <a:lnTo>
                  <a:pt x="213019" y="58643"/>
                </a:lnTo>
                <a:lnTo>
                  <a:pt x="211718" y="57375"/>
                </a:lnTo>
                <a:lnTo>
                  <a:pt x="213620" y="57375"/>
                </a:lnTo>
                <a:lnTo>
                  <a:pt x="213887" y="57242"/>
                </a:lnTo>
                <a:lnTo>
                  <a:pt x="215121" y="56008"/>
                </a:lnTo>
                <a:close/>
                <a:moveTo>
                  <a:pt x="31189" y="65348"/>
                </a:moveTo>
                <a:lnTo>
                  <a:pt x="31990" y="64514"/>
                </a:lnTo>
                <a:lnTo>
                  <a:pt x="33291" y="64514"/>
                </a:lnTo>
                <a:lnTo>
                  <a:pt x="34592" y="65815"/>
                </a:lnTo>
                <a:lnTo>
                  <a:pt x="32691" y="65815"/>
                </a:lnTo>
                <a:lnTo>
                  <a:pt x="32424" y="65915"/>
                </a:lnTo>
                <a:lnTo>
                  <a:pt x="31156" y="67149"/>
                </a:lnTo>
                <a:lnTo>
                  <a:pt x="31156" y="65348"/>
                </a:lnTo>
                <a:close/>
                <a:moveTo>
                  <a:pt x="210618" y="86896"/>
                </a:moveTo>
                <a:lnTo>
                  <a:pt x="209083" y="85362"/>
                </a:lnTo>
                <a:lnTo>
                  <a:pt x="209083" y="80692"/>
                </a:lnTo>
                <a:lnTo>
                  <a:pt x="212419" y="77356"/>
                </a:lnTo>
                <a:lnTo>
                  <a:pt x="214587" y="77356"/>
                </a:lnTo>
                <a:lnTo>
                  <a:pt x="210618" y="81326"/>
                </a:lnTo>
                <a:lnTo>
                  <a:pt x="210618" y="86896"/>
                </a:lnTo>
                <a:close/>
                <a:moveTo>
                  <a:pt x="189636" y="86896"/>
                </a:moveTo>
                <a:lnTo>
                  <a:pt x="189636" y="81326"/>
                </a:lnTo>
                <a:lnTo>
                  <a:pt x="185700" y="77356"/>
                </a:lnTo>
                <a:lnTo>
                  <a:pt x="187868" y="77356"/>
                </a:lnTo>
                <a:lnTo>
                  <a:pt x="191170" y="80692"/>
                </a:lnTo>
                <a:lnTo>
                  <a:pt x="191170" y="85362"/>
                </a:lnTo>
                <a:close/>
                <a:moveTo>
                  <a:pt x="179829" y="86896"/>
                </a:moveTo>
                <a:lnTo>
                  <a:pt x="178294" y="85362"/>
                </a:lnTo>
                <a:lnTo>
                  <a:pt x="178294" y="80692"/>
                </a:lnTo>
                <a:lnTo>
                  <a:pt x="181630" y="77356"/>
                </a:lnTo>
                <a:lnTo>
                  <a:pt x="183798" y="77356"/>
                </a:lnTo>
                <a:lnTo>
                  <a:pt x="179829" y="81326"/>
                </a:lnTo>
                <a:lnTo>
                  <a:pt x="179829" y="86896"/>
                </a:lnTo>
                <a:close/>
                <a:moveTo>
                  <a:pt x="158847" y="86896"/>
                </a:moveTo>
                <a:lnTo>
                  <a:pt x="158847" y="81326"/>
                </a:lnTo>
                <a:lnTo>
                  <a:pt x="154911" y="77356"/>
                </a:lnTo>
                <a:lnTo>
                  <a:pt x="157079" y="77356"/>
                </a:lnTo>
                <a:lnTo>
                  <a:pt x="160382" y="80692"/>
                </a:lnTo>
                <a:lnTo>
                  <a:pt x="160382" y="85362"/>
                </a:lnTo>
                <a:close/>
                <a:moveTo>
                  <a:pt x="149040" y="86896"/>
                </a:moveTo>
                <a:lnTo>
                  <a:pt x="147506" y="85362"/>
                </a:lnTo>
                <a:lnTo>
                  <a:pt x="147506" y="80692"/>
                </a:lnTo>
                <a:lnTo>
                  <a:pt x="150842" y="77356"/>
                </a:lnTo>
                <a:lnTo>
                  <a:pt x="152976" y="77356"/>
                </a:lnTo>
                <a:lnTo>
                  <a:pt x="149040" y="81326"/>
                </a:lnTo>
                <a:lnTo>
                  <a:pt x="149040" y="86896"/>
                </a:lnTo>
                <a:close/>
                <a:moveTo>
                  <a:pt x="128059" y="86896"/>
                </a:moveTo>
                <a:lnTo>
                  <a:pt x="128059" y="81326"/>
                </a:lnTo>
                <a:lnTo>
                  <a:pt x="124122" y="77356"/>
                </a:lnTo>
                <a:lnTo>
                  <a:pt x="126291" y="77356"/>
                </a:lnTo>
                <a:lnTo>
                  <a:pt x="129593" y="80692"/>
                </a:lnTo>
                <a:lnTo>
                  <a:pt x="129593" y="85362"/>
                </a:lnTo>
                <a:close/>
                <a:moveTo>
                  <a:pt x="118252" y="86896"/>
                </a:moveTo>
                <a:lnTo>
                  <a:pt x="116717" y="85362"/>
                </a:lnTo>
                <a:lnTo>
                  <a:pt x="116717" y="80692"/>
                </a:lnTo>
                <a:lnTo>
                  <a:pt x="120053" y="77356"/>
                </a:lnTo>
                <a:lnTo>
                  <a:pt x="122188" y="77356"/>
                </a:lnTo>
                <a:lnTo>
                  <a:pt x="118252" y="81326"/>
                </a:lnTo>
                <a:close/>
                <a:moveTo>
                  <a:pt x="97270" y="86896"/>
                </a:moveTo>
                <a:lnTo>
                  <a:pt x="97270" y="81326"/>
                </a:lnTo>
                <a:lnTo>
                  <a:pt x="93334" y="77356"/>
                </a:lnTo>
                <a:lnTo>
                  <a:pt x="95469" y="77356"/>
                </a:lnTo>
                <a:lnTo>
                  <a:pt x="98804" y="80692"/>
                </a:lnTo>
                <a:lnTo>
                  <a:pt x="98804" y="85362"/>
                </a:lnTo>
                <a:close/>
                <a:moveTo>
                  <a:pt x="87463" y="86896"/>
                </a:moveTo>
                <a:lnTo>
                  <a:pt x="85929" y="85362"/>
                </a:lnTo>
                <a:lnTo>
                  <a:pt x="85929" y="80692"/>
                </a:lnTo>
                <a:lnTo>
                  <a:pt x="89231" y="77356"/>
                </a:lnTo>
                <a:lnTo>
                  <a:pt x="91399" y="77356"/>
                </a:lnTo>
                <a:lnTo>
                  <a:pt x="87463" y="81326"/>
                </a:lnTo>
                <a:close/>
                <a:moveTo>
                  <a:pt x="66481" y="86896"/>
                </a:moveTo>
                <a:lnTo>
                  <a:pt x="66481" y="81326"/>
                </a:lnTo>
                <a:lnTo>
                  <a:pt x="62545" y="77356"/>
                </a:lnTo>
                <a:lnTo>
                  <a:pt x="64713" y="77356"/>
                </a:lnTo>
                <a:lnTo>
                  <a:pt x="68016" y="80692"/>
                </a:lnTo>
                <a:lnTo>
                  <a:pt x="68016" y="85362"/>
                </a:lnTo>
                <a:close/>
                <a:moveTo>
                  <a:pt x="56674" y="86896"/>
                </a:moveTo>
                <a:lnTo>
                  <a:pt x="55140" y="85362"/>
                </a:lnTo>
                <a:lnTo>
                  <a:pt x="55140" y="80692"/>
                </a:lnTo>
                <a:lnTo>
                  <a:pt x="58442" y="77356"/>
                </a:lnTo>
                <a:lnTo>
                  <a:pt x="60610" y="77356"/>
                </a:lnTo>
                <a:lnTo>
                  <a:pt x="56674" y="81326"/>
                </a:lnTo>
                <a:close/>
                <a:moveTo>
                  <a:pt x="35693" y="86896"/>
                </a:moveTo>
                <a:lnTo>
                  <a:pt x="35693" y="81326"/>
                </a:lnTo>
                <a:lnTo>
                  <a:pt x="31723" y="77356"/>
                </a:lnTo>
                <a:lnTo>
                  <a:pt x="33891" y="77356"/>
                </a:lnTo>
                <a:lnTo>
                  <a:pt x="37227" y="80692"/>
                </a:lnTo>
                <a:lnTo>
                  <a:pt x="37227" y="85362"/>
                </a:lnTo>
                <a:close/>
                <a:moveTo>
                  <a:pt x="35693" y="36260"/>
                </a:moveTo>
                <a:lnTo>
                  <a:pt x="37227" y="37795"/>
                </a:lnTo>
                <a:lnTo>
                  <a:pt x="37227" y="42465"/>
                </a:lnTo>
                <a:lnTo>
                  <a:pt x="33891" y="45800"/>
                </a:lnTo>
                <a:lnTo>
                  <a:pt x="31723" y="45800"/>
                </a:lnTo>
                <a:lnTo>
                  <a:pt x="35693" y="41831"/>
                </a:lnTo>
                <a:lnTo>
                  <a:pt x="35693" y="36260"/>
                </a:lnTo>
                <a:close/>
                <a:moveTo>
                  <a:pt x="56674" y="36260"/>
                </a:moveTo>
                <a:lnTo>
                  <a:pt x="56674" y="41831"/>
                </a:lnTo>
                <a:lnTo>
                  <a:pt x="60610" y="45800"/>
                </a:lnTo>
                <a:lnTo>
                  <a:pt x="58442" y="45800"/>
                </a:lnTo>
                <a:lnTo>
                  <a:pt x="55140" y="42465"/>
                </a:lnTo>
                <a:lnTo>
                  <a:pt x="55140" y="37795"/>
                </a:lnTo>
                <a:close/>
                <a:moveTo>
                  <a:pt x="66481" y="36260"/>
                </a:moveTo>
                <a:lnTo>
                  <a:pt x="68016" y="37795"/>
                </a:lnTo>
                <a:lnTo>
                  <a:pt x="68016" y="42465"/>
                </a:lnTo>
                <a:lnTo>
                  <a:pt x="64680" y="45800"/>
                </a:lnTo>
                <a:lnTo>
                  <a:pt x="62512" y="45800"/>
                </a:lnTo>
                <a:lnTo>
                  <a:pt x="66481" y="41831"/>
                </a:lnTo>
                <a:lnTo>
                  <a:pt x="66481" y="36260"/>
                </a:lnTo>
                <a:close/>
                <a:moveTo>
                  <a:pt x="87463" y="36260"/>
                </a:moveTo>
                <a:lnTo>
                  <a:pt x="87463" y="41831"/>
                </a:lnTo>
                <a:lnTo>
                  <a:pt x="91399" y="45800"/>
                </a:lnTo>
                <a:lnTo>
                  <a:pt x="89231" y="45800"/>
                </a:lnTo>
                <a:lnTo>
                  <a:pt x="85929" y="42465"/>
                </a:lnTo>
                <a:lnTo>
                  <a:pt x="85929" y="37795"/>
                </a:lnTo>
                <a:close/>
                <a:moveTo>
                  <a:pt x="97270" y="36260"/>
                </a:moveTo>
                <a:lnTo>
                  <a:pt x="98804" y="37795"/>
                </a:lnTo>
                <a:lnTo>
                  <a:pt x="98804" y="42465"/>
                </a:lnTo>
                <a:lnTo>
                  <a:pt x="95469" y="45800"/>
                </a:lnTo>
                <a:lnTo>
                  <a:pt x="93334" y="45800"/>
                </a:lnTo>
                <a:lnTo>
                  <a:pt x="97270" y="41831"/>
                </a:lnTo>
                <a:close/>
                <a:moveTo>
                  <a:pt x="118252" y="36260"/>
                </a:moveTo>
                <a:lnTo>
                  <a:pt x="118252" y="41831"/>
                </a:lnTo>
                <a:lnTo>
                  <a:pt x="122188" y="45800"/>
                </a:lnTo>
                <a:lnTo>
                  <a:pt x="120053" y="45800"/>
                </a:lnTo>
                <a:lnTo>
                  <a:pt x="116717" y="42465"/>
                </a:lnTo>
                <a:lnTo>
                  <a:pt x="116717" y="37795"/>
                </a:lnTo>
                <a:close/>
                <a:moveTo>
                  <a:pt x="128059" y="36260"/>
                </a:moveTo>
                <a:lnTo>
                  <a:pt x="129593" y="37795"/>
                </a:lnTo>
                <a:lnTo>
                  <a:pt x="129593" y="42465"/>
                </a:lnTo>
                <a:lnTo>
                  <a:pt x="126291" y="45800"/>
                </a:lnTo>
                <a:lnTo>
                  <a:pt x="124122" y="45800"/>
                </a:lnTo>
                <a:lnTo>
                  <a:pt x="128059" y="41831"/>
                </a:lnTo>
                <a:lnTo>
                  <a:pt x="128059" y="36260"/>
                </a:lnTo>
                <a:close/>
                <a:moveTo>
                  <a:pt x="149040" y="36260"/>
                </a:moveTo>
                <a:lnTo>
                  <a:pt x="149040" y="41831"/>
                </a:lnTo>
                <a:lnTo>
                  <a:pt x="153010" y="45800"/>
                </a:lnTo>
                <a:lnTo>
                  <a:pt x="150842" y="45800"/>
                </a:lnTo>
                <a:lnTo>
                  <a:pt x="147506" y="42465"/>
                </a:lnTo>
                <a:lnTo>
                  <a:pt x="147506" y="37795"/>
                </a:lnTo>
                <a:close/>
                <a:moveTo>
                  <a:pt x="158847" y="36260"/>
                </a:moveTo>
                <a:lnTo>
                  <a:pt x="160382" y="37795"/>
                </a:lnTo>
                <a:lnTo>
                  <a:pt x="160382" y="42465"/>
                </a:lnTo>
                <a:lnTo>
                  <a:pt x="157079" y="45800"/>
                </a:lnTo>
                <a:lnTo>
                  <a:pt x="154911" y="45800"/>
                </a:lnTo>
                <a:lnTo>
                  <a:pt x="158847" y="41831"/>
                </a:lnTo>
                <a:lnTo>
                  <a:pt x="158847" y="36260"/>
                </a:lnTo>
                <a:close/>
                <a:moveTo>
                  <a:pt x="179829" y="36260"/>
                </a:moveTo>
                <a:lnTo>
                  <a:pt x="179829" y="41831"/>
                </a:lnTo>
                <a:lnTo>
                  <a:pt x="183798" y="45800"/>
                </a:lnTo>
                <a:lnTo>
                  <a:pt x="181630" y="45800"/>
                </a:lnTo>
                <a:lnTo>
                  <a:pt x="178294" y="42465"/>
                </a:lnTo>
                <a:lnTo>
                  <a:pt x="178294" y="37795"/>
                </a:lnTo>
                <a:close/>
                <a:moveTo>
                  <a:pt x="189636" y="36260"/>
                </a:moveTo>
                <a:lnTo>
                  <a:pt x="191170" y="37795"/>
                </a:lnTo>
                <a:lnTo>
                  <a:pt x="191170" y="42465"/>
                </a:lnTo>
                <a:lnTo>
                  <a:pt x="187868" y="45800"/>
                </a:lnTo>
                <a:lnTo>
                  <a:pt x="185700" y="45800"/>
                </a:lnTo>
                <a:lnTo>
                  <a:pt x="189636" y="41831"/>
                </a:lnTo>
                <a:lnTo>
                  <a:pt x="189636" y="36260"/>
                </a:lnTo>
                <a:close/>
                <a:moveTo>
                  <a:pt x="208549" y="68016"/>
                </a:moveTo>
                <a:lnTo>
                  <a:pt x="203846" y="68016"/>
                </a:lnTo>
                <a:lnTo>
                  <a:pt x="200544" y="64714"/>
                </a:lnTo>
                <a:lnTo>
                  <a:pt x="200544" y="62546"/>
                </a:lnTo>
                <a:lnTo>
                  <a:pt x="204480" y="66482"/>
                </a:lnTo>
                <a:lnTo>
                  <a:pt x="210084" y="66482"/>
                </a:lnTo>
                <a:close/>
                <a:moveTo>
                  <a:pt x="208916" y="76589"/>
                </a:moveTo>
                <a:lnTo>
                  <a:pt x="206648" y="74287"/>
                </a:lnTo>
                <a:lnTo>
                  <a:pt x="206648" y="71052"/>
                </a:lnTo>
                <a:lnTo>
                  <a:pt x="208316" y="69351"/>
                </a:lnTo>
                <a:lnTo>
                  <a:pt x="208316" y="73587"/>
                </a:lnTo>
                <a:lnTo>
                  <a:pt x="211285" y="76589"/>
                </a:lnTo>
                <a:lnTo>
                  <a:pt x="208916" y="76589"/>
                </a:lnTo>
                <a:close/>
                <a:moveTo>
                  <a:pt x="205848" y="82126"/>
                </a:moveTo>
                <a:lnTo>
                  <a:pt x="204513" y="80792"/>
                </a:lnTo>
                <a:lnTo>
                  <a:pt x="204513" y="78791"/>
                </a:lnTo>
                <a:lnTo>
                  <a:pt x="205948" y="77356"/>
                </a:lnTo>
                <a:lnTo>
                  <a:pt x="207816" y="77356"/>
                </a:lnTo>
                <a:lnTo>
                  <a:pt x="205848" y="79324"/>
                </a:lnTo>
                <a:close/>
                <a:moveTo>
                  <a:pt x="188969" y="76589"/>
                </a:moveTo>
                <a:lnTo>
                  <a:pt x="191971" y="73587"/>
                </a:lnTo>
                <a:lnTo>
                  <a:pt x="191971" y="69351"/>
                </a:lnTo>
                <a:lnTo>
                  <a:pt x="193639" y="71052"/>
                </a:lnTo>
                <a:lnTo>
                  <a:pt x="193639" y="74287"/>
                </a:lnTo>
                <a:lnTo>
                  <a:pt x="191337" y="76589"/>
                </a:lnTo>
                <a:close/>
                <a:moveTo>
                  <a:pt x="185700" y="76589"/>
                </a:moveTo>
                <a:lnTo>
                  <a:pt x="189636" y="72620"/>
                </a:lnTo>
                <a:lnTo>
                  <a:pt x="189636" y="67049"/>
                </a:lnTo>
                <a:lnTo>
                  <a:pt x="191170" y="68583"/>
                </a:lnTo>
                <a:lnTo>
                  <a:pt x="191170" y="73253"/>
                </a:lnTo>
                <a:lnTo>
                  <a:pt x="187868" y="76589"/>
                </a:lnTo>
                <a:lnTo>
                  <a:pt x="185700" y="76589"/>
                </a:lnTo>
                <a:close/>
                <a:moveTo>
                  <a:pt x="181630" y="76589"/>
                </a:moveTo>
                <a:lnTo>
                  <a:pt x="178294" y="73253"/>
                </a:lnTo>
                <a:lnTo>
                  <a:pt x="178294" y="68583"/>
                </a:lnTo>
                <a:lnTo>
                  <a:pt x="179829" y="67049"/>
                </a:lnTo>
                <a:lnTo>
                  <a:pt x="179829" y="72620"/>
                </a:lnTo>
                <a:lnTo>
                  <a:pt x="183798" y="76589"/>
                </a:lnTo>
                <a:lnTo>
                  <a:pt x="181630" y="76589"/>
                </a:lnTo>
                <a:close/>
                <a:moveTo>
                  <a:pt x="178128" y="76589"/>
                </a:moveTo>
                <a:lnTo>
                  <a:pt x="175826" y="74287"/>
                </a:lnTo>
                <a:lnTo>
                  <a:pt x="175826" y="71052"/>
                </a:lnTo>
                <a:lnTo>
                  <a:pt x="177527" y="69351"/>
                </a:lnTo>
                <a:lnTo>
                  <a:pt x="177527" y="73587"/>
                </a:lnTo>
                <a:lnTo>
                  <a:pt x="180496" y="76589"/>
                </a:lnTo>
                <a:lnTo>
                  <a:pt x="178128" y="76589"/>
                </a:lnTo>
                <a:close/>
                <a:moveTo>
                  <a:pt x="175059" y="82126"/>
                </a:moveTo>
                <a:lnTo>
                  <a:pt x="173725" y="80792"/>
                </a:lnTo>
                <a:lnTo>
                  <a:pt x="173725" y="78791"/>
                </a:lnTo>
                <a:lnTo>
                  <a:pt x="175159" y="77356"/>
                </a:lnTo>
                <a:lnTo>
                  <a:pt x="177027" y="77356"/>
                </a:lnTo>
                <a:lnTo>
                  <a:pt x="175059" y="79324"/>
                </a:lnTo>
                <a:close/>
                <a:moveTo>
                  <a:pt x="158180" y="76589"/>
                </a:moveTo>
                <a:lnTo>
                  <a:pt x="161182" y="73587"/>
                </a:lnTo>
                <a:lnTo>
                  <a:pt x="161182" y="69351"/>
                </a:lnTo>
                <a:lnTo>
                  <a:pt x="162850" y="71052"/>
                </a:lnTo>
                <a:lnTo>
                  <a:pt x="162850" y="74287"/>
                </a:lnTo>
                <a:lnTo>
                  <a:pt x="160548" y="76589"/>
                </a:lnTo>
                <a:close/>
                <a:moveTo>
                  <a:pt x="154911" y="76589"/>
                </a:moveTo>
                <a:lnTo>
                  <a:pt x="158847" y="72620"/>
                </a:lnTo>
                <a:lnTo>
                  <a:pt x="158847" y="67049"/>
                </a:lnTo>
                <a:lnTo>
                  <a:pt x="160382" y="68583"/>
                </a:lnTo>
                <a:lnTo>
                  <a:pt x="160382" y="73253"/>
                </a:lnTo>
                <a:lnTo>
                  <a:pt x="157079" y="76589"/>
                </a:lnTo>
                <a:lnTo>
                  <a:pt x="154911" y="76589"/>
                </a:lnTo>
                <a:close/>
                <a:moveTo>
                  <a:pt x="150842" y="76589"/>
                </a:moveTo>
                <a:lnTo>
                  <a:pt x="147506" y="73253"/>
                </a:lnTo>
                <a:lnTo>
                  <a:pt x="147506" y="68583"/>
                </a:lnTo>
                <a:lnTo>
                  <a:pt x="149040" y="67049"/>
                </a:lnTo>
                <a:lnTo>
                  <a:pt x="149040" y="72620"/>
                </a:lnTo>
                <a:lnTo>
                  <a:pt x="153010" y="76589"/>
                </a:lnTo>
                <a:lnTo>
                  <a:pt x="150842" y="76589"/>
                </a:lnTo>
                <a:close/>
                <a:moveTo>
                  <a:pt x="147339" y="76589"/>
                </a:moveTo>
                <a:lnTo>
                  <a:pt x="145037" y="74287"/>
                </a:lnTo>
                <a:lnTo>
                  <a:pt x="145037" y="71052"/>
                </a:lnTo>
                <a:lnTo>
                  <a:pt x="146739" y="69351"/>
                </a:lnTo>
                <a:lnTo>
                  <a:pt x="146739" y="73587"/>
                </a:lnTo>
                <a:lnTo>
                  <a:pt x="149707" y="76589"/>
                </a:lnTo>
                <a:lnTo>
                  <a:pt x="147339" y="76589"/>
                </a:lnTo>
                <a:close/>
                <a:moveTo>
                  <a:pt x="144270" y="82126"/>
                </a:moveTo>
                <a:lnTo>
                  <a:pt x="142936" y="80792"/>
                </a:lnTo>
                <a:lnTo>
                  <a:pt x="142936" y="78791"/>
                </a:lnTo>
                <a:lnTo>
                  <a:pt x="144370" y="77356"/>
                </a:lnTo>
                <a:lnTo>
                  <a:pt x="146238" y="77356"/>
                </a:lnTo>
                <a:lnTo>
                  <a:pt x="144270" y="79324"/>
                </a:lnTo>
                <a:close/>
                <a:moveTo>
                  <a:pt x="127391" y="76589"/>
                </a:moveTo>
                <a:lnTo>
                  <a:pt x="130394" y="73587"/>
                </a:lnTo>
                <a:lnTo>
                  <a:pt x="130394" y="69351"/>
                </a:lnTo>
                <a:lnTo>
                  <a:pt x="132061" y="71052"/>
                </a:lnTo>
                <a:lnTo>
                  <a:pt x="132061" y="74287"/>
                </a:lnTo>
                <a:lnTo>
                  <a:pt x="129760" y="76589"/>
                </a:lnTo>
                <a:close/>
                <a:moveTo>
                  <a:pt x="124122" y="76589"/>
                </a:moveTo>
                <a:lnTo>
                  <a:pt x="128059" y="72620"/>
                </a:lnTo>
                <a:lnTo>
                  <a:pt x="128059" y="67049"/>
                </a:lnTo>
                <a:lnTo>
                  <a:pt x="129593" y="68583"/>
                </a:lnTo>
                <a:lnTo>
                  <a:pt x="129593" y="73253"/>
                </a:lnTo>
                <a:lnTo>
                  <a:pt x="126291" y="76589"/>
                </a:lnTo>
                <a:lnTo>
                  <a:pt x="124122" y="76589"/>
                </a:lnTo>
                <a:close/>
                <a:moveTo>
                  <a:pt x="120053" y="76589"/>
                </a:moveTo>
                <a:lnTo>
                  <a:pt x="116717" y="73253"/>
                </a:lnTo>
                <a:lnTo>
                  <a:pt x="116717" y="68583"/>
                </a:lnTo>
                <a:lnTo>
                  <a:pt x="118252" y="67049"/>
                </a:lnTo>
                <a:lnTo>
                  <a:pt x="118252" y="72620"/>
                </a:lnTo>
                <a:lnTo>
                  <a:pt x="122188" y="76589"/>
                </a:lnTo>
                <a:lnTo>
                  <a:pt x="120053" y="76589"/>
                </a:lnTo>
                <a:close/>
                <a:moveTo>
                  <a:pt x="116550" y="76589"/>
                </a:moveTo>
                <a:lnTo>
                  <a:pt x="114249" y="74287"/>
                </a:lnTo>
                <a:lnTo>
                  <a:pt x="114249" y="71052"/>
                </a:lnTo>
                <a:lnTo>
                  <a:pt x="115950" y="69351"/>
                </a:lnTo>
                <a:lnTo>
                  <a:pt x="115950" y="73587"/>
                </a:lnTo>
                <a:lnTo>
                  <a:pt x="118919" y="76589"/>
                </a:lnTo>
                <a:lnTo>
                  <a:pt x="116550" y="76589"/>
                </a:lnTo>
                <a:close/>
                <a:moveTo>
                  <a:pt x="113482" y="82126"/>
                </a:moveTo>
                <a:lnTo>
                  <a:pt x="112147" y="80792"/>
                </a:lnTo>
                <a:lnTo>
                  <a:pt x="112147" y="78791"/>
                </a:lnTo>
                <a:lnTo>
                  <a:pt x="113582" y="77356"/>
                </a:lnTo>
                <a:lnTo>
                  <a:pt x="115450" y="77356"/>
                </a:lnTo>
                <a:lnTo>
                  <a:pt x="113482" y="79324"/>
                </a:lnTo>
                <a:close/>
                <a:moveTo>
                  <a:pt x="96603" y="76589"/>
                </a:moveTo>
                <a:lnTo>
                  <a:pt x="99605" y="73587"/>
                </a:lnTo>
                <a:lnTo>
                  <a:pt x="99605" y="69351"/>
                </a:lnTo>
                <a:lnTo>
                  <a:pt x="101273" y="71052"/>
                </a:lnTo>
                <a:lnTo>
                  <a:pt x="101273" y="74287"/>
                </a:lnTo>
                <a:lnTo>
                  <a:pt x="98971" y="76589"/>
                </a:lnTo>
                <a:close/>
                <a:moveTo>
                  <a:pt x="93334" y="76589"/>
                </a:moveTo>
                <a:lnTo>
                  <a:pt x="97270" y="72620"/>
                </a:lnTo>
                <a:lnTo>
                  <a:pt x="97270" y="67049"/>
                </a:lnTo>
                <a:lnTo>
                  <a:pt x="98804" y="68583"/>
                </a:lnTo>
                <a:lnTo>
                  <a:pt x="98804" y="73253"/>
                </a:lnTo>
                <a:lnTo>
                  <a:pt x="95469" y="76589"/>
                </a:lnTo>
                <a:lnTo>
                  <a:pt x="93334" y="76589"/>
                </a:lnTo>
                <a:close/>
                <a:moveTo>
                  <a:pt x="89231" y="76589"/>
                </a:moveTo>
                <a:lnTo>
                  <a:pt x="85929" y="73253"/>
                </a:lnTo>
                <a:lnTo>
                  <a:pt x="85929" y="68583"/>
                </a:lnTo>
                <a:lnTo>
                  <a:pt x="87463" y="67049"/>
                </a:lnTo>
                <a:lnTo>
                  <a:pt x="87463" y="72620"/>
                </a:lnTo>
                <a:lnTo>
                  <a:pt x="91399" y="76589"/>
                </a:lnTo>
                <a:lnTo>
                  <a:pt x="89231" y="76589"/>
                </a:lnTo>
                <a:close/>
                <a:moveTo>
                  <a:pt x="85762" y="76589"/>
                </a:moveTo>
                <a:lnTo>
                  <a:pt x="83460" y="74287"/>
                </a:lnTo>
                <a:lnTo>
                  <a:pt x="83460" y="71052"/>
                </a:lnTo>
                <a:lnTo>
                  <a:pt x="85128" y="69351"/>
                </a:lnTo>
                <a:lnTo>
                  <a:pt x="85128" y="73587"/>
                </a:lnTo>
                <a:lnTo>
                  <a:pt x="88130" y="76589"/>
                </a:lnTo>
                <a:lnTo>
                  <a:pt x="85762" y="76589"/>
                </a:lnTo>
                <a:close/>
                <a:moveTo>
                  <a:pt x="82660" y="82126"/>
                </a:moveTo>
                <a:lnTo>
                  <a:pt x="81359" y="80792"/>
                </a:lnTo>
                <a:lnTo>
                  <a:pt x="81359" y="78791"/>
                </a:lnTo>
                <a:lnTo>
                  <a:pt x="82793" y="77356"/>
                </a:lnTo>
                <a:lnTo>
                  <a:pt x="84628" y="77356"/>
                </a:lnTo>
                <a:lnTo>
                  <a:pt x="82660" y="79324"/>
                </a:lnTo>
                <a:close/>
                <a:moveTo>
                  <a:pt x="65814" y="76589"/>
                </a:moveTo>
                <a:lnTo>
                  <a:pt x="68816" y="73587"/>
                </a:lnTo>
                <a:lnTo>
                  <a:pt x="68816" y="69351"/>
                </a:lnTo>
                <a:lnTo>
                  <a:pt x="70484" y="71052"/>
                </a:lnTo>
                <a:lnTo>
                  <a:pt x="70484" y="74287"/>
                </a:lnTo>
                <a:lnTo>
                  <a:pt x="68183" y="76589"/>
                </a:lnTo>
                <a:close/>
                <a:moveTo>
                  <a:pt x="62512" y="76589"/>
                </a:moveTo>
                <a:lnTo>
                  <a:pt x="66481" y="72620"/>
                </a:lnTo>
                <a:lnTo>
                  <a:pt x="66481" y="67049"/>
                </a:lnTo>
                <a:lnTo>
                  <a:pt x="68016" y="68583"/>
                </a:lnTo>
                <a:lnTo>
                  <a:pt x="68016" y="73253"/>
                </a:lnTo>
                <a:lnTo>
                  <a:pt x="64680" y="76589"/>
                </a:lnTo>
                <a:lnTo>
                  <a:pt x="62512" y="76589"/>
                </a:lnTo>
                <a:close/>
                <a:moveTo>
                  <a:pt x="58442" y="76589"/>
                </a:moveTo>
                <a:lnTo>
                  <a:pt x="55140" y="73253"/>
                </a:lnTo>
                <a:lnTo>
                  <a:pt x="55140" y="68583"/>
                </a:lnTo>
                <a:lnTo>
                  <a:pt x="56674" y="67049"/>
                </a:lnTo>
                <a:lnTo>
                  <a:pt x="56674" y="72620"/>
                </a:lnTo>
                <a:lnTo>
                  <a:pt x="60610" y="76589"/>
                </a:lnTo>
                <a:lnTo>
                  <a:pt x="58442" y="76589"/>
                </a:lnTo>
                <a:close/>
                <a:moveTo>
                  <a:pt x="54973" y="76589"/>
                </a:moveTo>
                <a:lnTo>
                  <a:pt x="52671" y="74287"/>
                </a:lnTo>
                <a:lnTo>
                  <a:pt x="52671" y="71052"/>
                </a:lnTo>
                <a:lnTo>
                  <a:pt x="54339" y="69351"/>
                </a:lnTo>
                <a:lnTo>
                  <a:pt x="54339" y="73587"/>
                </a:lnTo>
                <a:lnTo>
                  <a:pt x="57341" y="76589"/>
                </a:lnTo>
                <a:lnTo>
                  <a:pt x="54973" y="76589"/>
                </a:lnTo>
                <a:close/>
                <a:moveTo>
                  <a:pt x="51871" y="82126"/>
                </a:moveTo>
                <a:lnTo>
                  <a:pt x="50570" y="80792"/>
                </a:lnTo>
                <a:lnTo>
                  <a:pt x="50570" y="78791"/>
                </a:lnTo>
                <a:lnTo>
                  <a:pt x="51971" y="77356"/>
                </a:lnTo>
                <a:lnTo>
                  <a:pt x="53839" y="77356"/>
                </a:lnTo>
                <a:lnTo>
                  <a:pt x="51871" y="79324"/>
                </a:lnTo>
                <a:close/>
                <a:moveTo>
                  <a:pt x="35026" y="76589"/>
                </a:moveTo>
                <a:lnTo>
                  <a:pt x="37994" y="73587"/>
                </a:lnTo>
                <a:lnTo>
                  <a:pt x="37994" y="69351"/>
                </a:lnTo>
                <a:lnTo>
                  <a:pt x="39696" y="71052"/>
                </a:lnTo>
                <a:lnTo>
                  <a:pt x="39696" y="74287"/>
                </a:lnTo>
                <a:lnTo>
                  <a:pt x="37394" y="76589"/>
                </a:lnTo>
                <a:close/>
                <a:moveTo>
                  <a:pt x="37761" y="55140"/>
                </a:moveTo>
                <a:lnTo>
                  <a:pt x="42464" y="55140"/>
                </a:lnTo>
                <a:lnTo>
                  <a:pt x="45767" y="58443"/>
                </a:lnTo>
                <a:lnTo>
                  <a:pt x="45767" y="60611"/>
                </a:lnTo>
                <a:lnTo>
                  <a:pt x="41830" y="56675"/>
                </a:lnTo>
                <a:lnTo>
                  <a:pt x="36226" y="56675"/>
                </a:lnTo>
                <a:close/>
                <a:moveTo>
                  <a:pt x="37394" y="46568"/>
                </a:moveTo>
                <a:lnTo>
                  <a:pt x="39696" y="48869"/>
                </a:lnTo>
                <a:lnTo>
                  <a:pt x="39696" y="52105"/>
                </a:lnTo>
                <a:lnTo>
                  <a:pt x="37994" y="53806"/>
                </a:lnTo>
                <a:lnTo>
                  <a:pt x="37994" y="49570"/>
                </a:lnTo>
                <a:lnTo>
                  <a:pt x="35026" y="46568"/>
                </a:lnTo>
                <a:close/>
                <a:moveTo>
                  <a:pt x="40463" y="41030"/>
                </a:moveTo>
                <a:lnTo>
                  <a:pt x="41797" y="42365"/>
                </a:lnTo>
                <a:lnTo>
                  <a:pt x="41797" y="44366"/>
                </a:lnTo>
                <a:lnTo>
                  <a:pt x="40363" y="45800"/>
                </a:lnTo>
                <a:lnTo>
                  <a:pt x="38495" y="45800"/>
                </a:lnTo>
                <a:lnTo>
                  <a:pt x="40463" y="43832"/>
                </a:lnTo>
                <a:close/>
                <a:moveTo>
                  <a:pt x="57341" y="46568"/>
                </a:moveTo>
                <a:lnTo>
                  <a:pt x="54339" y="49570"/>
                </a:lnTo>
                <a:lnTo>
                  <a:pt x="54339" y="53806"/>
                </a:lnTo>
                <a:lnTo>
                  <a:pt x="52671" y="52105"/>
                </a:lnTo>
                <a:lnTo>
                  <a:pt x="52671" y="48869"/>
                </a:lnTo>
                <a:lnTo>
                  <a:pt x="54973" y="46568"/>
                </a:lnTo>
                <a:close/>
                <a:moveTo>
                  <a:pt x="60610" y="46568"/>
                </a:moveTo>
                <a:lnTo>
                  <a:pt x="56674" y="50537"/>
                </a:lnTo>
                <a:lnTo>
                  <a:pt x="56674" y="56108"/>
                </a:lnTo>
                <a:lnTo>
                  <a:pt x="55140" y="54573"/>
                </a:lnTo>
                <a:lnTo>
                  <a:pt x="55140" y="49903"/>
                </a:lnTo>
                <a:lnTo>
                  <a:pt x="58442" y="46568"/>
                </a:lnTo>
                <a:close/>
                <a:moveTo>
                  <a:pt x="64680" y="46568"/>
                </a:moveTo>
                <a:lnTo>
                  <a:pt x="68016" y="49903"/>
                </a:lnTo>
                <a:lnTo>
                  <a:pt x="68016" y="54573"/>
                </a:lnTo>
                <a:lnTo>
                  <a:pt x="66481" y="56108"/>
                </a:lnTo>
                <a:lnTo>
                  <a:pt x="66481" y="50537"/>
                </a:lnTo>
                <a:lnTo>
                  <a:pt x="62545" y="46568"/>
                </a:lnTo>
                <a:close/>
                <a:moveTo>
                  <a:pt x="68183" y="46568"/>
                </a:moveTo>
                <a:lnTo>
                  <a:pt x="70484" y="48869"/>
                </a:lnTo>
                <a:lnTo>
                  <a:pt x="70484" y="52105"/>
                </a:lnTo>
                <a:lnTo>
                  <a:pt x="68783" y="53806"/>
                </a:lnTo>
                <a:lnTo>
                  <a:pt x="68783" y="49570"/>
                </a:lnTo>
                <a:lnTo>
                  <a:pt x="65814" y="46568"/>
                </a:lnTo>
                <a:close/>
                <a:moveTo>
                  <a:pt x="71251" y="41030"/>
                </a:moveTo>
                <a:lnTo>
                  <a:pt x="72586" y="42365"/>
                </a:lnTo>
                <a:lnTo>
                  <a:pt x="72586" y="44366"/>
                </a:lnTo>
                <a:lnTo>
                  <a:pt x="71151" y="45800"/>
                </a:lnTo>
                <a:lnTo>
                  <a:pt x="69283" y="45800"/>
                </a:lnTo>
                <a:lnTo>
                  <a:pt x="71251" y="43832"/>
                </a:lnTo>
                <a:lnTo>
                  <a:pt x="71251" y="41030"/>
                </a:lnTo>
                <a:close/>
                <a:moveTo>
                  <a:pt x="88130" y="46568"/>
                </a:moveTo>
                <a:lnTo>
                  <a:pt x="85128" y="49570"/>
                </a:lnTo>
                <a:lnTo>
                  <a:pt x="85128" y="53806"/>
                </a:lnTo>
                <a:lnTo>
                  <a:pt x="83460" y="52105"/>
                </a:lnTo>
                <a:lnTo>
                  <a:pt x="83460" y="48869"/>
                </a:lnTo>
                <a:lnTo>
                  <a:pt x="85762" y="46568"/>
                </a:lnTo>
                <a:close/>
                <a:moveTo>
                  <a:pt x="91399" y="46568"/>
                </a:moveTo>
                <a:lnTo>
                  <a:pt x="87463" y="50537"/>
                </a:lnTo>
                <a:lnTo>
                  <a:pt x="87463" y="56108"/>
                </a:lnTo>
                <a:lnTo>
                  <a:pt x="85929" y="54573"/>
                </a:lnTo>
                <a:lnTo>
                  <a:pt x="85929" y="49903"/>
                </a:lnTo>
                <a:lnTo>
                  <a:pt x="89231" y="46568"/>
                </a:lnTo>
                <a:close/>
                <a:moveTo>
                  <a:pt x="95469" y="46568"/>
                </a:moveTo>
                <a:lnTo>
                  <a:pt x="98804" y="49903"/>
                </a:lnTo>
                <a:lnTo>
                  <a:pt x="98804" y="54573"/>
                </a:lnTo>
                <a:lnTo>
                  <a:pt x="97270" y="56108"/>
                </a:lnTo>
                <a:lnTo>
                  <a:pt x="97270" y="50537"/>
                </a:lnTo>
                <a:lnTo>
                  <a:pt x="93334" y="46568"/>
                </a:lnTo>
                <a:close/>
                <a:moveTo>
                  <a:pt x="98971" y="46568"/>
                </a:moveTo>
                <a:lnTo>
                  <a:pt x="101273" y="48869"/>
                </a:lnTo>
                <a:lnTo>
                  <a:pt x="101273" y="52105"/>
                </a:lnTo>
                <a:lnTo>
                  <a:pt x="99572" y="53806"/>
                </a:lnTo>
                <a:lnTo>
                  <a:pt x="99572" y="49570"/>
                </a:lnTo>
                <a:lnTo>
                  <a:pt x="96603" y="46568"/>
                </a:lnTo>
                <a:close/>
                <a:moveTo>
                  <a:pt x="102040" y="41030"/>
                </a:moveTo>
                <a:lnTo>
                  <a:pt x="103374" y="42365"/>
                </a:lnTo>
                <a:lnTo>
                  <a:pt x="103374" y="44366"/>
                </a:lnTo>
                <a:lnTo>
                  <a:pt x="101940" y="45800"/>
                </a:lnTo>
                <a:lnTo>
                  <a:pt x="100072" y="45800"/>
                </a:lnTo>
                <a:lnTo>
                  <a:pt x="102040" y="43832"/>
                </a:lnTo>
                <a:close/>
                <a:moveTo>
                  <a:pt x="118919" y="46568"/>
                </a:moveTo>
                <a:lnTo>
                  <a:pt x="115917" y="49570"/>
                </a:lnTo>
                <a:lnTo>
                  <a:pt x="115917" y="53806"/>
                </a:lnTo>
                <a:lnTo>
                  <a:pt x="114249" y="52105"/>
                </a:lnTo>
                <a:lnTo>
                  <a:pt x="114249" y="48869"/>
                </a:lnTo>
                <a:lnTo>
                  <a:pt x="116550" y="46568"/>
                </a:lnTo>
                <a:close/>
                <a:moveTo>
                  <a:pt x="122188" y="46568"/>
                </a:moveTo>
                <a:lnTo>
                  <a:pt x="118252" y="50537"/>
                </a:lnTo>
                <a:lnTo>
                  <a:pt x="118252" y="56108"/>
                </a:lnTo>
                <a:lnTo>
                  <a:pt x="116717" y="54573"/>
                </a:lnTo>
                <a:lnTo>
                  <a:pt x="116717" y="49903"/>
                </a:lnTo>
                <a:lnTo>
                  <a:pt x="120053" y="46568"/>
                </a:lnTo>
                <a:close/>
                <a:moveTo>
                  <a:pt x="126291" y="46568"/>
                </a:moveTo>
                <a:lnTo>
                  <a:pt x="129593" y="49903"/>
                </a:lnTo>
                <a:lnTo>
                  <a:pt x="129593" y="54573"/>
                </a:lnTo>
                <a:lnTo>
                  <a:pt x="128059" y="56108"/>
                </a:lnTo>
                <a:lnTo>
                  <a:pt x="128059" y="50537"/>
                </a:lnTo>
                <a:lnTo>
                  <a:pt x="124122" y="46568"/>
                </a:lnTo>
                <a:close/>
                <a:moveTo>
                  <a:pt x="129760" y="46568"/>
                </a:moveTo>
                <a:lnTo>
                  <a:pt x="132061" y="48869"/>
                </a:lnTo>
                <a:lnTo>
                  <a:pt x="132061" y="52105"/>
                </a:lnTo>
                <a:lnTo>
                  <a:pt x="130394" y="53806"/>
                </a:lnTo>
                <a:lnTo>
                  <a:pt x="130394" y="49570"/>
                </a:lnTo>
                <a:lnTo>
                  <a:pt x="127391" y="46568"/>
                </a:lnTo>
                <a:close/>
                <a:moveTo>
                  <a:pt x="132862" y="41030"/>
                </a:moveTo>
                <a:lnTo>
                  <a:pt x="134163" y="42365"/>
                </a:lnTo>
                <a:lnTo>
                  <a:pt x="134163" y="44366"/>
                </a:lnTo>
                <a:lnTo>
                  <a:pt x="132729" y="45800"/>
                </a:lnTo>
                <a:lnTo>
                  <a:pt x="130894" y="45800"/>
                </a:lnTo>
                <a:lnTo>
                  <a:pt x="132862" y="43832"/>
                </a:lnTo>
                <a:close/>
                <a:moveTo>
                  <a:pt x="149707" y="46568"/>
                </a:moveTo>
                <a:lnTo>
                  <a:pt x="146739" y="49570"/>
                </a:lnTo>
                <a:lnTo>
                  <a:pt x="146739" y="53806"/>
                </a:lnTo>
                <a:lnTo>
                  <a:pt x="145037" y="52105"/>
                </a:lnTo>
                <a:lnTo>
                  <a:pt x="145037" y="48869"/>
                </a:lnTo>
                <a:lnTo>
                  <a:pt x="147339" y="46568"/>
                </a:lnTo>
                <a:close/>
                <a:moveTo>
                  <a:pt x="153010" y="46568"/>
                </a:moveTo>
                <a:lnTo>
                  <a:pt x="149040" y="50537"/>
                </a:lnTo>
                <a:lnTo>
                  <a:pt x="149040" y="56108"/>
                </a:lnTo>
                <a:lnTo>
                  <a:pt x="147506" y="54573"/>
                </a:lnTo>
                <a:lnTo>
                  <a:pt x="147506" y="49903"/>
                </a:lnTo>
                <a:lnTo>
                  <a:pt x="150842" y="46568"/>
                </a:lnTo>
                <a:close/>
                <a:moveTo>
                  <a:pt x="157079" y="46568"/>
                </a:moveTo>
                <a:lnTo>
                  <a:pt x="160382" y="49903"/>
                </a:lnTo>
                <a:lnTo>
                  <a:pt x="160382" y="54573"/>
                </a:lnTo>
                <a:lnTo>
                  <a:pt x="158847" y="56108"/>
                </a:lnTo>
                <a:lnTo>
                  <a:pt x="158847" y="50537"/>
                </a:lnTo>
                <a:lnTo>
                  <a:pt x="154911" y="46568"/>
                </a:lnTo>
                <a:close/>
                <a:moveTo>
                  <a:pt x="160548" y="46568"/>
                </a:moveTo>
                <a:lnTo>
                  <a:pt x="162850" y="48869"/>
                </a:lnTo>
                <a:lnTo>
                  <a:pt x="162850" y="52105"/>
                </a:lnTo>
                <a:lnTo>
                  <a:pt x="161182" y="53806"/>
                </a:lnTo>
                <a:lnTo>
                  <a:pt x="161182" y="49570"/>
                </a:lnTo>
                <a:lnTo>
                  <a:pt x="158180" y="46568"/>
                </a:lnTo>
                <a:close/>
                <a:moveTo>
                  <a:pt x="163651" y="41030"/>
                </a:moveTo>
                <a:lnTo>
                  <a:pt x="164952" y="42365"/>
                </a:lnTo>
                <a:lnTo>
                  <a:pt x="164952" y="44366"/>
                </a:lnTo>
                <a:lnTo>
                  <a:pt x="163551" y="45800"/>
                </a:lnTo>
                <a:lnTo>
                  <a:pt x="161683" y="45800"/>
                </a:lnTo>
                <a:lnTo>
                  <a:pt x="163651" y="43832"/>
                </a:lnTo>
                <a:close/>
                <a:moveTo>
                  <a:pt x="180496" y="46568"/>
                </a:moveTo>
                <a:lnTo>
                  <a:pt x="177494" y="49570"/>
                </a:lnTo>
                <a:lnTo>
                  <a:pt x="177494" y="53806"/>
                </a:lnTo>
                <a:lnTo>
                  <a:pt x="175826" y="52105"/>
                </a:lnTo>
                <a:lnTo>
                  <a:pt x="175826" y="48869"/>
                </a:lnTo>
                <a:lnTo>
                  <a:pt x="178128" y="46568"/>
                </a:lnTo>
                <a:close/>
                <a:moveTo>
                  <a:pt x="183798" y="46568"/>
                </a:moveTo>
                <a:lnTo>
                  <a:pt x="179829" y="50537"/>
                </a:lnTo>
                <a:lnTo>
                  <a:pt x="179829" y="56108"/>
                </a:lnTo>
                <a:lnTo>
                  <a:pt x="178294" y="54573"/>
                </a:lnTo>
                <a:lnTo>
                  <a:pt x="178294" y="49903"/>
                </a:lnTo>
                <a:lnTo>
                  <a:pt x="181630" y="46568"/>
                </a:lnTo>
                <a:close/>
                <a:moveTo>
                  <a:pt x="187868" y="46568"/>
                </a:moveTo>
                <a:lnTo>
                  <a:pt x="191170" y="49903"/>
                </a:lnTo>
                <a:lnTo>
                  <a:pt x="191170" y="54573"/>
                </a:lnTo>
                <a:lnTo>
                  <a:pt x="189636" y="56108"/>
                </a:lnTo>
                <a:lnTo>
                  <a:pt x="189636" y="50537"/>
                </a:lnTo>
                <a:lnTo>
                  <a:pt x="185700" y="46568"/>
                </a:lnTo>
                <a:close/>
                <a:moveTo>
                  <a:pt x="191337" y="46568"/>
                </a:moveTo>
                <a:lnTo>
                  <a:pt x="193639" y="48869"/>
                </a:lnTo>
                <a:lnTo>
                  <a:pt x="193639" y="52105"/>
                </a:lnTo>
                <a:lnTo>
                  <a:pt x="191971" y="53806"/>
                </a:lnTo>
                <a:lnTo>
                  <a:pt x="191971" y="49570"/>
                </a:lnTo>
                <a:lnTo>
                  <a:pt x="188969" y="46568"/>
                </a:lnTo>
                <a:close/>
                <a:moveTo>
                  <a:pt x="194439" y="41030"/>
                </a:moveTo>
                <a:lnTo>
                  <a:pt x="195740" y="42365"/>
                </a:lnTo>
                <a:lnTo>
                  <a:pt x="195740" y="44366"/>
                </a:lnTo>
                <a:lnTo>
                  <a:pt x="194339" y="45800"/>
                </a:lnTo>
                <a:lnTo>
                  <a:pt x="192471" y="45800"/>
                </a:lnTo>
                <a:lnTo>
                  <a:pt x="194439" y="43832"/>
                </a:lnTo>
                <a:close/>
                <a:moveTo>
                  <a:pt x="203979" y="72586"/>
                </a:moveTo>
                <a:lnTo>
                  <a:pt x="201945" y="72586"/>
                </a:lnTo>
                <a:lnTo>
                  <a:pt x="200544" y="71152"/>
                </a:lnTo>
                <a:lnTo>
                  <a:pt x="200544" y="69317"/>
                </a:lnTo>
                <a:lnTo>
                  <a:pt x="202512" y="71285"/>
                </a:lnTo>
                <a:lnTo>
                  <a:pt x="205280" y="71285"/>
                </a:lnTo>
                <a:close/>
                <a:moveTo>
                  <a:pt x="203846" y="75588"/>
                </a:moveTo>
                <a:lnTo>
                  <a:pt x="204847" y="76589"/>
                </a:lnTo>
                <a:lnTo>
                  <a:pt x="201077" y="76589"/>
                </a:lnTo>
                <a:lnTo>
                  <a:pt x="203746" y="73920"/>
                </a:lnTo>
                <a:lnTo>
                  <a:pt x="203746" y="75321"/>
                </a:lnTo>
                <a:close/>
                <a:moveTo>
                  <a:pt x="203746" y="80025"/>
                </a:moveTo>
                <a:lnTo>
                  <a:pt x="201077" y="77356"/>
                </a:lnTo>
                <a:lnTo>
                  <a:pt x="204847" y="77356"/>
                </a:lnTo>
                <a:lnTo>
                  <a:pt x="203746" y="78457"/>
                </a:lnTo>
                <a:lnTo>
                  <a:pt x="203746" y="80025"/>
                </a:lnTo>
                <a:close/>
                <a:moveTo>
                  <a:pt x="192538" y="68817"/>
                </a:moveTo>
                <a:lnTo>
                  <a:pt x="196741" y="68817"/>
                </a:lnTo>
                <a:lnTo>
                  <a:pt x="199743" y="65815"/>
                </a:lnTo>
                <a:lnTo>
                  <a:pt x="199743" y="68183"/>
                </a:lnTo>
                <a:lnTo>
                  <a:pt x="197441" y="70485"/>
                </a:lnTo>
                <a:lnTo>
                  <a:pt x="194206" y="70485"/>
                </a:lnTo>
                <a:close/>
                <a:moveTo>
                  <a:pt x="190203" y="66482"/>
                </a:moveTo>
                <a:lnTo>
                  <a:pt x="195807" y="66482"/>
                </a:lnTo>
                <a:lnTo>
                  <a:pt x="199743" y="62546"/>
                </a:lnTo>
                <a:lnTo>
                  <a:pt x="199743" y="64714"/>
                </a:lnTo>
                <a:lnTo>
                  <a:pt x="196441" y="68016"/>
                </a:lnTo>
                <a:lnTo>
                  <a:pt x="191737" y="68016"/>
                </a:lnTo>
                <a:close/>
                <a:moveTo>
                  <a:pt x="177761" y="68016"/>
                </a:moveTo>
                <a:lnTo>
                  <a:pt x="173057" y="68016"/>
                </a:lnTo>
                <a:lnTo>
                  <a:pt x="169755" y="64714"/>
                </a:lnTo>
                <a:lnTo>
                  <a:pt x="169755" y="62546"/>
                </a:lnTo>
                <a:lnTo>
                  <a:pt x="173691" y="66482"/>
                </a:lnTo>
                <a:lnTo>
                  <a:pt x="179262" y="66482"/>
                </a:lnTo>
                <a:close/>
                <a:moveTo>
                  <a:pt x="175292" y="70485"/>
                </a:moveTo>
                <a:lnTo>
                  <a:pt x="172023" y="70485"/>
                </a:lnTo>
                <a:lnTo>
                  <a:pt x="169755" y="68183"/>
                </a:lnTo>
                <a:lnTo>
                  <a:pt x="169755" y="65815"/>
                </a:lnTo>
                <a:lnTo>
                  <a:pt x="172724" y="68817"/>
                </a:lnTo>
                <a:lnTo>
                  <a:pt x="176960" y="68817"/>
                </a:lnTo>
                <a:close/>
                <a:moveTo>
                  <a:pt x="173191" y="72586"/>
                </a:moveTo>
                <a:lnTo>
                  <a:pt x="171156" y="72586"/>
                </a:lnTo>
                <a:lnTo>
                  <a:pt x="169755" y="71152"/>
                </a:lnTo>
                <a:lnTo>
                  <a:pt x="169755" y="69317"/>
                </a:lnTo>
                <a:lnTo>
                  <a:pt x="171723" y="71285"/>
                </a:lnTo>
                <a:lnTo>
                  <a:pt x="174492" y="71285"/>
                </a:lnTo>
                <a:close/>
                <a:moveTo>
                  <a:pt x="173057" y="75588"/>
                </a:moveTo>
                <a:lnTo>
                  <a:pt x="174025" y="76589"/>
                </a:lnTo>
                <a:lnTo>
                  <a:pt x="170289" y="76589"/>
                </a:lnTo>
                <a:lnTo>
                  <a:pt x="172957" y="73920"/>
                </a:lnTo>
                <a:lnTo>
                  <a:pt x="172957" y="75321"/>
                </a:lnTo>
                <a:close/>
                <a:moveTo>
                  <a:pt x="172957" y="80025"/>
                </a:moveTo>
                <a:lnTo>
                  <a:pt x="170289" y="77356"/>
                </a:lnTo>
                <a:lnTo>
                  <a:pt x="174025" y="77356"/>
                </a:lnTo>
                <a:lnTo>
                  <a:pt x="172957" y="78457"/>
                </a:lnTo>
                <a:lnTo>
                  <a:pt x="172957" y="80025"/>
                </a:lnTo>
                <a:close/>
                <a:moveTo>
                  <a:pt x="161749" y="68817"/>
                </a:moveTo>
                <a:lnTo>
                  <a:pt x="165786" y="68817"/>
                </a:lnTo>
                <a:lnTo>
                  <a:pt x="166086" y="68683"/>
                </a:lnTo>
                <a:lnTo>
                  <a:pt x="168954" y="65815"/>
                </a:lnTo>
                <a:lnTo>
                  <a:pt x="168954" y="68183"/>
                </a:lnTo>
                <a:lnTo>
                  <a:pt x="166653" y="70485"/>
                </a:lnTo>
                <a:lnTo>
                  <a:pt x="163417" y="70485"/>
                </a:lnTo>
                <a:close/>
                <a:moveTo>
                  <a:pt x="159414" y="66482"/>
                </a:moveTo>
                <a:lnTo>
                  <a:pt x="164985" y="66482"/>
                </a:lnTo>
                <a:lnTo>
                  <a:pt x="168954" y="62546"/>
                </a:lnTo>
                <a:lnTo>
                  <a:pt x="168954" y="64714"/>
                </a:lnTo>
                <a:lnTo>
                  <a:pt x="165619" y="68016"/>
                </a:lnTo>
                <a:lnTo>
                  <a:pt x="160949" y="68016"/>
                </a:lnTo>
                <a:close/>
                <a:moveTo>
                  <a:pt x="146939" y="68016"/>
                </a:moveTo>
                <a:lnTo>
                  <a:pt x="142269" y="68016"/>
                </a:lnTo>
                <a:lnTo>
                  <a:pt x="138933" y="64714"/>
                </a:lnTo>
                <a:lnTo>
                  <a:pt x="138933" y="62546"/>
                </a:lnTo>
                <a:lnTo>
                  <a:pt x="142903" y="66482"/>
                </a:lnTo>
                <a:lnTo>
                  <a:pt x="148473" y="66482"/>
                </a:lnTo>
                <a:close/>
                <a:moveTo>
                  <a:pt x="144504" y="70485"/>
                </a:moveTo>
                <a:lnTo>
                  <a:pt x="141235" y="70485"/>
                </a:lnTo>
                <a:lnTo>
                  <a:pt x="138933" y="68183"/>
                </a:lnTo>
                <a:lnTo>
                  <a:pt x="138933" y="65815"/>
                </a:lnTo>
                <a:lnTo>
                  <a:pt x="141835" y="68683"/>
                </a:lnTo>
                <a:lnTo>
                  <a:pt x="142102" y="68817"/>
                </a:lnTo>
                <a:lnTo>
                  <a:pt x="146172" y="68817"/>
                </a:lnTo>
                <a:close/>
                <a:moveTo>
                  <a:pt x="142369" y="72586"/>
                </a:moveTo>
                <a:lnTo>
                  <a:pt x="140367" y="72586"/>
                </a:lnTo>
                <a:lnTo>
                  <a:pt x="138933" y="71152"/>
                </a:lnTo>
                <a:lnTo>
                  <a:pt x="138933" y="69317"/>
                </a:lnTo>
                <a:lnTo>
                  <a:pt x="140901" y="71285"/>
                </a:lnTo>
                <a:lnTo>
                  <a:pt x="143703" y="71285"/>
                </a:lnTo>
                <a:close/>
                <a:moveTo>
                  <a:pt x="142269" y="75588"/>
                </a:moveTo>
                <a:lnTo>
                  <a:pt x="143236" y="76589"/>
                </a:lnTo>
                <a:lnTo>
                  <a:pt x="139500" y="76589"/>
                </a:lnTo>
                <a:lnTo>
                  <a:pt x="142135" y="73920"/>
                </a:lnTo>
                <a:lnTo>
                  <a:pt x="142135" y="75321"/>
                </a:lnTo>
                <a:close/>
                <a:moveTo>
                  <a:pt x="142135" y="80025"/>
                </a:moveTo>
                <a:lnTo>
                  <a:pt x="139500" y="77356"/>
                </a:lnTo>
                <a:lnTo>
                  <a:pt x="143236" y="77356"/>
                </a:lnTo>
                <a:lnTo>
                  <a:pt x="142135" y="78457"/>
                </a:lnTo>
                <a:lnTo>
                  <a:pt x="142135" y="80025"/>
                </a:lnTo>
                <a:close/>
                <a:moveTo>
                  <a:pt x="130927" y="68817"/>
                </a:moveTo>
                <a:lnTo>
                  <a:pt x="135164" y="68817"/>
                </a:lnTo>
                <a:lnTo>
                  <a:pt x="138166" y="65815"/>
                </a:lnTo>
                <a:lnTo>
                  <a:pt x="138166" y="68183"/>
                </a:lnTo>
                <a:lnTo>
                  <a:pt x="135864" y="70485"/>
                </a:lnTo>
                <a:lnTo>
                  <a:pt x="132629" y="70485"/>
                </a:lnTo>
                <a:close/>
                <a:moveTo>
                  <a:pt x="128626" y="66482"/>
                </a:moveTo>
                <a:lnTo>
                  <a:pt x="134196" y="66482"/>
                </a:lnTo>
                <a:lnTo>
                  <a:pt x="138166" y="62546"/>
                </a:lnTo>
                <a:lnTo>
                  <a:pt x="138166" y="64714"/>
                </a:lnTo>
                <a:lnTo>
                  <a:pt x="134830" y="68016"/>
                </a:lnTo>
                <a:lnTo>
                  <a:pt x="130160" y="68016"/>
                </a:lnTo>
                <a:close/>
                <a:moveTo>
                  <a:pt x="116150" y="68016"/>
                </a:moveTo>
                <a:lnTo>
                  <a:pt x="111480" y="68016"/>
                </a:lnTo>
                <a:lnTo>
                  <a:pt x="108144" y="64714"/>
                </a:lnTo>
                <a:lnTo>
                  <a:pt x="108144" y="62546"/>
                </a:lnTo>
                <a:lnTo>
                  <a:pt x="112114" y="66482"/>
                </a:lnTo>
                <a:lnTo>
                  <a:pt x="117685" y="66482"/>
                </a:lnTo>
                <a:close/>
                <a:moveTo>
                  <a:pt x="113682" y="70485"/>
                </a:moveTo>
                <a:lnTo>
                  <a:pt x="110446" y="70485"/>
                </a:lnTo>
                <a:lnTo>
                  <a:pt x="108144" y="68183"/>
                </a:lnTo>
                <a:lnTo>
                  <a:pt x="108144" y="65815"/>
                </a:lnTo>
                <a:lnTo>
                  <a:pt x="111147" y="68817"/>
                </a:lnTo>
                <a:lnTo>
                  <a:pt x="115383" y="68817"/>
                </a:lnTo>
                <a:close/>
                <a:moveTo>
                  <a:pt x="111580" y="72586"/>
                </a:moveTo>
                <a:lnTo>
                  <a:pt x="109579" y="72586"/>
                </a:lnTo>
                <a:lnTo>
                  <a:pt x="108144" y="71152"/>
                </a:lnTo>
                <a:lnTo>
                  <a:pt x="108144" y="69317"/>
                </a:lnTo>
                <a:lnTo>
                  <a:pt x="110112" y="71285"/>
                </a:lnTo>
                <a:lnTo>
                  <a:pt x="112914" y="71285"/>
                </a:lnTo>
                <a:close/>
                <a:moveTo>
                  <a:pt x="111480" y="75588"/>
                </a:moveTo>
                <a:lnTo>
                  <a:pt x="112447" y="76589"/>
                </a:lnTo>
                <a:lnTo>
                  <a:pt x="108711" y="76589"/>
                </a:lnTo>
                <a:lnTo>
                  <a:pt x="111347" y="73920"/>
                </a:lnTo>
                <a:lnTo>
                  <a:pt x="111347" y="75321"/>
                </a:lnTo>
                <a:close/>
                <a:moveTo>
                  <a:pt x="111347" y="80025"/>
                </a:moveTo>
                <a:lnTo>
                  <a:pt x="108711" y="77356"/>
                </a:lnTo>
                <a:lnTo>
                  <a:pt x="112447" y="77356"/>
                </a:lnTo>
                <a:lnTo>
                  <a:pt x="111347" y="78457"/>
                </a:lnTo>
                <a:close/>
                <a:moveTo>
                  <a:pt x="100139" y="68817"/>
                </a:moveTo>
                <a:lnTo>
                  <a:pt x="104208" y="68817"/>
                </a:lnTo>
                <a:lnTo>
                  <a:pt x="104475" y="68683"/>
                </a:lnTo>
                <a:lnTo>
                  <a:pt x="107377" y="65815"/>
                </a:lnTo>
                <a:lnTo>
                  <a:pt x="107377" y="68183"/>
                </a:lnTo>
                <a:lnTo>
                  <a:pt x="105076" y="70485"/>
                </a:lnTo>
                <a:lnTo>
                  <a:pt x="101807" y="70485"/>
                </a:lnTo>
                <a:close/>
                <a:moveTo>
                  <a:pt x="97837" y="66482"/>
                </a:moveTo>
                <a:lnTo>
                  <a:pt x="103408" y="66482"/>
                </a:lnTo>
                <a:lnTo>
                  <a:pt x="107377" y="62546"/>
                </a:lnTo>
                <a:lnTo>
                  <a:pt x="107377" y="64714"/>
                </a:lnTo>
                <a:lnTo>
                  <a:pt x="104041" y="68016"/>
                </a:lnTo>
                <a:lnTo>
                  <a:pt x="99371" y="68016"/>
                </a:lnTo>
                <a:close/>
                <a:moveTo>
                  <a:pt x="85361" y="68016"/>
                </a:moveTo>
                <a:lnTo>
                  <a:pt x="80691" y="68016"/>
                </a:lnTo>
                <a:lnTo>
                  <a:pt x="77356" y="64714"/>
                </a:lnTo>
                <a:lnTo>
                  <a:pt x="77356" y="62546"/>
                </a:lnTo>
                <a:lnTo>
                  <a:pt x="81325" y="66482"/>
                </a:lnTo>
                <a:lnTo>
                  <a:pt x="86896" y="66482"/>
                </a:lnTo>
                <a:close/>
                <a:moveTo>
                  <a:pt x="82893" y="70485"/>
                </a:moveTo>
                <a:lnTo>
                  <a:pt x="79657" y="70485"/>
                </a:lnTo>
                <a:lnTo>
                  <a:pt x="77356" y="68183"/>
                </a:lnTo>
                <a:lnTo>
                  <a:pt x="77356" y="65815"/>
                </a:lnTo>
                <a:lnTo>
                  <a:pt x="80224" y="68683"/>
                </a:lnTo>
                <a:lnTo>
                  <a:pt x="80525" y="68817"/>
                </a:lnTo>
                <a:lnTo>
                  <a:pt x="84594" y="68817"/>
                </a:lnTo>
                <a:close/>
                <a:moveTo>
                  <a:pt x="80792" y="72586"/>
                </a:moveTo>
                <a:lnTo>
                  <a:pt x="78790" y="72586"/>
                </a:lnTo>
                <a:lnTo>
                  <a:pt x="77356" y="71152"/>
                </a:lnTo>
                <a:lnTo>
                  <a:pt x="77356" y="69317"/>
                </a:lnTo>
                <a:lnTo>
                  <a:pt x="79324" y="71285"/>
                </a:lnTo>
                <a:lnTo>
                  <a:pt x="82126" y="71285"/>
                </a:lnTo>
                <a:close/>
                <a:moveTo>
                  <a:pt x="80691" y="75588"/>
                </a:moveTo>
                <a:lnTo>
                  <a:pt x="81659" y="76589"/>
                </a:lnTo>
                <a:lnTo>
                  <a:pt x="77923" y="76589"/>
                </a:lnTo>
                <a:lnTo>
                  <a:pt x="80558" y="73920"/>
                </a:lnTo>
                <a:lnTo>
                  <a:pt x="80558" y="75321"/>
                </a:lnTo>
                <a:close/>
                <a:moveTo>
                  <a:pt x="80558" y="80025"/>
                </a:moveTo>
                <a:lnTo>
                  <a:pt x="77923" y="77356"/>
                </a:lnTo>
                <a:lnTo>
                  <a:pt x="81659" y="77356"/>
                </a:lnTo>
                <a:lnTo>
                  <a:pt x="80558" y="78457"/>
                </a:lnTo>
                <a:close/>
                <a:moveTo>
                  <a:pt x="69350" y="68817"/>
                </a:moveTo>
                <a:lnTo>
                  <a:pt x="73586" y="68817"/>
                </a:lnTo>
                <a:lnTo>
                  <a:pt x="76589" y="65815"/>
                </a:lnTo>
                <a:lnTo>
                  <a:pt x="76589" y="68183"/>
                </a:lnTo>
                <a:lnTo>
                  <a:pt x="74287" y="70485"/>
                </a:lnTo>
                <a:lnTo>
                  <a:pt x="71018" y="70485"/>
                </a:lnTo>
                <a:close/>
                <a:moveTo>
                  <a:pt x="67048" y="66482"/>
                </a:moveTo>
                <a:lnTo>
                  <a:pt x="72619" y="66482"/>
                </a:lnTo>
                <a:lnTo>
                  <a:pt x="76589" y="62546"/>
                </a:lnTo>
                <a:lnTo>
                  <a:pt x="76589" y="64714"/>
                </a:lnTo>
                <a:lnTo>
                  <a:pt x="73253" y="68016"/>
                </a:lnTo>
                <a:lnTo>
                  <a:pt x="68583" y="68016"/>
                </a:lnTo>
                <a:close/>
                <a:moveTo>
                  <a:pt x="54573" y="68016"/>
                </a:moveTo>
                <a:lnTo>
                  <a:pt x="49903" y="68016"/>
                </a:lnTo>
                <a:lnTo>
                  <a:pt x="46567" y="64714"/>
                </a:lnTo>
                <a:lnTo>
                  <a:pt x="46567" y="62546"/>
                </a:lnTo>
                <a:lnTo>
                  <a:pt x="50537" y="66482"/>
                </a:lnTo>
                <a:lnTo>
                  <a:pt x="56107" y="66482"/>
                </a:lnTo>
                <a:close/>
                <a:moveTo>
                  <a:pt x="52104" y="70485"/>
                </a:moveTo>
                <a:lnTo>
                  <a:pt x="48869" y="70485"/>
                </a:lnTo>
                <a:lnTo>
                  <a:pt x="46567" y="68183"/>
                </a:lnTo>
                <a:lnTo>
                  <a:pt x="46567" y="65815"/>
                </a:lnTo>
                <a:lnTo>
                  <a:pt x="49569" y="68817"/>
                </a:lnTo>
                <a:lnTo>
                  <a:pt x="53806" y="68817"/>
                </a:lnTo>
                <a:close/>
                <a:moveTo>
                  <a:pt x="50003" y="72586"/>
                </a:moveTo>
                <a:lnTo>
                  <a:pt x="48001" y="72586"/>
                </a:lnTo>
                <a:lnTo>
                  <a:pt x="46567" y="71152"/>
                </a:lnTo>
                <a:lnTo>
                  <a:pt x="46567" y="69317"/>
                </a:lnTo>
                <a:lnTo>
                  <a:pt x="48535" y="71285"/>
                </a:lnTo>
                <a:lnTo>
                  <a:pt x="51337" y="71285"/>
                </a:lnTo>
                <a:close/>
                <a:moveTo>
                  <a:pt x="49903" y="75588"/>
                </a:moveTo>
                <a:lnTo>
                  <a:pt x="50870" y="76589"/>
                </a:lnTo>
                <a:lnTo>
                  <a:pt x="47134" y="76589"/>
                </a:lnTo>
                <a:lnTo>
                  <a:pt x="49769" y="73920"/>
                </a:lnTo>
                <a:lnTo>
                  <a:pt x="49769" y="75321"/>
                </a:lnTo>
                <a:close/>
                <a:moveTo>
                  <a:pt x="49769" y="80025"/>
                </a:moveTo>
                <a:lnTo>
                  <a:pt x="47134" y="77356"/>
                </a:lnTo>
                <a:lnTo>
                  <a:pt x="50870" y="77356"/>
                </a:lnTo>
                <a:lnTo>
                  <a:pt x="49769" y="78457"/>
                </a:lnTo>
                <a:close/>
                <a:moveTo>
                  <a:pt x="38561" y="68817"/>
                </a:moveTo>
                <a:lnTo>
                  <a:pt x="42631" y="68817"/>
                </a:lnTo>
                <a:lnTo>
                  <a:pt x="42898" y="68683"/>
                </a:lnTo>
                <a:lnTo>
                  <a:pt x="45800" y="65815"/>
                </a:lnTo>
                <a:lnTo>
                  <a:pt x="45800" y="68183"/>
                </a:lnTo>
                <a:lnTo>
                  <a:pt x="43498" y="70485"/>
                </a:lnTo>
                <a:lnTo>
                  <a:pt x="40229" y="70485"/>
                </a:lnTo>
                <a:close/>
                <a:moveTo>
                  <a:pt x="42364" y="50570"/>
                </a:moveTo>
                <a:lnTo>
                  <a:pt x="44366" y="50570"/>
                </a:lnTo>
                <a:lnTo>
                  <a:pt x="45767" y="52005"/>
                </a:lnTo>
                <a:lnTo>
                  <a:pt x="45767" y="53873"/>
                </a:lnTo>
                <a:lnTo>
                  <a:pt x="43798" y="51905"/>
                </a:lnTo>
                <a:lnTo>
                  <a:pt x="41030" y="51905"/>
                </a:lnTo>
                <a:close/>
                <a:moveTo>
                  <a:pt x="42464" y="47568"/>
                </a:moveTo>
                <a:lnTo>
                  <a:pt x="41497" y="46568"/>
                </a:lnTo>
                <a:lnTo>
                  <a:pt x="45233" y="46568"/>
                </a:lnTo>
                <a:lnTo>
                  <a:pt x="42564" y="49236"/>
                </a:lnTo>
                <a:lnTo>
                  <a:pt x="42564" y="47835"/>
                </a:lnTo>
                <a:close/>
                <a:moveTo>
                  <a:pt x="42564" y="43132"/>
                </a:moveTo>
                <a:lnTo>
                  <a:pt x="45233" y="45800"/>
                </a:lnTo>
                <a:lnTo>
                  <a:pt x="41497" y="45800"/>
                </a:lnTo>
                <a:lnTo>
                  <a:pt x="42564" y="44700"/>
                </a:lnTo>
                <a:lnTo>
                  <a:pt x="42564" y="43132"/>
                </a:lnTo>
                <a:close/>
                <a:moveTo>
                  <a:pt x="53806" y="54340"/>
                </a:moveTo>
                <a:lnTo>
                  <a:pt x="49569" y="54340"/>
                </a:lnTo>
                <a:lnTo>
                  <a:pt x="46567" y="57342"/>
                </a:lnTo>
                <a:lnTo>
                  <a:pt x="46567" y="54974"/>
                </a:lnTo>
                <a:lnTo>
                  <a:pt x="48869" y="52672"/>
                </a:lnTo>
                <a:lnTo>
                  <a:pt x="52104" y="52672"/>
                </a:lnTo>
                <a:close/>
                <a:moveTo>
                  <a:pt x="56107" y="56675"/>
                </a:moveTo>
                <a:lnTo>
                  <a:pt x="50537" y="56675"/>
                </a:lnTo>
                <a:lnTo>
                  <a:pt x="46567" y="60611"/>
                </a:lnTo>
                <a:lnTo>
                  <a:pt x="46567" y="58476"/>
                </a:lnTo>
                <a:lnTo>
                  <a:pt x="49903" y="55140"/>
                </a:lnTo>
                <a:lnTo>
                  <a:pt x="54573" y="55140"/>
                </a:lnTo>
                <a:close/>
                <a:moveTo>
                  <a:pt x="68583" y="55140"/>
                </a:moveTo>
                <a:lnTo>
                  <a:pt x="73253" y="55140"/>
                </a:lnTo>
                <a:lnTo>
                  <a:pt x="76555" y="58443"/>
                </a:lnTo>
                <a:lnTo>
                  <a:pt x="76555" y="60611"/>
                </a:lnTo>
                <a:lnTo>
                  <a:pt x="72619" y="56675"/>
                </a:lnTo>
                <a:lnTo>
                  <a:pt x="67048" y="56675"/>
                </a:lnTo>
                <a:close/>
                <a:moveTo>
                  <a:pt x="71018" y="52672"/>
                </a:moveTo>
                <a:lnTo>
                  <a:pt x="74287" y="52672"/>
                </a:lnTo>
                <a:lnTo>
                  <a:pt x="76589" y="54974"/>
                </a:lnTo>
                <a:lnTo>
                  <a:pt x="76589" y="57342"/>
                </a:lnTo>
                <a:lnTo>
                  <a:pt x="73586" y="54340"/>
                </a:lnTo>
                <a:lnTo>
                  <a:pt x="69350" y="54340"/>
                </a:lnTo>
                <a:close/>
                <a:moveTo>
                  <a:pt x="73153" y="50570"/>
                </a:moveTo>
                <a:lnTo>
                  <a:pt x="75154" y="50570"/>
                </a:lnTo>
                <a:lnTo>
                  <a:pt x="76555" y="52005"/>
                </a:lnTo>
                <a:lnTo>
                  <a:pt x="76555" y="53873"/>
                </a:lnTo>
                <a:lnTo>
                  <a:pt x="74587" y="51905"/>
                </a:lnTo>
                <a:lnTo>
                  <a:pt x="71818" y="51905"/>
                </a:lnTo>
                <a:close/>
                <a:moveTo>
                  <a:pt x="73253" y="47568"/>
                </a:moveTo>
                <a:lnTo>
                  <a:pt x="72285" y="46568"/>
                </a:lnTo>
                <a:lnTo>
                  <a:pt x="76021" y="46568"/>
                </a:lnTo>
                <a:lnTo>
                  <a:pt x="73386" y="49236"/>
                </a:lnTo>
                <a:lnTo>
                  <a:pt x="73386" y="47835"/>
                </a:lnTo>
                <a:close/>
                <a:moveTo>
                  <a:pt x="73386" y="43132"/>
                </a:moveTo>
                <a:lnTo>
                  <a:pt x="76021" y="45800"/>
                </a:lnTo>
                <a:lnTo>
                  <a:pt x="72285" y="45800"/>
                </a:lnTo>
                <a:lnTo>
                  <a:pt x="73386" y="44700"/>
                </a:lnTo>
                <a:close/>
                <a:moveTo>
                  <a:pt x="84561" y="54340"/>
                </a:moveTo>
                <a:lnTo>
                  <a:pt x="80525" y="54340"/>
                </a:lnTo>
                <a:lnTo>
                  <a:pt x="80224" y="54473"/>
                </a:lnTo>
                <a:lnTo>
                  <a:pt x="77356" y="57342"/>
                </a:lnTo>
                <a:lnTo>
                  <a:pt x="77356" y="54974"/>
                </a:lnTo>
                <a:lnTo>
                  <a:pt x="79657" y="52672"/>
                </a:lnTo>
                <a:lnTo>
                  <a:pt x="82893" y="52672"/>
                </a:lnTo>
                <a:close/>
                <a:moveTo>
                  <a:pt x="86896" y="56675"/>
                </a:moveTo>
                <a:lnTo>
                  <a:pt x="81325" y="56675"/>
                </a:lnTo>
                <a:lnTo>
                  <a:pt x="77356" y="60611"/>
                </a:lnTo>
                <a:lnTo>
                  <a:pt x="77356" y="58476"/>
                </a:lnTo>
                <a:lnTo>
                  <a:pt x="80691" y="55140"/>
                </a:lnTo>
                <a:lnTo>
                  <a:pt x="85361" y="55140"/>
                </a:lnTo>
                <a:close/>
                <a:moveTo>
                  <a:pt x="99371" y="55140"/>
                </a:moveTo>
                <a:lnTo>
                  <a:pt x="104041" y="55140"/>
                </a:lnTo>
                <a:lnTo>
                  <a:pt x="107377" y="58443"/>
                </a:lnTo>
                <a:lnTo>
                  <a:pt x="107377" y="60611"/>
                </a:lnTo>
                <a:lnTo>
                  <a:pt x="103408" y="56675"/>
                </a:lnTo>
                <a:lnTo>
                  <a:pt x="97837" y="56675"/>
                </a:lnTo>
                <a:close/>
                <a:moveTo>
                  <a:pt x="101840" y="52672"/>
                </a:moveTo>
                <a:lnTo>
                  <a:pt x="105076" y="52672"/>
                </a:lnTo>
                <a:lnTo>
                  <a:pt x="107377" y="54974"/>
                </a:lnTo>
                <a:lnTo>
                  <a:pt x="107377" y="57342"/>
                </a:lnTo>
                <a:lnTo>
                  <a:pt x="104508" y="54473"/>
                </a:lnTo>
                <a:lnTo>
                  <a:pt x="104208" y="54340"/>
                </a:lnTo>
                <a:lnTo>
                  <a:pt x="100139" y="54340"/>
                </a:lnTo>
                <a:close/>
                <a:moveTo>
                  <a:pt x="103941" y="50570"/>
                </a:moveTo>
                <a:lnTo>
                  <a:pt x="105943" y="50570"/>
                </a:lnTo>
                <a:lnTo>
                  <a:pt x="107377" y="52005"/>
                </a:lnTo>
                <a:lnTo>
                  <a:pt x="107377" y="53873"/>
                </a:lnTo>
                <a:lnTo>
                  <a:pt x="105409" y="51905"/>
                </a:lnTo>
                <a:lnTo>
                  <a:pt x="102607" y="51905"/>
                </a:lnTo>
                <a:close/>
                <a:moveTo>
                  <a:pt x="104041" y="47568"/>
                </a:moveTo>
                <a:lnTo>
                  <a:pt x="103074" y="46568"/>
                </a:lnTo>
                <a:lnTo>
                  <a:pt x="106810" y="46568"/>
                </a:lnTo>
                <a:lnTo>
                  <a:pt x="104175" y="49236"/>
                </a:lnTo>
                <a:lnTo>
                  <a:pt x="104175" y="47835"/>
                </a:lnTo>
                <a:close/>
                <a:moveTo>
                  <a:pt x="104175" y="43132"/>
                </a:moveTo>
                <a:lnTo>
                  <a:pt x="106810" y="45800"/>
                </a:lnTo>
                <a:lnTo>
                  <a:pt x="103074" y="45800"/>
                </a:lnTo>
                <a:lnTo>
                  <a:pt x="104175" y="44700"/>
                </a:lnTo>
                <a:close/>
                <a:moveTo>
                  <a:pt x="115383" y="54340"/>
                </a:moveTo>
                <a:lnTo>
                  <a:pt x="111147" y="54340"/>
                </a:lnTo>
                <a:lnTo>
                  <a:pt x="108144" y="57342"/>
                </a:lnTo>
                <a:lnTo>
                  <a:pt x="108144" y="54974"/>
                </a:lnTo>
                <a:lnTo>
                  <a:pt x="110446" y="52672"/>
                </a:lnTo>
                <a:lnTo>
                  <a:pt x="113682" y="52672"/>
                </a:lnTo>
                <a:close/>
                <a:moveTo>
                  <a:pt x="117685" y="56675"/>
                </a:moveTo>
                <a:lnTo>
                  <a:pt x="112114" y="56675"/>
                </a:lnTo>
                <a:lnTo>
                  <a:pt x="108144" y="60611"/>
                </a:lnTo>
                <a:lnTo>
                  <a:pt x="108144" y="58476"/>
                </a:lnTo>
                <a:lnTo>
                  <a:pt x="111480" y="55140"/>
                </a:lnTo>
                <a:lnTo>
                  <a:pt x="116150" y="55140"/>
                </a:lnTo>
                <a:close/>
                <a:moveTo>
                  <a:pt x="130160" y="55140"/>
                </a:moveTo>
                <a:lnTo>
                  <a:pt x="134830" y="55140"/>
                </a:lnTo>
                <a:lnTo>
                  <a:pt x="138166" y="58443"/>
                </a:lnTo>
                <a:lnTo>
                  <a:pt x="138166" y="60611"/>
                </a:lnTo>
                <a:lnTo>
                  <a:pt x="134196" y="56675"/>
                </a:lnTo>
                <a:lnTo>
                  <a:pt x="128626" y="56675"/>
                </a:lnTo>
                <a:close/>
                <a:moveTo>
                  <a:pt x="132629" y="52672"/>
                </a:moveTo>
                <a:lnTo>
                  <a:pt x="135864" y="52672"/>
                </a:lnTo>
                <a:lnTo>
                  <a:pt x="138166" y="54974"/>
                </a:lnTo>
                <a:lnTo>
                  <a:pt x="138166" y="57342"/>
                </a:lnTo>
                <a:lnTo>
                  <a:pt x="135164" y="54340"/>
                </a:lnTo>
                <a:lnTo>
                  <a:pt x="130927" y="54340"/>
                </a:lnTo>
                <a:close/>
                <a:moveTo>
                  <a:pt x="134730" y="50570"/>
                </a:moveTo>
                <a:lnTo>
                  <a:pt x="136731" y="50570"/>
                </a:lnTo>
                <a:lnTo>
                  <a:pt x="138166" y="52005"/>
                </a:lnTo>
                <a:lnTo>
                  <a:pt x="138166" y="53873"/>
                </a:lnTo>
                <a:lnTo>
                  <a:pt x="136198" y="51905"/>
                </a:lnTo>
                <a:lnTo>
                  <a:pt x="133396" y="51905"/>
                </a:lnTo>
                <a:close/>
                <a:moveTo>
                  <a:pt x="134830" y="47568"/>
                </a:moveTo>
                <a:lnTo>
                  <a:pt x="133863" y="46568"/>
                </a:lnTo>
                <a:lnTo>
                  <a:pt x="137599" y="46568"/>
                </a:lnTo>
                <a:lnTo>
                  <a:pt x="134964" y="49236"/>
                </a:lnTo>
                <a:lnTo>
                  <a:pt x="134964" y="47835"/>
                </a:lnTo>
                <a:close/>
                <a:moveTo>
                  <a:pt x="134964" y="43132"/>
                </a:moveTo>
                <a:lnTo>
                  <a:pt x="137599" y="45800"/>
                </a:lnTo>
                <a:lnTo>
                  <a:pt x="133863" y="45800"/>
                </a:lnTo>
                <a:lnTo>
                  <a:pt x="134964" y="44700"/>
                </a:lnTo>
                <a:lnTo>
                  <a:pt x="134964" y="43132"/>
                </a:lnTo>
                <a:close/>
                <a:moveTo>
                  <a:pt x="146172" y="54340"/>
                </a:moveTo>
                <a:lnTo>
                  <a:pt x="142102" y="54340"/>
                </a:lnTo>
                <a:lnTo>
                  <a:pt x="141835" y="54473"/>
                </a:lnTo>
                <a:lnTo>
                  <a:pt x="138933" y="57342"/>
                </a:lnTo>
                <a:lnTo>
                  <a:pt x="138933" y="54974"/>
                </a:lnTo>
                <a:lnTo>
                  <a:pt x="141235" y="52672"/>
                </a:lnTo>
                <a:lnTo>
                  <a:pt x="144504" y="52672"/>
                </a:lnTo>
                <a:close/>
                <a:moveTo>
                  <a:pt x="148473" y="56675"/>
                </a:moveTo>
                <a:lnTo>
                  <a:pt x="142903" y="56675"/>
                </a:lnTo>
                <a:lnTo>
                  <a:pt x="138966" y="60611"/>
                </a:lnTo>
                <a:lnTo>
                  <a:pt x="138966" y="58476"/>
                </a:lnTo>
                <a:lnTo>
                  <a:pt x="142269" y="55140"/>
                </a:lnTo>
                <a:lnTo>
                  <a:pt x="146972" y="55140"/>
                </a:lnTo>
                <a:close/>
                <a:moveTo>
                  <a:pt x="160949" y="55140"/>
                </a:moveTo>
                <a:lnTo>
                  <a:pt x="165619" y="55140"/>
                </a:lnTo>
                <a:lnTo>
                  <a:pt x="168954" y="58443"/>
                </a:lnTo>
                <a:lnTo>
                  <a:pt x="168954" y="60611"/>
                </a:lnTo>
                <a:lnTo>
                  <a:pt x="164985" y="56675"/>
                </a:lnTo>
                <a:lnTo>
                  <a:pt x="159414" y="56675"/>
                </a:lnTo>
                <a:close/>
                <a:moveTo>
                  <a:pt x="163417" y="52672"/>
                </a:moveTo>
                <a:lnTo>
                  <a:pt x="166653" y="52672"/>
                </a:lnTo>
                <a:lnTo>
                  <a:pt x="168954" y="54974"/>
                </a:lnTo>
                <a:lnTo>
                  <a:pt x="168954" y="57342"/>
                </a:lnTo>
                <a:lnTo>
                  <a:pt x="166086" y="54473"/>
                </a:lnTo>
                <a:lnTo>
                  <a:pt x="165786" y="54340"/>
                </a:lnTo>
                <a:lnTo>
                  <a:pt x="161716" y="54340"/>
                </a:lnTo>
                <a:close/>
                <a:moveTo>
                  <a:pt x="165519" y="50570"/>
                </a:moveTo>
                <a:lnTo>
                  <a:pt x="167520" y="50570"/>
                </a:lnTo>
                <a:lnTo>
                  <a:pt x="168954" y="52005"/>
                </a:lnTo>
                <a:lnTo>
                  <a:pt x="168954" y="53873"/>
                </a:lnTo>
                <a:lnTo>
                  <a:pt x="166986" y="51905"/>
                </a:lnTo>
                <a:lnTo>
                  <a:pt x="164184" y="51905"/>
                </a:lnTo>
                <a:close/>
                <a:moveTo>
                  <a:pt x="165619" y="47568"/>
                </a:moveTo>
                <a:lnTo>
                  <a:pt x="164651" y="46568"/>
                </a:lnTo>
                <a:lnTo>
                  <a:pt x="168387" y="46568"/>
                </a:lnTo>
                <a:lnTo>
                  <a:pt x="165752" y="49236"/>
                </a:lnTo>
                <a:lnTo>
                  <a:pt x="165752" y="47835"/>
                </a:lnTo>
                <a:close/>
                <a:moveTo>
                  <a:pt x="165752" y="43132"/>
                </a:moveTo>
                <a:lnTo>
                  <a:pt x="168387" y="45800"/>
                </a:lnTo>
                <a:lnTo>
                  <a:pt x="164651" y="45800"/>
                </a:lnTo>
                <a:lnTo>
                  <a:pt x="165752" y="44700"/>
                </a:lnTo>
                <a:lnTo>
                  <a:pt x="165752" y="43132"/>
                </a:lnTo>
                <a:close/>
                <a:moveTo>
                  <a:pt x="176960" y="54340"/>
                </a:moveTo>
                <a:lnTo>
                  <a:pt x="172724" y="54340"/>
                </a:lnTo>
                <a:lnTo>
                  <a:pt x="169755" y="57342"/>
                </a:lnTo>
                <a:lnTo>
                  <a:pt x="169755" y="54974"/>
                </a:lnTo>
                <a:lnTo>
                  <a:pt x="172023" y="52672"/>
                </a:lnTo>
                <a:lnTo>
                  <a:pt x="175292" y="52672"/>
                </a:lnTo>
                <a:close/>
                <a:moveTo>
                  <a:pt x="179262" y="56675"/>
                </a:moveTo>
                <a:lnTo>
                  <a:pt x="173691" y="56675"/>
                </a:lnTo>
                <a:lnTo>
                  <a:pt x="169755" y="60611"/>
                </a:lnTo>
                <a:lnTo>
                  <a:pt x="169755" y="58476"/>
                </a:lnTo>
                <a:lnTo>
                  <a:pt x="173057" y="55140"/>
                </a:lnTo>
                <a:lnTo>
                  <a:pt x="177727" y="55140"/>
                </a:lnTo>
                <a:close/>
                <a:moveTo>
                  <a:pt x="191737" y="55140"/>
                </a:moveTo>
                <a:lnTo>
                  <a:pt x="196441" y="55140"/>
                </a:lnTo>
                <a:lnTo>
                  <a:pt x="199743" y="58443"/>
                </a:lnTo>
                <a:lnTo>
                  <a:pt x="199743" y="60611"/>
                </a:lnTo>
                <a:lnTo>
                  <a:pt x="195807" y="56675"/>
                </a:lnTo>
                <a:lnTo>
                  <a:pt x="190203" y="56675"/>
                </a:lnTo>
                <a:close/>
                <a:moveTo>
                  <a:pt x="194206" y="52672"/>
                </a:moveTo>
                <a:lnTo>
                  <a:pt x="197441" y="52672"/>
                </a:lnTo>
                <a:lnTo>
                  <a:pt x="199743" y="54974"/>
                </a:lnTo>
                <a:lnTo>
                  <a:pt x="199743" y="57342"/>
                </a:lnTo>
                <a:lnTo>
                  <a:pt x="196741" y="54340"/>
                </a:lnTo>
                <a:lnTo>
                  <a:pt x="192538" y="54340"/>
                </a:lnTo>
                <a:close/>
                <a:moveTo>
                  <a:pt x="196307" y="50570"/>
                </a:moveTo>
                <a:lnTo>
                  <a:pt x="198309" y="50570"/>
                </a:lnTo>
                <a:lnTo>
                  <a:pt x="199743" y="52005"/>
                </a:lnTo>
                <a:lnTo>
                  <a:pt x="199743" y="53873"/>
                </a:lnTo>
                <a:lnTo>
                  <a:pt x="197775" y="51905"/>
                </a:lnTo>
                <a:lnTo>
                  <a:pt x="195006" y="51905"/>
                </a:lnTo>
                <a:close/>
                <a:moveTo>
                  <a:pt x="196407" y="47568"/>
                </a:moveTo>
                <a:lnTo>
                  <a:pt x="195440" y="46568"/>
                </a:lnTo>
                <a:lnTo>
                  <a:pt x="199176" y="46568"/>
                </a:lnTo>
                <a:lnTo>
                  <a:pt x="196541" y="49236"/>
                </a:lnTo>
                <a:lnTo>
                  <a:pt x="196541" y="47835"/>
                </a:lnTo>
                <a:close/>
                <a:moveTo>
                  <a:pt x="196541" y="43132"/>
                </a:moveTo>
                <a:lnTo>
                  <a:pt x="199176" y="45800"/>
                </a:lnTo>
                <a:lnTo>
                  <a:pt x="195440" y="45800"/>
                </a:lnTo>
                <a:lnTo>
                  <a:pt x="196541" y="44700"/>
                </a:lnTo>
                <a:lnTo>
                  <a:pt x="196541" y="43132"/>
                </a:lnTo>
                <a:close/>
                <a:moveTo>
                  <a:pt x="200544" y="47135"/>
                </a:moveTo>
                <a:lnTo>
                  <a:pt x="203179" y="49770"/>
                </a:lnTo>
                <a:lnTo>
                  <a:pt x="201644" y="49770"/>
                </a:lnTo>
                <a:lnTo>
                  <a:pt x="200544" y="50871"/>
                </a:lnTo>
                <a:close/>
                <a:moveTo>
                  <a:pt x="200544" y="52005"/>
                </a:moveTo>
                <a:lnTo>
                  <a:pt x="201945" y="50570"/>
                </a:lnTo>
                <a:lnTo>
                  <a:pt x="203979" y="50570"/>
                </a:lnTo>
                <a:lnTo>
                  <a:pt x="205280" y="51905"/>
                </a:lnTo>
                <a:lnTo>
                  <a:pt x="202512" y="51905"/>
                </a:lnTo>
                <a:lnTo>
                  <a:pt x="200544" y="53873"/>
                </a:lnTo>
                <a:close/>
                <a:moveTo>
                  <a:pt x="203746" y="47835"/>
                </a:moveTo>
                <a:lnTo>
                  <a:pt x="203746" y="49203"/>
                </a:lnTo>
                <a:lnTo>
                  <a:pt x="201077" y="46568"/>
                </a:lnTo>
                <a:lnTo>
                  <a:pt x="204847" y="46568"/>
                </a:lnTo>
                <a:lnTo>
                  <a:pt x="203846" y="47568"/>
                </a:lnTo>
                <a:close/>
                <a:moveTo>
                  <a:pt x="201077" y="45800"/>
                </a:moveTo>
                <a:lnTo>
                  <a:pt x="203746" y="43132"/>
                </a:lnTo>
                <a:lnTo>
                  <a:pt x="203746" y="44700"/>
                </a:lnTo>
                <a:lnTo>
                  <a:pt x="204847" y="45800"/>
                </a:lnTo>
                <a:lnTo>
                  <a:pt x="201077" y="45800"/>
                </a:lnTo>
                <a:close/>
                <a:moveTo>
                  <a:pt x="200544" y="45233"/>
                </a:moveTo>
                <a:lnTo>
                  <a:pt x="200544" y="41497"/>
                </a:lnTo>
                <a:lnTo>
                  <a:pt x="201644" y="42598"/>
                </a:lnTo>
                <a:lnTo>
                  <a:pt x="201778" y="42598"/>
                </a:lnTo>
                <a:lnTo>
                  <a:pt x="203179" y="42598"/>
                </a:lnTo>
                <a:close/>
                <a:moveTo>
                  <a:pt x="199743" y="45233"/>
                </a:moveTo>
                <a:lnTo>
                  <a:pt x="197108" y="42598"/>
                </a:lnTo>
                <a:lnTo>
                  <a:pt x="198476" y="42598"/>
                </a:lnTo>
                <a:lnTo>
                  <a:pt x="198776" y="42465"/>
                </a:lnTo>
                <a:lnTo>
                  <a:pt x="199743" y="41497"/>
                </a:lnTo>
                <a:lnTo>
                  <a:pt x="199743" y="45233"/>
                </a:lnTo>
                <a:close/>
                <a:moveTo>
                  <a:pt x="199743" y="47135"/>
                </a:moveTo>
                <a:lnTo>
                  <a:pt x="199743" y="50871"/>
                </a:lnTo>
                <a:lnTo>
                  <a:pt x="198776" y="49903"/>
                </a:lnTo>
                <a:lnTo>
                  <a:pt x="198476" y="49770"/>
                </a:lnTo>
                <a:lnTo>
                  <a:pt x="197108" y="49770"/>
                </a:lnTo>
                <a:close/>
                <a:moveTo>
                  <a:pt x="168954" y="76022"/>
                </a:moveTo>
                <a:lnTo>
                  <a:pt x="166319" y="73387"/>
                </a:lnTo>
                <a:lnTo>
                  <a:pt x="167854" y="73387"/>
                </a:lnTo>
                <a:lnTo>
                  <a:pt x="168954" y="72286"/>
                </a:lnTo>
                <a:close/>
                <a:moveTo>
                  <a:pt x="138166" y="76022"/>
                </a:moveTo>
                <a:lnTo>
                  <a:pt x="135531" y="73387"/>
                </a:lnTo>
                <a:lnTo>
                  <a:pt x="136898" y="73387"/>
                </a:lnTo>
                <a:lnTo>
                  <a:pt x="137165" y="73253"/>
                </a:lnTo>
                <a:lnTo>
                  <a:pt x="138166" y="72286"/>
                </a:lnTo>
                <a:lnTo>
                  <a:pt x="138166" y="76022"/>
                </a:lnTo>
                <a:close/>
                <a:moveTo>
                  <a:pt x="107377" y="76022"/>
                </a:moveTo>
                <a:lnTo>
                  <a:pt x="104709" y="73387"/>
                </a:lnTo>
                <a:lnTo>
                  <a:pt x="106276" y="73387"/>
                </a:lnTo>
                <a:lnTo>
                  <a:pt x="107377" y="72286"/>
                </a:lnTo>
                <a:close/>
                <a:moveTo>
                  <a:pt x="76589" y="76022"/>
                </a:moveTo>
                <a:lnTo>
                  <a:pt x="73920" y="73387"/>
                </a:lnTo>
                <a:lnTo>
                  <a:pt x="75321" y="73387"/>
                </a:lnTo>
                <a:lnTo>
                  <a:pt x="75588" y="73253"/>
                </a:lnTo>
                <a:lnTo>
                  <a:pt x="76555" y="72286"/>
                </a:lnTo>
                <a:lnTo>
                  <a:pt x="76555" y="76022"/>
                </a:lnTo>
                <a:close/>
                <a:moveTo>
                  <a:pt x="77356" y="47135"/>
                </a:moveTo>
                <a:lnTo>
                  <a:pt x="80024" y="49770"/>
                </a:lnTo>
                <a:lnTo>
                  <a:pt x="78457" y="49770"/>
                </a:lnTo>
                <a:lnTo>
                  <a:pt x="77356" y="50871"/>
                </a:lnTo>
                <a:close/>
                <a:moveTo>
                  <a:pt x="108144" y="47135"/>
                </a:moveTo>
                <a:lnTo>
                  <a:pt x="110813" y="49770"/>
                </a:lnTo>
                <a:lnTo>
                  <a:pt x="109412" y="49770"/>
                </a:lnTo>
                <a:lnTo>
                  <a:pt x="109145" y="49903"/>
                </a:lnTo>
                <a:lnTo>
                  <a:pt x="108144" y="50871"/>
                </a:lnTo>
                <a:lnTo>
                  <a:pt x="108144" y="47135"/>
                </a:lnTo>
                <a:close/>
                <a:moveTo>
                  <a:pt x="138933" y="47135"/>
                </a:moveTo>
                <a:lnTo>
                  <a:pt x="141602" y="49770"/>
                </a:lnTo>
                <a:lnTo>
                  <a:pt x="140034" y="49770"/>
                </a:lnTo>
                <a:lnTo>
                  <a:pt x="138933" y="50871"/>
                </a:lnTo>
                <a:close/>
                <a:moveTo>
                  <a:pt x="169755" y="47135"/>
                </a:moveTo>
                <a:lnTo>
                  <a:pt x="172390" y="49770"/>
                </a:lnTo>
                <a:lnTo>
                  <a:pt x="170989" y="49770"/>
                </a:lnTo>
                <a:lnTo>
                  <a:pt x="170722" y="49903"/>
                </a:lnTo>
                <a:lnTo>
                  <a:pt x="169755" y="50871"/>
                </a:lnTo>
                <a:lnTo>
                  <a:pt x="169755" y="47135"/>
                </a:lnTo>
                <a:close/>
                <a:moveTo>
                  <a:pt x="188969" y="65381"/>
                </a:moveTo>
                <a:lnTo>
                  <a:pt x="187668" y="64080"/>
                </a:lnTo>
                <a:lnTo>
                  <a:pt x="187668" y="62779"/>
                </a:lnTo>
                <a:lnTo>
                  <a:pt x="188502" y="61979"/>
                </a:lnTo>
                <a:lnTo>
                  <a:pt x="190303" y="61979"/>
                </a:lnTo>
                <a:lnTo>
                  <a:pt x="188969" y="63313"/>
                </a:lnTo>
                <a:lnTo>
                  <a:pt x="188969" y="65381"/>
                </a:lnTo>
                <a:close/>
                <a:moveTo>
                  <a:pt x="184732" y="64614"/>
                </a:moveTo>
                <a:lnTo>
                  <a:pt x="183865" y="63713"/>
                </a:lnTo>
                <a:lnTo>
                  <a:pt x="182598" y="63713"/>
                </a:lnTo>
                <a:lnTo>
                  <a:pt x="182598" y="62646"/>
                </a:lnTo>
                <a:lnTo>
                  <a:pt x="182464" y="62346"/>
                </a:lnTo>
                <a:lnTo>
                  <a:pt x="181697" y="61578"/>
                </a:lnTo>
                <a:lnTo>
                  <a:pt x="182464" y="60811"/>
                </a:lnTo>
                <a:lnTo>
                  <a:pt x="182598" y="60544"/>
                </a:lnTo>
                <a:lnTo>
                  <a:pt x="182598" y="59443"/>
                </a:lnTo>
                <a:lnTo>
                  <a:pt x="183865" y="59443"/>
                </a:lnTo>
                <a:lnTo>
                  <a:pt x="184732" y="58543"/>
                </a:lnTo>
                <a:lnTo>
                  <a:pt x="185633" y="59443"/>
                </a:lnTo>
                <a:lnTo>
                  <a:pt x="186901" y="59443"/>
                </a:lnTo>
                <a:lnTo>
                  <a:pt x="186901" y="60544"/>
                </a:lnTo>
                <a:lnTo>
                  <a:pt x="187001" y="60811"/>
                </a:lnTo>
                <a:lnTo>
                  <a:pt x="187768" y="61578"/>
                </a:lnTo>
                <a:lnTo>
                  <a:pt x="187001" y="62346"/>
                </a:lnTo>
                <a:lnTo>
                  <a:pt x="186901" y="62646"/>
                </a:lnTo>
                <a:lnTo>
                  <a:pt x="186901" y="63713"/>
                </a:lnTo>
                <a:lnTo>
                  <a:pt x="185633" y="63713"/>
                </a:lnTo>
                <a:close/>
                <a:moveTo>
                  <a:pt x="180529" y="65381"/>
                </a:moveTo>
                <a:lnTo>
                  <a:pt x="180529" y="63313"/>
                </a:lnTo>
                <a:lnTo>
                  <a:pt x="179162" y="61979"/>
                </a:lnTo>
                <a:lnTo>
                  <a:pt x="180963" y="61979"/>
                </a:lnTo>
                <a:lnTo>
                  <a:pt x="181797" y="62813"/>
                </a:lnTo>
                <a:lnTo>
                  <a:pt x="181797" y="64113"/>
                </a:lnTo>
                <a:close/>
                <a:moveTo>
                  <a:pt x="158180" y="65381"/>
                </a:moveTo>
                <a:lnTo>
                  <a:pt x="156879" y="64080"/>
                </a:lnTo>
                <a:lnTo>
                  <a:pt x="156879" y="62779"/>
                </a:lnTo>
                <a:lnTo>
                  <a:pt x="157713" y="61979"/>
                </a:lnTo>
                <a:lnTo>
                  <a:pt x="159514" y="61979"/>
                </a:lnTo>
                <a:lnTo>
                  <a:pt x="158180" y="63313"/>
                </a:lnTo>
                <a:lnTo>
                  <a:pt x="158180" y="65381"/>
                </a:lnTo>
                <a:close/>
                <a:moveTo>
                  <a:pt x="153944" y="64614"/>
                </a:moveTo>
                <a:lnTo>
                  <a:pt x="153076" y="63713"/>
                </a:lnTo>
                <a:lnTo>
                  <a:pt x="151809" y="63713"/>
                </a:lnTo>
                <a:lnTo>
                  <a:pt x="151809" y="62646"/>
                </a:lnTo>
                <a:lnTo>
                  <a:pt x="151675" y="62346"/>
                </a:lnTo>
                <a:lnTo>
                  <a:pt x="150908" y="61578"/>
                </a:lnTo>
                <a:lnTo>
                  <a:pt x="151675" y="60811"/>
                </a:lnTo>
                <a:lnTo>
                  <a:pt x="151809" y="60544"/>
                </a:lnTo>
                <a:lnTo>
                  <a:pt x="151809" y="59443"/>
                </a:lnTo>
                <a:lnTo>
                  <a:pt x="153076" y="59443"/>
                </a:lnTo>
                <a:lnTo>
                  <a:pt x="153944" y="58543"/>
                </a:lnTo>
                <a:lnTo>
                  <a:pt x="154844" y="59443"/>
                </a:lnTo>
                <a:lnTo>
                  <a:pt x="156112" y="59443"/>
                </a:lnTo>
                <a:lnTo>
                  <a:pt x="156112" y="60544"/>
                </a:lnTo>
                <a:lnTo>
                  <a:pt x="156212" y="60811"/>
                </a:lnTo>
                <a:lnTo>
                  <a:pt x="156979" y="61578"/>
                </a:lnTo>
                <a:lnTo>
                  <a:pt x="156212" y="62346"/>
                </a:lnTo>
                <a:lnTo>
                  <a:pt x="156112" y="62646"/>
                </a:lnTo>
                <a:lnTo>
                  <a:pt x="156112" y="63713"/>
                </a:lnTo>
                <a:lnTo>
                  <a:pt x="154844" y="63713"/>
                </a:lnTo>
                <a:close/>
                <a:moveTo>
                  <a:pt x="149741" y="65381"/>
                </a:moveTo>
                <a:lnTo>
                  <a:pt x="149741" y="63313"/>
                </a:lnTo>
                <a:lnTo>
                  <a:pt x="148373" y="61979"/>
                </a:lnTo>
                <a:lnTo>
                  <a:pt x="150174" y="61979"/>
                </a:lnTo>
                <a:lnTo>
                  <a:pt x="151008" y="62813"/>
                </a:lnTo>
                <a:lnTo>
                  <a:pt x="151008" y="64113"/>
                </a:lnTo>
                <a:close/>
                <a:moveTo>
                  <a:pt x="127391" y="65381"/>
                </a:moveTo>
                <a:lnTo>
                  <a:pt x="126091" y="64080"/>
                </a:lnTo>
                <a:lnTo>
                  <a:pt x="126091" y="62779"/>
                </a:lnTo>
                <a:lnTo>
                  <a:pt x="126924" y="61979"/>
                </a:lnTo>
                <a:lnTo>
                  <a:pt x="128726" y="61979"/>
                </a:lnTo>
                <a:lnTo>
                  <a:pt x="127358" y="63313"/>
                </a:lnTo>
                <a:lnTo>
                  <a:pt x="127358" y="65381"/>
                </a:lnTo>
                <a:close/>
                <a:moveTo>
                  <a:pt x="123155" y="64614"/>
                </a:moveTo>
                <a:lnTo>
                  <a:pt x="122254" y="63713"/>
                </a:lnTo>
                <a:lnTo>
                  <a:pt x="121020" y="63713"/>
                </a:lnTo>
                <a:lnTo>
                  <a:pt x="121020" y="62646"/>
                </a:lnTo>
                <a:lnTo>
                  <a:pt x="120887" y="62346"/>
                </a:lnTo>
                <a:lnTo>
                  <a:pt x="120120" y="61578"/>
                </a:lnTo>
                <a:lnTo>
                  <a:pt x="120887" y="60811"/>
                </a:lnTo>
                <a:lnTo>
                  <a:pt x="121020" y="60544"/>
                </a:lnTo>
                <a:lnTo>
                  <a:pt x="121020" y="59443"/>
                </a:lnTo>
                <a:lnTo>
                  <a:pt x="122254" y="59443"/>
                </a:lnTo>
                <a:lnTo>
                  <a:pt x="123155" y="58543"/>
                </a:lnTo>
                <a:lnTo>
                  <a:pt x="124056" y="59443"/>
                </a:lnTo>
                <a:lnTo>
                  <a:pt x="125290" y="59443"/>
                </a:lnTo>
                <a:lnTo>
                  <a:pt x="125290" y="60544"/>
                </a:lnTo>
                <a:lnTo>
                  <a:pt x="125423" y="60811"/>
                </a:lnTo>
                <a:lnTo>
                  <a:pt x="126191" y="61578"/>
                </a:lnTo>
                <a:lnTo>
                  <a:pt x="125423" y="62346"/>
                </a:lnTo>
                <a:lnTo>
                  <a:pt x="125290" y="62646"/>
                </a:lnTo>
                <a:lnTo>
                  <a:pt x="125290" y="63713"/>
                </a:lnTo>
                <a:lnTo>
                  <a:pt x="124056" y="63713"/>
                </a:lnTo>
                <a:close/>
                <a:moveTo>
                  <a:pt x="118952" y="65381"/>
                </a:moveTo>
                <a:lnTo>
                  <a:pt x="118952" y="63313"/>
                </a:lnTo>
                <a:lnTo>
                  <a:pt x="117584" y="61979"/>
                </a:lnTo>
                <a:lnTo>
                  <a:pt x="119386" y="61979"/>
                </a:lnTo>
                <a:lnTo>
                  <a:pt x="120220" y="62813"/>
                </a:lnTo>
                <a:lnTo>
                  <a:pt x="120220" y="64113"/>
                </a:lnTo>
                <a:close/>
                <a:moveTo>
                  <a:pt x="96569" y="65381"/>
                </a:moveTo>
                <a:lnTo>
                  <a:pt x="95302" y="64080"/>
                </a:lnTo>
                <a:lnTo>
                  <a:pt x="95302" y="62779"/>
                </a:lnTo>
                <a:lnTo>
                  <a:pt x="96136" y="61979"/>
                </a:lnTo>
                <a:lnTo>
                  <a:pt x="97937" y="61979"/>
                </a:lnTo>
                <a:lnTo>
                  <a:pt x="96569" y="63313"/>
                </a:lnTo>
                <a:lnTo>
                  <a:pt x="96569" y="65381"/>
                </a:lnTo>
                <a:close/>
                <a:moveTo>
                  <a:pt x="92366" y="64614"/>
                </a:moveTo>
                <a:lnTo>
                  <a:pt x="91466" y="63713"/>
                </a:lnTo>
                <a:lnTo>
                  <a:pt x="90232" y="63713"/>
                </a:lnTo>
                <a:lnTo>
                  <a:pt x="90232" y="62646"/>
                </a:lnTo>
                <a:lnTo>
                  <a:pt x="90098" y="62346"/>
                </a:lnTo>
                <a:lnTo>
                  <a:pt x="89331" y="61578"/>
                </a:lnTo>
                <a:lnTo>
                  <a:pt x="90098" y="60811"/>
                </a:lnTo>
                <a:lnTo>
                  <a:pt x="90232" y="60544"/>
                </a:lnTo>
                <a:lnTo>
                  <a:pt x="90232" y="59443"/>
                </a:lnTo>
                <a:lnTo>
                  <a:pt x="91466" y="59443"/>
                </a:lnTo>
                <a:lnTo>
                  <a:pt x="92366" y="58543"/>
                </a:lnTo>
                <a:lnTo>
                  <a:pt x="93267" y="59443"/>
                </a:lnTo>
                <a:lnTo>
                  <a:pt x="94501" y="59443"/>
                </a:lnTo>
                <a:lnTo>
                  <a:pt x="94501" y="60544"/>
                </a:lnTo>
                <a:lnTo>
                  <a:pt x="94635" y="60811"/>
                </a:lnTo>
                <a:lnTo>
                  <a:pt x="95402" y="61578"/>
                </a:lnTo>
                <a:lnTo>
                  <a:pt x="94635" y="62346"/>
                </a:lnTo>
                <a:lnTo>
                  <a:pt x="94501" y="62646"/>
                </a:lnTo>
                <a:lnTo>
                  <a:pt x="94501" y="63713"/>
                </a:lnTo>
                <a:lnTo>
                  <a:pt x="93267" y="63713"/>
                </a:lnTo>
                <a:close/>
                <a:moveTo>
                  <a:pt x="88130" y="65381"/>
                </a:moveTo>
                <a:lnTo>
                  <a:pt x="88130" y="63313"/>
                </a:lnTo>
                <a:lnTo>
                  <a:pt x="86796" y="61979"/>
                </a:lnTo>
                <a:lnTo>
                  <a:pt x="88597" y="61979"/>
                </a:lnTo>
                <a:lnTo>
                  <a:pt x="89431" y="62813"/>
                </a:lnTo>
                <a:lnTo>
                  <a:pt x="89431" y="64113"/>
                </a:lnTo>
                <a:close/>
                <a:moveTo>
                  <a:pt x="65781" y="65381"/>
                </a:moveTo>
                <a:lnTo>
                  <a:pt x="64513" y="64080"/>
                </a:lnTo>
                <a:lnTo>
                  <a:pt x="64513" y="62779"/>
                </a:lnTo>
                <a:lnTo>
                  <a:pt x="65347" y="61979"/>
                </a:lnTo>
                <a:lnTo>
                  <a:pt x="67148" y="61979"/>
                </a:lnTo>
                <a:lnTo>
                  <a:pt x="65781" y="63313"/>
                </a:lnTo>
                <a:lnTo>
                  <a:pt x="65781" y="65381"/>
                </a:lnTo>
                <a:close/>
                <a:moveTo>
                  <a:pt x="61578" y="64614"/>
                </a:moveTo>
                <a:lnTo>
                  <a:pt x="60677" y="63713"/>
                </a:lnTo>
                <a:lnTo>
                  <a:pt x="59410" y="63713"/>
                </a:lnTo>
                <a:lnTo>
                  <a:pt x="59410" y="62646"/>
                </a:lnTo>
                <a:lnTo>
                  <a:pt x="59310" y="62346"/>
                </a:lnTo>
                <a:lnTo>
                  <a:pt x="58542" y="61578"/>
                </a:lnTo>
                <a:lnTo>
                  <a:pt x="59310" y="60811"/>
                </a:lnTo>
                <a:lnTo>
                  <a:pt x="59410" y="60544"/>
                </a:lnTo>
                <a:lnTo>
                  <a:pt x="59410" y="59443"/>
                </a:lnTo>
                <a:lnTo>
                  <a:pt x="60677" y="59443"/>
                </a:lnTo>
                <a:lnTo>
                  <a:pt x="61578" y="58543"/>
                </a:lnTo>
                <a:lnTo>
                  <a:pt x="62445" y="59443"/>
                </a:lnTo>
                <a:lnTo>
                  <a:pt x="63713" y="59443"/>
                </a:lnTo>
                <a:lnTo>
                  <a:pt x="63713" y="60544"/>
                </a:lnTo>
                <a:lnTo>
                  <a:pt x="63846" y="60811"/>
                </a:lnTo>
                <a:lnTo>
                  <a:pt x="64613" y="61578"/>
                </a:lnTo>
                <a:lnTo>
                  <a:pt x="63846" y="62346"/>
                </a:lnTo>
                <a:lnTo>
                  <a:pt x="63713" y="62646"/>
                </a:lnTo>
                <a:lnTo>
                  <a:pt x="63713" y="63713"/>
                </a:lnTo>
                <a:lnTo>
                  <a:pt x="62445" y="63713"/>
                </a:lnTo>
                <a:close/>
                <a:moveTo>
                  <a:pt x="57341" y="65381"/>
                </a:moveTo>
                <a:lnTo>
                  <a:pt x="57341" y="63313"/>
                </a:lnTo>
                <a:lnTo>
                  <a:pt x="56007" y="61979"/>
                </a:lnTo>
                <a:lnTo>
                  <a:pt x="57808" y="61979"/>
                </a:lnTo>
                <a:lnTo>
                  <a:pt x="58642" y="62813"/>
                </a:lnTo>
                <a:lnTo>
                  <a:pt x="58642" y="64113"/>
                </a:lnTo>
                <a:close/>
                <a:moveTo>
                  <a:pt x="57341" y="57776"/>
                </a:moveTo>
                <a:lnTo>
                  <a:pt x="58642" y="59077"/>
                </a:lnTo>
                <a:lnTo>
                  <a:pt x="58642" y="60377"/>
                </a:lnTo>
                <a:lnTo>
                  <a:pt x="57808" y="61178"/>
                </a:lnTo>
                <a:lnTo>
                  <a:pt x="56007" y="61178"/>
                </a:lnTo>
                <a:lnTo>
                  <a:pt x="57341" y="59844"/>
                </a:lnTo>
                <a:close/>
                <a:moveTo>
                  <a:pt x="65781" y="57776"/>
                </a:moveTo>
                <a:lnTo>
                  <a:pt x="65781" y="59844"/>
                </a:lnTo>
                <a:lnTo>
                  <a:pt x="67148" y="61178"/>
                </a:lnTo>
                <a:lnTo>
                  <a:pt x="65347" y="61178"/>
                </a:lnTo>
                <a:lnTo>
                  <a:pt x="64513" y="60344"/>
                </a:lnTo>
                <a:lnTo>
                  <a:pt x="64513" y="59043"/>
                </a:lnTo>
                <a:close/>
                <a:moveTo>
                  <a:pt x="88130" y="57776"/>
                </a:moveTo>
                <a:lnTo>
                  <a:pt x="89431" y="59077"/>
                </a:lnTo>
                <a:lnTo>
                  <a:pt x="89431" y="60377"/>
                </a:lnTo>
                <a:lnTo>
                  <a:pt x="88597" y="61178"/>
                </a:lnTo>
                <a:lnTo>
                  <a:pt x="86796" y="61178"/>
                </a:lnTo>
                <a:lnTo>
                  <a:pt x="88130" y="59844"/>
                </a:lnTo>
                <a:lnTo>
                  <a:pt x="88130" y="57776"/>
                </a:lnTo>
                <a:close/>
                <a:moveTo>
                  <a:pt x="96569" y="57776"/>
                </a:moveTo>
                <a:lnTo>
                  <a:pt x="96569" y="59844"/>
                </a:lnTo>
                <a:lnTo>
                  <a:pt x="97937" y="61178"/>
                </a:lnTo>
                <a:lnTo>
                  <a:pt x="96136" y="61178"/>
                </a:lnTo>
                <a:lnTo>
                  <a:pt x="95302" y="60377"/>
                </a:lnTo>
                <a:lnTo>
                  <a:pt x="95302" y="59077"/>
                </a:lnTo>
                <a:close/>
                <a:moveTo>
                  <a:pt x="118952" y="57776"/>
                </a:moveTo>
                <a:lnTo>
                  <a:pt x="120220" y="59077"/>
                </a:lnTo>
                <a:lnTo>
                  <a:pt x="120220" y="60377"/>
                </a:lnTo>
                <a:lnTo>
                  <a:pt x="119386" y="61178"/>
                </a:lnTo>
                <a:lnTo>
                  <a:pt x="117584" y="61178"/>
                </a:lnTo>
                <a:lnTo>
                  <a:pt x="118952" y="59844"/>
                </a:lnTo>
                <a:lnTo>
                  <a:pt x="118952" y="57776"/>
                </a:lnTo>
                <a:close/>
                <a:moveTo>
                  <a:pt x="127391" y="57776"/>
                </a:moveTo>
                <a:lnTo>
                  <a:pt x="127391" y="59844"/>
                </a:lnTo>
                <a:lnTo>
                  <a:pt x="128726" y="61178"/>
                </a:lnTo>
                <a:lnTo>
                  <a:pt x="126924" y="61178"/>
                </a:lnTo>
                <a:lnTo>
                  <a:pt x="126091" y="60344"/>
                </a:lnTo>
                <a:lnTo>
                  <a:pt x="126091" y="59043"/>
                </a:lnTo>
                <a:close/>
                <a:moveTo>
                  <a:pt x="149741" y="57776"/>
                </a:moveTo>
                <a:lnTo>
                  <a:pt x="151008" y="59077"/>
                </a:lnTo>
                <a:lnTo>
                  <a:pt x="151008" y="60377"/>
                </a:lnTo>
                <a:lnTo>
                  <a:pt x="150174" y="61178"/>
                </a:lnTo>
                <a:lnTo>
                  <a:pt x="148373" y="61178"/>
                </a:lnTo>
                <a:lnTo>
                  <a:pt x="149741" y="59844"/>
                </a:lnTo>
                <a:lnTo>
                  <a:pt x="149741" y="57776"/>
                </a:lnTo>
                <a:close/>
                <a:moveTo>
                  <a:pt x="158180" y="57776"/>
                </a:moveTo>
                <a:lnTo>
                  <a:pt x="158180" y="59844"/>
                </a:lnTo>
                <a:lnTo>
                  <a:pt x="159514" y="61178"/>
                </a:lnTo>
                <a:lnTo>
                  <a:pt x="157713" y="61178"/>
                </a:lnTo>
                <a:lnTo>
                  <a:pt x="156879" y="60344"/>
                </a:lnTo>
                <a:lnTo>
                  <a:pt x="156879" y="59043"/>
                </a:lnTo>
                <a:close/>
                <a:moveTo>
                  <a:pt x="180529" y="57776"/>
                </a:moveTo>
                <a:lnTo>
                  <a:pt x="181797" y="59077"/>
                </a:lnTo>
                <a:lnTo>
                  <a:pt x="181797" y="60377"/>
                </a:lnTo>
                <a:lnTo>
                  <a:pt x="180963" y="61178"/>
                </a:lnTo>
                <a:lnTo>
                  <a:pt x="179162" y="61178"/>
                </a:lnTo>
                <a:lnTo>
                  <a:pt x="180529" y="59844"/>
                </a:lnTo>
                <a:lnTo>
                  <a:pt x="180529" y="57776"/>
                </a:lnTo>
                <a:close/>
                <a:moveTo>
                  <a:pt x="188969" y="57776"/>
                </a:moveTo>
                <a:lnTo>
                  <a:pt x="188969" y="59844"/>
                </a:lnTo>
                <a:lnTo>
                  <a:pt x="190303" y="61178"/>
                </a:lnTo>
                <a:lnTo>
                  <a:pt x="188502" y="61178"/>
                </a:lnTo>
                <a:lnTo>
                  <a:pt x="187668" y="60344"/>
                </a:lnTo>
                <a:lnTo>
                  <a:pt x="187668" y="59043"/>
                </a:lnTo>
                <a:close/>
                <a:moveTo>
                  <a:pt x="191437" y="61178"/>
                </a:moveTo>
                <a:lnTo>
                  <a:pt x="189736" y="59510"/>
                </a:lnTo>
                <a:lnTo>
                  <a:pt x="189736" y="57475"/>
                </a:lnTo>
                <a:lnTo>
                  <a:pt x="195473" y="57475"/>
                </a:lnTo>
                <a:lnTo>
                  <a:pt x="199176" y="61178"/>
                </a:lnTo>
                <a:close/>
                <a:moveTo>
                  <a:pt x="187268" y="58643"/>
                </a:moveTo>
                <a:lnTo>
                  <a:pt x="185967" y="58643"/>
                </a:lnTo>
                <a:lnTo>
                  <a:pt x="185133" y="57809"/>
                </a:lnTo>
                <a:lnTo>
                  <a:pt x="185133" y="56008"/>
                </a:lnTo>
                <a:lnTo>
                  <a:pt x="186367" y="57242"/>
                </a:lnTo>
                <a:lnTo>
                  <a:pt x="186667" y="57375"/>
                </a:lnTo>
                <a:lnTo>
                  <a:pt x="188535" y="57375"/>
                </a:lnTo>
                <a:close/>
                <a:moveTo>
                  <a:pt x="184332" y="57809"/>
                </a:moveTo>
                <a:lnTo>
                  <a:pt x="183532" y="58643"/>
                </a:lnTo>
                <a:lnTo>
                  <a:pt x="182231" y="58643"/>
                </a:lnTo>
                <a:lnTo>
                  <a:pt x="180930" y="57375"/>
                </a:lnTo>
                <a:lnTo>
                  <a:pt x="182831" y="57375"/>
                </a:lnTo>
                <a:lnTo>
                  <a:pt x="183098" y="57242"/>
                </a:lnTo>
                <a:lnTo>
                  <a:pt x="184332" y="56008"/>
                </a:lnTo>
                <a:close/>
                <a:moveTo>
                  <a:pt x="179729" y="59510"/>
                </a:moveTo>
                <a:lnTo>
                  <a:pt x="178061" y="61178"/>
                </a:lnTo>
                <a:lnTo>
                  <a:pt x="170289" y="61178"/>
                </a:lnTo>
                <a:lnTo>
                  <a:pt x="174025" y="57475"/>
                </a:lnTo>
                <a:lnTo>
                  <a:pt x="179729" y="57475"/>
                </a:lnTo>
                <a:lnTo>
                  <a:pt x="179729" y="59510"/>
                </a:lnTo>
                <a:close/>
                <a:moveTo>
                  <a:pt x="160649" y="61178"/>
                </a:moveTo>
                <a:lnTo>
                  <a:pt x="158947" y="59510"/>
                </a:lnTo>
                <a:lnTo>
                  <a:pt x="158947" y="57475"/>
                </a:lnTo>
                <a:lnTo>
                  <a:pt x="164685" y="57475"/>
                </a:lnTo>
                <a:lnTo>
                  <a:pt x="168387" y="61178"/>
                </a:lnTo>
                <a:close/>
                <a:moveTo>
                  <a:pt x="156479" y="58643"/>
                </a:moveTo>
                <a:lnTo>
                  <a:pt x="155178" y="58643"/>
                </a:lnTo>
                <a:lnTo>
                  <a:pt x="154344" y="57809"/>
                </a:lnTo>
                <a:lnTo>
                  <a:pt x="154344" y="56008"/>
                </a:lnTo>
                <a:lnTo>
                  <a:pt x="155578" y="57242"/>
                </a:lnTo>
                <a:lnTo>
                  <a:pt x="155845" y="57375"/>
                </a:lnTo>
                <a:lnTo>
                  <a:pt x="157746" y="57375"/>
                </a:lnTo>
                <a:close/>
                <a:moveTo>
                  <a:pt x="153543" y="57809"/>
                </a:moveTo>
                <a:lnTo>
                  <a:pt x="152743" y="58643"/>
                </a:lnTo>
                <a:lnTo>
                  <a:pt x="151442" y="58643"/>
                </a:lnTo>
                <a:lnTo>
                  <a:pt x="150141" y="57375"/>
                </a:lnTo>
                <a:lnTo>
                  <a:pt x="152042" y="57375"/>
                </a:lnTo>
                <a:lnTo>
                  <a:pt x="152309" y="57242"/>
                </a:lnTo>
                <a:lnTo>
                  <a:pt x="153543" y="56008"/>
                </a:lnTo>
                <a:close/>
                <a:moveTo>
                  <a:pt x="148940" y="59510"/>
                </a:moveTo>
                <a:lnTo>
                  <a:pt x="147272" y="61178"/>
                </a:lnTo>
                <a:lnTo>
                  <a:pt x="139500" y="61178"/>
                </a:lnTo>
                <a:lnTo>
                  <a:pt x="143236" y="57475"/>
                </a:lnTo>
                <a:lnTo>
                  <a:pt x="148940" y="57475"/>
                </a:lnTo>
                <a:lnTo>
                  <a:pt x="148940" y="59510"/>
                </a:lnTo>
                <a:close/>
                <a:moveTo>
                  <a:pt x="129860" y="61178"/>
                </a:moveTo>
                <a:lnTo>
                  <a:pt x="128159" y="59510"/>
                </a:lnTo>
                <a:lnTo>
                  <a:pt x="128159" y="57475"/>
                </a:lnTo>
                <a:lnTo>
                  <a:pt x="133896" y="57475"/>
                </a:lnTo>
                <a:lnTo>
                  <a:pt x="137599" y="61178"/>
                </a:lnTo>
                <a:close/>
                <a:moveTo>
                  <a:pt x="125690" y="58643"/>
                </a:moveTo>
                <a:lnTo>
                  <a:pt x="124389" y="58643"/>
                </a:lnTo>
                <a:lnTo>
                  <a:pt x="123555" y="57809"/>
                </a:lnTo>
                <a:lnTo>
                  <a:pt x="123555" y="56008"/>
                </a:lnTo>
                <a:lnTo>
                  <a:pt x="124790" y="57242"/>
                </a:lnTo>
                <a:lnTo>
                  <a:pt x="125056" y="57375"/>
                </a:lnTo>
                <a:lnTo>
                  <a:pt x="126958" y="57375"/>
                </a:lnTo>
                <a:close/>
                <a:moveTo>
                  <a:pt x="122755" y="57809"/>
                </a:moveTo>
                <a:lnTo>
                  <a:pt x="121954" y="58643"/>
                </a:lnTo>
                <a:lnTo>
                  <a:pt x="120653" y="58643"/>
                </a:lnTo>
                <a:lnTo>
                  <a:pt x="119352" y="57375"/>
                </a:lnTo>
                <a:lnTo>
                  <a:pt x="121254" y="57375"/>
                </a:lnTo>
                <a:lnTo>
                  <a:pt x="121521" y="57242"/>
                </a:lnTo>
                <a:lnTo>
                  <a:pt x="122755" y="56008"/>
                </a:lnTo>
                <a:lnTo>
                  <a:pt x="122755" y="57809"/>
                </a:lnTo>
                <a:close/>
                <a:moveTo>
                  <a:pt x="118152" y="59510"/>
                </a:moveTo>
                <a:lnTo>
                  <a:pt x="116450" y="61178"/>
                </a:lnTo>
                <a:lnTo>
                  <a:pt x="108711" y="61178"/>
                </a:lnTo>
                <a:lnTo>
                  <a:pt x="112414" y="57475"/>
                </a:lnTo>
                <a:lnTo>
                  <a:pt x="118152" y="57475"/>
                </a:lnTo>
                <a:lnTo>
                  <a:pt x="118152" y="59510"/>
                </a:lnTo>
                <a:close/>
                <a:moveTo>
                  <a:pt x="99071" y="61178"/>
                </a:moveTo>
                <a:lnTo>
                  <a:pt x="97370" y="59510"/>
                </a:lnTo>
                <a:lnTo>
                  <a:pt x="97370" y="57475"/>
                </a:lnTo>
                <a:lnTo>
                  <a:pt x="103074" y="57475"/>
                </a:lnTo>
                <a:lnTo>
                  <a:pt x="106810" y="61178"/>
                </a:lnTo>
                <a:close/>
                <a:moveTo>
                  <a:pt x="94868" y="58643"/>
                </a:moveTo>
                <a:lnTo>
                  <a:pt x="93567" y="58643"/>
                </a:lnTo>
                <a:lnTo>
                  <a:pt x="92767" y="57809"/>
                </a:lnTo>
                <a:lnTo>
                  <a:pt x="92767" y="56008"/>
                </a:lnTo>
                <a:lnTo>
                  <a:pt x="94001" y="57242"/>
                </a:lnTo>
                <a:lnTo>
                  <a:pt x="94268" y="57375"/>
                </a:lnTo>
                <a:lnTo>
                  <a:pt x="96169" y="57375"/>
                </a:lnTo>
                <a:close/>
                <a:moveTo>
                  <a:pt x="91966" y="57809"/>
                </a:moveTo>
                <a:lnTo>
                  <a:pt x="91166" y="58643"/>
                </a:lnTo>
                <a:lnTo>
                  <a:pt x="89865" y="58643"/>
                </a:lnTo>
                <a:lnTo>
                  <a:pt x="88564" y="57375"/>
                </a:lnTo>
                <a:lnTo>
                  <a:pt x="90465" y="57375"/>
                </a:lnTo>
                <a:lnTo>
                  <a:pt x="90732" y="57242"/>
                </a:lnTo>
                <a:lnTo>
                  <a:pt x="91966" y="56008"/>
                </a:lnTo>
                <a:lnTo>
                  <a:pt x="91966" y="57809"/>
                </a:lnTo>
                <a:close/>
                <a:moveTo>
                  <a:pt x="87363" y="59510"/>
                </a:moveTo>
                <a:lnTo>
                  <a:pt x="85662" y="61178"/>
                </a:lnTo>
                <a:lnTo>
                  <a:pt x="77923" y="61178"/>
                </a:lnTo>
                <a:lnTo>
                  <a:pt x="81625" y="57475"/>
                </a:lnTo>
                <a:lnTo>
                  <a:pt x="87363" y="57475"/>
                </a:lnTo>
                <a:lnTo>
                  <a:pt x="87363" y="59510"/>
                </a:lnTo>
                <a:close/>
                <a:moveTo>
                  <a:pt x="68249" y="61178"/>
                </a:moveTo>
                <a:lnTo>
                  <a:pt x="66581" y="59510"/>
                </a:lnTo>
                <a:lnTo>
                  <a:pt x="66581" y="57475"/>
                </a:lnTo>
                <a:lnTo>
                  <a:pt x="72285" y="57475"/>
                </a:lnTo>
                <a:lnTo>
                  <a:pt x="76021" y="61178"/>
                </a:lnTo>
                <a:close/>
                <a:moveTo>
                  <a:pt x="64080" y="58643"/>
                </a:moveTo>
                <a:lnTo>
                  <a:pt x="62779" y="58643"/>
                </a:lnTo>
                <a:lnTo>
                  <a:pt x="61978" y="57809"/>
                </a:lnTo>
                <a:lnTo>
                  <a:pt x="61978" y="56008"/>
                </a:lnTo>
                <a:lnTo>
                  <a:pt x="63212" y="57242"/>
                </a:lnTo>
                <a:lnTo>
                  <a:pt x="63479" y="57375"/>
                </a:lnTo>
                <a:lnTo>
                  <a:pt x="65381" y="57375"/>
                </a:lnTo>
                <a:close/>
                <a:moveTo>
                  <a:pt x="61178" y="57809"/>
                </a:moveTo>
                <a:lnTo>
                  <a:pt x="60344" y="58643"/>
                </a:lnTo>
                <a:lnTo>
                  <a:pt x="59043" y="58643"/>
                </a:lnTo>
                <a:lnTo>
                  <a:pt x="57775" y="57375"/>
                </a:lnTo>
                <a:lnTo>
                  <a:pt x="59676" y="57375"/>
                </a:lnTo>
                <a:lnTo>
                  <a:pt x="59943" y="57242"/>
                </a:lnTo>
                <a:lnTo>
                  <a:pt x="61178" y="56008"/>
                </a:lnTo>
                <a:close/>
                <a:moveTo>
                  <a:pt x="56574" y="59510"/>
                </a:moveTo>
                <a:lnTo>
                  <a:pt x="54873" y="61178"/>
                </a:lnTo>
                <a:lnTo>
                  <a:pt x="47134" y="61178"/>
                </a:lnTo>
                <a:lnTo>
                  <a:pt x="50837" y="57475"/>
                </a:lnTo>
                <a:lnTo>
                  <a:pt x="56574" y="57475"/>
                </a:lnTo>
                <a:close/>
                <a:moveTo>
                  <a:pt x="54873" y="61979"/>
                </a:moveTo>
                <a:lnTo>
                  <a:pt x="56574" y="63646"/>
                </a:lnTo>
                <a:lnTo>
                  <a:pt x="56574" y="65681"/>
                </a:lnTo>
                <a:lnTo>
                  <a:pt x="50837" y="65681"/>
                </a:lnTo>
                <a:lnTo>
                  <a:pt x="47134" y="61979"/>
                </a:lnTo>
                <a:lnTo>
                  <a:pt x="54873" y="61979"/>
                </a:lnTo>
                <a:close/>
                <a:moveTo>
                  <a:pt x="59043" y="64514"/>
                </a:moveTo>
                <a:lnTo>
                  <a:pt x="60344" y="64514"/>
                </a:lnTo>
                <a:lnTo>
                  <a:pt x="61178" y="65348"/>
                </a:lnTo>
                <a:lnTo>
                  <a:pt x="61178" y="67149"/>
                </a:lnTo>
                <a:lnTo>
                  <a:pt x="59943" y="65915"/>
                </a:lnTo>
                <a:lnTo>
                  <a:pt x="59676" y="65781"/>
                </a:lnTo>
                <a:lnTo>
                  <a:pt x="57775" y="65781"/>
                </a:lnTo>
                <a:close/>
                <a:moveTo>
                  <a:pt x="61978" y="65348"/>
                </a:moveTo>
                <a:lnTo>
                  <a:pt x="62779" y="64514"/>
                </a:lnTo>
                <a:lnTo>
                  <a:pt x="64080" y="64514"/>
                </a:lnTo>
                <a:lnTo>
                  <a:pt x="65381" y="65815"/>
                </a:lnTo>
                <a:lnTo>
                  <a:pt x="63479" y="65815"/>
                </a:lnTo>
                <a:lnTo>
                  <a:pt x="63212" y="65915"/>
                </a:lnTo>
                <a:lnTo>
                  <a:pt x="61978" y="67149"/>
                </a:lnTo>
                <a:close/>
                <a:moveTo>
                  <a:pt x="66581" y="63646"/>
                </a:moveTo>
                <a:lnTo>
                  <a:pt x="68249" y="61979"/>
                </a:lnTo>
                <a:lnTo>
                  <a:pt x="76021" y="61979"/>
                </a:lnTo>
                <a:lnTo>
                  <a:pt x="72285" y="65681"/>
                </a:lnTo>
                <a:lnTo>
                  <a:pt x="66581" y="65681"/>
                </a:lnTo>
                <a:lnTo>
                  <a:pt x="66581" y="63646"/>
                </a:lnTo>
                <a:close/>
                <a:moveTo>
                  <a:pt x="85662" y="61979"/>
                </a:moveTo>
                <a:lnTo>
                  <a:pt x="87363" y="63646"/>
                </a:lnTo>
                <a:lnTo>
                  <a:pt x="87363" y="65681"/>
                </a:lnTo>
                <a:lnTo>
                  <a:pt x="81659" y="65681"/>
                </a:lnTo>
                <a:lnTo>
                  <a:pt x="77923" y="61979"/>
                </a:lnTo>
                <a:lnTo>
                  <a:pt x="85662" y="61979"/>
                </a:lnTo>
                <a:close/>
                <a:moveTo>
                  <a:pt x="89831" y="64514"/>
                </a:moveTo>
                <a:lnTo>
                  <a:pt x="91132" y="64514"/>
                </a:lnTo>
                <a:lnTo>
                  <a:pt x="91966" y="65348"/>
                </a:lnTo>
                <a:lnTo>
                  <a:pt x="91966" y="67149"/>
                </a:lnTo>
                <a:lnTo>
                  <a:pt x="90732" y="65915"/>
                </a:lnTo>
                <a:lnTo>
                  <a:pt x="90465" y="65781"/>
                </a:lnTo>
                <a:lnTo>
                  <a:pt x="88564" y="65781"/>
                </a:lnTo>
                <a:close/>
                <a:moveTo>
                  <a:pt x="92767" y="65348"/>
                </a:moveTo>
                <a:lnTo>
                  <a:pt x="93567" y="64514"/>
                </a:lnTo>
                <a:lnTo>
                  <a:pt x="94868" y="64514"/>
                </a:lnTo>
                <a:lnTo>
                  <a:pt x="96169" y="65815"/>
                </a:lnTo>
                <a:lnTo>
                  <a:pt x="94268" y="65815"/>
                </a:lnTo>
                <a:lnTo>
                  <a:pt x="94001" y="65915"/>
                </a:lnTo>
                <a:lnTo>
                  <a:pt x="92767" y="67149"/>
                </a:lnTo>
                <a:lnTo>
                  <a:pt x="92767" y="65348"/>
                </a:lnTo>
                <a:close/>
                <a:moveTo>
                  <a:pt x="97370" y="63646"/>
                </a:moveTo>
                <a:lnTo>
                  <a:pt x="99071" y="61979"/>
                </a:lnTo>
                <a:lnTo>
                  <a:pt x="106810" y="61979"/>
                </a:lnTo>
                <a:lnTo>
                  <a:pt x="103074" y="65681"/>
                </a:lnTo>
                <a:lnTo>
                  <a:pt x="97370" y="65681"/>
                </a:lnTo>
                <a:lnTo>
                  <a:pt x="97370" y="63646"/>
                </a:lnTo>
                <a:close/>
                <a:moveTo>
                  <a:pt x="116450" y="61979"/>
                </a:moveTo>
                <a:lnTo>
                  <a:pt x="118152" y="63646"/>
                </a:lnTo>
                <a:lnTo>
                  <a:pt x="118152" y="65681"/>
                </a:lnTo>
                <a:lnTo>
                  <a:pt x="112447" y="65681"/>
                </a:lnTo>
                <a:lnTo>
                  <a:pt x="108711" y="61979"/>
                </a:lnTo>
                <a:lnTo>
                  <a:pt x="116450" y="61979"/>
                </a:lnTo>
                <a:close/>
                <a:moveTo>
                  <a:pt x="120653" y="64514"/>
                </a:moveTo>
                <a:lnTo>
                  <a:pt x="121954" y="64514"/>
                </a:lnTo>
                <a:lnTo>
                  <a:pt x="122755" y="65348"/>
                </a:lnTo>
                <a:lnTo>
                  <a:pt x="122755" y="67149"/>
                </a:lnTo>
                <a:lnTo>
                  <a:pt x="121521" y="65915"/>
                </a:lnTo>
                <a:lnTo>
                  <a:pt x="121254" y="65781"/>
                </a:lnTo>
                <a:lnTo>
                  <a:pt x="119352" y="65781"/>
                </a:lnTo>
                <a:close/>
                <a:moveTo>
                  <a:pt x="123555" y="65348"/>
                </a:moveTo>
                <a:lnTo>
                  <a:pt x="124389" y="64514"/>
                </a:lnTo>
                <a:lnTo>
                  <a:pt x="125657" y="64514"/>
                </a:lnTo>
                <a:lnTo>
                  <a:pt x="126958" y="65815"/>
                </a:lnTo>
                <a:lnTo>
                  <a:pt x="125056" y="65815"/>
                </a:lnTo>
                <a:lnTo>
                  <a:pt x="124790" y="65915"/>
                </a:lnTo>
                <a:lnTo>
                  <a:pt x="123555" y="67149"/>
                </a:lnTo>
                <a:lnTo>
                  <a:pt x="123555" y="65348"/>
                </a:lnTo>
                <a:close/>
                <a:moveTo>
                  <a:pt x="128159" y="63646"/>
                </a:moveTo>
                <a:lnTo>
                  <a:pt x="129860" y="61979"/>
                </a:lnTo>
                <a:lnTo>
                  <a:pt x="137599" y="61979"/>
                </a:lnTo>
                <a:lnTo>
                  <a:pt x="133863" y="65681"/>
                </a:lnTo>
                <a:lnTo>
                  <a:pt x="128159" y="65681"/>
                </a:lnTo>
                <a:lnTo>
                  <a:pt x="128159" y="63646"/>
                </a:lnTo>
                <a:close/>
                <a:moveTo>
                  <a:pt x="147272" y="61979"/>
                </a:moveTo>
                <a:lnTo>
                  <a:pt x="148940" y="63646"/>
                </a:lnTo>
                <a:lnTo>
                  <a:pt x="148940" y="65681"/>
                </a:lnTo>
                <a:lnTo>
                  <a:pt x="143236" y="65681"/>
                </a:lnTo>
                <a:lnTo>
                  <a:pt x="139500" y="61979"/>
                </a:lnTo>
                <a:lnTo>
                  <a:pt x="147272" y="61979"/>
                </a:lnTo>
                <a:close/>
                <a:moveTo>
                  <a:pt x="151442" y="64514"/>
                </a:moveTo>
                <a:lnTo>
                  <a:pt x="152743" y="64514"/>
                </a:lnTo>
                <a:lnTo>
                  <a:pt x="153543" y="65348"/>
                </a:lnTo>
                <a:lnTo>
                  <a:pt x="153543" y="67149"/>
                </a:lnTo>
                <a:lnTo>
                  <a:pt x="152309" y="65915"/>
                </a:lnTo>
                <a:lnTo>
                  <a:pt x="152042" y="65781"/>
                </a:lnTo>
                <a:lnTo>
                  <a:pt x="150141" y="65781"/>
                </a:lnTo>
                <a:close/>
                <a:moveTo>
                  <a:pt x="154344" y="65348"/>
                </a:moveTo>
                <a:lnTo>
                  <a:pt x="155178" y="64514"/>
                </a:lnTo>
                <a:lnTo>
                  <a:pt x="156479" y="64514"/>
                </a:lnTo>
                <a:lnTo>
                  <a:pt x="157746" y="65815"/>
                </a:lnTo>
                <a:lnTo>
                  <a:pt x="155845" y="65815"/>
                </a:lnTo>
                <a:lnTo>
                  <a:pt x="155578" y="65915"/>
                </a:lnTo>
                <a:lnTo>
                  <a:pt x="154344" y="67149"/>
                </a:lnTo>
                <a:close/>
                <a:moveTo>
                  <a:pt x="158947" y="63646"/>
                </a:moveTo>
                <a:lnTo>
                  <a:pt x="160649" y="61979"/>
                </a:lnTo>
                <a:lnTo>
                  <a:pt x="168387" y="61979"/>
                </a:lnTo>
                <a:lnTo>
                  <a:pt x="164651" y="65681"/>
                </a:lnTo>
                <a:lnTo>
                  <a:pt x="158947" y="65681"/>
                </a:lnTo>
                <a:lnTo>
                  <a:pt x="158947" y="63646"/>
                </a:lnTo>
                <a:close/>
                <a:moveTo>
                  <a:pt x="178061" y="61979"/>
                </a:moveTo>
                <a:lnTo>
                  <a:pt x="179729" y="63646"/>
                </a:lnTo>
                <a:lnTo>
                  <a:pt x="179729" y="65681"/>
                </a:lnTo>
                <a:lnTo>
                  <a:pt x="174025" y="65681"/>
                </a:lnTo>
                <a:lnTo>
                  <a:pt x="170289" y="61979"/>
                </a:lnTo>
                <a:lnTo>
                  <a:pt x="178061" y="61979"/>
                </a:lnTo>
                <a:close/>
                <a:moveTo>
                  <a:pt x="182231" y="64514"/>
                </a:moveTo>
                <a:lnTo>
                  <a:pt x="183532" y="64514"/>
                </a:lnTo>
                <a:lnTo>
                  <a:pt x="184332" y="65348"/>
                </a:lnTo>
                <a:lnTo>
                  <a:pt x="184332" y="67149"/>
                </a:lnTo>
                <a:lnTo>
                  <a:pt x="183098" y="65915"/>
                </a:lnTo>
                <a:lnTo>
                  <a:pt x="182831" y="65781"/>
                </a:lnTo>
                <a:lnTo>
                  <a:pt x="180930" y="65781"/>
                </a:lnTo>
                <a:close/>
                <a:moveTo>
                  <a:pt x="185133" y="65348"/>
                </a:moveTo>
                <a:lnTo>
                  <a:pt x="185967" y="64514"/>
                </a:lnTo>
                <a:lnTo>
                  <a:pt x="187268" y="64514"/>
                </a:lnTo>
                <a:lnTo>
                  <a:pt x="188535" y="65815"/>
                </a:lnTo>
                <a:lnTo>
                  <a:pt x="186667" y="65815"/>
                </a:lnTo>
                <a:lnTo>
                  <a:pt x="186367" y="65915"/>
                </a:lnTo>
                <a:lnTo>
                  <a:pt x="185133" y="67149"/>
                </a:lnTo>
                <a:close/>
                <a:moveTo>
                  <a:pt x="189736" y="63646"/>
                </a:moveTo>
                <a:lnTo>
                  <a:pt x="191437" y="61979"/>
                </a:lnTo>
                <a:lnTo>
                  <a:pt x="199176" y="61979"/>
                </a:lnTo>
                <a:lnTo>
                  <a:pt x="195473" y="65681"/>
                </a:lnTo>
                <a:lnTo>
                  <a:pt x="189736" y="65681"/>
                </a:lnTo>
                <a:lnTo>
                  <a:pt x="189736" y="63646"/>
                </a:lnTo>
                <a:close/>
                <a:moveTo>
                  <a:pt x="188869" y="56575"/>
                </a:moveTo>
                <a:lnTo>
                  <a:pt x="186801" y="56575"/>
                </a:lnTo>
                <a:lnTo>
                  <a:pt x="185133" y="54874"/>
                </a:lnTo>
                <a:lnTo>
                  <a:pt x="185133" y="47135"/>
                </a:lnTo>
                <a:lnTo>
                  <a:pt x="188869" y="50871"/>
                </a:lnTo>
                <a:lnTo>
                  <a:pt x="188869" y="56575"/>
                </a:lnTo>
                <a:close/>
                <a:moveTo>
                  <a:pt x="184332" y="54874"/>
                </a:moveTo>
                <a:lnTo>
                  <a:pt x="182664" y="56575"/>
                </a:lnTo>
                <a:lnTo>
                  <a:pt x="180629" y="56575"/>
                </a:lnTo>
                <a:lnTo>
                  <a:pt x="180629" y="50871"/>
                </a:lnTo>
                <a:lnTo>
                  <a:pt x="184332" y="47135"/>
                </a:lnTo>
                <a:lnTo>
                  <a:pt x="184332" y="54874"/>
                </a:lnTo>
                <a:close/>
                <a:moveTo>
                  <a:pt x="171723" y="51905"/>
                </a:moveTo>
                <a:lnTo>
                  <a:pt x="169755" y="53873"/>
                </a:lnTo>
                <a:lnTo>
                  <a:pt x="169755" y="52005"/>
                </a:lnTo>
                <a:lnTo>
                  <a:pt x="171156" y="50570"/>
                </a:lnTo>
                <a:lnTo>
                  <a:pt x="173157" y="50570"/>
                </a:lnTo>
                <a:lnTo>
                  <a:pt x="174492" y="51905"/>
                </a:lnTo>
                <a:close/>
                <a:moveTo>
                  <a:pt x="172957" y="47835"/>
                </a:moveTo>
                <a:lnTo>
                  <a:pt x="172957" y="49203"/>
                </a:lnTo>
                <a:lnTo>
                  <a:pt x="170289" y="46568"/>
                </a:lnTo>
                <a:lnTo>
                  <a:pt x="174025" y="46568"/>
                </a:lnTo>
                <a:lnTo>
                  <a:pt x="173057" y="47568"/>
                </a:lnTo>
                <a:close/>
                <a:moveTo>
                  <a:pt x="170289" y="45800"/>
                </a:moveTo>
                <a:lnTo>
                  <a:pt x="172957" y="43132"/>
                </a:lnTo>
                <a:lnTo>
                  <a:pt x="172957" y="44700"/>
                </a:lnTo>
                <a:lnTo>
                  <a:pt x="174025" y="45800"/>
                </a:lnTo>
                <a:lnTo>
                  <a:pt x="170289" y="45800"/>
                </a:lnTo>
                <a:close/>
                <a:moveTo>
                  <a:pt x="169755" y="45233"/>
                </a:moveTo>
                <a:lnTo>
                  <a:pt x="169755" y="41497"/>
                </a:lnTo>
                <a:lnTo>
                  <a:pt x="170722" y="42465"/>
                </a:lnTo>
                <a:lnTo>
                  <a:pt x="170989" y="42598"/>
                </a:lnTo>
                <a:lnTo>
                  <a:pt x="172390" y="42598"/>
                </a:lnTo>
                <a:close/>
                <a:moveTo>
                  <a:pt x="168954" y="45233"/>
                </a:moveTo>
                <a:lnTo>
                  <a:pt x="166319" y="42598"/>
                </a:lnTo>
                <a:lnTo>
                  <a:pt x="167687" y="42598"/>
                </a:lnTo>
                <a:lnTo>
                  <a:pt x="167854" y="42598"/>
                </a:lnTo>
                <a:lnTo>
                  <a:pt x="168954" y="41497"/>
                </a:lnTo>
                <a:close/>
                <a:moveTo>
                  <a:pt x="168954" y="47135"/>
                </a:moveTo>
                <a:lnTo>
                  <a:pt x="168954" y="50871"/>
                </a:lnTo>
                <a:lnTo>
                  <a:pt x="167854" y="49770"/>
                </a:lnTo>
                <a:lnTo>
                  <a:pt x="166319" y="49770"/>
                </a:lnTo>
                <a:close/>
                <a:moveTo>
                  <a:pt x="158047" y="56575"/>
                </a:moveTo>
                <a:lnTo>
                  <a:pt x="156012" y="56575"/>
                </a:lnTo>
                <a:lnTo>
                  <a:pt x="154344" y="54874"/>
                </a:lnTo>
                <a:lnTo>
                  <a:pt x="154344" y="47135"/>
                </a:lnTo>
                <a:lnTo>
                  <a:pt x="158047" y="50871"/>
                </a:lnTo>
                <a:lnTo>
                  <a:pt x="158047" y="56575"/>
                </a:lnTo>
                <a:close/>
                <a:moveTo>
                  <a:pt x="153543" y="54874"/>
                </a:moveTo>
                <a:lnTo>
                  <a:pt x="151876" y="56575"/>
                </a:lnTo>
                <a:lnTo>
                  <a:pt x="149841" y="56575"/>
                </a:lnTo>
                <a:lnTo>
                  <a:pt x="149841" y="50871"/>
                </a:lnTo>
                <a:lnTo>
                  <a:pt x="153543" y="47135"/>
                </a:lnTo>
                <a:lnTo>
                  <a:pt x="153543" y="54874"/>
                </a:lnTo>
                <a:close/>
                <a:moveTo>
                  <a:pt x="140901" y="51905"/>
                </a:moveTo>
                <a:lnTo>
                  <a:pt x="138933" y="53873"/>
                </a:lnTo>
                <a:lnTo>
                  <a:pt x="138933" y="52005"/>
                </a:lnTo>
                <a:lnTo>
                  <a:pt x="140367" y="50570"/>
                </a:lnTo>
                <a:lnTo>
                  <a:pt x="142369" y="50570"/>
                </a:lnTo>
                <a:lnTo>
                  <a:pt x="143703" y="51905"/>
                </a:lnTo>
                <a:close/>
                <a:moveTo>
                  <a:pt x="142135" y="47835"/>
                </a:moveTo>
                <a:lnTo>
                  <a:pt x="142135" y="49203"/>
                </a:lnTo>
                <a:lnTo>
                  <a:pt x="139500" y="46568"/>
                </a:lnTo>
                <a:lnTo>
                  <a:pt x="143236" y="46568"/>
                </a:lnTo>
                <a:lnTo>
                  <a:pt x="142269" y="47568"/>
                </a:lnTo>
                <a:close/>
                <a:moveTo>
                  <a:pt x="139500" y="45800"/>
                </a:moveTo>
                <a:lnTo>
                  <a:pt x="142135" y="43132"/>
                </a:lnTo>
                <a:lnTo>
                  <a:pt x="142135" y="44700"/>
                </a:lnTo>
                <a:lnTo>
                  <a:pt x="143236" y="45800"/>
                </a:lnTo>
                <a:lnTo>
                  <a:pt x="139500" y="45800"/>
                </a:lnTo>
                <a:close/>
                <a:moveTo>
                  <a:pt x="138933" y="45233"/>
                </a:moveTo>
                <a:lnTo>
                  <a:pt x="138933" y="41497"/>
                </a:lnTo>
                <a:lnTo>
                  <a:pt x="140034" y="42598"/>
                </a:lnTo>
                <a:lnTo>
                  <a:pt x="140201" y="42598"/>
                </a:lnTo>
                <a:lnTo>
                  <a:pt x="141602" y="42598"/>
                </a:lnTo>
                <a:close/>
                <a:moveTo>
                  <a:pt x="138166" y="45233"/>
                </a:moveTo>
                <a:lnTo>
                  <a:pt x="135531" y="42598"/>
                </a:lnTo>
                <a:lnTo>
                  <a:pt x="136898" y="42598"/>
                </a:lnTo>
                <a:lnTo>
                  <a:pt x="137165" y="42465"/>
                </a:lnTo>
                <a:lnTo>
                  <a:pt x="138166" y="41497"/>
                </a:lnTo>
                <a:lnTo>
                  <a:pt x="138166" y="45233"/>
                </a:lnTo>
                <a:close/>
                <a:moveTo>
                  <a:pt x="138166" y="47135"/>
                </a:moveTo>
                <a:lnTo>
                  <a:pt x="138166" y="50871"/>
                </a:lnTo>
                <a:lnTo>
                  <a:pt x="137165" y="49903"/>
                </a:lnTo>
                <a:lnTo>
                  <a:pt x="136898" y="49770"/>
                </a:lnTo>
                <a:lnTo>
                  <a:pt x="135531" y="49770"/>
                </a:lnTo>
                <a:close/>
                <a:moveTo>
                  <a:pt x="127258" y="56575"/>
                </a:moveTo>
                <a:lnTo>
                  <a:pt x="125223" y="56575"/>
                </a:lnTo>
                <a:lnTo>
                  <a:pt x="123555" y="54874"/>
                </a:lnTo>
                <a:lnTo>
                  <a:pt x="123555" y="47135"/>
                </a:lnTo>
                <a:lnTo>
                  <a:pt x="127258" y="50871"/>
                </a:lnTo>
                <a:close/>
                <a:moveTo>
                  <a:pt x="122755" y="54874"/>
                </a:moveTo>
                <a:lnTo>
                  <a:pt x="121087" y="56575"/>
                </a:lnTo>
                <a:lnTo>
                  <a:pt x="119052" y="56575"/>
                </a:lnTo>
                <a:lnTo>
                  <a:pt x="119052" y="50871"/>
                </a:lnTo>
                <a:lnTo>
                  <a:pt x="122755" y="47135"/>
                </a:lnTo>
                <a:close/>
                <a:moveTo>
                  <a:pt x="110112" y="51905"/>
                </a:moveTo>
                <a:lnTo>
                  <a:pt x="108144" y="53873"/>
                </a:lnTo>
                <a:lnTo>
                  <a:pt x="108144" y="52005"/>
                </a:lnTo>
                <a:lnTo>
                  <a:pt x="109579" y="50570"/>
                </a:lnTo>
                <a:lnTo>
                  <a:pt x="111580" y="50570"/>
                </a:lnTo>
                <a:lnTo>
                  <a:pt x="112914" y="51905"/>
                </a:lnTo>
                <a:close/>
                <a:moveTo>
                  <a:pt x="111347" y="47835"/>
                </a:moveTo>
                <a:lnTo>
                  <a:pt x="111347" y="49203"/>
                </a:lnTo>
                <a:lnTo>
                  <a:pt x="108711" y="46568"/>
                </a:lnTo>
                <a:lnTo>
                  <a:pt x="112447" y="46568"/>
                </a:lnTo>
                <a:lnTo>
                  <a:pt x="111480" y="47568"/>
                </a:lnTo>
                <a:close/>
                <a:moveTo>
                  <a:pt x="108711" y="45800"/>
                </a:moveTo>
                <a:lnTo>
                  <a:pt x="111347" y="43132"/>
                </a:lnTo>
                <a:lnTo>
                  <a:pt x="111347" y="44700"/>
                </a:lnTo>
                <a:lnTo>
                  <a:pt x="112447" y="45800"/>
                </a:lnTo>
                <a:lnTo>
                  <a:pt x="108711" y="45800"/>
                </a:lnTo>
                <a:close/>
                <a:moveTo>
                  <a:pt x="108144" y="45233"/>
                </a:moveTo>
                <a:lnTo>
                  <a:pt x="108144" y="41497"/>
                </a:lnTo>
                <a:lnTo>
                  <a:pt x="109145" y="42465"/>
                </a:lnTo>
                <a:lnTo>
                  <a:pt x="109412" y="42598"/>
                </a:lnTo>
                <a:lnTo>
                  <a:pt x="110813" y="42598"/>
                </a:lnTo>
                <a:close/>
                <a:moveTo>
                  <a:pt x="107377" y="45233"/>
                </a:moveTo>
                <a:lnTo>
                  <a:pt x="104709" y="42598"/>
                </a:lnTo>
                <a:lnTo>
                  <a:pt x="106110" y="42598"/>
                </a:lnTo>
                <a:lnTo>
                  <a:pt x="106276" y="42598"/>
                </a:lnTo>
                <a:lnTo>
                  <a:pt x="107377" y="41497"/>
                </a:lnTo>
                <a:lnTo>
                  <a:pt x="107377" y="45233"/>
                </a:lnTo>
                <a:close/>
                <a:moveTo>
                  <a:pt x="107377" y="47135"/>
                </a:moveTo>
                <a:lnTo>
                  <a:pt x="107377" y="50871"/>
                </a:lnTo>
                <a:lnTo>
                  <a:pt x="106276" y="49770"/>
                </a:lnTo>
                <a:lnTo>
                  <a:pt x="104709" y="49770"/>
                </a:lnTo>
                <a:close/>
                <a:moveTo>
                  <a:pt x="96469" y="56575"/>
                </a:moveTo>
                <a:lnTo>
                  <a:pt x="94435" y="56575"/>
                </a:lnTo>
                <a:lnTo>
                  <a:pt x="92767" y="54874"/>
                </a:lnTo>
                <a:lnTo>
                  <a:pt x="92767" y="47135"/>
                </a:lnTo>
                <a:lnTo>
                  <a:pt x="96469" y="50871"/>
                </a:lnTo>
                <a:close/>
                <a:moveTo>
                  <a:pt x="91966" y="54874"/>
                </a:moveTo>
                <a:lnTo>
                  <a:pt x="90298" y="56575"/>
                </a:lnTo>
                <a:lnTo>
                  <a:pt x="88264" y="56575"/>
                </a:lnTo>
                <a:lnTo>
                  <a:pt x="88264" y="50871"/>
                </a:lnTo>
                <a:lnTo>
                  <a:pt x="91966" y="47135"/>
                </a:lnTo>
                <a:close/>
                <a:moveTo>
                  <a:pt x="79324" y="51905"/>
                </a:moveTo>
                <a:lnTo>
                  <a:pt x="77356" y="53873"/>
                </a:lnTo>
                <a:lnTo>
                  <a:pt x="77356" y="52005"/>
                </a:lnTo>
                <a:lnTo>
                  <a:pt x="78790" y="50570"/>
                </a:lnTo>
                <a:lnTo>
                  <a:pt x="80792" y="50570"/>
                </a:lnTo>
                <a:lnTo>
                  <a:pt x="82126" y="51905"/>
                </a:lnTo>
                <a:close/>
                <a:moveTo>
                  <a:pt x="80558" y="47835"/>
                </a:moveTo>
                <a:lnTo>
                  <a:pt x="80558" y="49203"/>
                </a:lnTo>
                <a:lnTo>
                  <a:pt x="77923" y="46568"/>
                </a:lnTo>
                <a:lnTo>
                  <a:pt x="81659" y="46568"/>
                </a:lnTo>
                <a:lnTo>
                  <a:pt x="80691" y="47568"/>
                </a:lnTo>
                <a:close/>
                <a:moveTo>
                  <a:pt x="77923" y="45800"/>
                </a:moveTo>
                <a:lnTo>
                  <a:pt x="80558" y="43132"/>
                </a:lnTo>
                <a:lnTo>
                  <a:pt x="80558" y="44700"/>
                </a:lnTo>
                <a:lnTo>
                  <a:pt x="81659" y="45800"/>
                </a:lnTo>
                <a:lnTo>
                  <a:pt x="77923" y="45800"/>
                </a:lnTo>
                <a:close/>
                <a:moveTo>
                  <a:pt x="77356" y="45233"/>
                </a:moveTo>
                <a:lnTo>
                  <a:pt x="77356" y="41497"/>
                </a:lnTo>
                <a:lnTo>
                  <a:pt x="78457" y="42598"/>
                </a:lnTo>
                <a:lnTo>
                  <a:pt x="78623" y="42598"/>
                </a:lnTo>
                <a:lnTo>
                  <a:pt x="79991" y="42598"/>
                </a:lnTo>
                <a:close/>
                <a:moveTo>
                  <a:pt x="76589" y="45233"/>
                </a:moveTo>
                <a:lnTo>
                  <a:pt x="73920" y="42598"/>
                </a:lnTo>
                <a:lnTo>
                  <a:pt x="75321" y="42598"/>
                </a:lnTo>
                <a:lnTo>
                  <a:pt x="75588" y="42465"/>
                </a:lnTo>
                <a:lnTo>
                  <a:pt x="76555" y="41497"/>
                </a:lnTo>
                <a:lnTo>
                  <a:pt x="76555" y="45233"/>
                </a:lnTo>
                <a:close/>
                <a:moveTo>
                  <a:pt x="76589" y="47135"/>
                </a:moveTo>
                <a:lnTo>
                  <a:pt x="76589" y="50871"/>
                </a:lnTo>
                <a:lnTo>
                  <a:pt x="75588" y="49903"/>
                </a:lnTo>
                <a:lnTo>
                  <a:pt x="75321" y="49770"/>
                </a:lnTo>
                <a:lnTo>
                  <a:pt x="73920" y="49770"/>
                </a:lnTo>
                <a:close/>
                <a:moveTo>
                  <a:pt x="65681" y="56575"/>
                </a:moveTo>
                <a:lnTo>
                  <a:pt x="63646" y="56575"/>
                </a:lnTo>
                <a:lnTo>
                  <a:pt x="61978" y="54874"/>
                </a:lnTo>
                <a:lnTo>
                  <a:pt x="61978" y="47135"/>
                </a:lnTo>
                <a:lnTo>
                  <a:pt x="65681" y="50871"/>
                </a:lnTo>
                <a:close/>
                <a:moveTo>
                  <a:pt x="61178" y="54874"/>
                </a:moveTo>
                <a:lnTo>
                  <a:pt x="59510" y="56575"/>
                </a:lnTo>
                <a:lnTo>
                  <a:pt x="57475" y="56575"/>
                </a:lnTo>
                <a:lnTo>
                  <a:pt x="57475" y="50871"/>
                </a:lnTo>
                <a:lnTo>
                  <a:pt x="61178" y="47135"/>
                </a:lnTo>
                <a:close/>
                <a:moveTo>
                  <a:pt x="48535" y="51905"/>
                </a:moveTo>
                <a:lnTo>
                  <a:pt x="46567" y="53873"/>
                </a:lnTo>
                <a:lnTo>
                  <a:pt x="46567" y="52005"/>
                </a:lnTo>
                <a:lnTo>
                  <a:pt x="48001" y="50570"/>
                </a:lnTo>
                <a:lnTo>
                  <a:pt x="50003" y="50570"/>
                </a:lnTo>
                <a:lnTo>
                  <a:pt x="51337" y="51905"/>
                </a:lnTo>
                <a:close/>
                <a:moveTo>
                  <a:pt x="46567" y="47135"/>
                </a:moveTo>
                <a:lnTo>
                  <a:pt x="49202" y="49770"/>
                </a:lnTo>
                <a:lnTo>
                  <a:pt x="47835" y="49770"/>
                </a:lnTo>
                <a:lnTo>
                  <a:pt x="47568" y="49903"/>
                </a:lnTo>
                <a:lnTo>
                  <a:pt x="46567" y="50871"/>
                </a:lnTo>
                <a:lnTo>
                  <a:pt x="46567" y="47135"/>
                </a:lnTo>
                <a:close/>
                <a:moveTo>
                  <a:pt x="49769" y="47835"/>
                </a:moveTo>
                <a:lnTo>
                  <a:pt x="49769" y="49203"/>
                </a:lnTo>
                <a:lnTo>
                  <a:pt x="47134" y="46568"/>
                </a:lnTo>
                <a:lnTo>
                  <a:pt x="50870" y="46568"/>
                </a:lnTo>
                <a:lnTo>
                  <a:pt x="49903" y="47568"/>
                </a:lnTo>
                <a:close/>
                <a:moveTo>
                  <a:pt x="47134" y="45800"/>
                </a:moveTo>
                <a:lnTo>
                  <a:pt x="49769" y="43132"/>
                </a:lnTo>
                <a:lnTo>
                  <a:pt x="49769" y="44700"/>
                </a:lnTo>
                <a:lnTo>
                  <a:pt x="50870" y="45800"/>
                </a:lnTo>
                <a:lnTo>
                  <a:pt x="47134" y="45800"/>
                </a:lnTo>
                <a:close/>
                <a:moveTo>
                  <a:pt x="46567" y="45233"/>
                </a:moveTo>
                <a:lnTo>
                  <a:pt x="46567" y="41497"/>
                </a:lnTo>
                <a:lnTo>
                  <a:pt x="47534" y="42465"/>
                </a:lnTo>
                <a:lnTo>
                  <a:pt x="47835" y="42598"/>
                </a:lnTo>
                <a:lnTo>
                  <a:pt x="49202" y="42598"/>
                </a:lnTo>
                <a:close/>
                <a:moveTo>
                  <a:pt x="45767" y="45233"/>
                </a:moveTo>
                <a:lnTo>
                  <a:pt x="43131" y="42598"/>
                </a:lnTo>
                <a:lnTo>
                  <a:pt x="44532" y="42598"/>
                </a:lnTo>
                <a:lnTo>
                  <a:pt x="44699" y="42598"/>
                </a:lnTo>
                <a:lnTo>
                  <a:pt x="45767" y="41497"/>
                </a:lnTo>
                <a:close/>
                <a:moveTo>
                  <a:pt x="45767" y="47135"/>
                </a:moveTo>
                <a:lnTo>
                  <a:pt x="45767" y="50871"/>
                </a:lnTo>
                <a:lnTo>
                  <a:pt x="44699" y="49770"/>
                </a:lnTo>
                <a:lnTo>
                  <a:pt x="43131" y="49770"/>
                </a:lnTo>
                <a:close/>
                <a:moveTo>
                  <a:pt x="45767" y="76022"/>
                </a:moveTo>
                <a:lnTo>
                  <a:pt x="43131" y="73387"/>
                </a:lnTo>
                <a:lnTo>
                  <a:pt x="44699" y="73387"/>
                </a:lnTo>
                <a:lnTo>
                  <a:pt x="45767" y="72286"/>
                </a:lnTo>
                <a:close/>
                <a:moveTo>
                  <a:pt x="43798" y="71285"/>
                </a:moveTo>
                <a:lnTo>
                  <a:pt x="45767" y="69317"/>
                </a:lnTo>
                <a:lnTo>
                  <a:pt x="45767" y="71152"/>
                </a:lnTo>
                <a:lnTo>
                  <a:pt x="44366" y="72586"/>
                </a:lnTo>
                <a:lnTo>
                  <a:pt x="42364" y="72586"/>
                </a:lnTo>
                <a:lnTo>
                  <a:pt x="41030" y="71285"/>
                </a:lnTo>
                <a:close/>
                <a:moveTo>
                  <a:pt x="42564" y="75321"/>
                </a:moveTo>
                <a:lnTo>
                  <a:pt x="42564" y="73954"/>
                </a:lnTo>
                <a:lnTo>
                  <a:pt x="45233" y="76589"/>
                </a:lnTo>
                <a:lnTo>
                  <a:pt x="41497" y="76589"/>
                </a:lnTo>
                <a:lnTo>
                  <a:pt x="42464" y="75588"/>
                </a:lnTo>
                <a:close/>
                <a:moveTo>
                  <a:pt x="45233" y="77356"/>
                </a:moveTo>
                <a:lnTo>
                  <a:pt x="42564" y="80025"/>
                </a:lnTo>
                <a:lnTo>
                  <a:pt x="42564" y="78457"/>
                </a:lnTo>
                <a:lnTo>
                  <a:pt x="41497" y="77356"/>
                </a:lnTo>
                <a:close/>
                <a:moveTo>
                  <a:pt x="45767" y="77923"/>
                </a:moveTo>
                <a:lnTo>
                  <a:pt x="45767" y="81659"/>
                </a:lnTo>
                <a:lnTo>
                  <a:pt x="44699" y="80559"/>
                </a:lnTo>
                <a:lnTo>
                  <a:pt x="44532" y="80559"/>
                </a:lnTo>
                <a:lnTo>
                  <a:pt x="43131" y="80559"/>
                </a:lnTo>
                <a:close/>
                <a:moveTo>
                  <a:pt x="46567" y="77923"/>
                </a:moveTo>
                <a:lnTo>
                  <a:pt x="49202" y="80559"/>
                </a:lnTo>
                <a:lnTo>
                  <a:pt x="47835" y="80559"/>
                </a:lnTo>
                <a:lnTo>
                  <a:pt x="47568" y="80692"/>
                </a:lnTo>
                <a:lnTo>
                  <a:pt x="46567" y="81659"/>
                </a:lnTo>
                <a:lnTo>
                  <a:pt x="46567" y="77923"/>
                </a:lnTo>
                <a:close/>
                <a:moveTo>
                  <a:pt x="46567" y="76022"/>
                </a:moveTo>
                <a:lnTo>
                  <a:pt x="46567" y="72286"/>
                </a:lnTo>
                <a:lnTo>
                  <a:pt x="47534" y="73253"/>
                </a:lnTo>
                <a:lnTo>
                  <a:pt x="47835" y="73387"/>
                </a:lnTo>
                <a:lnTo>
                  <a:pt x="49202" y="73387"/>
                </a:lnTo>
                <a:close/>
                <a:moveTo>
                  <a:pt x="57475" y="66582"/>
                </a:moveTo>
                <a:lnTo>
                  <a:pt x="59510" y="66582"/>
                </a:lnTo>
                <a:lnTo>
                  <a:pt x="61178" y="68283"/>
                </a:lnTo>
                <a:lnTo>
                  <a:pt x="61178" y="76022"/>
                </a:lnTo>
                <a:lnTo>
                  <a:pt x="57475" y="72286"/>
                </a:lnTo>
                <a:close/>
                <a:moveTo>
                  <a:pt x="61978" y="68283"/>
                </a:moveTo>
                <a:lnTo>
                  <a:pt x="63646" y="66582"/>
                </a:lnTo>
                <a:lnTo>
                  <a:pt x="65681" y="66582"/>
                </a:lnTo>
                <a:lnTo>
                  <a:pt x="65681" y="72286"/>
                </a:lnTo>
                <a:lnTo>
                  <a:pt x="61978" y="76022"/>
                </a:lnTo>
                <a:close/>
                <a:moveTo>
                  <a:pt x="74620" y="71285"/>
                </a:moveTo>
                <a:lnTo>
                  <a:pt x="76589" y="69317"/>
                </a:lnTo>
                <a:lnTo>
                  <a:pt x="76589" y="71152"/>
                </a:lnTo>
                <a:lnTo>
                  <a:pt x="75154" y="72586"/>
                </a:lnTo>
                <a:lnTo>
                  <a:pt x="73153" y="72586"/>
                </a:lnTo>
                <a:lnTo>
                  <a:pt x="71818" y="71285"/>
                </a:lnTo>
                <a:close/>
                <a:moveTo>
                  <a:pt x="73386" y="75321"/>
                </a:moveTo>
                <a:lnTo>
                  <a:pt x="73386" y="73954"/>
                </a:lnTo>
                <a:lnTo>
                  <a:pt x="76021" y="76589"/>
                </a:lnTo>
                <a:lnTo>
                  <a:pt x="72285" y="76589"/>
                </a:lnTo>
                <a:lnTo>
                  <a:pt x="73253" y="75588"/>
                </a:lnTo>
                <a:close/>
                <a:moveTo>
                  <a:pt x="76021" y="77356"/>
                </a:moveTo>
                <a:lnTo>
                  <a:pt x="73386" y="80025"/>
                </a:lnTo>
                <a:lnTo>
                  <a:pt x="73386" y="78457"/>
                </a:lnTo>
                <a:lnTo>
                  <a:pt x="72285" y="77356"/>
                </a:lnTo>
                <a:close/>
                <a:moveTo>
                  <a:pt x="76589" y="77923"/>
                </a:moveTo>
                <a:lnTo>
                  <a:pt x="76589" y="81659"/>
                </a:lnTo>
                <a:lnTo>
                  <a:pt x="75588" y="80692"/>
                </a:lnTo>
                <a:lnTo>
                  <a:pt x="75321" y="80559"/>
                </a:lnTo>
                <a:lnTo>
                  <a:pt x="73920" y="80559"/>
                </a:lnTo>
                <a:close/>
                <a:moveTo>
                  <a:pt x="77356" y="77923"/>
                </a:moveTo>
                <a:lnTo>
                  <a:pt x="80024" y="80559"/>
                </a:lnTo>
                <a:lnTo>
                  <a:pt x="78623" y="80559"/>
                </a:lnTo>
                <a:lnTo>
                  <a:pt x="78457" y="80559"/>
                </a:lnTo>
                <a:lnTo>
                  <a:pt x="77356" y="81659"/>
                </a:lnTo>
                <a:lnTo>
                  <a:pt x="77356" y="77923"/>
                </a:lnTo>
                <a:close/>
                <a:moveTo>
                  <a:pt x="77356" y="76022"/>
                </a:moveTo>
                <a:lnTo>
                  <a:pt x="77356" y="72286"/>
                </a:lnTo>
                <a:lnTo>
                  <a:pt x="78457" y="73387"/>
                </a:lnTo>
                <a:lnTo>
                  <a:pt x="80024" y="73387"/>
                </a:lnTo>
                <a:close/>
                <a:moveTo>
                  <a:pt x="88264" y="66582"/>
                </a:moveTo>
                <a:lnTo>
                  <a:pt x="90298" y="66582"/>
                </a:lnTo>
                <a:lnTo>
                  <a:pt x="91966" y="68283"/>
                </a:lnTo>
                <a:lnTo>
                  <a:pt x="91966" y="76022"/>
                </a:lnTo>
                <a:lnTo>
                  <a:pt x="88264" y="72286"/>
                </a:lnTo>
                <a:close/>
                <a:moveTo>
                  <a:pt x="92767" y="68283"/>
                </a:moveTo>
                <a:lnTo>
                  <a:pt x="94435" y="66582"/>
                </a:lnTo>
                <a:lnTo>
                  <a:pt x="96469" y="66582"/>
                </a:lnTo>
                <a:lnTo>
                  <a:pt x="96469" y="72286"/>
                </a:lnTo>
                <a:lnTo>
                  <a:pt x="92767" y="76022"/>
                </a:lnTo>
                <a:close/>
                <a:moveTo>
                  <a:pt x="105409" y="71285"/>
                </a:moveTo>
                <a:lnTo>
                  <a:pt x="107377" y="69317"/>
                </a:lnTo>
                <a:lnTo>
                  <a:pt x="107377" y="71152"/>
                </a:lnTo>
                <a:lnTo>
                  <a:pt x="105943" y="72586"/>
                </a:lnTo>
                <a:lnTo>
                  <a:pt x="103941" y="72586"/>
                </a:lnTo>
                <a:lnTo>
                  <a:pt x="102607" y="71285"/>
                </a:lnTo>
                <a:close/>
                <a:moveTo>
                  <a:pt x="104175" y="75321"/>
                </a:moveTo>
                <a:lnTo>
                  <a:pt x="104175" y="73954"/>
                </a:lnTo>
                <a:lnTo>
                  <a:pt x="106810" y="76589"/>
                </a:lnTo>
                <a:lnTo>
                  <a:pt x="103074" y="76589"/>
                </a:lnTo>
                <a:lnTo>
                  <a:pt x="104041" y="75588"/>
                </a:lnTo>
                <a:close/>
                <a:moveTo>
                  <a:pt x="106810" y="77356"/>
                </a:moveTo>
                <a:lnTo>
                  <a:pt x="104175" y="80025"/>
                </a:lnTo>
                <a:lnTo>
                  <a:pt x="104175" y="78457"/>
                </a:lnTo>
                <a:lnTo>
                  <a:pt x="103074" y="77356"/>
                </a:lnTo>
                <a:close/>
                <a:moveTo>
                  <a:pt x="107377" y="77923"/>
                </a:moveTo>
                <a:lnTo>
                  <a:pt x="107377" y="81659"/>
                </a:lnTo>
                <a:lnTo>
                  <a:pt x="106276" y="80559"/>
                </a:lnTo>
                <a:lnTo>
                  <a:pt x="106110" y="80559"/>
                </a:lnTo>
                <a:lnTo>
                  <a:pt x="104709" y="80559"/>
                </a:lnTo>
                <a:close/>
                <a:moveTo>
                  <a:pt x="108144" y="77923"/>
                </a:moveTo>
                <a:lnTo>
                  <a:pt x="110813" y="80559"/>
                </a:lnTo>
                <a:lnTo>
                  <a:pt x="109412" y="80559"/>
                </a:lnTo>
                <a:lnTo>
                  <a:pt x="109145" y="80692"/>
                </a:lnTo>
                <a:lnTo>
                  <a:pt x="108144" y="81659"/>
                </a:lnTo>
                <a:lnTo>
                  <a:pt x="108144" y="77923"/>
                </a:lnTo>
                <a:close/>
                <a:moveTo>
                  <a:pt x="108144" y="76022"/>
                </a:moveTo>
                <a:lnTo>
                  <a:pt x="108144" y="72286"/>
                </a:lnTo>
                <a:lnTo>
                  <a:pt x="109145" y="73253"/>
                </a:lnTo>
                <a:lnTo>
                  <a:pt x="109412" y="73387"/>
                </a:lnTo>
                <a:lnTo>
                  <a:pt x="110813" y="73387"/>
                </a:lnTo>
                <a:close/>
                <a:moveTo>
                  <a:pt x="119052" y="66582"/>
                </a:moveTo>
                <a:lnTo>
                  <a:pt x="121087" y="66582"/>
                </a:lnTo>
                <a:lnTo>
                  <a:pt x="122755" y="68283"/>
                </a:lnTo>
                <a:lnTo>
                  <a:pt x="122755" y="76022"/>
                </a:lnTo>
                <a:lnTo>
                  <a:pt x="119052" y="72286"/>
                </a:lnTo>
                <a:close/>
                <a:moveTo>
                  <a:pt x="123555" y="68283"/>
                </a:moveTo>
                <a:lnTo>
                  <a:pt x="125223" y="66582"/>
                </a:lnTo>
                <a:lnTo>
                  <a:pt x="127258" y="66582"/>
                </a:lnTo>
                <a:lnTo>
                  <a:pt x="127258" y="72286"/>
                </a:lnTo>
                <a:lnTo>
                  <a:pt x="123555" y="76022"/>
                </a:lnTo>
                <a:lnTo>
                  <a:pt x="123555" y="68283"/>
                </a:lnTo>
                <a:close/>
                <a:moveTo>
                  <a:pt x="136198" y="71285"/>
                </a:moveTo>
                <a:lnTo>
                  <a:pt x="138166" y="69317"/>
                </a:lnTo>
                <a:lnTo>
                  <a:pt x="138166" y="71152"/>
                </a:lnTo>
                <a:lnTo>
                  <a:pt x="136731" y="72586"/>
                </a:lnTo>
                <a:lnTo>
                  <a:pt x="134730" y="72586"/>
                </a:lnTo>
                <a:lnTo>
                  <a:pt x="133396" y="71285"/>
                </a:lnTo>
                <a:close/>
                <a:moveTo>
                  <a:pt x="134964" y="75321"/>
                </a:moveTo>
                <a:lnTo>
                  <a:pt x="134964" y="73954"/>
                </a:lnTo>
                <a:lnTo>
                  <a:pt x="137599" y="76589"/>
                </a:lnTo>
                <a:lnTo>
                  <a:pt x="133863" y="76589"/>
                </a:lnTo>
                <a:lnTo>
                  <a:pt x="134830" y="75588"/>
                </a:lnTo>
                <a:close/>
                <a:moveTo>
                  <a:pt x="137599" y="77356"/>
                </a:moveTo>
                <a:lnTo>
                  <a:pt x="134964" y="80025"/>
                </a:lnTo>
                <a:lnTo>
                  <a:pt x="134964" y="78457"/>
                </a:lnTo>
                <a:lnTo>
                  <a:pt x="133863" y="77356"/>
                </a:lnTo>
                <a:close/>
                <a:moveTo>
                  <a:pt x="138166" y="77923"/>
                </a:moveTo>
                <a:lnTo>
                  <a:pt x="138166" y="81659"/>
                </a:lnTo>
                <a:lnTo>
                  <a:pt x="137165" y="80692"/>
                </a:lnTo>
                <a:lnTo>
                  <a:pt x="136898" y="80559"/>
                </a:lnTo>
                <a:lnTo>
                  <a:pt x="135531" y="80559"/>
                </a:lnTo>
                <a:close/>
                <a:moveTo>
                  <a:pt x="138933" y="77923"/>
                </a:moveTo>
                <a:lnTo>
                  <a:pt x="141602" y="80559"/>
                </a:lnTo>
                <a:lnTo>
                  <a:pt x="140201" y="80559"/>
                </a:lnTo>
                <a:lnTo>
                  <a:pt x="140034" y="80559"/>
                </a:lnTo>
                <a:lnTo>
                  <a:pt x="138933" y="81659"/>
                </a:lnTo>
                <a:close/>
                <a:moveTo>
                  <a:pt x="138933" y="76022"/>
                </a:moveTo>
                <a:lnTo>
                  <a:pt x="138933" y="72286"/>
                </a:lnTo>
                <a:lnTo>
                  <a:pt x="140034" y="73387"/>
                </a:lnTo>
                <a:lnTo>
                  <a:pt x="141602" y="73387"/>
                </a:lnTo>
                <a:close/>
                <a:moveTo>
                  <a:pt x="149841" y="66582"/>
                </a:moveTo>
                <a:lnTo>
                  <a:pt x="151876" y="66582"/>
                </a:lnTo>
                <a:lnTo>
                  <a:pt x="153543" y="68283"/>
                </a:lnTo>
                <a:lnTo>
                  <a:pt x="153543" y="76022"/>
                </a:lnTo>
                <a:lnTo>
                  <a:pt x="149841" y="72286"/>
                </a:lnTo>
                <a:lnTo>
                  <a:pt x="149841" y="66582"/>
                </a:lnTo>
                <a:close/>
                <a:moveTo>
                  <a:pt x="154344" y="68283"/>
                </a:moveTo>
                <a:lnTo>
                  <a:pt x="156012" y="66582"/>
                </a:lnTo>
                <a:lnTo>
                  <a:pt x="158047" y="66582"/>
                </a:lnTo>
                <a:lnTo>
                  <a:pt x="158047" y="72286"/>
                </a:lnTo>
                <a:lnTo>
                  <a:pt x="154344" y="76022"/>
                </a:lnTo>
                <a:lnTo>
                  <a:pt x="154344" y="68283"/>
                </a:lnTo>
                <a:close/>
                <a:moveTo>
                  <a:pt x="166986" y="71285"/>
                </a:moveTo>
                <a:lnTo>
                  <a:pt x="168954" y="69317"/>
                </a:lnTo>
                <a:lnTo>
                  <a:pt x="168954" y="71152"/>
                </a:lnTo>
                <a:lnTo>
                  <a:pt x="167520" y="72586"/>
                </a:lnTo>
                <a:lnTo>
                  <a:pt x="165519" y="72586"/>
                </a:lnTo>
                <a:lnTo>
                  <a:pt x="164184" y="71285"/>
                </a:lnTo>
                <a:close/>
                <a:moveTo>
                  <a:pt x="165752" y="75321"/>
                </a:moveTo>
                <a:lnTo>
                  <a:pt x="165752" y="73954"/>
                </a:lnTo>
                <a:lnTo>
                  <a:pt x="168387" y="76589"/>
                </a:lnTo>
                <a:lnTo>
                  <a:pt x="164651" y="76589"/>
                </a:lnTo>
                <a:lnTo>
                  <a:pt x="165619" y="75588"/>
                </a:lnTo>
                <a:close/>
                <a:moveTo>
                  <a:pt x="168387" y="77356"/>
                </a:moveTo>
                <a:lnTo>
                  <a:pt x="165752" y="80025"/>
                </a:lnTo>
                <a:lnTo>
                  <a:pt x="165752" y="78457"/>
                </a:lnTo>
                <a:lnTo>
                  <a:pt x="164651" y="77356"/>
                </a:lnTo>
                <a:close/>
                <a:moveTo>
                  <a:pt x="168954" y="77923"/>
                </a:moveTo>
                <a:lnTo>
                  <a:pt x="168954" y="81659"/>
                </a:lnTo>
                <a:lnTo>
                  <a:pt x="167854" y="80559"/>
                </a:lnTo>
                <a:lnTo>
                  <a:pt x="167687" y="80559"/>
                </a:lnTo>
                <a:lnTo>
                  <a:pt x="166319" y="80559"/>
                </a:lnTo>
                <a:close/>
                <a:moveTo>
                  <a:pt x="169755" y="77923"/>
                </a:moveTo>
                <a:lnTo>
                  <a:pt x="172390" y="80559"/>
                </a:lnTo>
                <a:lnTo>
                  <a:pt x="170989" y="80559"/>
                </a:lnTo>
                <a:lnTo>
                  <a:pt x="170722" y="80692"/>
                </a:lnTo>
                <a:lnTo>
                  <a:pt x="169755" y="81659"/>
                </a:lnTo>
                <a:lnTo>
                  <a:pt x="169755" y="77923"/>
                </a:lnTo>
                <a:close/>
                <a:moveTo>
                  <a:pt x="169755" y="76022"/>
                </a:moveTo>
                <a:lnTo>
                  <a:pt x="169755" y="72286"/>
                </a:lnTo>
                <a:lnTo>
                  <a:pt x="170722" y="73253"/>
                </a:lnTo>
                <a:lnTo>
                  <a:pt x="170989" y="73387"/>
                </a:lnTo>
                <a:lnTo>
                  <a:pt x="172390" y="73387"/>
                </a:lnTo>
                <a:close/>
                <a:moveTo>
                  <a:pt x="180629" y="66582"/>
                </a:moveTo>
                <a:lnTo>
                  <a:pt x="182664" y="66582"/>
                </a:lnTo>
                <a:lnTo>
                  <a:pt x="184332" y="68283"/>
                </a:lnTo>
                <a:lnTo>
                  <a:pt x="184332" y="76022"/>
                </a:lnTo>
                <a:lnTo>
                  <a:pt x="180629" y="72286"/>
                </a:lnTo>
                <a:lnTo>
                  <a:pt x="180629" y="66582"/>
                </a:lnTo>
                <a:close/>
                <a:moveTo>
                  <a:pt x="185133" y="68283"/>
                </a:moveTo>
                <a:lnTo>
                  <a:pt x="186801" y="66582"/>
                </a:lnTo>
                <a:lnTo>
                  <a:pt x="188835" y="66582"/>
                </a:lnTo>
                <a:lnTo>
                  <a:pt x="188835" y="72286"/>
                </a:lnTo>
                <a:lnTo>
                  <a:pt x="185133" y="76022"/>
                </a:lnTo>
                <a:lnTo>
                  <a:pt x="185133" y="68283"/>
                </a:lnTo>
                <a:close/>
                <a:moveTo>
                  <a:pt x="197775" y="71285"/>
                </a:moveTo>
                <a:lnTo>
                  <a:pt x="199743" y="69317"/>
                </a:lnTo>
                <a:lnTo>
                  <a:pt x="199743" y="71152"/>
                </a:lnTo>
                <a:lnTo>
                  <a:pt x="198309" y="72586"/>
                </a:lnTo>
                <a:lnTo>
                  <a:pt x="196307" y="72586"/>
                </a:lnTo>
                <a:lnTo>
                  <a:pt x="194973" y="71285"/>
                </a:lnTo>
                <a:close/>
                <a:moveTo>
                  <a:pt x="199743" y="76022"/>
                </a:moveTo>
                <a:lnTo>
                  <a:pt x="197108" y="73387"/>
                </a:lnTo>
                <a:lnTo>
                  <a:pt x="198476" y="73387"/>
                </a:lnTo>
                <a:lnTo>
                  <a:pt x="198776" y="73253"/>
                </a:lnTo>
                <a:lnTo>
                  <a:pt x="199743" y="72286"/>
                </a:lnTo>
                <a:lnTo>
                  <a:pt x="199743" y="76022"/>
                </a:lnTo>
                <a:close/>
                <a:moveTo>
                  <a:pt x="196541" y="75321"/>
                </a:moveTo>
                <a:lnTo>
                  <a:pt x="196541" y="73954"/>
                </a:lnTo>
                <a:lnTo>
                  <a:pt x="199176" y="76589"/>
                </a:lnTo>
                <a:lnTo>
                  <a:pt x="195440" y="76589"/>
                </a:lnTo>
                <a:lnTo>
                  <a:pt x="196407" y="75588"/>
                </a:lnTo>
                <a:close/>
                <a:moveTo>
                  <a:pt x="199176" y="77356"/>
                </a:moveTo>
                <a:lnTo>
                  <a:pt x="196541" y="80025"/>
                </a:lnTo>
                <a:lnTo>
                  <a:pt x="196541" y="78457"/>
                </a:lnTo>
                <a:lnTo>
                  <a:pt x="195440" y="77356"/>
                </a:lnTo>
                <a:close/>
                <a:moveTo>
                  <a:pt x="199743" y="77923"/>
                </a:moveTo>
                <a:lnTo>
                  <a:pt x="199743" y="81659"/>
                </a:lnTo>
                <a:lnTo>
                  <a:pt x="198776" y="80692"/>
                </a:lnTo>
                <a:lnTo>
                  <a:pt x="198476" y="80559"/>
                </a:lnTo>
                <a:lnTo>
                  <a:pt x="197108" y="80559"/>
                </a:lnTo>
                <a:close/>
                <a:moveTo>
                  <a:pt x="200544" y="77923"/>
                </a:moveTo>
                <a:lnTo>
                  <a:pt x="203179" y="80559"/>
                </a:lnTo>
                <a:lnTo>
                  <a:pt x="201778" y="80559"/>
                </a:lnTo>
                <a:lnTo>
                  <a:pt x="201644" y="80559"/>
                </a:lnTo>
                <a:lnTo>
                  <a:pt x="200544" y="81659"/>
                </a:lnTo>
                <a:close/>
                <a:moveTo>
                  <a:pt x="200544" y="76022"/>
                </a:moveTo>
                <a:lnTo>
                  <a:pt x="200544" y="72286"/>
                </a:lnTo>
                <a:lnTo>
                  <a:pt x="201644" y="73387"/>
                </a:lnTo>
                <a:lnTo>
                  <a:pt x="203179" y="73387"/>
                </a:lnTo>
                <a:close/>
                <a:moveTo>
                  <a:pt x="200544" y="54974"/>
                </a:moveTo>
                <a:lnTo>
                  <a:pt x="202812" y="52672"/>
                </a:lnTo>
                <a:lnTo>
                  <a:pt x="206081" y="52672"/>
                </a:lnTo>
                <a:lnTo>
                  <a:pt x="207749" y="54373"/>
                </a:lnTo>
                <a:lnTo>
                  <a:pt x="203679" y="54373"/>
                </a:lnTo>
                <a:lnTo>
                  <a:pt x="203412" y="54473"/>
                </a:lnTo>
                <a:lnTo>
                  <a:pt x="200544" y="57342"/>
                </a:lnTo>
                <a:close/>
                <a:moveTo>
                  <a:pt x="205848" y="51338"/>
                </a:moveTo>
                <a:lnTo>
                  <a:pt x="204513" y="50003"/>
                </a:lnTo>
                <a:lnTo>
                  <a:pt x="204513" y="48002"/>
                </a:lnTo>
                <a:lnTo>
                  <a:pt x="205948" y="46568"/>
                </a:lnTo>
                <a:lnTo>
                  <a:pt x="207816" y="46568"/>
                </a:lnTo>
                <a:lnTo>
                  <a:pt x="205848" y="48536"/>
                </a:lnTo>
                <a:close/>
                <a:moveTo>
                  <a:pt x="205948" y="45800"/>
                </a:moveTo>
                <a:lnTo>
                  <a:pt x="204513" y="44366"/>
                </a:lnTo>
                <a:lnTo>
                  <a:pt x="204513" y="42365"/>
                </a:lnTo>
                <a:lnTo>
                  <a:pt x="205848" y="41030"/>
                </a:lnTo>
                <a:lnTo>
                  <a:pt x="205848" y="43832"/>
                </a:lnTo>
                <a:lnTo>
                  <a:pt x="207816" y="45800"/>
                </a:lnTo>
                <a:lnTo>
                  <a:pt x="205948" y="45800"/>
                </a:lnTo>
                <a:close/>
                <a:moveTo>
                  <a:pt x="203979" y="41797"/>
                </a:moveTo>
                <a:lnTo>
                  <a:pt x="201945" y="41797"/>
                </a:lnTo>
                <a:lnTo>
                  <a:pt x="200544" y="40363"/>
                </a:lnTo>
                <a:lnTo>
                  <a:pt x="200544" y="38495"/>
                </a:lnTo>
                <a:lnTo>
                  <a:pt x="202512" y="40463"/>
                </a:lnTo>
                <a:lnTo>
                  <a:pt x="202645" y="40463"/>
                </a:lnTo>
                <a:lnTo>
                  <a:pt x="205280" y="40463"/>
                </a:lnTo>
                <a:close/>
                <a:moveTo>
                  <a:pt x="199743" y="40363"/>
                </a:moveTo>
                <a:lnTo>
                  <a:pt x="198309" y="41797"/>
                </a:lnTo>
                <a:lnTo>
                  <a:pt x="196307" y="41797"/>
                </a:lnTo>
                <a:lnTo>
                  <a:pt x="194973" y="40463"/>
                </a:lnTo>
                <a:lnTo>
                  <a:pt x="197775" y="40463"/>
                </a:lnTo>
                <a:lnTo>
                  <a:pt x="199743" y="38495"/>
                </a:lnTo>
                <a:lnTo>
                  <a:pt x="199743" y="40363"/>
                </a:lnTo>
                <a:close/>
                <a:moveTo>
                  <a:pt x="194339" y="46568"/>
                </a:moveTo>
                <a:lnTo>
                  <a:pt x="195740" y="48002"/>
                </a:lnTo>
                <a:lnTo>
                  <a:pt x="195740" y="50003"/>
                </a:lnTo>
                <a:lnTo>
                  <a:pt x="194439" y="51338"/>
                </a:lnTo>
                <a:lnTo>
                  <a:pt x="194439" y="48536"/>
                </a:lnTo>
                <a:lnTo>
                  <a:pt x="192471" y="46568"/>
                </a:lnTo>
                <a:lnTo>
                  <a:pt x="194339" y="46568"/>
                </a:lnTo>
                <a:close/>
                <a:moveTo>
                  <a:pt x="175059" y="48536"/>
                </a:moveTo>
                <a:lnTo>
                  <a:pt x="175059" y="51338"/>
                </a:lnTo>
                <a:lnTo>
                  <a:pt x="173725" y="50003"/>
                </a:lnTo>
                <a:lnTo>
                  <a:pt x="173725" y="48002"/>
                </a:lnTo>
                <a:lnTo>
                  <a:pt x="175159" y="46568"/>
                </a:lnTo>
                <a:lnTo>
                  <a:pt x="177027" y="46568"/>
                </a:lnTo>
                <a:close/>
                <a:moveTo>
                  <a:pt x="175159" y="45800"/>
                </a:moveTo>
                <a:lnTo>
                  <a:pt x="173725" y="44366"/>
                </a:lnTo>
                <a:lnTo>
                  <a:pt x="173725" y="42365"/>
                </a:lnTo>
                <a:lnTo>
                  <a:pt x="175059" y="41030"/>
                </a:lnTo>
                <a:lnTo>
                  <a:pt x="175059" y="43832"/>
                </a:lnTo>
                <a:lnTo>
                  <a:pt x="177027" y="45800"/>
                </a:lnTo>
                <a:lnTo>
                  <a:pt x="175159" y="45800"/>
                </a:lnTo>
                <a:close/>
                <a:moveTo>
                  <a:pt x="173191" y="41797"/>
                </a:moveTo>
                <a:lnTo>
                  <a:pt x="171156" y="41797"/>
                </a:lnTo>
                <a:lnTo>
                  <a:pt x="169755" y="40363"/>
                </a:lnTo>
                <a:lnTo>
                  <a:pt x="169755" y="38495"/>
                </a:lnTo>
                <a:lnTo>
                  <a:pt x="171723" y="40463"/>
                </a:lnTo>
                <a:lnTo>
                  <a:pt x="174492" y="40463"/>
                </a:lnTo>
                <a:close/>
                <a:moveTo>
                  <a:pt x="168954" y="40363"/>
                </a:moveTo>
                <a:lnTo>
                  <a:pt x="167520" y="41797"/>
                </a:lnTo>
                <a:lnTo>
                  <a:pt x="165519" y="41797"/>
                </a:lnTo>
                <a:lnTo>
                  <a:pt x="164184" y="40463"/>
                </a:lnTo>
                <a:lnTo>
                  <a:pt x="166820" y="40463"/>
                </a:lnTo>
                <a:lnTo>
                  <a:pt x="166986" y="40463"/>
                </a:lnTo>
                <a:lnTo>
                  <a:pt x="168954" y="38495"/>
                </a:lnTo>
                <a:lnTo>
                  <a:pt x="168954" y="40363"/>
                </a:lnTo>
                <a:close/>
                <a:moveTo>
                  <a:pt x="163517" y="46568"/>
                </a:moveTo>
                <a:lnTo>
                  <a:pt x="164952" y="48002"/>
                </a:lnTo>
                <a:lnTo>
                  <a:pt x="164952" y="50003"/>
                </a:lnTo>
                <a:lnTo>
                  <a:pt x="163651" y="51338"/>
                </a:lnTo>
                <a:lnTo>
                  <a:pt x="163651" y="48536"/>
                </a:lnTo>
                <a:lnTo>
                  <a:pt x="161649" y="46568"/>
                </a:lnTo>
                <a:lnTo>
                  <a:pt x="163517" y="46568"/>
                </a:lnTo>
                <a:close/>
                <a:moveTo>
                  <a:pt x="144270" y="48536"/>
                </a:moveTo>
                <a:lnTo>
                  <a:pt x="144270" y="51338"/>
                </a:lnTo>
                <a:lnTo>
                  <a:pt x="142936" y="50003"/>
                </a:lnTo>
                <a:lnTo>
                  <a:pt x="142936" y="48002"/>
                </a:lnTo>
                <a:lnTo>
                  <a:pt x="144370" y="46568"/>
                </a:lnTo>
                <a:lnTo>
                  <a:pt x="146238" y="46568"/>
                </a:lnTo>
                <a:close/>
                <a:moveTo>
                  <a:pt x="144370" y="45800"/>
                </a:moveTo>
                <a:lnTo>
                  <a:pt x="142936" y="44366"/>
                </a:lnTo>
                <a:lnTo>
                  <a:pt x="142936" y="42365"/>
                </a:lnTo>
                <a:lnTo>
                  <a:pt x="144270" y="41030"/>
                </a:lnTo>
                <a:lnTo>
                  <a:pt x="144270" y="43832"/>
                </a:lnTo>
                <a:lnTo>
                  <a:pt x="146238" y="45800"/>
                </a:lnTo>
                <a:lnTo>
                  <a:pt x="144370" y="45800"/>
                </a:lnTo>
                <a:close/>
                <a:moveTo>
                  <a:pt x="142369" y="41797"/>
                </a:moveTo>
                <a:lnTo>
                  <a:pt x="140367" y="41797"/>
                </a:lnTo>
                <a:lnTo>
                  <a:pt x="138933" y="40363"/>
                </a:lnTo>
                <a:lnTo>
                  <a:pt x="138933" y="38495"/>
                </a:lnTo>
                <a:lnTo>
                  <a:pt x="140901" y="40463"/>
                </a:lnTo>
                <a:lnTo>
                  <a:pt x="141068" y="40463"/>
                </a:lnTo>
                <a:lnTo>
                  <a:pt x="143703" y="40463"/>
                </a:lnTo>
                <a:close/>
                <a:moveTo>
                  <a:pt x="138166" y="40363"/>
                </a:moveTo>
                <a:lnTo>
                  <a:pt x="136731" y="41797"/>
                </a:lnTo>
                <a:lnTo>
                  <a:pt x="134730" y="41797"/>
                </a:lnTo>
                <a:lnTo>
                  <a:pt x="133396" y="40463"/>
                </a:lnTo>
                <a:lnTo>
                  <a:pt x="136198" y="40463"/>
                </a:lnTo>
                <a:lnTo>
                  <a:pt x="138166" y="38495"/>
                </a:lnTo>
                <a:close/>
                <a:moveTo>
                  <a:pt x="132729" y="46568"/>
                </a:moveTo>
                <a:lnTo>
                  <a:pt x="134163" y="48002"/>
                </a:lnTo>
                <a:lnTo>
                  <a:pt x="134163" y="50003"/>
                </a:lnTo>
                <a:lnTo>
                  <a:pt x="132862" y="51338"/>
                </a:lnTo>
                <a:lnTo>
                  <a:pt x="132862" y="48536"/>
                </a:lnTo>
                <a:lnTo>
                  <a:pt x="130894" y="46568"/>
                </a:lnTo>
                <a:lnTo>
                  <a:pt x="132729" y="46568"/>
                </a:lnTo>
                <a:close/>
                <a:moveTo>
                  <a:pt x="113482" y="48536"/>
                </a:moveTo>
                <a:lnTo>
                  <a:pt x="113482" y="51338"/>
                </a:lnTo>
                <a:lnTo>
                  <a:pt x="112147" y="50003"/>
                </a:lnTo>
                <a:lnTo>
                  <a:pt x="112147" y="48002"/>
                </a:lnTo>
                <a:lnTo>
                  <a:pt x="113582" y="46568"/>
                </a:lnTo>
                <a:lnTo>
                  <a:pt x="115450" y="46568"/>
                </a:lnTo>
                <a:close/>
                <a:moveTo>
                  <a:pt x="113582" y="45800"/>
                </a:moveTo>
                <a:lnTo>
                  <a:pt x="112147" y="44366"/>
                </a:lnTo>
                <a:lnTo>
                  <a:pt x="112147" y="42365"/>
                </a:lnTo>
                <a:lnTo>
                  <a:pt x="113482" y="41030"/>
                </a:lnTo>
                <a:lnTo>
                  <a:pt x="113482" y="43832"/>
                </a:lnTo>
                <a:lnTo>
                  <a:pt x="115450" y="45800"/>
                </a:lnTo>
                <a:lnTo>
                  <a:pt x="113582" y="45800"/>
                </a:lnTo>
                <a:close/>
                <a:moveTo>
                  <a:pt x="111580" y="41797"/>
                </a:moveTo>
                <a:lnTo>
                  <a:pt x="109579" y="41797"/>
                </a:lnTo>
                <a:lnTo>
                  <a:pt x="108144" y="40363"/>
                </a:lnTo>
                <a:lnTo>
                  <a:pt x="108144" y="38495"/>
                </a:lnTo>
                <a:lnTo>
                  <a:pt x="110112" y="40463"/>
                </a:lnTo>
                <a:lnTo>
                  <a:pt x="112914" y="40463"/>
                </a:lnTo>
                <a:close/>
                <a:moveTo>
                  <a:pt x="107377" y="40363"/>
                </a:moveTo>
                <a:lnTo>
                  <a:pt x="105943" y="41797"/>
                </a:lnTo>
                <a:lnTo>
                  <a:pt x="103941" y="41797"/>
                </a:lnTo>
                <a:lnTo>
                  <a:pt x="102607" y="40463"/>
                </a:lnTo>
                <a:lnTo>
                  <a:pt x="105242" y="40463"/>
                </a:lnTo>
                <a:lnTo>
                  <a:pt x="105376" y="40463"/>
                </a:lnTo>
                <a:lnTo>
                  <a:pt x="107344" y="38495"/>
                </a:lnTo>
                <a:lnTo>
                  <a:pt x="107344" y="40363"/>
                </a:lnTo>
                <a:close/>
                <a:moveTo>
                  <a:pt x="101940" y="46568"/>
                </a:moveTo>
                <a:lnTo>
                  <a:pt x="103374" y="48002"/>
                </a:lnTo>
                <a:lnTo>
                  <a:pt x="103374" y="50003"/>
                </a:lnTo>
                <a:lnTo>
                  <a:pt x="102040" y="51338"/>
                </a:lnTo>
                <a:lnTo>
                  <a:pt x="102040" y="48536"/>
                </a:lnTo>
                <a:lnTo>
                  <a:pt x="100072" y="46568"/>
                </a:lnTo>
                <a:lnTo>
                  <a:pt x="101940" y="46568"/>
                </a:lnTo>
                <a:close/>
                <a:moveTo>
                  <a:pt x="82660" y="48536"/>
                </a:moveTo>
                <a:lnTo>
                  <a:pt x="82660" y="51338"/>
                </a:lnTo>
                <a:lnTo>
                  <a:pt x="81359" y="50003"/>
                </a:lnTo>
                <a:lnTo>
                  <a:pt x="81359" y="48002"/>
                </a:lnTo>
                <a:lnTo>
                  <a:pt x="82793" y="46568"/>
                </a:lnTo>
                <a:lnTo>
                  <a:pt x="84628" y="46568"/>
                </a:lnTo>
                <a:close/>
                <a:moveTo>
                  <a:pt x="82793" y="45800"/>
                </a:moveTo>
                <a:lnTo>
                  <a:pt x="81359" y="44366"/>
                </a:lnTo>
                <a:lnTo>
                  <a:pt x="81359" y="42365"/>
                </a:lnTo>
                <a:lnTo>
                  <a:pt x="82660" y="41030"/>
                </a:lnTo>
                <a:lnTo>
                  <a:pt x="82660" y="43832"/>
                </a:lnTo>
                <a:lnTo>
                  <a:pt x="84628" y="45800"/>
                </a:lnTo>
                <a:lnTo>
                  <a:pt x="82793" y="45800"/>
                </a:lnTo>
                <a:close/>
                <a:moveTo>
                  <a:pt x="80792" y="41797"/>
                </a:moveTo>
                <a:lnTo>
                  <a:pt x="78790" y="41797"/>
                </a:lnTo>
                <a:lnTo>
                  <a:pt x="77356" y="40363"/>
                </a:lnTo>
                <a:lnTo>
                  <a:pt x="77356" y="38495"/>
                </a:lnTo>
                <a:lnTo>
                  <a:pt x="79324" y="40463"/>
                </a:lnTo>
                <a:lnTo>
                  <a:pt x="79491" y="40463"/>
                </a:lnTo>
                <a:lnTo>
                  <a:pt x="82092" y="40463"/>
                </a:lnTo>
                <a:close/>
                <a:moveTo>
                  <a:pt x="76589" y="40363"/>
                </a:moveTo>
                <a:lnTo>
                  <a:pt x="75154" y="41797"/>
                </a:lnTo>
                <a:lnTo>
                  <a:pt x="73153" y="41797"/>
                </a:lnTo>
                <a:lnTo>
                  <a:pt x="71818" y="40463"/>
                </a:lnTo>
                <a:lnTo>
                  <a:pt x="74620" y="40463"/>
                </a:lnTo>
                <a:lnTo>
                  <a:pt x="76589" y="38495"/>
                </a:lnTo>
                <a:close/>
                <a:moveTo>
                  <a:pt x="71151" y="46568"/>
                </a:moveTo>
                <a:lnTo>
                  <a:pt x="72586" y="48002"/>
                </a:lnTo>
                <a:lnTo>
                  <a:pt x="72586" y="50003"/>
                </a:lnTo>
                <a:lnTo>
                  <a:pt x="71251" y="51338"/>
                </a:lnTo>
                <a:lnTo>
                  <a:pt x="71251" y="48536"/>
                </a:lnTo>
                <a:lnTo>
                  <a:pt x="69283" y="46568"/>
                </a:lnTo>
                <a:lnTo>
                  <a:pt x="71151" y="46568"/>
                </a:lnTo>
                <a:close/>
                <a:moveTo>
                  <a:pt x="51871" y="48536"/>
                </a:moveTo>
                <a:lnTo>
                  <a:pt x="51871" y="51338"/>
                </a:lnTo>
                <a:lnTo>
                  <a:pt x="50570" y="50003"/>
                </a:lnTo>
                <a:lnTo>
                  <a:pt x="50570" y="48002"/>
                </a:lnTo>
                <a:lnTo>
                  <a:pt x="51971" y="46568"/>
                </a:lnTo>
                <a:lnTo>
                  <a:pt x="53839" y="46568"/>
                </a:lnTo>
                <a:close/>
                <a:moveTo>
                  <a:pt x="51971" y="45800"/>
                </a:moveTo>
                <a:lnTo>
                  <a:pt x="50570" y="44366"/>
                </a:lnTo>
                <a:lnTo>
                  <a:pt x="50570" y="42365"/>
                </a:lnTo>
                <a:lnTo>
                  <a:pt x="51871" y="41030"/>
                </a:lnTo>
                <a:lnTo>
                  <a:pt x="51871" y="43832"/>
                </a:lnTo>
                <a:lnTo>
                  <a:pt x="53839" y="45800"/>
                </a:lnTo>
                <a:lnTo>
                  <a:pt x="51971" y="45800"/>
                </a:lnTo>
                <a:close/>
                <a:moveTo>
                  <a:pt x="50003" y="41797"/>
                </a:moveTo>
                <a:lnTo>
                  <a:pt x="48001" y="41797"/>
                </a:lnTo>
                <a:lnTo>
                  <a:pt x="46567" y="40363"/>
                </a:lnTo>
                <a:lnTo>
                  <a:pt x="46567" y="38495"/>
                </a:lnTo>
                <a:lnTo>
                  <a:pt x="48535" y="40463"/>
                </a:lnTo>
                <a:lnTo>
                  <a:pt x="51337" y="40463"/>
                </a:lnTo>
                <a:close/>
                <a:moveTo>
                  <a:pt x="45767" y="40363"/>
                </a:moveTo>
                <a:lnTo>
                  <a:pt x="44366" y="41797"/>
                </a:lnTo>
                <a:lnTo>
                  <a:pt x="42364" y="41797"/>
                </a:lnTo>
                <a:lnTo>
                  <a:pt x="41030" y="40463"/>
                </a:lnTo>
                <a:lnTo>
                  <a:pt x="43665" y="40463"/>
                </a:lnTo>
                <a:lnTo>
                  <a:pt x="43798" y="40463"/>
                </a:lnTo>
                <a:lnTo>
                  <a:pt x="45767" y="38495"/>
                </a:lnTo>
                <a:close/>
                <a:moveTo>
                  <a:pt x="40363" y="46568"/>
                </a:moveTo>
                <a:lnTo>
                  <a:pt x="41797" y="48002"/>
                </a:lnTo>
                <a:lnTo>
                  <a:pt x="41797" y="50003"/>
                </a:lnTo>
                <a:lnTo>
                  <a:pt x="40463" y="51338"/>
                </a:lnTo>
                <a:lnTo>
                  <a:pt x="40463" y="48536"/>
                </a:lnTo>
                <a:lnTo>
                  <a:pt x="38495" y="46568"/>
                </a:lnTo>
                <a:lnTo>
                  <a:pt x="40363" y="46568"/>
                </a:lnTo>
                <a:close/>
                <a:moveTo>
                  <a:pt x="40229" y="52672"/>
                </a:moveTo>
                <a:lnTo>
                  <a:pt x="43498" y="52672"/>
                </a:lnTo>
                <a:lnTo>
                  <a:pt x="45767" y="54974"/>
                </a:lnTo>
                <a:lnTo>
                  <a:pt x="45767" y="57342"/>
                </a:lnTo>
                <a:lnTo>
                  <a:pt x="42898" y="54473"/>
                </a:lnTo>
                <a:lnTo>
                  <a:pt x="42631" y="54340"/>
                </a:lnTo>
                <a:lnTo>
                  <a:pt x="38561" y="54340"/>
                </a:lnTo>
                <a:close/>
                <a:moveTo>
                  <a:pt x="45767" y="64714"/>
                </a:moveTo>
                <a:lnTo>
                  <a:pt x="42464" y="68016"/>
                </a:lnTo>
                <a:lnTo>
                  <a:pt x="37761" y="68016"/>
                </a:lnTo>
                <a:lnTo>
                  <a:pt x="36226" y="66482"/>
                </a:lnTo>
                <a:lnTo>
                  <a:pt x="41830" y="66482"/>
                </a:lnTo>
                <a:lnTo>
                  <a:pt x="45767" y="62546"/>
                </a:lnTo>
                <a:lnTo>
                  <a:pt x="45767" y="64714"/>
                </a:lnTo>
                <a:close/>
                <a:moveTo>
                  <a:pt x="40463" y="74621"/>
                </a:moveTo>
                <a:lnTo>
                  <a:pt x="40463" y="71819"/>
                </a:lnTo>
                <a:lnTo>
                  <a:pt x="41797" y="73153"/>
                </a:lnTo>
                <a:lnTo>
                  <a:pt x="41797" y="75155"/>
                </a:lnTo>
                <a:lnTo>
                  <a:pt x="40363" y="76589"/>
                </a:lnTo>
                <a:lnTo>
                  <a:pt x="38495" y="76589"/>
                </a:lnTo>
                <a:close/>
                <a:moveTo>
                  <a:pt x="40363" y="77356"/>
                </a:moveTo>
                <a:lnTo>
                  <a:pt x="41797" y="78791"/>
                </a:lnTo>
                <a:lnTo>
                  <a:pt x="41797" y="80792"/>
                </a:lnTo>
                <a:lnTo>
                  <a:pt x="40463" y="82126"/>
                </a:lnTo>
                <a:lnTo>
                  <a:pt x="40463" y="79324"/>
                </a:lnTo>
                <a:lnTo>
                  <a:pt x="38495" y="77356"/>
                </a:lnTo>
                <a:close/>
                <a:moveTo>
                  <a:pt x="42364" y="81359"/>
                </a:moveTo>
                <a:lnTo>
                  <a:pt x="44366" y="81359"/>
                </a:lnTo>
                <a:lnTo>
                  <a:pt x="45767" y="82794"/>
                </a:lnTo>
                <a:lnTo>
                  <a:pt x="45767" y="84662"/>
                </a:lnTo>
                <a:lnTo>
                  <a:pt x="43798" y="82693"/>
                </a:lnTo>
                <a:lnTo>
                  <a:pt x="43665" y="82693"/>
                </a:lnTo>
                <a:lnTo>
                  <a:pt x="41030" y="82693"/>
                </a:lnTo>
                <a:close/>
                <a:moveTo>
                  <a:pt x="46567" y="82794"/>
                </a:moveTo>
                <a:lnTo>
                  <a:pt x="48001" y="81359"/>
                </a:lnTo>
                <a:lnTo>
                  <a:pt x="50003" y="81359"/>
                </a:lnTo>
                <a:lnTo>
                  <a:pt x="51337" y="82693"/>
                </a:lnTo>
                <a:lnTo>
                  <a:pt x="48535" y="82693"/>
                </a:lnTo>
                <a:lnTo>
                  <a:pt x="46567" y="84662"/>
                </a:lnTo>
                <a:lnTo>
                  <a:pt x="46567" y="82794"/>
                </a:lnTo>
                <a:close/>
                <a:moveTo>
                  <a:pt x="51971" y="76589"/>
                </a:moveTo>
                <a:lnTo>
                  <a:pt x="50570" y="75155"/>
                </a:lnTo>
                <a:lnTo>
                  <a:pt x="50570" y="73153"/>
                </a:lnTo>
                <a:lnTo>
                  <a:pt x="51871" y="71819"/>
                </a:lnTo>
                <a:lnTo>
                  <a:pt x="51871" y="74621"/>
                </a:lnTo>
                <a:lnTo>
                  <a:pt x="53839" y="76589"/>
                </a:lnTo>
                <a:close/>
                <a:moveTo>
                  <a:pt x="71251" y="74621"/>
                </a:moveTo>
                <a:lnTo>
                  <a:pt x="71251" y="71819"/>
                </a:lnTo>
                <a:lnTo>
                  <a:pt x="72586" y="73153"/>
                </a:lnTo>
                <a:lnTo>
                  <a:pt x="72586" y="75155"/>
                </a:lnTo>
                <a:lnTo>
                  <a:pt x="71151" y="76589"/>
                </a:lnTo>
                <a:lnTo>
                  <a:pt x="69283" y="76589"/>
                </a:lnTo>
                <a:close/>
                <a:moveTo>
                  <a:pt x="71151" y="77356"/>
                </a:moveTo>
                <a:lnTo>
                  <a:pt x="72586" y="78791"/>
                </a:lnTo>
                <a:lnTo>
                  <a:pt x="72586" y="80792"/>
                </a:lnTo>
                <a:lnTo>
                  <a:pt x="71251" y="82126"/>
                </a:lnTo>
                <a:lnTo>
                  <a:pt x="71251" y="79324"/>
                </a:lnTo>
                <a:lnTo>
                  <a:pt x="69283" y="77356"/>
                </a:lnTo>
                <a:close/>
                <a:moveTo>
                  <a:pt x="73153" y="81359"/>
                </a:moveTo>
                <a:lnTo>
                  <a:pt x="75154" y="81359"/>
                </a:lnTo>
                <a:lnTo>
                  <a:pt x="76555" y="82794"/>
                </a:lnTo>
                <a:lnTo>
                  <a:pt x="76555" y="84662"/>
                </a:lnTo>
                <a:lnTo>
                  <a:pt x="74587" y="82693"/>
                </a:lnTo>
                <a:lnTo>
                  <a:pt x="71818" y="82693"/>
                </a:lnTo>
                <a:close/>
                <a:moveTo>
                  <a:pt x="77356" y="82794"/>
                </a:moveTo>
                <a:lnTo>
                  <a:pt x="78790" y="81359"/>
                </a:lnTo>
                <a:lnTo>
                  <a:pt x="80792" y="81359"/>
                </a:lnTo>
                <a:lnTo>
                  <a:pt x="82126" y="82693"/>
                </a:lnTo>
                <a:lnTo>
                  <a:pt x="79491" y="82693"/>
                </a:lnTo>
                <a:lnTo>
                  <a:pt x="79324" y="82693"/>
                </a:lnTo>
                <a:lnTo>
                  <a:pt x="77356" y="84662"/>
                </a:lnTo>
                <a:lnTo>
                  <a:pt x="77356" y="82794"/>
                </a:lnTo>
                <a:close/>
                <a:moveTo>
                  <a:pt x="82793" y="76589"/>
                </a:moveTo>
                <a:lnTo>
                  <a:pt x="81359" y="75155"/>
                </a:lnTo>
                <a:lnTo>
                  <a:pt x="81359" y="73153"/>
                </a:lnTo>
                <a:lnTo>
                  <a:pt x="82660" y="71819"/>
                </a:lnTo>
                <a:lnTo>
                  <a:pt x="82660" y="74621"/>
                </a:lnTo>
                <a:lnTo>
                  <a:pt x="84628" y="76589"/>
                </a:lnTo>
                <a:close/>
                <a:moveTo>
                  <a:pt x="102040" y="74621"/>
                </a:moveTo>
                <a:lnTo>
                  <a:pt x="102040" y="71819"/>
                </a:lnTo>
                <a:lnTo>
                  <a:pt x="103374" y="73153"/>
                </a:lnTo>
                <a:lnTo>
                  <a:pt x="103374" y="75155"/>
                </a:lnTo>
                <a:lnTo>
                  <a:pt x="101940" y="76589"/>
                </a:lnTo>
                <a:lnTo>
                  <a:pt x="100072" y="76589"/>
                </a:lnTo>
                <a:close/>
                <a:moveTo>
                  <a:pt x="101940" y="77356"/>
                </a:moveTo>
                <a:lnTo>
                  <a:pt x="103374" y="78791"/>
                </a:lnTo>
                <a:lnTo>
                  <a:pt x="103374" y="80792"/>
                </a:lnTo>
                <a:lnTo>
                  <a:pt x="102040" y="82126"/>
                </a:lnTo>
                <a:lnTo>
                  <a:pt x="102040" y="79324"/>
                </a:lnTo>
                <a:lnTo>
                  <a:pt x="100072" y="77356"/>
                </a:lnTo>
                <a:close/>
                <a:moveTo>
                  <a:pt x="103941" y="81359"/>
                </a:moveTo>
                <a:lnTo>
                  <a:pt x="105943" y="81359"/>
                </a:lnTo>
                <a:lnTo>
                  <a:pt x="107377" y="82794"/>
                </a:lnTo>
                <a:lnTo>
                  <a:pt x="107377" y="84662"/>
                </a:lnTo>
                <a:lnTo>
                  <a:pt x="105409" y="82693"/>
                </a:lnTo>
                <a:lnTo>
                  <a:pt x="105242" y="82693"/>
                </a:lnTo>
                <a:lnTo>
                  <a:pt x="102607" y="82693"/>
                </a:lnTo>
                <a:close/>
                <a:moveTo>
                  <a:pt x="108144" y="82794"/>
                </a:moveTo>
                <a:lnTo>
                  <a:pt x="109579" y="81359"/>
                </a:lnTo>
                <a:lnTo>
                  <a:pt x="111580" y="81359"/>
                </a:lnTo>
                <a:lnTo>
                  <a:pt x="112914" y="82693"/>
                </a:lnTo>
                <a:lnTo>
                  <a:pt x="110112" y="82693"/>
                </a:lnTo>
                <a:lnTo>
                  <a:pt x="108144" y="84662"/>
                </a:lnTo>
                <a:close/>
                <a:moveTo>
                  <a:pt x="113582" y="76589"/>
                </a:moveTo>
                <a:lnTo>
                  <a:pt x="112147" y="75155"/>
                </a:lnTo>
                <a:lnTo>
                  <a:pt x="112147" y="73153"/>
                </a:lnTo>
                <a:lnTo>
                  <a:pt x="113482" y="71819"/>
                </a:lnTo>
                <a:lnTo>
                  <a:pt x="113482" y="74621"/>
                </a:lnTo>
                <a:lnTo>
                  <a:pt x="115450" y="76589"/>
                </a:lnTo>
                <a:close/>
                <a:moveTo>
                  <a:pt x="132862" y="74621"/>
                </a:moveTo>
                <a:lnTo>
                  <a:pt x="132862" y="71819"/>
                </a:lnTo>
                <a:lnTo>
                  <a:pt x="134163" y="73153"/>
                </a:lnTo>
                <a:lnTo>
                  <a:pt x="134163" y="75155"/>
                </a:lnTo>
                <a:lnTo>
                  <a:pt x="132729" y="76589"/>
                </a:lnTo>
                <a:lnTo>
                  <a:pt x="130894" y="76589"/>
                </a:lnTo>
                <a:close/>
                <a:moveTo>
                  <a:pt x="132729" y="77356"/>
                </a:moveTo>
                <a:lnTo>
                  <a:pt x="134163" y="78791"/>
                </a:lnTo>
                <a:lnTo>
                  <a:pt x="134163" y="80792"/>
                </a:lnTo>
                <a:lnTo>
                  <a:pt x="132862" y="82126"/>
                </a:lnTo>
                <a:lnTo>
                  <a:pt x="132862" y="79324"/>
                </a:lnTo>
                <a:lnTo>
                  <a:pt x="130894" y="77356"/>
                </a:lnTo>
                <a:close/>
                <a:moveTo>
                  <a:pt x="134730" y="81359"/>
                </a:moveTo>
                <a:lnTo>
                  <a:pt x="136731" y="81359"/>
                </a:lnTo>
                <a:lnTo>
                  <a:pt x="138166" y="82794"/>
                </a:lnTo>
                <a:lnTo>
                  <a:pt x="138166" y="84662"/>
                </a:lnTo>
                <a:lnTo>
                  <a:pt x="136198" y="82693"/>
                </a:lnTo>
                <a:lnTo>
                  <a:pt x="133396" y="82693"/>
                </a:lnTo>
                <a:close/>
                <a:moveTo>
                  <a:pt x="138933" y="82794"/>
                </a:moveTo>
                <a:lnTo>
                  <a:pt x="140367" y="81359"/>
                </a:lnTo>
                <a:lnTo>
                  <a:pt x="142369" y="81359"/>
                </a:lnTo>
                <a:lnTo>
                  <a:pt x="143703" y="82693"/>
                </a:lnTo>
                <a:lnTo>
                  <a:pt x="141068" y="82693"/>
                </a:lnTo>
                <a:lnTo>
                  <a:pt x="140934" y="82693"/>
                </a:lnTo>
                <a:lnTo>
                  <a:pt x="138966" y="84662"/>
                </a:lnTo>
                <a:lnTo>
                  <a:pt x="138966" y="82794"/>
                </a:lnTo>
                <a:close/>
                <a:moveTo>
                  <a:pt x="144370" y="76589"/>
                </a:moveTo>
                <a:lnTo>
                  <a:pt x="142936" y="75155"/>
                </a:lnTo>
                <a:lnTo>
                  <a:pt x="142936" y="73153"/>
                </a:lnTo>
                <a:lnTo>
                  <a:pt x="144270" y="71819"/>
                </a:lnTo>
                <a:lnTo>
                  <a:pt x="144270" y="74621"/>
                </a:lnTo>
                <a:lnTo>
                  <a:pt x="146238" y="76589"/>
                </a:lnTo>
                <a:close/>
                <a:moveTo>
                  <a:pt x="163651" y="74621"/>
                </a:moveTo>
                <a:lnTo>
                  <a:pt x="163651" y="71819"/>
                </a:lnTo>
                <a:lnTo>
                  <a:pt x="164952" y="73153"/>
                </a:lnTo>
                <a:lnTo>
                  <a:pt x="164952" y="75155"/>
                </a:lnTo>
                <a:lnTo>
                  <a:pt x="163551" y="76589"/>
                </a:lnTo>
                <a:lnTo>
                  <a:pt x="161683" y="76589"/>
                </a:lnTo>
                <a:close/>
                <a:moveTo>
                  <a:pt x="163517" y="77356"/>
                </a:moveTo>
                <a:lnTo>
                  <a:pt x="164952" y="78791"/>
                </a:lnTo>
                <a:lnTo>
                  <a:pt x="164952" y="80792"/>
                </a:lnTo>
                <a:lnTo>
                  <a:pt x="163651" y="82126"/>
                </a:lnTo>
                <a:lnTo>
                  <a:pt x="163651" y="79324"/>
                </a:lnTo>
                <a:lnTo>
                  <a:pt x="161649" y="77356"/>
                </a:lnTo>
                <a:close/>
                <a:moveTo>
                  <a:pt x="165519" y="81359"/>
                </a:moveTo>
                <a:lnTo>
                  <a:pt x="167520" y="81359"/>
                </a:lnTo>
                <a:lnTo>
                  <a:pt x="168954" y="82794"/>
                </a:lnTo>
                <a:lnTo>
                  <a:pt x="168954" y="84662"/>
                </a:lnTo>
                <a:lnTo>
                  <a:pt x="166986" y="82693"/>
                </a:lnTo>
                <a:lnTo>
                  <a:pt x="166820" y="82693"/>
                </a:lnTo>
                <a:lnTo>
                  <a:pt x="164218" y="82693"/>
                </a:lnTo>
                <a:close/>
                <a:moveTo>
                  <a:pt x="169755" y="82794"/>
                </a:moveTo>
                <a:lnTo>
                  <a:pt x="171156" y="81359"/>
                </a:lnTo>
                <a:lnTo>
                  <a:pt x="173191" y="81359"/>
                </a:lnTo>
                <a:lnTo>
                  <a:pt x="174492" y="82693"/>
                </a:lnTo>
                <a:lnTo>
                  <a:pt x="171723" y="82693"/>
                </a:lnTo>
                <a:lnTo>
                  <a:pt x="169755" y="84662"/>
                </a:lnTo>
                <a:lnTo>
                  <a:pt x="169755" y="82794"/>
                </a:lnTo>
                <a:close/>
                <a:moveTo>
                  <a:pt x="175159" y="76589"/>
                </a:moveTo>
                <a:lnTo>
                  <a:pt x="173725" y="75155"/>
                </a:lnTo>
                <a:lnTo>
                  <a:pt x="173725" y="73153"/>
                </a:lnTo>
                <a:lnTo>
                  <a:pt x="175059" y="71819"/>
                </a:lnTo>
                <a:lnTo>
                  <a:pt x="175059" y="74621"/>
                </a:lnTo>
                <a:lnTo>
                  <a:pt x="177027" y="76589"/>
                </a:lnTo>
                <a:close/>
                <a:moveTo>
                  <a:pt x="194439" y="74621"/>
                </a:moveTo>
                <a:lnTo>
                  <a:pt x="194439" y="71819"/>
                </a:lnTo>
                <a:lnTo>
                  <a:pt x="195740" y="73153"/>
                </a:lnTo>
                <a:lnTo>
                  <a:pt x="195740" y="75155"/>
                </a:lnTo>
                <a:lnTo>
                  <a:pt x="194339" y="76589"/>
                </a:lnTo>
                <a:lnTo>
                  <a:pt x="192471" y="76589"/>
                </a:lnTo>
                <a:close/>
                <a:moveTo>
                  <a:pt x="194339" y="77356"/>
                </a:moveTo>
                <a:lnTo>
                  <a:pt x="195740" y="78791"/>
                </a:lnTo>
                <a:lnTo>
                  <a:pt x="195740" y="80792"/>
                </a:lnTo>
                <a:lnTo>
                  <a:pt x="194439" y="82126"/>
                </a:lnTo>
                <a:lnTo>
                  <a:pt x="194439" y="79324"/>
                </a:lnTo>
                <a:lnTo>
                  <a:pt x="192471" y="77356"/>
                </a:lnTo>
                <a:close/>
                <a:moveTo>
                  <a:pt x="196307" y="81359"/>
                </a:moveTo>
                <a:lnTo>
                  <a:pt x="198309" y="81359"/>
                </a:lnTo>
                <a:lnTo>
                  <a:pt x="199743" y="82794"/>
                </a:lnTo>
                <a:lnTo>
                  <a:pt x="199743" y="84662"/>
                </a:lnTo>
                <a:lnTo>
                  <a:pt x="197775" y="82693"/>
                </a:lnTo>
                <a:lnTo>
                  <a:pt x="195006" y="82693"/>
                </a:lnTo>
                <a:close/>
                <a:moveTo>
                  <a:pt x="200544" y="82794"/>
                </a:moveTo>
                <a:lnTo>
                  <a:pt x="201945" y="81359"/>
                </a:lnTo>
                <a:lnTo>
                  <a:pt x="203979" y="81359"/>
                </a:lnTo>
                <a:lnTo>
                  <a:pt x="205280" y="82693"/>
                </a:lnTo>
                <a:lnTo>
                  <a:pt x="202679" y="82693"/>
                </a:lnTo>
                <a:lnTo>
                  <a:pt x="202512" y="82693"/>
                </a:lnTo>
                <a:lnTo>
                  <a:pt x="200544" y="84662"/>
                </a:lnTo>
                <a:lnTo>
                  <a:pt x="200544" y="82794"/>
                </a:lnTo>
                <a:close/>
                <a:moveTo>
                  <a:pt x="205948" y="76589"/>
                </a:moveTo>
                <a:lnTo>
                  <a:pt x="204513" y="75155"/>
                </a:lnTo>
                <a:lnTo>
                  <a:pt x="204513" y="73153"/>
                </a:lnTo>
                <a:lnTo>
                  <a:pt x="205848" y="71819"/>
                </a:lnTo>
                <a:lnTo>
                  <a:pt x="205848" y="74588"/>
                </a:lnTo>
                <a:lnTo>
                  <a:pt x="207816" y="76556"/>
                </a:lnTo>
                <a:lnTo>
                  <a:pt x="205948" y="76556"/>
                </a:lnTo>
                <a:close/>
                <a:moveTo>
                  <a:pt x="206081" y="70485"/>
                </a:moveTo>
                <a:lnTo>
                  <a:pt x="202812" y="70485"/>
                </a:lnTo>
                <a:lnTo>
                  <a:pt x="200544" y="68183"/>
                </a:lnTo>
                <a:lnTo>
                  <a:pt x="200544" y="65815"/>
                </a:lnTo>
                <a:lnTo>
                  <a:pt x="203412" y="68683"/>
                </a:lnTo>
                <a:lnTo>
                  <a:pt x="203679" y="68817"/>
                </a:lnTo>
                <a:lnTo>
                  <a:pt x="207749" y="68817"/>
                </a:lnTo>
                <a:close/>
                <a:moveTo>
                  <a:pt x="200544" y="58476"/>
                </a:moveTo>
                <a:lnTo>
                  <a:pt x="203846" y="55140"/>
                </a:lnTo>
                <a:lnTo>
                  <a:pt x="208549" y="55140"/>
                </a:lnTo>
                <a:lnTo>
                  <a:pt x="210084" y="56675"/>
                </a:lnTo>
                <a:lnTo>
                  <a:pt x="204480" y="56675"/>
                </a:lnTo>
                <a:lnTo>
                  <a:pt x="200544" y="60611"/>
                </a:lnTo>
                <a:close/>
                <a:moveTo>
                  <a:pt x="208316" y="53806"/>
                </a:moveTo>
                <a:lnTo>
                  <a:pt x="206615" y="52105"/>
                </a:lnTo>
                <a:lnTo>
                  <a:pt x="206615" y="48869"/>
                </a:lnTo>
                <a:lnTo>
                  <a:pt x="208916" y="46568"/>
                </a:lnTo>
                <a:lnTo>
                  <a:pt x="211285" y="46568"/>
                </a:lnTo>
                <a:lnTo>
                  <a:pt x="208316" y="49570"/>
                </a:lnTo>
                <a:lnTo>
                  <a:pt x="208316" y="53806"/>
                </a:lnTo>
                <a:close/>
                <a:moveTo>
                  <a:pt x="208916" y="45800"/>
                </a:moveTo>
                <a:lnTo>
                  <a:pt x="206648" y="43499"/>
                </a:lnTo>
                <a:lnTo>
                  <a:pt x="206648" y="40230"/>
                </a:lnTo>
                <a:lnTo>
                  <a:pt x="208316" y="38562"/>
                </a:lnTo>
                <a:lnTo>
                  <a:pt x="208316" y="42798"/>
                </a:lnTo>
                <a:lnTo>
                  <a:pt x="211285" y="45800"/>
                </a:lnTo>
                <a:close/>
                <a:moveTo>
                  <a:pt x="206081" y="39696"/>
                </a:moveTo>
                <a:lnTo>
                  <a:pt x="202812" y="39696"/>
                </a:lnTo>
                <a:lnTo>
                  <a:pt x="200544" y="37394"/>
                </a:lnTo>
                <a:lnTo>
                  <a:pt x="200544" y="35026"/>
                </a:lnTo>
                <a:lnTo>
                  <a:pt x="203512" y="38028"/>
                </a:lnTo>
                <a:lnTo>
                  <a:pt x="203679" y="38028"/>
                </a:lnTo>
                <a:lnTo>
                  <a:pt x="207749" y="38028"/>
                </a:lnTo>
                <a:close/>
                <a:moveTo>
                  <a:pt x="199743" y="37394"/>
                </a:moveTo>
                <a:lnTo>
                  <a:pt x="197441" y="39696"/>
                </a:lnTo>
                <a:lnTo>
                  <a:pt x="194206" y="39696"/>
                </a:lnTo>
                <a:lnTo>
                  <a:pt x="192538" y="37995"/>
                </a:lnTo>
                <a:lnTo>
                  <a:pt x="196741" y="37995"/>
                </a:lnTo>
                <a:lnTo>
                  <a:pt x="199743" y="35026"/>
                </a:lnTo>
                <a:close/>
                <a:moveTo>
                  <a:pt x="193639" y="40263"/>
                </a:moveTo>
                <a:lnTo>
                  <a:pt x="193639" y="43499"/>
                </a:lnTo>
                <a:lnTo>
                  <a:pt x="191337" y="45800"/>
                </a:lnTo>
                <a:lnTo>
                  <a:pt x="188969" y="45800"/>
                </a:lnTo>
                <a:lnTo>
                  <a:pt x="191837" y="42932"/>
                </a:lnTo>
                <a:lnTo>
                  <a:pt x="191971" y="42631"/>
                </a:lnTo>
                <a:lnTo>
                  <a:pt x="191971" y="38562"/>
                </a:lnTo>
                <a:close/>
                <a:moveTo>
                  <a:pt x="177627" y="42932"/>
                </a:moveTo>
                <a:lnTo>
                  <a:pt x="180496" y="45800"/>
                </a:lnTo>
                <a:lnTo>
                  <a:pt x="178128" y="45800"/>
                </a:lnTo>
                <a:lnTo>
                  <a:pt x="175826" y="43499"/>
                </a:lnTo>
                <a:lnTo>
                  <a:pt x="175826" y="40230"/>
                </a:lnTo>
                <a:lnTo>
                  <a:pt x="177527" y="38562"/>
                </a:lnTo>
                <a:lnTo>
                  <a:pt x="177527" y="42631"/>
                </a:lnTo>
                <a:close/>
                <a:moveTo>
                  <a:pt x="175292" y="39696"/>
                </a:moveTo>
                <a:lnTo>
                  <a:pt x="172023" y="39696"/>
                </a:lnTo>
                <a:lnTo>
                  <a:pt x="169755" y="37394"/>
                </a:lnTo>
                <a:lnTo>
                  <a:pt x="169755" y="35026"/>
                </a:lnTo>
                <a:lnTo>
                  <a:pt x="172724" y="38028"/>
                </a:lnTo>
                <a:lnTo>
                  <a:pt x="176960" y="38028"/>
                </a:lnTo>
                <a:close/>
                <a:moveTo>
                  <a:pt x="168954" y="37394"/>
                </a:moveTo>
                <a:lnTo>
                  <a:pt x="166653" y="39696"/>
                </a:lnTo>
                <a:lnTo>
                  <a:pt x="163417" y="39696"/>
                </a:lnTo>
                <a:lnTo>
                  <a:pt x="161716" y="37995"/>
                </a:lnTo>
                <a:lnTo>
                  <a:pt x="165786" y="37995"/>
                </a:lnTo>
                <a:lnTo>
                  <a:pt x="165952" y="37995"/>
                </a:lnTo>
                <a:lnTo>
                  <a:pt x="168954" y="35026"/>
                </a:lnTo>
                <a:close/>
                <a:moveTo>
                  <a:pt x="162850" y="40263"/>
                </a:moveTo>
                <a:lnTo>
                  <a:pt x="162850" y="43499"/>
                </a:lnTo>
                <a:lnTo>
                  <a:pt x="160548" y="45800"/>
                </a:lnTo>
                <a:lnTo>
                  <a:pt x="158180" y="45800"/>
                </a:lnTo>
                <a:lnTo>
                  <a:pt x="161182" y="42798"/>
                </a:lnTo>
                <a:lnTo>
                  <a:pt x="161182" y="38562"/>
                </a:lnTo>
                <a:close/>
                <a:moveTo>
                  <a:pt x="149707" y="45800"/>
                </a:moveTo>
                <a:lnTo>
                  <a:pt x="147339" y="45800"/>
                </a:lnTo>
                <a:lnTo>
                  <a:pt x="145037" y="43499"/>
                </a:lnTo>
                <a:lnTo>
                  <a:pt x="145037" y="40230"/>
                </a:lnTo>
                <a:lnTo>
                  <a:pt x="146739" y="38562"/>
                </a:lnTo>
                <a:lnTo>
                  <a:pt x="146739" y="42798"/>
                </a:lnTo>
                <a:close/>
                <a:moveTo>
                  <a:pt x="144504" y="39696"/>
                </a:moveTo>
                <a:lnTo>
                  <a:pt x="141235" y="39696"/>
                </a:lnTo>
                <a:lnTo>
                  <a:pt x="138933" y="37394"/>
                </a:lnTo>
                <a:lnTo>
                  <a:pt x="138933" y="35026"/>
                </a:lnTo>
                <a:lnTo>
                  <a:pt x="141935" y="38028"/>
                </a:lnTo>
                <a:lnTo>
                  <a:pt x="142102" y="38028"/>
                </a:lnTo>
                <a:lnTo>
                  <a:pt x="146172" y="38028"/>
                </a:lnTo>
                <a:close/>
                <a:moveTo>
                  <a:pt x="138166" y="37394"/>
                </a:moveTo>
                <a:lnTo>
                  <a:pt x="135864" y="39696"/>
                </a:lnTo>
                <a:lnTo>
                  <a:pt x="132629" y="39696"/>
                </a:lnTo>
                <a:lnTo>
                  <a:pt x="130927" y="37995"/>
                </a:lnTo>
                <a:lnTo>
                  <a:pt x="135164" y="37995"/>
                </a:lnTo>
                <a:lnTo>
                  <a:pt x="138166" y="35026"/>
                </a:lnTo>
                <a:close/>
                <a:moveTo>
                  <a:pt x="132061" y="40263"/>
                </a:moveTo>
                <a:lnTo>
                  <a:pt x="132061" y="43499"/>
                </a:lnTo>
                <a:lnTo>
                  <a:pt x="129760" y="45800"/>
                </a:lnTo>
                <a:lnTo>
                  <a:pt x="127391" y="45800"/>
                </a:lnTo>
                <a:lnTo>
                  <a:pt x="130260" y="42932"/>
                </a:lnTo>
                <a:lnTo>
                  <a:pt x="130394" y="42631"/>
                </a:lnTo>
                <a:lnTo>
                  <a:pt x="130394" y="38562"/>
                </a:lnTo>
                <a:close/>
                <a:moveTo>
                  <a:pt x="116050" y="42932"/>
                </a:moveTo>
                <a:lnTo>
                  <a:pt x="118919" y="45800"/>
                </a:lnTo>
                <a:lnTo>
                  <a:pt x="116550" y="45800"/>
                </a:lnTo>
                <a:lnTo>
                  <a:pt x="114249" y="43499"/>
                </a:lnTo>
                <a:lnTo>
                  <a:pt x="114249" y="40230"/>
                </a:lnTo>
                <a:lnTo>
                  <a:pt x="115917" y="38562"/>
                </a:lnTo>
                <a:lnTo>
                  <a:pt x="115917" y="42631"/>
                </a:lnTo>
                <a:close/>
                <a:moveTo>
                  <a:pt x="113682" y="39696"/>
                </a:moveTo>
                <a:lnTo>
                  <a:pt x="110446" y="39696"/>
                </a:lnTo>
                <a:lnTo>
                  <a:pt x="108144" y="37394"/>
                </a:lnTo>
                <a:lnTo>
                  <a:pt x="108144" y="35026"/>
                </a:lnTo>
                <a:lnTo>
                  <a:pt x="111147" y="38028"/>
                </a:lnTo>
                <a:lnTo>
                  <a:pt x="115383" y="38028"/>
                </a:lnTo>
                <a:close/>
                <a:moveTo>
                  <a:pt x="107377" y="37394"/>
                </a:moveTo>
                <a:lnTo>
                  <a:pt x="105076" y="39696"/>
                </a:lnTo>
                <a:lnTo>
                  <a:pt x="101840" y="39696"/>
                </a:lnTo>
                <a:lnTo>
                  <a:pt x="100139" y="37995"/>
                </a:lnTo>
                <a:lnTo>
                  <a:pt x="104208" y="37995"/>
                </a:lnTo>
                <a:lnTo>
                  <a:pt x="104375" y="37995"/>
                </a:lnTo>
                <a:lnTo>
                  <a:pt x="107377" y="35026"/>
                </a:lnTo>
                <a:lnTo>
                  <a:pt x="107377" y="37394"/>
                </a:lnTo>
                <a:close/>
                <a:moveTo>
                  <a:pt x="101273" y="40263"/>
                </a:moveTo>
                <a:lnTo>
                  <a:pt x="101273" y="43499"/>
                </a:lnTo>
                <a:lnTo>
                  <a:pt x="98971" y="45800"/>
                </a:lnTo>
                <a:lnTo>
                  <a:pt x="96603" y="45800"/>
                </a:lnTo>
                <a:lnTo>
                  <a:pt x="99605" y="42798"/>
                </a:lnTo>
                <a:lnTo>
                  <a:pt x="99605" y="38562"/>
                </a:lnTo>
                <a:close/>
                <a:moveTo>
                  <a:pt x="88130" y="45800"/>
                </a:moveTo>
                <a:lnTo>
                  <a:pt x="85762" y="45800"/>
                </a:lnTo>
                <a:lnTo>
                  <a:pt x="83460" y="43499"/>
                </a:lnTo>
                <a:lnTo>
                  <a:pt x="83460" y="40230"/>
                </a:lnTo>
                <a:lnTo>
                  <a:pt x="85128" y="38562"/>
                </a:lnTo>
                <a:lnTo>
                  <a:pt x="85128" y="42798"/>
                </a:lnTo>
                <a:close/>
                <a:moveTo>
                  <a:pt x="82893" y="39696"/>
                </a:moveTo>
                <a:lnTo>
                  <a:pt x="79657" y="39696"/>
                </a:lnTo>
                <a:lnTo>
                  <a:pt x="77356" y="37394"/>
                </a:lnTo>
                <a:lnTo>
                  <a:pt x="77356" y="35026"/>
                </a:lnTo>
                <a:lnTo>
                  <a:pt x="80358" y="38028"/>
                </a:lnTo>
                <a:lnTo>
                  <a:pt x="80525" y="38028"/>
                </a:lnTo>
                <a:lnTo>
                  <a:pt x="84594" y="38028"/>
                </a:lnTo>
                <a:close/>
                <a:moveTo>
                  <a:pt x="76589" y="37394"/>
                </a:moveTo>
                <a:lnTo>
                  <a:pt x="74287" y="39696"/>
                </a:lnTo>
                <a:lnTo>
                  <a:pt x="71018" y="39696"/>
                </a:lnTo>
                <a:lnTo>
                  <a:pt x="69350" y="37995"/>
                </a:lnTo>
                <a:lnTo>
                  <a:pt x="73586" y="37995"/>
                </a:lnTo>
                <a:lnTo>
                  <a:pt x="76589" y="35026"/>
                </a:lnTo>
                <a:close/>
                <a:moveTo>
                  <a:pt x="70484" y="40263"/>
                </a:moveTo>
                <a:lnTo>
                  <a:pt x="70484" y="43499"/>
                </a:lnTo>
                <a:lnTo>
                  <a:pt x="68183" y="45800"/>
                </a:lnTo>
                <a:lnTo>
                  <a:pt x="65814" y="45800"/>
                </a:lnTo>
                <a:lnTo>
                  <a:pt x="68683" y="42932"/>
                </a:lnTo>
                <a:lnTo>
                  <a:pt x="68816" y="42631"/>
                </a:lnTo>
                <a:lnTo>
                  <a:pt x="68816" y="38562"/>
                </a:lnTo>
                <a:close/>
                <a:moveTo>
                  <a:pt x="54473" y="42932"/>
                </a:moveTo>
                <a:lnTo>
                  <a:pt x="57341" y="45800"/>
                </a:lnTo>
                <a:lnTo>
                  <a:pt x="54973" y="45800"/>
                </a:lnTo>
                <a:lnTo>
                  <a:pt x="52671" y="43499"/>
                </a:lnTo>
                <a:lnTo>
                  <a:pt x="52671" y="40230"/>
                </a:lnTo>
                <a:lnTo>
                  <a:pt x="54339" y="38562"/>
                </a:lnTo>
                <a:lnTo>
                  <a:pt x="54339" y="42631"/>
                </a:lnTo>
                <a:close/>
                <a:moveTo>
                  <a:pt x="52104" y="39696"/>
                </a:moveTo>
                <a:lnTo>
                  <a:pt x="48869" y="39696"/>
                </a:lnTo>
                <a:lnTo>
                  <a:pt x="46567" y="37394"/>
                </a:lnTo>
                <a:lnTo>
                  <a:pt x="46567" y="35026"/>
                </a:lnTo>
                <a:lnTo>
                  <a:pt x="49569" y="38028"/>
                </a:lnTo>
                <a:lnTo>
                  <a:pt x="53806" y="38028"/>
                </a:lnTo>
                <a:close/>
                <a:moveTo>
                  <a:pt x="45767" y="37394"/>
                </a:moveTo>
                <a:lnTo>
                  <a:pt x="43498" y="39696"/>
                </a:lnTo>
                <a:lnTo>
                  <a:pt x="40229" y="39696"/>
                </a:lnTo>
                <a:lnTo>
                  <a:pt x="38561" y="37995"/>
                </a:lnTo>
                <a:lnTo>
                  <a:pt x="42631" y="37995"/>
                </a:lnTo>
                <a:lnTo>
                  <a:pt x="42798" y="37995"/>
                </a:lnTo>
                <a:lnTo>
                  <a:pt x="45767" y="35026"/>
                </a:lnTo>
                <a:close/>
                <a:moveTo>
                  <a:pt x="39696" y="40263"/>
                </a:moveTo>
                <a:lnTo>
                  <a:pt x="39696" y="43499"/>
                </a:lnTo>
                <a:lnTo>
                  <a:pt x="37394" y="45800"/>
                </a:lnTo>
                <a:lnTo>
                  <a:pt x="35026" y="45800"/>
                </a:lnTo>
                <a:lnTo>
                  <a:pt x="37994" y="42798"/>
                </a:lnTo>
                <a:lnTo>
                  <a:pt x="37994" y="38562"/>
                </a:lnTo>
                <a:close/>
                <a:moveTo>
                  <a:pt x="33891" y="46568"/>
                </a:moveTo>
                <a:lnTo>
                  <a:pt x="37227" y="49903"/>
                </a:lnTo>
                <a:lnTo>
                  <a:pt x="37227" y="54573"/>
                </a:lnTo>
                <a:lnTo>
                  <a:pt x="35693" y="56108"/>
                </a:lnTo>
                <a:lnTo>
                  <a:pt x="35693" y="50537"/>
                </a:lnTo>
                <a:lnTo>
                  <a:pt x="31723" y="46568"/>
                </a:lnTo>
                <a:close/>
                <a:moveTo>
                  <a:pt x="35793" y="57475"/>
                </a:moveTo>
                <a:lnTo>
                  <a:pt x="41497" y="57475"/>
                </a:lnTo>
                <a:lnTo>
                  <a:pt x="45233" y="61178"/>
                </a:lnTo>
                <a:lnTo>
                  <a:pt x="37461" y="61178"/>
                </a:lnTo>
                <a:lnTo>
                  <a:pt x="35793" y="59510"/>
                </a:lnTo>
                <a:close/>
                <a:moveTo>
                  <a:pt x="45233" y="61979"/>
                </a:moveTo>
                <a:lnTo>
                  <a:pt x="41497" y="65681"/>
                </a:lnTo>
                <a:lnTo>
                  <a:pt x="35793" y="65681"/>
                </a:lnTo>
                <a:lnTo>
                  <a:pt x="35793" y="63646"/>
                </a:lnTo>
                <a:lnTo>
                  <a:pt x="37461" y="61979"/>
                </a:lnTo>
                <a:close/>
                <a:moveTo>
                  <a:pt x="35693" y="67049"/>
                </a:moveTo>
                <a:lnTo>
                  <a:pt x="37227" y="68583"/>
                </a:lnTo>
                <a:lnTo>
                  <a:pt x="37227" y="73253"/>
                </a:lnTo>
                <a:lnTo>
                  <a:pt x="33891" y="76589"/>
                </a:lnTo>
                <a:lnTo>
                  <a:pt x="31723" y="76589"/>
                </a:lnTo>
                <a:lnTo>
                  <a:pt x="35693" y="72620"/>
                </a:lnTo>
                <a:lnTo>
                  <a:pt x="35693" y="67049"/>
                </a:lnTo>
                <a:close/>
                <a:moveTo>
                  <a:pt x="35026" y="77356"/>
                </a:moveTo>
                <a:lnTo>
                  <a:pt x="37394" y="77356"/>
                </a:lnTo>
                <a:lnTo>
                  <a:pt x="39696" y="79658"/>
                </a:lnTo>
                <a:lnTo>
                  <a:pt x="39696" y="82927"/>
                </a:lnTo>
                <a:lnTo>
                  <a:pt x="37994" y="84595"/>
                </a:lnTo>
                <a:lnTo>
                  <a:pt x="37994" y="80358"/>
                </a:lnTo>
                <a:close/>
                <a:moveTo>
                  <a:pt x="40229" y="83461"/>
                </a:moveTo>
                <a:lnTo>
                  <a:pt x="43498" y="83461"/>
                </a:lnTo>
                <a:lnTo>
                  <a:pt x="45767" y="85762"/>
                </a:lnTo>
                <a:lnTo>
                  <a:pt x="45767" y="88131"/>
                </a:lnTo>
                <a:lnTo>
                  <a:pt x="42798" y="85129"/>
                </a:lnTo>
                <a:lnTo>
                  <a:pt x="42631" y="85129"/>
                </a:lnTo>
                <a:lnTo>
                  <a:pt x="38561" y="85129"/>
                </a:lnTo>
                <a:close/>
                <a:moveTo>
                  <a:pt x="46567" y="85762"/>
                </a:moveTo>
                <a:lnTo>
                  <a:pt x="48869" y="83461"/>
                </a:lnTo>
                <a:lnTo>
                  <a:pt x="52104" y="83461"/>
                </a:lnTo>
                <a:lnTo>
                  <a:pt x="53806" y="85162"/>
                </a:lnTo>
                <a:lnTo>
                  <a:pt x="49569" y="85162"/>
                </a:lnTo>
                <a:lnTo>
                  <a:pt x="46567" y="88131"/>
                </a:lnTo>
                <a:close/>
                <a:moveTo>
                  <a:pt x="52671" y="82927"/>
                </a:moveTo>
                <a:lnTo>
                  <a:pt x="52671" y="79658"/>
                </a:lnTo>
                <a:lnTo>
                  <a:pt x="54973" y="77356"/>
                </a:lnTo>
                <a:lnTo>
                  <a:pt x="57341" y="77356"/>
                </a:lnTo>
                <a:lnTo>
                  <a:pt x="54473" y="80258"/>
                </a:lnTo>
                <a:lnTo>
                  <a:pt x="54339" y="80525"/>
                </a:lnTo>
                <a:lnTo>
                  <a:pt x="54339" y="84595"/>
                </a:lnTo>
                <a:close/>
                <a:moveTo>
                  <a:pt x="68683" y="80258"/>
                </a:moveTo>
                <a:lnTo>
                  <a:pt x="65814" y="77356"/>
                </a:lnTo>
                <a:lnTo>
                  <a:pt x="68183" y="77356"/>
                </a:lnTo>
                <a:lnTo>
                  <a:pt x="70484" y="79658"/>
                </a:lnTo>
                <a:lnTo>
                  <a:pt x="70484" y="82927"/>
                </a:lnTo>
                <a:lnTo>
                  <a:pt x="68783" y="84595"/>
                </a:lnTo>
                <a:lnTo>
                  <a:pt x="68783" y="80525"/>
                </a:lnTo>
                <a:close/>
                <a:moveTo>
                  <a:pt x="71018" y="83461"/>
                </a:moveTo>
                <a:lnTo>
                  <a:pt x="74287" y="83461"/>
                </a:lnTo>
                <a:lnTo>
                  <a:pt x="76589" y="85762"/>
                </a:lnTo>
                <a:lnTo>
                  <a:pt x="76589" y="88131"/>
                </a:lnTo>
                <a:lnTo>
                  <a:pt x="73586" y="85129"/>
                </a:lnTo>
                <a:lnTo>
                  <a:pt x="69350" y="85129"/>
                </a:lnTo>
                <a:close/>
                <a:moveTo>
                  <a:pt x="77356" y="85762"/>
                </a:moveTo>
                <a:lnTo>
                  <a:pt x="79657" y="83461"/>
                </a:lnTo>
                <a:lnTo>
                  <a:pt x="82893" y="83461"/>
                </a:lnTo>
                <a:lnTo>
                  <a:pt x="84594" y="85162"/>
                </a:lnTo>
                <a:lnTo>
                  <a:pt x="80525" y="85162"/>
                </a:lnTo>
                <a:lnTo>
                  <a:pt x="80358" y="85162"/>
                </a:lnTo>
                <a:lnTo>
                  <a:pt x="77356" y="88131"/>
                </a:lnTo>
                <a:lnTo>
                  <a:pt x="77356" y="85762"/>
                </a:lnTo>
                <a:close/>
                <a:moveTo>
                  <a:pt x="83460" y="82927"/>
                </a:moveTo>
                <a:lnTo>
                  <a:pt x="83460" y="79658"/>
                </a:lnTo>
                <a:lnTo>
                  <a:pt x="85762" y="77356"/>
                </a:lnTo>
                <a:lnTo>
                  <a:pt x="88130" y="77356"/>
                </a:lnTo>
                <a:lnTo>
                  <a:pt x="85128" y="80358"/>
                </a:lnTo>
                <a:lnTo>
                  <a:pt x="85128" y="84595"/>
                </a:lnTo>
                <a:close/>
                <a:moveTo>
                  <a:pt x="96603" y="77356"/>
                </a:moveTo>
                <a:lnTo>
                  <a:pt x="98971" y="77356"/>
                </a:lnTo>
                <a:lnTo>
                  <a:pt x="101273" y="79658"/>
                </a:lnTo>
                <a:lnTo>
                  <a:pt x="101273" y="82927"/>
                </a:lnTo>
                <a:lnTo>
                  <a:pt x="99572" y="84595"/>
                </a:lnTo>
                <a:lnTo>
                  <a:pt x="99572" y="80358"/>
                </a:lnTo>
                <a:close/>
                <a:moveTo>
                  <a:pt x="101840" y="83461"/>
                </a:moveTo>
                <a:lnTo>
                  <a:pt x="105076" y="83461"/>
                </a:lnTo>
                <a:lnTo>
                  <a:pt x="107377" y="85762"/>
                </a:lnTo>
                <a:lnTo>
                  <a:pt x="107377" y="88131"/>
                </a:lnTo>
                <a:lnTo>
                  <a:pt x="104375" y="85129"/>
                </a:lnTo>
                <a:lnTo>
                  <a:pt x="104208" y="85129"/>
                </a:lnTo>
                <a:lnTo>
                  <a:pt x="100139" y="85129"/>
                </a:lnTo>
                <a:close/>
                <a:moveTo>
                  <a:pt x="108144" y="85762"/>
                </a:moveTo>
                <a:lnTo>
                  <a:pt x="110446" y="83461"/>
                </a:lnTo>
                <a:lnTo>
                  <a:pt x="113682" y="83461"/>
                </a:lnTo>
                <a:lnTo>
                  <a:pt x="115383" y="85162"/>
                </a:lnTo>
                <a:lnTo>
                  <a:pt x="111147" y="85162"/>
                </a:lnTo>
                <a:lnTo>
                  <a:pt x="108144" y="88131"/>
                </a:lnTo>
                <a:close/>
                <a:moveTo>
                  <a:pt x="114249" y="82927"/>
                </a:moveTo>
                <a:lnTo>
                  <a:pt x="114249" y="79658"/>
                </a:lnTo>
                <a:lnTo>
                  <a:pt x="116550" y="77356"/>
                </a:lnTo>
                <a:lnTo>
                  <a:pt x="118919" y="77356"/>
                </a:lnTo>
                <a:lnTo>
                  <a:pt x="116050" y="80258"/>
                </a:lnTo>
                <a:lnTo>
                  <a:pt x="115917" y="80525"/>
                </a:lnTo>
                <a:lnTo>
                  <a:pt x="115917" y="84595"/>
                </a:lnTo>
                <a:close/>
                <a:moveTo>
                  <a:pt x="130260" y="80258"/>
                </a:moveTo>
                <a:lnTo>
                  <a:pt x="127391" y="77356"/>
                </a:lnTo>
                <a:lnTo>
                  <a:pt x="129760" y="77356"/>
                </a:lnTo>
                <a:lnTo>
                  <a:pt x="132061" y="79658"/>
                </a:lnTo>
                <a:lnTo>
                  <a:pt x="132061" y="82927"/>
                </a:lnTo>
                <a:lnTo>
                  <a:pt x="130394" y="84595"/>
                </a:lnTo>
                <a:lnTo>
                  <a:pt x="130394" y="80525"/>
                </a:lnTo>
                <a:close/>
                <a:moveTo>
                  <a:pt x="132629" y="83461"/>
                </a:moveTo>
                <a:lnTo>
                  <a:pt x="135864" y="83461"/>
                </a:lnTo>
                <a:lnTo>
                  <a:pt x="138166" y="85762"/>
                </a:lnTo>
                <a:lnTo>
                  <a:pt x="138166" y="88131"/>
                </a:lnTo>
                <a:lnTo>
                  <a:pt x="135164" y="85129"/>
                </a:lnTo>
                <a:lnTo>
                  <a:pt x="130927" y="85129"/>
                </a:lnTo>
                <a:close/>
                <a:moveTo>
                  <a:pt x="138933" y="85762"/>
                </a:moveTo>
                <a:lnTo>
                  <a:pt x="141235" y="83461"/>
                </a:lnTo>
                <a:lnTo>
                  <a:pt x="144504" y="83461"/>
                </a:lnTo>
                <a:lnTo>
                  <a:pt x="146172" y="85162"/>
                </a:lnTo>
                <a:lnTo>
                  <a:pt x="142102" y="85162"/>
                </a:lnTo>
                <a:lnTo>
                  <a:pt x="141935" y="85162"/>
                </a:lnTo>
                <a:lnTo>
                  <a:pt x="138933" y="88131"/>
                </a:lnTo>
                <a:close/>
                <a:moveTo>
                  <a:pt x="145037" y="82927"/>
                </a:moveTo>
                <a:lnTo>
                  <a:pt x="145037" y="79658"/>
                </a:lnTo>
                <a:lnTo>
                  <a:pt x="147339" y="77356"/>
                </a:lnTo>
                <a:lnTo>
                  <a:pt x="149707" y="77356"/>
                </a:lnTo>
                <a:lnTo>
                  <a:pt x="146705" y="80358"/>
                </a:lnTo>
                <a:lnTo>
                  <a:pt x="146705" y="84595"/>
                </a:lnTo>
                <a:close/>
                <a:moveTo>
                  <a:pt x="158180" y="77356"/>
                </a:moveTo>
                <a:lnTo>
                  <a:pt x="160548" y="77356"/>
                </a:lnTo>
                <a:lnTo>
                  <a:pt x="162850" y="79658"/>
                </a:lnTo>
                <a:lnTo>
                  <a:pt x="162850" y="82927"/>
                </a:lnTo>
                <a:lnTo>
                  <a:pt x="161182" y="84595"/>
                </a:lnTo>
                <a:lnTo>
                  <a:pt x="161182" y="80358"/>
                </a:lnTo>
                <a:close/>
                <a:moveTo>
                  <a:pt x="163417" y="83461"/>
                </a:moveTo>
                <a:lnTo>
                  <a:pt x="166653" y="83461"/>
                </a:lnTo>
                <a:lnTo>
                  <a:pt x="168954" y="85762"/>
                </a:lnTo>
                <a:lnTo>
                  <a:pt x="168954" y="88131"/>
                </a:lnTo>
                <a:lnTo>
                  <a:pt x="165952" y="85129"/>
                </a:lnTo>
                <a:lnTo>
                  <a:pt x="165786" y="85129"/>
                </a:lnTo>
                <a:lnTo>
                  <a:pt x="161716" y="85129"/>
                </a:lnTo>
                <a:close/>
                <a:moveTo>
                  <a:pt x="169755" y="85762"/>
                </a:moveTo>
                <a:lnTo>
                  <a:pt x="172023" y="83461"/>
                </a:lnTo>
                <a:lnTo>
                  <a:pt x="175292" y="83461"/>
                </a:lnTo>
                <a:lnTo>
                  <a:pt x="176960" y="85162"/>
                </a:lnTo>
                <a:lnTo>
                  <a:pt x="172724" y="85162"/>
                </a:lnTo>
                <a:lnTo>
                  <a:pt x="169755" y="88131"/>
                </a:lnTo>
                <a:close/>
                <a:moveTo>
                  <a:pt x="175826" y="82927"/>
                </a:moveTo>
                <a:lnTo>
                  <a:pt x="175826" y="79658"/>
                </a:lnTo>
                <a:lnTo>
                  <a:pt x="178128" y="77356"/>
                </a:lnTo>
                <a:lnTo>
                  <a:pt x="180496" y="77356"/>
                </a:lnTo>
                <a:lnTo>
                  <a:pt x="177627" y="80258"/>
                </a:lnTo>
                <a:lnTo>
                  <a:pt x="177527" y="80525"/>
                </a:lnTo>
                <a:lnTo>
                  <a:pt x="177527" y="84595"/>
                </a:lnTo>
                <a:close/>
                <a:moveTo>
                  <a:pt x="191837" y="80258"/>
                </a:moveTo>
                <a:lnTo>
                  <a:pt x="188969" y="77356"/>
                </a:lnTo>
                <a:lnTo>
                  <a:pt x="191337" y="77356"/>
                </a:lnTo>
                <a:lnTo>
                  <a:pt x="193639" y="79658"/>
                </a:lnTo>
                <a:lnTo>
                  <a:pt x="193639" y="82927"/>
                </a:lnTo>
                <a:lnTo>
                  <a:pt x="191971" y="84595"/>
                </a:lnTo>
                <a:lnTo>
                  <a:pt x="191971" y="80525"/>
                </a:lnTo>
                <a:close/>
                <a:moveTo>
                  <a:pt x="194206" y="83461"/>
                </a:moveTo>
                <a:lnTo>
                  <a:pt x="197441" y="83461"/>
                </a:lnTo>
                <a:lnTo>
                  <a:pt x="199743" y="85762"/>
                </a:lnTo>
                <a:lnTo>
                  <a:pt x="199743" y="88131"/>
                </a:lnTo>
                <a:lnTo>
                  <a:pt x="196741" y="85129"/>
                </a:lnTo>
                <a:lnTo>
                  <a:pt x="192538" y="85129"/>
                </a:lnTo>
                <a:close/>
                <a:moveTo>
                  <a:pt x="200544" y="85762"/>
                </a:moveTo>
                <a:lnTo>
                  <a:pt x="202812" y="83461"/>
                </a:lnTo>
                <a:lnTo>
                  <a:pt x="206081" y="83461"/>
                </a:lnTo>
                <a:lnTo>
                  <a:pt x="207749" y="85162"/>
                </a:lnTo>
                <a:lnTo>
                  <a:pt x="203679" y="85162"/>
                </a:lnTo>
                <a:lnTo>
                  <a:pt x="203512" y="85162"/>
                </a:lnTo>
                <a:lnTo>
                  <a:pt x="200544" y="88131"/>
                </a:lnTo>
                <a:close/>
                <a:moveTo>
                  <a:pt x="206648" y="82927"/>
                </a:moveTo>
                <a:lnTo>
                  <a:pt x="206648" y="79658"/>
                </a:lnTo>
                <a:lnTo>
                  <a:pt x="208916" y="77356"/>
                </a:lnTo>
                <a:lnTo>
                  <a:pt x="211285" y="77356"/>
                </a:lnTo>
                <a:lnTo>
                  <a:pt x="208316" y="80358"/>
                </a:lnTo>
                <a:lnTo>
                  <a:pt x="208316" y="84595"/>
                </a:lnTo>
                <a:close/>
                <a:moveTo>
                  <a:pt x="212419" y="76589"/>
                </a:moveTo>
                <a:lnTo>
                  <a:pt x="209083" y="73253"/>
                </a:lnTo>
                <a:lnTo>
                  <a:pt x="209083" y="68583"/>
                </a:lnTo>
                <a:lnTo>
                  <a:pt x="210618" y="67049"/>
                </a:lnTo>
                <a:lnTo>
                  <a:pt x="210618" y="72620"/>
                </a:lnTo>
                <a:lnTo>
                  <a:pt x="214587" y="76589"/>
                </a:lnTo>
                <a:lnTo>
                  <a:pt x="212419" y="76589"/>
                </a:lnTo>
                <a:close/>
                <a:moveTo>
                  <a:pt x="210518" y="65681"/>
                </a:moveTo>
                <a:lnTo>
                  <a:pt x="204813" y="65681"/>
                </a:lnTo>
                <a:lnTo>
                  <a:pt x="201077" y="61979"/>
                </a:lnTo>
                <a:lnTo>
                  <a:pt x="208850" y="61979"/>
                </a:lnTo>
                <a:lnTo>
                  <a:pt x="210518" y="63646"/>
                </a:lnTo>
                <a:lnTo>
                  <a:pt x="210518" y="65681"/>
                </a:lnTo>
                <a:close/>
                <a:moveTo>
                  <a:pt x="201077" y="61178"/>
                </a:moveTo>
                <a:lnTo>
                  <a:pt x="204813" y="57475"/>
                </a:lnTo>
                <a:lnTo>
                  <a:pt x="210518" y="57475"/>
                </a:lnTo>
                <a:lnTo>
                  <a:pt x="210518" y="59510"/>
                </a:lnTo>
                <a:lnTo>
                  <a:pt x="208850" y="61178"/>
                </a:lnTo>
                <a:close/>
                <a:moveTo>
                  <a:pt x="210618" y="56108"/>
                </a:moveTo>
                <a:lnTo>
                  <a:pt x="209083" y="54573"/>
                </a:lnTo>
                <a:lnTo>
                  <a:pt x="209083" y="49903"/>
                </a:lnTo>
                <a:lnTo>
                  <a:pt x="212419" y="46568"/>
                </a:lnTo>
                <a:lnTo>
                  <a:pt x="214587" y="46568"/>
                </a:lnTo>
                <a:lnTo>
                  <a:pt x="210618" y="50537"/>
                </a:lnTo>
                <a:lnTo>
                  <a:pt x="210618" y="56108"/>
                </a:lnTo>
                <a:close/>
                <a:moveTo>
                  <a:pt x="212419" y="45800"/>
                </a:moveTo>
                <a:lnTo>
                  <a:pt x="209083" y="42465"/>
                </a:lnTo>
                <a:lnTo>
                  <a:pt x="209083" y="37795"/>
                </a:lnTo>
                <a:lnTo>
                  <a:pt x="210618" y="36260"/>
                </a:lnTo>
                <a:lnTo>
                  <a:pt x="210618" y="41831"/>
                </a:lnTo>
                <a:lnTo>
                  <a:pt x="214587" y="45800"/>
                </a:lnTo>
                <a:close/>
                <a:moveTo>
                  <a:pt x="208549" y="37228"/>
                </a:moveTo>
                <a:lnTo>
                  <a:pt x="203846" y="37228"/>
                </a:lnTo>
                <a:lnTo>
                  <a:pt x="200544" y="33892"/>
                </a:lnTo>
                <a:lnTo>
                  <a:pt x="200544" y="31757"/>
                </a:lnTo>
                <a:lnTo>
                  <a:pt x="204480" y="35693"/>
                </a:lnTo>
                <a:lnTo>
                  <a:pt x="204647" y="35693"/>
                </a:lnTo>
                <a:lnTo>
                  <a:pt x="210084" y="35693"/>
                </a:lnTo>
                <a:close/>
                <a:moveTo>
                  <a:pt x="199743" y="33892"/>
                </a:moveTo>
                <a:lnTo>
                  <a:pt x="196441" y="37228"/>
                </a:lnTo>
                <a:lnTo>
                  <a:pt x="191737" y="37228"/>
                </a:lnTo>
                <a:lnTo>
                  <a:pt x="190203" y="35693"/>
                </a:lnTo>
                <a:lnTo>
                  <a:pt x="195807" y="35693"/>
                </a:lnTo>
                <a:lnTo>
                  <a:pt x="199743" y="31757"/>
                </a:lnTo>
                <a:close/>
                <a:moveTo>
                  <a:pt x="188869" y="41497"/>
                </a:moveTo>
                <a:lnTo>
                  <a:pt x="185133" y="45233"/>
                </a:lnTo>
                <a:lnTo>
                  <a:pt x="185133" y="37494"/>
                </a:lnTo>
                <a:lnTo>
                  <a:pt x="186801" y="35793"/>
                </a:lnTo>
                <a:lnTo>
                  <a:pt x="188835" y="35793"/>
                </a:lnTo>
                <a:lnTo>
                  <a:pt x="188835" y="41497"/>
                </a:lnTo>
                <a:close/>
                <a:moveTo>
                  <a:pt x="184332" y="45233"/>
                </a:moveTo>
                <a:lnTo>
                  <a:pt x="180629" y="41497"/>
                </a:lnTo>
                <a:lnTo>
                  <a:pt x="180629" y="35793"/>
                </a:lnTo>
                <a:lnTo>
                  <a:pt x="182664" y="35793"/>
                </a:lnTo>
                <a:lnTo>
                  <a:pt x="184332" y="37461"/>
                </a:lnTo>
                <a:lnTo>
                  <a:pt x="184332" y="45233"/>
                </a:lnTo>
                <a:close/>
                <a:moveTo>
                  <a:pt x="177761" y="37228"/>
                </a:moveTo>
                <a:lnTo>
                  <a:pt x="173057" y="37228"/>
                </a:lnTo>
                <a:lnTo>
                  <a:pt x="169755" y="33892"/>
                </a:lnTo>
                <a:lnTo>
                  <a:pt x="169755" y="31757"/>
                </a:lnTo>
                <a:lnTo>
                  <a:pt x="173691" y="35693"/>
                </a:lnTo>
                <a:lnTo>
                  <a:pt x="179262" y="35693"/>
                </a:lnTo>
                <a:close/>
                <a:moveTo>
                  <a:pt x="168954" y="33892"/>
                </a:moveTo>
                <a:lnTo>
                  <a:pt x="165619" y="37228"/>
                </a:lnTo>
                <a:lnTo>
                  <a:pt x="160949" y="37228"/>
                </a:lnTo>
                <a:lnTo>
                  <a:pt x="159414" y="35693"/>
                </a:lnTo>
                <a:lnTo>
                  <a:pt x="164852" y="35693"/>
                </a:lnTo>
                <a:lnTo>
                  <a:pt x="164985" y="35693"/>
                </a:lnTo>
                <a:lnTo>
                  <a:pt x="168954" y="31757"/>
                </a:lnTo>
                <a:close/>
                <a:moveTo>
                  <a:pt x="158047" y="41497"/>
                </a:moveTo>
                <a:lnTo>
                  <a:pt x="154344" y="45233"/>
                </a:lnTo>
                <a:lnTo>
                  <a:pt x="154344" y="37494"/>
                </a:lnTo>
                <a:lnTo>
                  <a:pt x="156012" y="35793"/>
                </a:lnTo>
                <a:lnTo>
                  <a:pt x="158047" y="35793"/>
                </a:lnTo>
                <a:lnTo>
                  <a:pt x="158047" y="41497"/>
                </a:lnTo>
                <a:close/>
                <a:moveTo>
                  <a:pt x="153543" y="45233"/>
                </a:moveTo>
                <a:lnTo>
                  <a:pt x="149841" y="41497"/>
                </a:lnTo>
                <a:lnTo>
                  <a:pt x="149841" y="35793"/>
                </a:lnTo>
                <a:lnTo>
                  <a:pt x="151876" y="35793"/>
                </a:lnTo>
                <a:lnTo>
                  <a:pt x="153543" y="37461"/>
                </a:lnTo>
                <a:lnTo>
                  <a:pt x="153543" y="45233"/>
                </a:lnTo>
                <a:close/>
                <a:moveTo>
                  <a:pt x="146939" y="37228"/>
                </a:moveTo>
                <a:lnTo>
                  <a:pt x="142269" y="37228"/>
                </a:lnTo>
                <a:lnTo>
                  <a:pt x="138933" y="33892"/>
                </a:lnTo>
                <a:lnTo>
                  <a:pt x="138933" y="31757"/>
                </a:lnTo>
                <a:lnTo>
                  <a:pt x="142903" y="35693"/>
                </a:lnTo>
                <a:lnTo>
                  <a:pt x="143069" y="35693"/>
                </a:lnTo>
                <a:lnTo>
                  <a:pt x="148473" y="35693"/>
                </a:lnTo>
                <a:close/>
                <a:moveTo>
                  <a:pt x="138166" y="33892"/>
                </a:moveTo>
                <a:lnTo>
                  <a:pt x="134830" y="37228"/>
                </a:lnTo>
                <a:lnTo>
                  <a:pt x="130160" y="37228"/>
                </a:lnTo>
                <a:lnTo>
                  <a:pt x="128626" y="35693"/>
                </a:lnTo>
                <a:lnTo>
                  <a:pt x="134196" y="35693"/>
                </a:lnTo>
                <a:lnTo>
                  <a:pt x="138166" y="31757"/>
                </a:lnTo>
                <a:close/>
                <a:moveTo>
                  <a:pt x="127258" y="41497"/>
                </a:moveTo>
                <a:lnTo>
                  <a:pt x="123555" y="45233"/>
                </a:lnTo>
                <a:lnTo>
                  <a:pt x="123555" y="37494"/>
                </a:lnTo>
                <a:lnTo>
                  <a:pt x="125223" y="35793"/>
                </a:lnTo>
                <a:lnTo>
                  <a:pt x="127258" y="35793"/>
                </a:lnTo>
                <a:close/>
                <a:moveTo>
                  <a:pt x="122755" y="45233"/>
                </a:moveTo>
                <a:lnTo>
                  <a:pt x="119052" y="41497"/>
                </a:lnTo>
                <a:lnTo>
                  <a:pt x="119052" y="35793"/>
                </a:lnTo>
                <a:lnTo>
                  <a:pt x="121087" y="35793"/>
                </a:lnTo>
                <a:lnTo>
                  <a:pt x="122755" y="37461"/>
                </a:lnTo>
                <a:close/>
                <a:moveTo>
                  <a:pt x="116150" y="37228"/>
                </a:moveTo>
                <a:lnTo>
                  <a:pt x="111480" y="37228"/>
                </a:lnTo>
                <a:lnTo>
                  <a:pt x="108144" y="33892"/>
                </a:lnTo>
                <a:lnTo>
                  <a:pt x="108144" y="31757"/>
                </a:lnTo>
                <a:lnTo>
                  <a:pt x="112114" y="35693"/>
                </a:lnTo>
                <a:lnTo>
                  <a:pt x="117685" y="35693"/>
                </a:lnTo>
                <a:close/>
                <a:moveTo>
                  <a:pt x="107377" y="33892"/>
                </a:moveTo>
                <a:lnTo>
                  <a:pt x="104041" y="37228"/>
                </a:lnTo>
                <a:lnTo>
                  <a:pt x="99371" y="37228"/>
                </a:lnTo>
                <a:lnTo>
                  <a:pt x="97837" y="35693"/>
                </a:lnTo>
                <a:lnTo>
                  <a:pt x="103241" y="35693"/>
                </a:lnTo>
                <a:lnTo>
                  <a:pt x="103408" y="35693"/>
                </a:lnTo>
                <a:lnTo>
                  <a:pt x="107377" y="31757"/>
                </a:lnTo>
                <a:close/>
                <a:moveTo>
                  <a:pt x="96469" y="41497"/>
                </a:moveTo>
                <a:lnTo>
                  <a:pt x="92767" y="45233"/>
                </a:lnTo>
                <a:lnTo>
                  <a:pt x="92767" y="37494"/>
                </a:lnTo>
                <a:lnTo>
                  <a:pt x="94435" y="35793"/>
                </a:lnTo>
                <a:lnTo>
                  <a:pt x="96469" y="35793"/>
                </a:lnTo>
                <a:close/>
                <a:moveTo>
                  <a:pt x="91966" y="45233"/>
                </a:moveTo>
                <a:lnTo>
                  <a:pt x="88264" y="41497"/>
                </a:lnTo>
                <a:lnTo>
                  <a:pt x="88264" y="35793"/>
                </a:lnTo>
                <a:lnTo>
                  <a:pt x="90298" y="35793"/>
                </a:lnTo>
                <a:lnTo>
                  <a:pt x="91966" y="37461"/>
                </a:lnTo>
                <a:close/>
                <a:moveTo>
                  <a:pt x="85361" y="37228"/>
                </a:moveTo>
                <a:lnTo>
                  <a:pt x="80691" y="37228"/>
                </a:lnTo>
                <a:lnTo>
                  <a:pt x="77356" y="33892"/>
                </a:lnTo>
                <a:lnTo>
                  <a:pt x="77356" y="31757"/>
                </a:lnTo>
                <a:lnTo>
                  <a:pt x="81325" y="35693"/>
                </a:lnTo>
                <a:lnTo>
                  <a:pt x="81492" y="35693"/>
                </a:lnTo>
                <a:lnTo>
                  <a:pt x="86896" y="35693"/>
                </a:lnTo>
                <a:close/>
                <a:moveTo>
                  <a:pt x="76589" y="33892"/>
                </a:moveTo>
                <a:lnTo>
                  <a:pt x="73253" y="37228"/>
                </a:lnTo>
                <a:lnTo>
                  <a:pt x="68583" y="37228"/>
                </a:lnTo>
                <a:lnTo>
                  <a:pt x="67048" y="35693"/>
                </a:lnTo>
                <a:lnTo>
                  <a:pt x="72619" y="35693"/>
                </a:lnTo>
                <a:lnTo>
                  <a:pt x="76589" y="31757"/>
                </a:lnTo>
                <a:close/>
                <a:moveTo>
                  <a:pt x="65681" y="41497"/>
                </a:moveTo>
                <a:lnTo>
                  <a:pt x="61978" y="45233"/>
                </a:lnTo>
                <a:lnTo>
                  <a:pt x="61978" y="37494"/>
                </a:lnTo>
                <a:lnTo>
                  <a:pt x="63646" y="35793"/>
                </a:lnTo>
                <a:lnTo>
                  <a:pt x="65681" y="35793"/>
                </a:lnTo>
                <a:close/>
                <a:moveTo>
                  <a:pt x="61178" y="45233"/>
                </a:moveTo>
                <a:lnTo>
                  <a:pt x="57475" y="41497"/>
                </a:lnTo>
                <a:lnTo>
                  <a:pt x="57475" y="35793"/>
                </a:lnTo>
                <a:lnTo>
                  <a:pt x="59510" y="35793"/>
                </a:lnTo>
                <a:lnTo>
                  <a:pt x="61178" y="37461"/>
                </a:lnTo>
                <a:close/>
                <a:moveTo>
                  <a:pt x="54573" y="37228"/>
                </a:moveTo>
                <a:lnTo>
                  <a:pt x="49903" y="37228"/>
                </a:lnTo>
                <a:lnTo>
                  <a:pt x="46567" y="33892"/>
                </a:lnTo>
                <a:lnTo>
                  <a:pt x="46567" y="31757"/>
                </a:lnTo>
                <a:lnTo>
                  <a:pt x="50537" y="35693"/>
                </a:lnTo>
                <a:lnTo>
                  <a:pt x="56107" y="35693"/>
                </a:lnTo>
                <a:close/>
                <a:moveTo>
                  <a:pt x="45767" y="33892"/>
                </a:moveTo>
                <a:lnTo>
                  <a:pt x="42464" y="37228"/>
                </a:lnTo>
                <a:lnTo>
                  <a:pt x="37761" y="37228"/>
                </a:lnTo>
                <a:lnTo>
                  <a:pt x="36226" y="35693"/>
                </a:lnTo>
                <a:lnTo>
                  <a:pt x="41664" y="35693"/>
                </a:lnTo>
                <a:lnTo>
                  <a:pt x="41830" y="35693"/>
                </a:lnTo>
                <a:lnTo>
                  <a:pt x="45767" y="31757"/>
                </a:lnTo>
                <a:lnTo>
                  <a:pt x="45767" y="33892"/>
                </a:lnTo>
                <a:close/>
                <a:moveTo>
                  <a:pt x="34892" y="41497"/>
                </a:moveTo>
                <a:lnTo>
                  <a:pt x="31189" y="45233"/>
                </a:lnTo>
                <a:lnTo>
                  <a:pt x="31189" y="37494"/>
                </a:lnTo>
                <a:lnTo>
                  <a:pt x="32857" y="35793"/>
                </a:lnTo>
                <a:lnTo>
                  <a:pt x="34892" y="35793"/>
                </a:lnTo>
                <a:close/>
                <a:moveTo>
                  <a:pt x="34892" y="50871"/>
                </a:moveTo>
                <a:lnTo>
                  <a:pt x="34892" y="56575"/>
                </a:lnTo>
                <a:lnTo>
                  <a:pt x="32857" y="56575"/>
                </a:lnTo>
                <a:lnTo>
                  <a:pt x="31189" y="54874"/>
                </a:lnTo>
                <a:lnTo>
                  <a:pt x="31189" y="47135"/>
                </a:lnTo>
                <a:close/>
                <a:moveTo>
                  <a:pt x="32424" y="57242"/>
                </a:moveTo>
                <a:lnTo>
                  <a:pt x="32691" y="57375"/>
                </a:lnTo>
                <a:lnTo>
                  <a:pt x="34592" y="57375"/>
                </a:lnTo>
                <a:lnTo>
                  <a:pt x="33291" y="58643"/>
                </a:lnTo>
                <a:lnTo>
                  <a:pt x="31990" y="58643"/>
                </a:lnTo>
                <a:lnTo>
                  <a:pt x="31189" y="57809"/>
                </a:lnTo>
                <a:lnTo>
                  <a:pt x="31189" y="56008"/>
                </a:lnTo>
                <a:close/>
                <a:moveTo>
                  <a:pt x="33725" y="59077"/>
                </a:moveTo>
                <a:lnTo>
                  <a:pt x="34992" y="57776"/>
                </a:lnTo>
                <a:lnTo>
                  <a:pt x="34992" y="59844"/>
                </a:lnTo>
                <a:lnTo>
                  <a:pt x="36360" y="61178"/>
                </a:lnTo>
                <a:lnTo>
                  <a:pt x="34525" y="61178"/>
                </a:lnTo>
                <a:lnTo>
                  <a:pt x="33725" y="60377"/>
                </a:lnTo>
                <a:close/>
                <a:moveTo>
                  <a:pt x="34525" y="61979"/>
                </a:moveTo>
                <a:lnTo>
                  <a:pt x="36360" y="61979"/>
                </a:lnTo>
                <a:lnTo>
                  <a:pt x="34992" y="63313"/>
                </a:lnTo>
                <a:lnTo>
                  <a:pt x="34992" y="65381"/>
                </a:lnTo>
                <a:lnTo>
                  <a:pt x="33725" y="64080"/>
                </a:lnTo>
                <a:lnTo>
                  <a:pt x="33725" y="62779"/>
                </a:lnTo>
                <a:close/>
                <a:moveTo>
                  <a:pt x="32857" y="66582"/>
                </a:moveTo>
                <a:lnTo>
                  <a:pt x="34892" y="66582"/>
                </a:lnTo>
                <a:lnTo>
                  <a:pt x="34892" y="72286"/>
                </a:lnTo>
                <a:lnTo>
                  <a:pt x="31189" y="76022"/>
                </a:lnTo>
                <a:lnTo>
                  <a:pt x="31189" y="68250"/>
                </a:lnTo>
                <a:close/>
                <a:moveTo>
                  <a:pt x="34892" y="81659"/>
                </a:moveTo>
                <a:lnTo>
                  <a:pt x="34892" y="87363"/>
                </a:lnTo>
                <a:lnTo>
                  <a:pt x="32857" y="87363"/>
                </a:lnTo>
                <a:lnTo>
                  <a:pt x="31189" y="85696"/>
                </a:lnTo>
                <a:lnTo>
                  <a:pt x="31189" y="77923"/>
                </a:lnTo>
                <a:close/>
                <a:moveTo>
                  <a:pt x="37761" y="85929"/>
                </a:moveTo>
                <a:lnTo>
                  <a:pt x="42464" y="85929"/>
                </a:lnTo>
                <a:lnTo>
                  <a:pt x="45767" y="89265"/>
                </a:lnTo>
                <a:lnTo>
                  <a:pt x="45767" y="91400"/>
                </a:lnTo>
                <a:lnTo>
                  <a:pt x="41830" y="87464"/>
                </a:lnTo>
                <a:lnTo>
                  <a:pt x="41664" y="87464"/>
                </a:lnTo>
                <a:lnTo>
                  <a:pt x="36260" y="87464"/>
                </a:lnTo>
                <a:close/>
                <a:moveTo>
                  <a:pt x="46567" y="89265"/>
                </a:moveTo>
                <a:lnTo>
                  <a:pt x="49903" y="85929"/>
                </a:lnTo>
                <a:lnTo>
                  <a:pt x="54573" y="85929"/>
                </a:lnTo>
                <a:lnTo>
                  <a:pt x="56107" y="87464"/>
                </a:lnTo>
                <a:lnTo>
                  <a:pt x="50537" y="87464"/>
                </a:lnTo>
                <a:lnTo>
                  <a:pt x="46567" y="91400"/>
                </a:lnTo>
                <a:close/>
                <a:moveTo>
                  <a:pt x="57475" y="81659"/>
                </a:moveTo>
                <a:lnTo>
                  <a:pt x="61178" y="77923"/>
                </a:lnTo>
                <a:lnTo>
                  <a:pt x="61178" y="85696"/>
                </a:lnTo>
                <a:lnTo>
                  <a:pt x="59510" y="87363"/>
                </a:lnTo>
                <a:lnTo>
                  <a:pt x="57475" y="87363"/>
                </a:lnTo>
                <a:close/>
                <a:moveTo>
                  <a:pt x="61978" y="77923"/>
                </a:moveTo>
                <a:lnTo>
                  <a:pt x="65681" y="81659"/>
                </a:lnTo>
                <a:lnTo>
                  <a:pt x="65681" y="87363"/>
                </a:lnTo>
                <a:lnTo>
                  <a:pt x="63646" y="87363"/>
                </a:lnTo>
                <a:lnTo>
                  <a:pt x="61978" y="85662"/>
                </a:lnTo>
                <a:close/>
                <a:moveTo>
                  <a:pt x="68583" y="85929"/>
                </a:moveTo>
                <a:lnTo>
                  <a:pt x="73253" y="85929"/>
                </a:lnTo>
                <a:lnTo>
                  <a:pt x="76555" y="89265"/>
                </a:lnTo>
                <a:lnTo>
                  <a:pt x="76555" y="91400"/>
                </a:lnTo>
                <a:lnTo>
                  <a:pt x="72619" y="87464"/>
                </a:lnTo>
                <a:lnTo>
                  <a:pt x="67048" y="87464"/>
                </a:lnTo>
                <a:close/>
                <a:moveTo>
                  <a:pt x="77356" y="89265"/>
                </a:moveTo>
                <a:lnTo>
                  <a:pt x="80691" y="85929"/>
                </a:lnTo>
                <a:lnTo>
                  <a:pt x="85361" y="85929"/>
                </a:lnTo>
                <a:lnTo>
                  <a:pt x="86896" y="87464"/>
                </a:lnTo>
                <a:lnTo>
                  <a:pt x="81492" y="87464"/>
                </a:lnTo>
                <a:lnTo>
                  <a:pt x="81325" y="87464"/>
                </a:lnTo>
                <a:lnTo>
                  <a:pt x="77356" y="91400"/>
                </a:lnTo>
                <a:close/>
                <a:moveTo>
                  <a:pt x="88264" y="81659"/>
                </a:moveTo>
                <a:lnTo>
                  <a:pt x="91966" y="77923"/>
                </a:lnTo>
                <a:lnTo>
                  <a:pt x="91966" y="85696"/>
                </a:lnTo>
                <a:lnTo>
                  <a:pt x="90298" y="87363"/>
                </a:lnTo>
                <a:lnTo>
                  <a:pt x="88264" y="87363"/>
                </a:lnTo>
                <a:close/>
                <a:moveTo>
                  <a:pt x="92767" y="77923"/>
                </a:moveTo>
                <a:lnTo>
                  <a:pt x="96469" y="81659"/>
                </a:lnTo>
                <a:lnTo>
                  <a:pt x="96469" y="87363"/>
                </a:lnTo>
                <a:lnTo>
                  <a:pt x="94435" y="87363"/>
                </a:lnTo>
                <a:lnTo>
                  <a:pt x="92767" y="85662"/>
                </a:lnTo>
                <a:close/>
                <a:moveTo>
                  <a:pt x="99371" y="85929"/>
                </a:moveTo>
                <a:lnTo>
                  <a:pt x="104041" y="85929"/>
                </a:lnTo>
                <a:lnTo>
                  <a:pt x="107377" y="89265"/>
                </a:lnTo>
                <a:lnTo>
                  <a:pt x="107377" y="91400"/>
                </a:lnTo>
                <a:lnTo>
                  <a:pt x="103408" y="87464"/>
                </a:lnTo>
                <a:lnTo>
                  <a:pt x="103241" y="87464"/>
                </a:lnTo>
                <a:lnTo>
                  <a:pt x="97837" y="87464"/>
                </a:lnTo>
                <a:close/>
                <a:moveTo>
                  <a:pt x="108144" y="89265"/>
                </a:moveTo>
                <a:lnTo>
                  <a:pt x="111480" y="85929"/>
                </a:lnTo>
                <a:lnTo>
                  <a:pt x="116150" y="85929"/>
                </a:lnTo>
                <a:lnTo>
                  <a:pt x="117685" y="87464"/>
                </a:lnTo>
                <a:lnTo>
                  <a:pt x="112114" y="87464"/>
                </a:lnTo>
                <a:lnTo>
                  <a:pt x="108144" y="91400"/>
                </a:lnTo>
                <a:lnTo>
                  <a:pt x="108144" y="89265"/>
                </a:lnTo>
                <a:close/>
                <a:moveTo>
                  <a:pt x="119052" y="81659"/>
                </a:moveTo>
                <a:lnTo>
                  <a:pt x="122755" y="77923"/>
                </a:lnTo>
                <a:lnTo>
                  <a:pt x="122755" y="85696"/>
                </a:lnTo>
                <a:lnTo>
                  <a:pt x="121087" y="87363"/>
                </a:lnTo>
                <a:lnTo>
                  <a:pt x="119052" y="87363"/>
                </a:lnTo>
                <a:close/>
                <a:moveTo>
                  <a:pt x="123555" y="77923"/>
                </a:moveTo>
                <a:lnTo>
                  <a:pt x="127258" y="81659"/>
                </a:lnTo>
                <a:lnTo>
                  <a:pt x="127258" y="87363"/>
                </a:lnTo>
                <a:lnTo>
                  <a:pt x="125223" y="87363"/>
                </a:lnTo>
                <a:lnTo>
                  <a:pt x="123555" y="85662"/>
                </a:lnTo>
                <a:lnTo>
                  <a:pt x="123555" y="77923"/>
                </a:lnTo>
                <a:close/>
                <a:moveTo>
                  <a:pt x="130160" y="85929"/>
                </a:moveTo>
                <a:lnTo>
                  <a:pt x="134830" y="85929"/>
                </a:lnTo>
                <a:lnTo>
                  <a:pt x="138166" y="89265"/>
                </a:lnTo>
                <a:lnTo>
                  <a:pt x="138166" y="91400"/>
                </a:lnTo>
                <a:lnTo>
                  <a:pt x="134196" y="87464"/>
                </a:lnTo>
                <a:lnTo>
                  <a:pt x="128626" y="87464"/>
                </a:lnTo>
                <a:close/>
                <a:moveTo>
                  <a:pt x="138933" y="89265"/>
                </a:moveTo>
                <a:lnTo>
                  <a:pt x="142269" y="85929"/>
                </a:lnTo>
                <a:lnTo>
                  <a:pt x="146939" y="85929"/>
                </a:lnTo>
                <a:lnTo>
                  <a:pt x="148473" y="87464"/>
                </a:lnTo>
                <a:lnTo>
                  <a:pt x="143069" y="87464"/>
                </a:lnTo>
                <a:lnTo>
                  <a:pt x="142903" y="87464"/>
                </a:lnTo>
                <a:lnTo>
                  <a:pt x="138933" y="91400"/>
                </a:lnTo>
                <a:close/>
                <a:moveTo>
                  <a:pt x="149841" y="81659"/>
                </a:moveTo>
                <a:lnTo>
                  <a:pt x="153543" y="77923"/>
                </a:lnTo>
                <a:lnTo>
                  <a:pt x="153543" y="85696"/>
                </a:lnTo>
                <a:lnTo>
                  <a:pt x="151876" y="87363"/>
                </a:lnTo>
                <a:lnTo>
                  <a:pt x="149841" y="87363"/>
                </a:lnTo>
                <a:lnTo>
                  <a:pt x="149841" y="81659"/>
                </a:lnTo>
                <a:close/>
                <a:moveTo>
                  <a:pt x="154344" y="77923"/>
                </a:moveTo>
                <a:lnTo>
                  <a:pt x="158047" y="81659"/>
                </a:lnTo>
                <a:lnTo>
                  <a:pt x="158047" y="87363"/>
                </a:lnTo>
                <a:lnTo>
                  <a:pt x="156012" y="87363"/>
                </a:lnTo>
                <a:lnTo>
                  <a:pt x="154344" y="85662"/>
                </a:lnTo>
                <a:lnTo>
                  <a:pt x="154344" y="77923"/>
                </a:lnTo>
                <a:close/>
                <a:moveTo>
                  <a:pt x="160949" y="85929"/>
                </a:moveTo>
                <a:lnTo>
                  <a:pt x="165619" y="85929"/>
                </a:lnTo>
                <a:lnTo>
                  <a:pt x="168954" y="89265"/>
                </a:lnTo>
                <a:lnTo>
                  <a:pt x="168954" y="91400"/>
                </a:lnTo>
                <a:lnTo>
                  <a:pt x="164985" y="87464"/>
                </a:lnTo>
                <a:lnTo>
                  <a:pt x="164852" y="87464"/>
                </a:lnTo>
                <a:lnTo>
                  <a:pt x="159414" y="87464"/>
                </a:lnTo>
                <a:close/>
                <a:moveTo>
                  <a:pt x="169755" y="89265"/>
                </a:moveTo>
                <a:lnTo>
                  <a:pt x="173057" y="85929"/>
                </a:lnTo>
                <a:lnTo>
                  <a:pt x="177761" y="85929"/>
                </a:lnTo>
                <a:lnTo>
                  <a:pt x="179262" y="87464"/>
                </a:lnTo>
                <a:lnTo>
                  <a:pt x="173691" y="87464"/>
                </a:lnTo>
                <a:lnTo>
                  <a:pt x="169755" y="91400"/>
                </a:lnTo>
                <a:close/>
                <a:moveTo>
                  <a:pt x="180629" y="81659"/>
                </a:moveTo>
                <a:lnTo>
                  <a:pt x="184332" y="77923"/>
                </a:lnTo>
                <a:lnTo>
                  <a:pt x="184332" y="85696"/>
                </a:lnTo>
                <a:lnTo>
                  <a:pt x="182664" y="87363"/>
                </a:lnTo>
                <a:lnTo>
                  <a:pt x="180629" y="87363"/>
                </a:lnTo>
                <a:lnTo>
                  <a:pt x="180629" y="81659"/>
                </a:lnTo>
                <a:close/>
                <a:moveTo>
                  <a:pt x="185133" y="77923"/>
                </a:moveTo>
                <a:lnTo>
                  <a:pt x="188869" y="81659"/>
                </a:lnTo>
                <a:lnTo>
                  <a:pt x="188869" y="87363"/>
                </a:lnTo>
                <a:lnTo>
                  <a:pt x="186801" y="87363"/>
                </a:lnTo>
                <a:lnTo>
                  <a:pt x="185133" y="85662"/>
                </a:lnTo>
                <a:lnTo>
                  <a:pt x="185133" y="77923"/>
                </a:lnTo>
                <a:close/>
                <a:moveTo>
                  <a:pt x="191737" y="85929"/>
                </a:moveTo>
                <a:lnTo>
                  <a:pt x="196441" y="85929"/>
                </a:lnTo>
                <a:lnTo>
                  <a:pt x="199743" y="89265"/>
                </a:lnTo>
                <a:lnTo>
                  <a:pt x="199743" y="91400"/>
                </a:lnTo>
                <a:lnTo>
                  <a:pt x="195807" y="87464"/>
                </a:lnTo>
                <a:lnTo>
                  <a:pt x="190203" y="87464"/>
                </a:lnTo>
                <a:close/>
                <a:moveTo>
                  <a:pt x="200544" y="89265"/>
                </a:moveTo>
                <a:lnTo>
                  <a:pt x="203846" y="85929"/>
                </a:lnTo>
                <a:lnTo>
                  <a:pt x="208549" y="85929"/>
                </a:lnTo>
                <a:lnTo>
                  <a:pt x="210084" y="87464"/>
                </a:lnTo>
                <a:lnTo>
                  <a:pt x="204647" y="87464"/>
                </a:lnTo>
                <a:lnTo>
                  <a:pt x="204480" y="87464"/>
                </a:lnTo>
                <a:lnTo>
                  <a:pt x="200544" y="91400"/>
                </a:lnTo>
                <a:close/>
                <a:moveTo>
                  <a:pt x="211418" y="81659"/>
                </a:moveTo>
                <a:lnTo>
                  <a:pt x="215154" y="77923"/>
                </a:lnTo>
                <a:lnTo>
                  <a:pt x="215154" y="85696"/>
                </a:lnTo>
                <a:lnTo>
                  <a:pt x="213453" y="87363"/>
                </a:lnTo>
                <a:lnTo>
                  <a:pt x="211418" y="87363"/>
                </a:lnTo>
                <a:lnTo>
                  <a:pt x="211418" y="81659"/>
                </a:lnTo>
                <a:close/>
                <a:moveTo>
                  <a:pt x="211418" y="72286"/>
                </a:moveTo>
                <a:lnTo>
                  <a:pt x="211418" y="66582"/>
                </a:lnTo>
                <a:lnTo>
                  <a:pt x="213453" y="66582"/>
                </a:lnTo>
                <a:lnTo>
                  <a:pt x="215154" y="68283"/>
                </a:lnTo>
                <a:lnTo>
                  <a:pt x="215154" y="76022"/>
                </a:lnTo>
                <a:close/>
                <a:moveTo>
                  <a:pt x="213887" y="65915"/>
                </a:moveTo>
                <a:lnTo>
                  <a:pt x="213620" y="65815"/>
                </a:lnTo>
                <a:lnTo>
                  <a:pt x="211718" y="65815"/>
                </a:lnTo>
                <a:lnTo>
                  <a:pt x="213019" y="64514"/>
                </a:lnTo>
                <a:lnTo>
                  <a:pt x="214320" y="64514"/>
                </a:lnTo>
                <a:lnTo>
                  <a:pt x="215154" y="65348"/>
                </a:lnTo>
                <a:lnTo>
                  <a:pt x="215154" y="67149"/>
                </a:lnTo>
                <a:close/>
                <a:moveTo>
                  <a:pt x="212586" y="64113"/>
                </a:moveTo>
                <a:lnTo>
                  <a:pt x="211318" y="65381"/>
                </a:lnTo>
                <a:lnTo>
                  <a:pt x="211318" y="63346"/>
                </a:lnTo>
                <a:lnTo>
                  <a:pt x="209950" y="61979"/>
                </a:lnTo>
                <a:lnTo>
                  <a:pt x="211785" y="61979"/>
                </a:lnTo>
                <a:lnTo>
                  <a:pt x="212586" y="62813"/>
                </a:lnTo>
                <a:lnTo>
                  <a:pt x="212586" y="64113"/>
                </a:lnTo>
                <a:close/>
                <a:moveTo>
                  <a:pt x="211785" y="61178"/>
                </a:moveTo>
                <a:lnTo>
                  <a:pt x="209950" y="61178"/>
                </a:lnTo>
                <a:lnTo>
                  <a:pt x="211318" y="59844"/>
                </a:lnTo>
                <a:lnTo>
                  <a:pt x="211318" y="57776"/>
                </a:lnTo>
                <a:lnTo>
                  <a:pt x="212586" y="59077"/>
                </a:lnTo>
                <a:lnTo>
                  <a:pt x="212586" y="60377"/>
                </a:lnTo>
                <a:close/>
                <a:moveTo>
                  <a:pt x="213453" y="56575"/>
                </a:moveTo>
                <a:lnTo>
                  <a:pt x="211418" y="56575"/>
                </a:lnTo>
                <a:lnTo>
                  <a:pt x="211418" y="50871"/>
                </a:lnTo>
                <a:lnTo>
                  <a:pt x="215154" y="47135"/>
                </a:lnTo>
                <a:lnTo>
                  <a:pt x="215154" y="54874"/>
                </a:lnTo>
                <a:close/>
                <a:moveTo>
                  <a:pt x="211418" y="41497"/>
                </a:moveTo>
                <a:lnTo>
                  <a:pt x="211418" y="35793"/>
                </a:lnTo>
                <a:lnTo>
                  <a:pt x="213453" y="35793"/>
                </a:lnTo>
                <a:lnTo>
                  <a:pt x="215154" y="37494"/>
                </a:lnTo>
                <a:lnTo>
                  <a:pt x="215154" y="45233"/>
                </a:lnTo>
                <a:close/>
                <a:moveTo>
                  <a:pt x="213887" y="35126"/>
                </a:moveTo>
                <a:lnTo>
                  <a:pt x="213620" y="34993"/>
                </a:lnTo>
                <a:lnTo>
                  <a:pt x="211718" y="34993"/>
                </a:lnTo>
                <a:lnTo>
                  <a:pt x="213019" y="33725"/>
                </a:lnTo>
                <a:lnTo>
                  <a:pt x="214320" y="33725"/>
                </a:lnTo>
                <a:lnTo>
                  <a:pt x="215154" y="34559"/>
                </a:lnTo>
                <a:lnTo>
                  <a:pt x="215154" y="36360"/>
                </a:lnTo>
                <a:close/>
                <a:moveTo>
                  <a:pt x="210518" y="32858"/>
                </a:moveTo>
                <a:lnTo>
                  <a:pt x="210518" y="34893"/>
                </a:lnTo>
                <a:lnTo>
                  <a:pt x="204813" y="34893"/>
                </a:lnTo>
                <a:lnTo>
                  <a:pt x="201077" y="31190"/>
                </a:lnTo>
                <a:lnTo>
                  <a:pt x="208850" y="31190"/>
                </a:lnTo>
                <a:close/>
                <a:moveTo>
                  <a:pt x="195473" y="34893"/>
                </a:moveTo>
                <a:lnTo>
                  <a:pt x="189736" y="34893"/>
                </a:lnTo>
                <a:lnTo>
                  <a:pt x="189736" y="32858"/>
                </a:lnTo>
                <a:lnTo>
                  <a:pt x="191437" y="31190"/>
                </a:lnTo>
                <a:lnTo>
                  <a:pt x="199176" y="31190"/>
                </a:lnTo>
                <a:close/>
                <a:moveTo>
                  <a:pt x="187268" y="33725"/>
                </a:moveTo>
                <a:lnTo>
                  <a:pt x="188535" y="34993"/>
                </a:lnTo>
                <a:lnTo>
                  <a:pt x="186667" y="34993"/>
                </a:lnTo>
                <a:lnTo>
                  <a:pt x="186367" y="35126"/>
                </a:lnTo>
                <a:lnTo>
                  <a:pt x="185133" y="36360"/>
                </a:lnTo>
                <a:lnTo>
                  <a:pt x="185133" y="34559"/>
                </a:lnTo>
                <a:lnTo>
                  <a:pt x="185967" y="33725"/>
                </a:lnTo>
                <a:lnTo>
                  <a:pt x="187268" y="33725"/>
                </a:lnTo>
                <a:close/>
                <a:moveTo>
                  <a:pt x="184332" y="36360"/>
                </a:moveTo>
                <a:lnTo>
                  <a:pt x="183098" y="35126"/>
                </a:lnTo>
                <a:lnTo>
                  <a:pt x="182831" y="34993"/>
                </a:lnTo>
                <a:lnTo>
                  <a:pt x="180930" y="34993"/>
                </a:lnTo>
                <a:lnTo>
                  <a:pt x="182231" y="33725"/>
                </a:lnTo>
                <a:lnTo>
                  <a:pt x="183532" y="33725"/>
                </a:lnTo>
                <a:lnTo>
                  <a:pt x="184332" y="34559"/>
                </a:lnTo>
                <a:close/>
                <a:moveTo>
                  <a:pt x="179729" y="32858"/>
                </a:moveTo>
                <a:lnTo>
                  <a:pt x="179729" y="34893"/>
                </a:lnTo>
                <a:lnTo>
                  <a:pt x="174025" y="34893"/>
                </a:lnTo>
                <a:lnTo>
                  <a:pt x="170289" y="31190"/>
                </a:lnTo>
                <a:lnTo>
                  <a:pt x="178061" y="31190"/>
                </a:lnTo>
                <a:close/>
                <a:moveTo>
                  <a:pt x="164685" y="34893"/>
                </a:moveTo>
                <a:lnTo>
                  <a:pt x="158947" y="34893"/>
                </a:lnTo>
                <a:lnTo>
                  <a:pt x="158947" y="32858"/>
                </a:lnTo>
                <a:lnTo>
                  <a:pt x="160649" y="31190"/>
                </a:lnTo>
                <a:lnTo>
                  <a:pt x="168387" y="31190"/>
                </a:lnTo>
                <a:close/>
                <a:moveTo>
                  <a:pt x="156479" y="33725"/>
                </a:moveTo>
                <a:lnTo>
                  <a:pt x="157746" y="34993"/>
                </a:lnTo>
                <a:lnTo>
                  <a:pt x="155878" y="34993"/>
                </a:lnTo>
                <a:lnTo>
                  <a:pt x="155578" y="35126"/>
                </a:lnTo>
                <a:lnTo>
                  <a:pt x="154344" y="36360"/>
                </a:lnTo>
                <a:lnTo>
                  <a:pt x="154344" y="34559"/>
                </a:lnTo>
                <a:lnTo>
                  <a:pt x="155178" y="33725"/>
                </a:lnTo>
                <a:lnTo>
                  <a:pt x="156479" y="33725"/>
                </a:lnTo>
                <a:close/>
                <a:moveTo>
                  <a:pt x="153543" y="36360"/>
                </a:moveTo>
                <a:lnTo>
                  <a:pt x="152309" y="35126"/>
                </a:lnTo>
                <a:lnTo>
                  <a:pt x="152042" y="34993"/>
                </a:lnTo>
                <a:lnTo>
                  <a:pt x="150141" y="34993"/>
                </a:lnTo>
                <a:lnTo>
                  <a:pt x="151442" y="33725"/>
                </a:lnTo>
                <a:lnTo>
                  <a:pt x="152743" y="33725"/>
                </a:lnTo>
                <a:lnTo>
                  <a:pt x="153543" y="34559"/>
                </a:lnTo>
                <a:close/>
                <a:moveTo>
                  <a:pt x="148940" y="32858"/>
                </a:moveTo>
                <a:lnTo>
                  <a:pt x="148940" y="34893"/>
                </a:lnTo>
                <a:lnTo>
                  <a:pt x="143236" y="34893"/>
                </a:lnTo>
                <a:lnTo>
                  <a:pt x="139500" y="31190"/>
                </a:lnTo>
                <a:lnTo>
                  <a:pt x="147239" y="31190"/>
                </a:lnTo>
                <a:close/>
                <a:moveTo>
                  <a:pt x="133896" y="34893"/>
                </a:moveTo>
                <a:lnTo>
                  <a:pt x="128159" y="34893"/>
                </a:lnTo>
                <a:lnTo>
                  <a:pt x="128159" y="32858"/>
                </a:lnTo>
                <a:lnTo>
                  <a:pt x="129860" y="31190"/>
                </a:lnTo>
                <a:lnTo>
                  <a:pt x="137599" y="31190"/>
                </a:lnTo>
                <a:close/>
                <a:moveTo>
                  <a:pt x="125690" y="33725"/>
                </a:moveTo>
                <a:lnTo>
                  <a:pt x="126958" y="34993"/>
                </a:lnTo>
                <a:lnTo>
                  <a:pt x="125056" y="34993"/>
                </a:lnTo>
                <a:lnTo>
                  <a:pt x="124790" y="35126"/>
                </a:lnTo>
                <a:lnTo>
                  <a:pt x="123555" y="36360"/>
                </a:lnTo>
                <a:lnTo>
                  <a:pt x="123555" y="34559"/>
                </a:lnTo>
                <a:lnTo>
                  <a:pt x="124389" y="33725"/>
                </a:lnTo>
                <a:lnTo>
                  <a:pt x="125690" y="33725"/>
                </a:lnTo>
                <a:close/>
                <a:moveTo>
                  <a:pt x="122755" y="36360"/>
                </a:moveTo>
                <a:lnTo>
                  <a:pt x="121521" y="35126"/>
                </a:lnTo>
                <a:lnTo>
                  <a:pt x="121254" y="34993"/>
                </a:lnTo>
                <a:lnTo>
                  <a:pt x="119352" y="34993"/>
                </a:lnTo>
                <a:lnTo>
                  <a:pt x="120653" y="33725"/>
                </a:lnTo>
                <a:lnTo>
                  <a:pt x="121954" y="33725"/>
                </a:lnTo>
                <a:lnTo>
                  <a:pt x="122755" y="34559"/>
                </a:lnTo>
                <a:lnTo>
                  <a:pt x="122755" y="36360"/>
                </a:lnTo>
                <a:close/>
                <a:moveTo>
                  <a:pt x="118152" y="32858"/>
                </a:moveTo>
                <a:lnTo>
                  <a:pt x="118152" y="34893"/>
                </a:lnTo>
                <a:lnTo>
                  <a:pt x="112447" y="34893"/>
                </a:lnTo>
                <a:lnTo>
                  <a:pt x="108711" y="31190"/>
                </a:lnTo>
                <a:lnTo>
                  <a:pt x="116450" y="31190"/>
                </a:lnTo>
                <a:close/>
                <a:moveTo>
                  <a:pt x="103074" y="34893"/>
                </a:moveTo>
                <a:lnTo>
                  <a:pt x="97370" y="34893"/>
                </a:lnTo>
                <a:lnTo>
                  <a:pt x="97370" y="32858"/>
                </a:lnTo>
                <a:lnTo>
                  <a:pt x="99071" y="31190"/>
                </a:lnTo>
                <a:lnTo>
                  <a:pt x="106810" y="31190"/>
                </a:lnTo>
                <a:close/>
                <a:moveTo>
                  <a:pt x="94868" y="33725"/>
                </a:moveTo>
                <a:lnTo>
                  <a:pt x="96169" y="34993"/>
                </a:lnTo>
                <a:lnTo>
                  <a:pt x="94268" y="34993"/>
                </a:lnTo>
                <a:lnTo>
                  <a:pt x="94001" y="35126"/>
                </a:lnTo>
                <a:lnTo>
                  <a:pt x="92767" y="36360"/>
                </a:lnTo>
                <a:lnTo>
                  <a:pt x="92767" y="34559"/>
                </a:lnTo>
                <a:lnTo>
                  <a:pt x="93567" y="33725"/>
                </a:lnTo>
                <a:lnTo>
                  <a:pt x="94868" y="33725"/>
                </a:lnTo>
                <a:close/>
                <a:moveTo>
                  <a:pt x="91966" y="36360"/>
                </a:moveTo>
                <a:lnTo>
                  <a:pt x="90732" y="35126"/>
                </a:lnTo>
                <a:lnTo>
                  <a:pt x="90465" y="34993"/>
                </a:lnTo>
                <a:lnTo>
                  <a:pt x="88564" y="34993"/>
                </a:lnTo>
                <a:lnTo>
                  <a:pt x="89865" y="33725"/>
                </a:lnTo>
                <a:lnTo>
                  <a:pt x="91166" y="33725"/>
                </a:lnTo>
                <a:lnTo>
                  <a:pt x="91966" y="34559"/>
                </a:lnTo>
                <a:lnTo>
                  <a:pt x="91966" y="36360"/>
                </a:lnTo>
                <a:close/>
                <a:moveTo>
                  <a:pt x="87363" y="32858"/>
                </a:moveTo>
                <a:lnTo>
                  <a:pt x="87363" y="34893"/>
                </a:lnTo>
                <a:lnTo>
                  <a:pt x="81659" y="34893"/>
                </a:lnTo>
                <a:lnTo>
                  <a:pt x="77923" y="31190"/>
                </a:lnTo>
                <a:lnTo>
                  <a:pt x="85662" y="31190"/>
                </a:lnTo>
                <a:close/>
                <a:moveTo>
                  <a:pt x="72285" y="34893"/>
                </a:moveTo>
                <a:lnTo>
                  <a:pt x="66581" y="34893"/>
                </a:lnTo>
                <a:lnTo>
                  <a:pt x="66581" y="32858"/>
                </a:lnTo>
                <a:lnTo>
                  <a:pt x="68249" y="31190"/>
                </a:lnTo>
                <a:lnTo>
                  <a:pt x="76021" y="31190"/>
                </a:lnTo>
                <a:close/>
                <a:moveTo>
                  <a:pt x="64080" y="33725"/>
                </a:moveTo>
                <a:lnTo>
                  <a:pt x="65381" y="34993"/>
                </a:lnTo>
                <a:lnTo>
                  <a:pt x="63479" y="34993"/>
                </a:lnTo>
                <a:lnTo>
                  <a:pt x="63212" y="35126"/>
                </a:lnTo>
                <a:lnTo>
                  <a:pt x="61978" y="36360"/>
                </a:lnTo>
                <a:lnTo>
                  <a:pt x="61978" y="34559"/>
                </a:lnTo>
                <a:lnTo>
                  <a:pt x="62779" y="33725"/>
                </a:lnTo>
                <a:lnTo>
                  <a:pt x="64080" y="33725"/>
                </a:lnTo>
                <a:close/>
                <a:moveTo>
                  <a:pt x="61178" y="36360"/>
                </a:moveTo>
                <a:lnTo>
                  <a:pt x="59943" y="35126"/>
                </a:lnTo>
                <a:lnTo>
                  <a:pt x="59676" y="34993"/>
                </a:lnTo>
                <a:lnTo>
                  <a:pt x="57775" y="34993"/>
                </a:lnTo>
                <a:lnTo>
                  <a:pt x="59043" y="33725"/>
                </a:lnTo>
                <a:lnTo>
                  <a:pt x="60344" y="33725"/>
                </a:lnTo>
                <a:lnTo>
                  <a:pt x="61178" y="34559"/>
                </a:lnTo>
                <a:close/>
                <a:moveTo>
                  <a:pt x="56574" y="32858"/>
                </a:moveTo>
                <a:lnTo>
                  <a:pt x="56574" y="34893"/>
                </a:lnTo>
                <a:lnTo>
                  <a:pt x="50837" y="34893"/>
                </a:lnTo>
                <a:lnTo>
                  <a:pt x="47134" y="31190"/>
                </a:lnTo>
                <a:lnTo>
                  <a:pt x="54873" y="31190"/>
                </a:lnTo>
                <a:close/>
                <a:moveTo>
                  <a:pt x="41497" y="34893"/>
                </a:moveTo>
                <a:lnTo>
                  <a:pt x="35793" y="34893"/>
                </a:lnTo>
                <a:lnTo>
                  <a:pt x="35793" y="32858"/>
                </a:lnTo>
                <a:lnTo>
                  <a:pt x="37461" y="31190"/>
                </a:lnTo>
                <a:lnTo>
                  <a:pt x="45233" y="31190"/>
                </a:lnTo>
                <a:close/>
                <a:moveTo>
                  <a:pt x="33291" y="33725"/>
                </a:moveTo>
                <a:lnTo>
                  <a:pt x="34592" y="34993"/>
                </a:lnTo>
                <a:lnTo>
                  <a:pt x="32691" y="34993"/>
                </a:lnTo>
                <a:lnTo>
                  <a:pt x="32424" y="35126"/>
                </a:lnTo>
                <a:lnTo>
                  <a:pt x="31189" y="36360"/>
                </a:lnTo>
                <a:lnTo>
                  <a:pt x="31189" y="34559"/>
                </a:lnTo>
                <a:lnTo>
                  <a:pt x="31990" y="33725"/>
                </a:lnTo>
                <a:lnTo>
                  <a:pt x="33291" y="33725"/>
                </a:lnTo>
                <a:close/>
                <a:moveTo>
                  <a:pt x="30389" y="57809"/>
                </a:moveTo>
                <a:lnTo>
                  <a:pt x="29555" y="58643"/>
                </a:lnTo>
                <a:lnTo>
                  <a:pt x="28254" y="58643"/>
                </a:lnTo>
                <a:lnTo>
                  <a:pt x="26986" y="57375"/>
                </a:lnTo>
                <a:lnTo>
                  <a:pt x="28854" y="57375"/>
                </a:lnTo>
                <a:lnTo>
                  <a:pt x="29155" y="57242"/>
                </a:lnTo>
                <a:lnTo>
                  <a:pt x="30389" y="56008"/>
                </a:lnTo>
                <a:lnTo>
                  <a:pt x="30389" y="57809"/>
                </a:lnTo>
                <a:close/>
                <a:moveTo>
                  <a:pt x="28521" y="60811"/>
                </a:moveTo>
                <a:lnTo>
                  <a:pt x="28621" y="60511"/>
                </a:lnTo>
                <a:lnTo>
                  <a:pt x="28621" y="59443"/>
                </a:lnTo>
                <a:lnTo>
                  <a:pt x="29889" y="59443"/>
                </a:lnTo>
                <a:lnTo>
                  <a:pt x="30789" y="58543"/>
                </a:lnTo>
                <a:lnTo>
                  <a:pt x="31656" y="59443"/>
                </a:lnTo>
                <a:lnTo>
                  <a:pt x="32924" y="59443"/>
                </a:lnTo>
                <a:lnTo>
                  <a:pt x="32924" y="60511"/>
                </a:lnTo>
                <a:lnTo>
                  <a:pt x="33057" y="60811"/>
                </a:lnTo>
                <a:lnTo>
                  <a:pt x="33825" y="61578"/>
                </a:lnTo>
                <a:lnTo>
                  <a:pt x="33057" y="62346"/>
                </a:lnTo>
                <a:lnTo>
                  <a:pt x="32924" y="62612"/>
                </a:lnTo>
                <a:lnTo>
                  <a:pt x="32924" y="63713"/>
                </a:lnTo>
                <a:lnTo>
                  <a:pt x="31656" y="63713"/>
                </a:lnTo>
                <a:lnTo>
                  <a:pt x="30789" y="64614"/>
                </a:lnTo>
                <a:lnTo>
                  <a:pt x="29889" y="63713"/>
                </a:lnTo>
                <a:lnTo>
                  <a:pt x="28621" y="63713"/>
                </a:lnTo>
                <a:lnTo>
                  <a:pt x="28621" y="62612"/>
                </a:lnTo>
                <a:lnTo>
                  <a:pt x="28521" y="62346"/>
                </a:lnTo>
                <a:lnTo>
                  <a:pt x="27754" y="61578"/>
                </a:lnTo>
                <a:close/>
                <a:moveTo>
                  <a:pt x="28254" y="64514"/>
                </a:moveTo>
                <a:lnTo>
                  <a:pt x="29555" y="64514"/>
                </a:lnTo>
                <a:lnTo>
                  <a:pt x="30389" y="65348"/>
                </a:lnTo>
                <a:lnTo>
                  <a:pt x="30389" y="67149"/>
                </a:lnTo>
                <a:lnTo>
                  <a:pt x="29155" y="65915"/>
                </a:lnTo>
                <a:lnTo>
                  <a:pt x="28854" y="65781"/>
                </a:lnTo>
                <a:lnTo>
                  <a:pt x="26986" y="65781"/>
                </a:lnTo>
                <a:close/>
                <a:moveTo>
                  <a:pt x="31189" y="86796"/>
                </a:moveTo>
                <a:lnTo>
                  <a:pt x="32424" y="88031"/>
                </a:lnTo>
                <a:lnTo>
                  <a:pt x="32691" y="88164"/>
                </a:lnTo>
                <a:lnTo>
                  <a:pt x="34592" y="88164"/>
                </a:lnTo>
                <a:lnTo>
                  <a:pt x="33291" y="89432"/>
                </a:lnTo>
                <a:lnTo>
                  <a:pt x="31990" y="89432"/>
                </a:lnTo>
                <a:lnTo>
                  <a:pt x="31189" y="88631"/>
                </a:lnTo>
                <a:lnTo>
                  <a:pt x="31189" y="86796"/>
                </a:lnTo>
                <a:close/>
                <a:moveTo>
                  <a:pt x="35793" y="90299"/>
                </a:moveTo>
                <a:lnTo>
                  <a:pt x="35793" y="88264"/>
                </a:lnTo>
                <a:lnTo>
                  <a:pt x="41497" y="88264"/>
                </a:lnTo>
                <a:lnTo>
                  <a:pt x="45233" y="91967"/>
                </a:lnTo>
                <a:lnTo>
                  <a:pt x="37461" y="91967"/>
                </a:lnTo>
                <a:close/>
                <a:moveTo>
                  <a:pt x="50837" y="88264"/>
                </a:moveTo>
                <a:lnTo>
                  <a:pt x="56574" y="88264"/>
                </a:lnTo>
                <a:lnTo>
                  <a:pt x="56574" y="90299"/>
                </a:lnTo>
                <a:lnTo>
                  <a:pt x="54873" y="91967"/>
                </a:lnTo>
                <a:lnTo>
                  <a:pt x="47134" y="91967"/>
                </a:lnTo>
                <a:close/>
                <a:moveTo>
                  <a:pt x="59043" y="89432"/>
                </a:moveTo>
                <a:lnTo>
                  <a:pt x="57775" y="88164"/>
                </a:lnTo>
                <a:lnTo>
                  <a:pt x="59676" y="88164"/>
                </a:lnTo>
                <a:lnTo>
                  <a:pt x="59943" y="88031"/>
                </a:lnTo>
                <a:lnTo>
                  <a:pt x="61178" y="86796"/>
                </a:lnTo>
                <a:lnTo>
                  <a:pt x="61178" y="88598"/>
                </a:lnTo>
                <a:lnTo>
                  <a:pt x="60344" y="89432"/>
                </a:lnTo>
                <a:lnTo>
                  <a:pt x="59043" y="89432"/>
                </a:lnTo>
                <a:close/>
                <a:moveTo>
                  <a:pt x="61978" y="86796"/>
                </a:moveTo>
                <a:lnTo>
                  <a:pt x="63212" y="88031"/>
                </a:lnTo>
                <a:lnTo>
                  <a:pt x="63479" y="88164"/>
                </a:lnTo>
                <a:lnTo>
                  <a:pt x="65381" y="88164"/>
                </a:lnTo>
                <a:lnTo>
                  <a:pt x="64080" y="89432"/>
                </a:lnTo>
                <a:lnTo>
                  <a:pt x="62779" y="89432"/>
                </a:lnTo>
                <a:lnTo>
                  <a:pt x="61978" y="88631"/>
                </a:lnTo>
                <a:close/>
                <a:moveTo>
                  <a:pt x="66581" y="90299"/>
                </a:moveTo>
                <a:lnTo>
                  <a:pt x="66581" y="88264"/>
                </a:lnTo>
                <a:lnTo>
                  <a:pt x="72285" y="88264"/>
                </a:lnTo>
                <a:lnTo>
                  <a:pt x="76021" y="91967"/>
                </a:lnTo>
                <a:lnTo>
                  <a:pt x="68249" y="91967"/>
                </a:lnTo>
                <a:close/>
                <a:moveTo>
                  <a:pt x="81659" y="88264"/>
                </a:moveTo>
                <a:lnTo>
                  <a:pt x="87363" y="88264"/>
                </a:lnTo>
                <a:lnTo>
                  <a:pt x="87363" y="90299"/>
                </a:lnTo>
                <a:lnTo>
                  <a:pt x="85662" y="91967"/>
                </a:lnTo>
                <a:lnTo>
                  <a:pt x="77923" y="91967"/>
                </a:lnTo>
                <a:close/>
                <a:moveTo>
                  <a:pt x="89831" y="89432"/>
                </a:moveTo>
                <a:lnTo>
                  <a:pt x="88564" y="88164"/>
                </a:lnTo>
                <a:lnTo>
                  <a:pt x="90465" y="88164"/>
                </a:lnTo>
                <a:lnTo>
                  <a:pt x="90732" y="88031"/>
                </a:lnTo>
                <a:lnTo>
                  <a:pt x="91966" y="86796"/>
                </a:lnTo>
                <a:lnTo>
                  <a:pt x="91966" y="88598"/>
                </a:lnTo>
                <a:lnTo>
                  <a:pt x="91132" y="89432"/>
                </a:lnTo>
                <a:lnTo>
                  <a:pt x="89831" y="89432"/>
                </a:lnTo>
                <a:close/>
                <a:moveTo>
                  <a:pt x="92767" y="86796"/>
                </a:moveTo>
                <a:lnTo>
                  <a:pt x="94001" y="88031"/>
                </a:lnTo>
                <a:lnTo>
                  <a:pt x="94268" y="88164"/>
                </a:lnTo>
                <a:lnTo>
                  <a:pt x="96169" y="88164"/>
                </a:lnTo>
                <a:lnTo>
                  <a:pt x="94868" y="89432"/>
                </a:lnTo>
                <a:lnTo>
                  <a:pt x="93567" y="89432"/>
                </a:lnTo>
                <a:lnTo>
                  <a:pt x="92767" y="88631"/>
                </a:lnTo>
                <a:lnTo>
                  <a:pt x="92767" y="86796"/>
                </a:lnTo>
                <a:close/>
                <a:moveTo>
                  <a:pt x="97370" y="90299"/>
                </a:moveTo>
                <a:lnTo>
                  <a:pt x="97370" y="88264"/>
                </a:lnTo>
                <a:lnTo>
                  <a:pt x="103074" y="88264"/>
                </a:lnTo>
                <a:lnTo>
                  <a:pt x="106810" y="91967"/>
                </a:lnTo>
                <a:lnTo>
                  <a:pt x="99071" y="91967"/>
                </a:lnTo>
                <a:close/>
                <a:moveTo>
                  <a:pt x="112447" y="88264"/>
                </a:moveTo>
                <a:lnTo>
                  <a:pt x="118152" y="88264"/>
                </a:lnTo>
                <a:lnTo>
                  <a:pt x="118152" y="90299"/>
                </a:lnTo>
                <a:lnTo>
                  <a:pt x="116450" y="91967"/>
                </a:lnTo>
                <a:lnTo>
                  <a:pt x="108711" y="91967"/>
                </a:lnTo>
                <a:close/>
                <a:moveTo>
                  <a:pt x="120653" y="89432"/>
                </a:moveTo>
                <a:lnTo>
                  <a:pt x="119352" y="88164"/>
                </a:lnTo>
                <a:lnTo>
                  <a:pt x="121254" y="88164"/>
                </a:lnTo>
                <a:lnTo>
                  <a:pt x="121521" y="88031"/>
                </a:lnTo>
                <a:lnTo>
                  <a:pt x="122755" y="86796"/>
                </a:lnTo>
                <a:lnTo>
                  <a:pt x="122755" y="88598"/>
                </a:lnTo>
                <a:lnTo>
                  <a:pt x="121954" y="89432"/>
                </a:lnTo>
                <a:lnTo>
                  <a:pt x="120653" y="89432"/>
                </a:lnTo>
                <a:close/>
                <a:moveTo>
                  <a:pt x="123555" y="86796"/>
                </a:moveTo>
                <a:lnTo>
                  <a:pt x="124790" y="88031"/>
                </a:lnTo>
                <a:lnTo>
                  <a:pt x="125056" y="88164"/>
                </a:lnTo>
                <a:lnTo>
                  <a:pt x="126958" y="88164"/>
                </a:lnTo>
                <a:lnTo>
                  <a:pt x="125657" y="89432"/>
                </a:lnTo>
                <a:lnTo>
                  <a:pt x="124356" y="89432"/>
                </a:lnTo>
                <a:lnTo>
                  <a:pt x="123555" y="88631"/>
                </a:lnTo>
                <a:lnTo>
                  <a:pt x="123555" y="86796"/>
                </a:lnTo>
                <a:close/>
                <a:moveTo>
                  <a:pt x="128159" y="90299"/>
                </a:moveTo>
                <a:lnTo>
                  <a:pt x="128159" y="88264"/>
                </a:lnTo>
                <a:lnTo>
                  <a:pt x="133863" y="88264"/>
                </a:lnTo>
                <a:lnTo>
                  <a:pt x="137599" y="91967"/>
                </a:lnTo>
                <a:lnTo>
                  <a:pt x="129860" y="91967"/>
                </a:lnTo>
                <a:close/>
                <a:moveTo>
                  <a:pt x="143236" y="88264"/>
                </a:moveTo>
                <a:lnTo>
                  <a:pt x="148940" y="88264"/>
                </a:lnTo>
                <a:lnTo>
                  <a:pt x="148940" y="90299"/>
                </a:lnTo>
                <a:lnTo>
                  <a:pt x="147272" y="91967"/>
                </a:lnTo>
                <a:lnTo>
                  <a:pt x="139500" y="91967"/>
                </a:lnTo>
                <a:close/>
                <a:moveTo>
                  <a:pt x="151442" y="89432"/>
                </a:moveTo>
                <a:lnTo>
                  <a:pt x="150141" y="88164"/>
                </a:lnTo>
                <a:lnTo>
                  <a:pt x="152042" y="88164"/>
                </a:lnTo>
                <a:lnTo>
                  <a:pt x="152309" y="88031"/>
                </a:lnTo>
                <a:lnTo>
                  <a:pt x="153543" y="86796"/>
                </a:lnTo>
                <a:lnTo>
                  <a:pt x="153543" y="88598"/>
                </a:lnTo>
                <a:lnTo>
                  <a:pt x="152743" y="89432"/>
                </a:lnTo>
                <a:lnTo>
                  <a:pt x="151442" y="89432"/>
                </a:lnTo>
                <a:close/>
                <a:moveTo>
                  <a:pt x="154344" y="86796"/>
                </a:moveTo>
                <a:lnTo>
                  <a:pt x="155578" y="88031"/>
                </a:lnTo>
                <a:lnTo>
                  <a:pt x="155845" y="88164"/>
                </a:lnTo>
                <a:lnTo>
                  <a:pt x="157746" y="88164"/>
                </a:lnTo>
                <a:lnTo>
                  <a:pt x="156479" y="89432"/>
                </a:lnTo>
                <a:lnTo>
                  <a:pt x="155178" y="89432"/>
                </a:lnTo>
                <a:lnTo>
                  <a:pt x="154344" y="88631"/>
                </a:lnTo>
                <a:close/>
                <a:moveTo>
                  <a:pt x="158947" y="90299"/>
                </a:moveTo>
                <a:lnTo>
                  <a:pt x="158947" y="88264"/>
                </a:lnTo>
                <a:lnTo>
                  <a:pt x="164685" y="88264"/>
                </a:lnTo>
                <a:lnTo>
                  <a:pt x="168387" y="91967"/>
                </a:lnTo>
                <a:lnTo>
                  <a:pt x="160649" y="91967"/>
                </a:lnTo>
                <a:close/>
                <a:moveTo>
                  <a:pt x="174025" y="88264"/>
                </a:moveTo>
                <a:lnTo>
                  <a:pt x="179729" y="88264"/>
                </a:lnTo>
                <a:lnTo>
                  <a:pt x="179729" y="90299"/>
                </a:lnTo>
                <a:lnTo>
                  <a:pt x="178061" y="91967"/>
                </a:lnTo>
                <a:lnTo>
                  <a:pt x="170289" y="91967"/>
                </a:lnTo>
                <a:close/>
                <a:moveTo>
                  <a:pt x="182231" y="89432"/>
                </a:moveTo>
                <a:lnTo>
                  <a:pt x="180930" y="88164"/>
                </a:lnTo>
                <a:lnTo>
                  <a:pt x="182831" y="88164"/>
                </a:lnTo>
                <a:lnTo>
                  <a:pt x="183098" y="88031"/>
                </a:lnTo>
                <a:lnTo>
                  <a:pt x="184332" y="86796"/>
                </a:lnTo>
                <a:lnTo>
                  <a:pt x="184332" y="88598"/>
                </a:lnTo>
                <a:lnTo>
                  <a:pt x="183532" y="89432"/>
                </a:lnTo>
                <a:lnTo>
                  <a:pt x="182231" y="89432"/>
                </a:lnTo>
                <a:close/>
                <a:moveTo>
                  <a:pt x="185133" y="86796"/>
                </a:moveTo>
                <a:lnTo>
                  <a:pt x="186367" y="88031"/>
                </a:lnTo>
                <a:lnTo>
                  <a:pt x="186667" y="88164"/>
                </a:lnTo>
                <a:lnTo>
                  <a:pt x="188535" y="88164"/>
                </a:lnTo>
                <a:lnTo>
                  <a:pt x="187268" y="89432"/>
                </a:lnTo>
                <a:lnTo>
                  <a:pt x="185967" y="89432"/>
                </a:lnTo>
                <a:lnTo>
                  <a:pt x="185133" y="88631"/>
                </a:lnTo>
                <a:close/>
                <a:moveTo>
                  <a:pt x="189736" y="90299"/>
                </a:moveTo>
                <a:lnTo>
                  <a:pt x="189736" y="88264"/>
                </a:lnTo>
                <a:lnTo>
                  <a:pt x="195473" y="88264"/>
                </a:lnTo>
                <a:lnTo>
                  <a:pt x="199176" y="91967"/>
                </a:lnTo>
                <a:lnTo>
                  <a:pt x="191437" y="91967"/>
                </a:lnTo>
                <a:close/>
                <a:moveTo>
                  <a:pt x="204813" y="88264"/>
                </a:moveTo>
                <a:lnTo>
                  <a:pt x="210518" y="88264"/>
                </a:lnTo>
                <a:lnTo>
                  <a:pt x="210518" y="90299"/>
                </a:lnTo>
                <a:lnTo>
                  <a:pt x="208850" y="91967"/>
                </a:lnTo>
                <a:lnTo>
                  <a:pt x="201077" y="91967"/>
                </a:lnTo>
                <a:close/>
                <a:moveTo>
                  <a:pt x="213019" y="89432"/>
                </a:moveTo>
                <a:lnTo>
                  <a:pt x="211718" y="88164"/>
                </a:lnTo>
                <a:lnTo>
                  <a:pt x="213620" y="88164"/>
                </a:lnTo>
                <a:lnTo>
                  <a:pt x="213887" y="88031"/>
                </a:lnTo>
                <a:lnTo>
                  <a:pt x="215121" y="86796"/>
                </a:lnTo>
                <a:lnTo>
                  <a:pt x="215121" y="88598"/>
                </a:lnTo>
                <a:lnTo>
                  <a:pt x="214320" y="89432"/>
                </a:lnTo>
                <a:lnTo>
                  <a:pt x="213019" y="89432"/>
                </a:lnTo>
                <a:close/>
                <a:moveTo>
                  <a:pt x="215921" y="65348"/>
                </a:moveTo>
                <a:lnTo>
                  <a:pt x="216755" y="64514"/>
                </a:lnTo>
                <a:lnTo>
                  <a:pt x="218056" y="64514"/>
                </a:lnTo>
                <a:lnTo>
                  <a:pt x="219324" y="65815"/>
                </a:lnTo>
                <a:lnTo>
                  <a:pt x="217456" y="65815"/>
                </a:lnTo>
                <a:lnTo>
                  <a:pt x="217156" y="65915"/>
                </a:lnTo>
                <a:lnTo>
                  <a:pt x="215921" y="67149"/>
                </a:lnTo>
                <a:close/>
                <a:moveTo>
                  <a:pt x="217789" y="62346"/>
                </a:moveTo>
                <a:lnTo>
                  <a:pt x="217689" y="62646"/>
                </a:lnTo>
                <a:lnTo>
                  <a:pt x="217689" y="63713"/>
                </a:lnTo>
                <a:lnTo>
                  <a:pt x="216422" y="63713"/>
                </a:lnTo>
                <a:lnTo>
                  <a:pt x="215521" y="64614"/>
                </a:lnTo>
                <a:lnTo>
                  <a:pt x="214654" y="63713"/>
                </a:lnTo>
                <a:lnTo>
                  <a:pt x="213386" y="63713"/>
                </a:lnTo>
                <a:lnTo>
                  <a:pt x="213386" y="62646"/>
                </a:lnTo>
                <a:lnTo>
                  <a:pt x="213286" y="62346"/>
                </a:lnTo>
                <a:lnTo>
                  <a:pt x="212486" y="61578"/>
                </a:lnTo>
                <a:lnTo>
                  <a:pt x="213286" y="60811"/>
                </a:lnTo>
                <a:lnTo>
                  <a:pt x="213386" y="60544"/>
                </a:lnTo>
                <a:lnTo>
                  <a:pt x="213386" y="59443"/>
                </a:lnTo>
                <a:lnTo>
                  <a:pt x="214654" y="59443"/>
                </a:lnTo>
                <a:lnTo>
                  <a:pt x="215521" y="58543"/>
                </a:lnTo>
                <a:lnTo>
                  <a:pt x="216422" y="59443"/>
                </a:lnTo>
                <a:lnTo>
                  <a:pt x="217689" y="59443"/>
                </a:lnTo>
                <a:lnTo>
                  <a:pt x="217689" y="60544"/>
                </a:lnTo>
                <a:lnTo>
                  <a:pt x="217789" y="60811"/>
                </a:lnTo>
                <a:lnTo>
                  <a:pt x="218557" y="61578"/>
                </a:lnTo>
                <a:close/>
                <a:moveTo>
                  <a:pt x="218056" y="58643"/>
                </a:moveTo>
                <a:lnTo>
                  <a:pt x="216755" y="58643"/>
                </a:lnTo>
                <a:lnTo>
                  <a:pt x="215921" y="57809"/>
                </a:lnTo>
                <a:lnTo>
                  <a:pt x="215921" y="56008"/>
                </a:lnTo>
                <a:lnTo>
                  <a:pt x="217156" y="57242"/>
                </a:lnTo>
                <a:lnTo>
                  <a:pt x="217456" y="57375"/>
                </a:lnTo>
                <a:lnTo>
                  <a:pt x="219324" y="57375"/>
                </a:lnTo>
                <a:close/>
                <a:moveTo>
                  <a:pt x="215921" y="34559"/>
                </a:moveTo>
                <a:lnTo>
                  <a:pt x="216755" y="33725"/>
                </a:lnTo>
                <a:lnTo>
                  <a:pt x="218056" y="33725"/>
                </a:lnTo>
                <a:lnTo>
                  <a:pt x="219324" y="34993"/>
                </a:lnTo>
                <a:lnTo>
                  <a:pt x="217456" y="34993"/>
                </a:lnTo>
                <a:lnTo>
                  <a:pt x="217156" y="35126"/>
                </a:lnTo>
                <a:lnTo>
                  <a:pt x="215921" y="36360"/>
                </a:lnTo>
                <a:close/>
                <a:moveTo>
                  <a:pt x="27020" y="31190"/>
                </a:moveTo>
                <a:lnTo>
                  <a:pt x="27854" y="31990"/>
                </a:lnTo>
                <a:lnTo>
                  <a:pt x="27854" y="33291"/>
                </a:lnTo>
                <a:lnTo>
                  <a:pt x="26553" y="34592"/>
                </a:lnTo>
                <a:lnTo>
                  <a:pt x="26553" y="32524"/>
                </a:lnTo>
                <a:lnTo>
                  <a:pt x="25219" y="31190"/>
                </a:lnTo>
                <a:lnTo>
                  <a:pt x="27020" y="31190"/>
                </a:lnTo>
                <a:close/>
                <a:moveTo>
                  <a:pt x="26653" y="35793"/>
                </a:moveTo>
                <a:lnTo>
                  <a:pt x="28721" y="35793"/>
                </a:lnTo>
                <a:lnTo>
                  <a:pt x="30389" y="37494"/>
                </a:lnTo>
                <a:lnTo>
                  <a:pt x="30389" y="45233"/>
                </a:lnTo>
                <a:lnTo>
                  <a:pt x="26653" y="41497"/>
                </a:lnTo>
                <a:lnTo>
                  <a:pt x="26653" y="35793"/>
                </a:lnTo>
                <a:close/>
                <a:moveTo>
                  <a:pt x="30389" y="54874"/>
                </a:moveTo>
                <a:lnTo>
                  <a:pt x="28721" y="56575"/>
                </a:lnTo>
                <a:lnTo>
                  <a:pt x="26653" y="56575"/>
                </a:lnTo>
                <a:lnTo>
                  <a:pt x="26653" y="50871"/>
                </a:lnTo>
                <a:lnTo>
                  <a:pt x="30389" y="47135"/>
                </a:lnTo>
                <a:lnTo>
                  <a:pt x="30389" y="54874"/>
                </a:lnTo>
                <a:close/>
                <a:moveTo>
                  <a:pt x="26553" y="57776"/>
                </a:moveTo>
                <a:lnTo>
                  <a:pt x="27854" y="59077"/>
                </a:lnTo>
                <a:lnTo>
                  <a:pt x="27854" y="60377"/>
                </a:lnTo>
                <a:lnTo>
                  <a:pt x="27020" y="61178"/>
                </a:lnTo>
                <a:lnTo>
                  <a:pt x="25219" y="61178"/>
                </a:lnTo>
                <a:lnTo>
                  <a:pt x="26553" y="59844"/>
                </a:lnTo>
                <a:lnTo>
                  <a:pt x="26553" y="57776"/>
                </a:lnTo>
                <a:close/>
                <a:moveTo>
                  <a:pt x="27020" y="61979"/>
                </a:moveTo>
                <a:lnTo>
                  <a:pt x="27854" y="62813"/>
                </a:lnTo>
                <a:lnTo>
                  <a:pt x="27854" y="64113"/>
                </a:lnTo>
                <a:lnTo>
                  <a:pt x="26553" y="65381"/>
                </a:lnTo>
                <a:lnTo>
                  <a:pt x="26553" y="63346"/>
                </a:lnTo>
                <a:lnTo>
                  <a:pt x="25185" y="61979"/>
                </a:lnTo>
                <a:lnTo>
                  <a:pt x="27020" y="61979"/>
                </a:lnTo>
                <a:close/>
                <a:moveTo>
                  <a:pt x="26653" y="66582"/>
                </a:moveTo>
                <a:lnTo>
                  <a:pt x="28721" y="66582"/>
                </a:lnTo>
                <a:lnTo>
                  <a:pt x="30389" y="68283"/>
                </a:lnTo>
                <a:lnTo>
                  <a:pt x="30389" y="76022"/>
                </a:lnTo>
                <a:lnTo>
                  <a:pt x="26653" y="72286"/>
                </a:lnTo>
                <a:lnTo>
                  <a:pt x="26653" y="66582"/>
                </a:lnTo>
                <a:close/>
                <a:moveTo>
                  <a:pt x="30389" y="85696"/>
                </a:moveTo>
                <a:lnTo>
                  <a:pt x="28721" y="87363"/>
                </a:lnTo>
                <a:lnTo>
                  <a:pt x="26653" y="87363"/>
                </a:lnTo>
                <a:lnTo>
                  <a:pt x="26653" y="81659"/>
                </a:lnTo>
                <a:lnTo>
                  <a:pt x="30389" y="77923"/>
                </a:lnTo>
                <a:lnTo>
                  <a:pt x="30389" y="85696"/>
                </a:lnTo>
                <a:close/>
                <a:moveTo>
                  <a:pt x="26553" y="88564"/>
                </a:moveTo>
                <a:lnTo>
                  <a:pt x="27854" y="89865"/>
                </a:lnTo>
                <a:lnTo>
                  <a:pt x="27854" y="91166"/>
                </a:lnTo>
                <a:lnTo>
                  <a:pt x="27020" y="91967"/>
                </a:lnTo>
                <a:lnTo>
                  <a:pt x="25219" y="91967"/>
                </a:lnTo>
                <a:lnTo>
                  <a:pt x="26553" y="90632"/>
                </a:lnTo>
                <a:lnTo>
                  <a:pt x="26553" y="88564"/>
                </a:lnTo>
                <a:close/>
                <a:moveTo>
                  <a:pt x="219290" y="91967"/>
                </a:moveTo>
                <a:lnTo>
                  <a:pt x="218457" y="91166"/>
                </a:lnTo>
                <a:lnTo>
                  <a:pt x="218457" y="89865"/>
                </a:lnTo>
                <a:lnTo>
                  <a:pt x="219757" y="88564"/>
                </a:lnTo>
                <a:lnTo>
                  <a:pt x="219757" y="90632"/>
                </a:lnTo>
                <a:lnTo>
                  <a:pt x="221092" y="91967"/>
                </a:lnTo>
                <a:lnTo>
                  <a:pt x="219290" y="91967"/>
                </a:lnTo>
                <a:close/>
                <a:moveTo>
                  <a:pt x="219657" y="87363"/>
                </a:moveTo>
                <a:lnTo>
                  <a:pt x="217623" y="87363"/>
                </a:lnTo>
                <a:lnTo>
                  <a:pt x="215921" y="85696"/>
                </a:lnTo>
                <a:lnTo>
                  <a:pt x="215921" y="77923"/>
                </a:lnTo>
                <a:lnTo>
                  <a:pt x="219657" y="81659"/>
                </a:lnTo>
                <a:lnTo>
                  <a:pt x="219657" y="87363"/>
                </a:lnTo>
                <a:close/>
                <a:moveTo>
                  <a:pt x="215921" y="68283"/>
                </a:moveTo>
                <a:lnTo>
                  <a:pt x="217623" y="66582"/>
                </a:lnTo>
                <a:lnTo>
                  <a:pt x="219657" y="66582"/>
                </a:lnTo>
                <a:lnTo>
                  <a:pt x="219657" y="72286"/>
                </a:lnTo>
                <a:lnTo>
                  <a:pt x="215921" y="76022"/>
                </a:lnTo>
                <a:lnTo>
                  <a:pt x="215921" y="68283"/>
                </a:lnTo>
                <a:close/>
                <a:moveTo>
                  <a:pt x="219757" y="65381"/>
                </a:moveTo>
                <a:lnTo>
                  <a:pt x="218457" y="64080"/>
                </a:lnTo>
                <a:lnTo>
                  <a:pt x="218457" y="62779"/>
                </a:lnTo>
                <a:lnTo>
                  <a:pt x="219290" y="61979"/>
                </a:lnTo>
                <a:lnTo>
                  <a:pt x="221092" y="61979"/>
                </a:lnTo>
                <a:lnTo>
                  <a:pt x="219757" y="63313"/>
                </a:lnTo>
                <a:lnTo>
                  <a:pt x="219757" y="65381"/>
                </a:lnTo>
                <a:close/>
                <a:moveTo>
                  <a:pt x="219290" y="61178"/>
                </a:moveTo>
                <a:lnTo>
                  <a:pt x="218457" y="60377"/>
                </a:lnTo>
                <a:lnTo>
                  <a:pt x="218457" y="59077"/>
                </a:lnTo>
                <a:lnTo>
                  <a:pt x="219757" y="57776"/>
                </a:lnTo>
                <a:lnTo>
                  <a:pt x="219757" y="59844"/>
                </a:lnTo>
                <a:lnTo>
                  <a:pt x="221092" y="61178"/>
                </a:lnTo>
                <a:lnTo>
                  <a:pt x="219290" y="61178"/>
                </a:lnTo>
                <a:close/>
                <a:moveTo>
                  <a:pt x="219657" y="56575"/>
                </a:moveTo>
                <a:lnTo>
                  <a:pt x="217623" y="56575"/>
                </a:lnTo>
                <a:lnTo>
                  <a:pt x="215921" y="54874"/>
                </a:lnTo>
                <a:lnTo>
                  <a:pt x="215921" y="47135"/>
                </a:lnTo>
                <a:lnTo>
                  <a:pt x="219657" y="50871"/>
                </a:lnTo>
                <a:lnTo>
                  <a:pt x="219657" y="56575"/>
                </a:lnTo>
                <a:close/>
                <a:moveTo>
                  <a:pt x="215921" y="37494"/>
                </a:moveTo>
                <a:lnTo>
                  <a:pt x="217623" y="35793"/>
                </a:lnTo>
                <a:lnTo>
                  <a:pt x="219657" y="35793"/>
                </a:lnTo>
                <a:lnTo>
                  <a:pt x="219657" y="41497"/>
                </a:lnTo>
                <a:lnTo>
                  <a:pt x="215921" y="45233"/>
                </a:lnTo>
                <a:lnTo>
                  <a:pt x="215921" y="37494"/>
                </a:lnTo>
                <a:close/>
                <a:moveTo>
                  <a:pt x="219757" y="34592"/>
                </a:moveTo>
                <a:lnTo>
                  <a:pt x="218457" y="33291"/>
                </a:lnTo>
                <a:lnTo>
                  <a:pt x="218457" y="31990"/>
                </a:lnTo>
                <a:lnTo>
                  <a:pt x="219290" y="31190"/>
                </a:lnTo>
                <a:lnTo>
                  <a:pt x="221092" y="31190"/>
                </a:lnTo>
                <a:lnTo>
                  <a:pt x="219757" y="32524"/>
                </a:lnTo>
                <a:lnTo>
                  <a:pt x="219757" y="34592"/>
                </a:lnTo>
                <a:close/>
                <a:moveTo>
                  <a:pt x="219290" y="30389"/>
                </a:moveTo>
                <a:lnTo>
                  <a:pt x="218457" y="29555"/>
                </a:lnTo>
                <a:lnTo>
                  <a:pt x="218457" y="28254"/>
                </a:lnTo>
                <a:lnTo>
                  <a:pt x="219757" y="26987"/>
                </a:lnTo>
                <a:lnTo>
                  <a:pt x="219757" y="29022"/>
                </a:lnTo>
                <a:lnTo>
                  <a:pt x="221092" y="30389"/>
                </a:lnTo>
                <a:lnTo>
                  <a:pt x="219290" y="30389"/>
                </a:lnTo>
                <a:close/>
                <a:moveTo>
                  <a:pt x="218056" y="27854"/>
                </a:moveTo>
                <a:lnTo>
                  <a:pt x="216755" y="27854"/>
                </a:lnTo>
                <a:lnTo>
                  <a:pt x="215921" y="27020"/>
                </a:lnTo>
                <a:lnTo>
                  <a:pt x="215921" y="25219"/>
                </a:lnTo>
                <a:lnTo>
                  <a:pt x="217156" y="26453"/>
                </a:lnTo>
                <a:lnTo>
                  <a:pt x="217456" y="26553"/>
                </a:lnTo>
                <a:lnTo>
                  <a:pt x="219324" y="26553"/>
                </a:lnTo>
                <a:close/>
                <a:moveTo>
                  <a:pt x="215121" y="27020"/>
                </a:moveTo>
                <a:lnTo>
                  <a:pt x="214320" y="27854"/>
                </a:lnTo>
                <a:lnTo>
                  <a:pt x="213019" y="27854"/>
                </a:lnTo>
                <a:lnTo>
                  <a:pt x="211718" y="26553"/>
                </a:lnTo>
                <a:lnTo>
                  <a:pt x="213620" y="26553"/>
                </a:lnTo>
                <a:lnTo>
                  <a:pt x="213887" y="26453"/>
                </a:lnTo>
                <a:lnTo>
                  <a:pt x="215121" y="25219"/>
                </a:lnTo>
                <a:close/>
                <a:moveTo>
                  <a:pt x="210518" y="28721"/>
                </a:moveTo>
                <a:lnTo>
                  <a:pt x="208850" y="30389"/>
                </a:lnTo>
                <a:lnTo>
                  <a:pt x="201077" y="30389"/>
                </a:lnTo>
                <a:lnTo>
                  <a:pt x="204813" y="26687"/>
                </a:lnTo>
                <a:lnTo>
                  <a:pt x="210518" y="26687"/>
                </a:lnTo>
                <a:lnTo>
                  <a:pt x="210518" y="28721"/>
                </a:lnTo>
                <a:close/>
                <a:moveTo>
                  <a:pt x="191437" y="30389"/>
                </a:moveTo>
                <a:lnTo>
                  <a:pt x="189736" y="28721"/>
                </a:lnTo>
                <a:lnTo>
                  <a:pt x="189736" y="26687"/>
                </a:lnTo>
                <a:lnTo>
                  <a:pt x="195473" y="26687"/>
                </a:lnTo>
                <a:lnTo>
                  <a:pt x="199176" y="30389"/>
                </a:lnTo>
                <a:lnTo>
                  <a:pt x="191437" y="30389"/>
                </a:lnTo>
                <a:close/>
                <a:moveTo>
                  <a:pt x="187268" y="27854"/>
                </a:moveTo>
                <a:lnTo>
                  <a:pt x="185967" y="27854"/>
                </a:lnTo>
                <a:lnTo>
                  <a:pt x="185133" y="27020"/>
                </a:lnTo>
                <a:lnTo>
                  <a:pt x="185133" y="25219"/>
                </a:lnTo>
                <a:lnTo>
                  <a:pt x="186367" y="26453"/>
                </a:lnTo>
                <a:lnTo>
                  <a:pt x="186667" y="26553"/>
                </a:lnTo>
                <a:lnTo>
                  <a:pt x="188535" y="26553"/>
                </a:lnTo>
                <a:close/>
                <a:moveTo>
                  <a:pt x="184332" y="27020"/>
                </a:moveTo>
                <a:lnTo>
                  <a:pt x="183532" y="27854"/>
                </a:lnTo>
                <a:lnTo>
                  <a:pt x="182231" y="27854"/>
                </a:lnTo>
                <a:lnTo>
                  <a:pt x="180930" y="26553"/>
                </a:lnTo>
                <a:lnTo>
                  <a:pt x="182831" y="26553"/>
                </a:lnTo>
                <a:lnTo>
                  <a:pt x="183098" y="26453"/>
                </a:lnTo>
                <a:lnTo>
                  <a:pt x="184332" y="25219"/>
                </a:lnTo>
                <a:close/>
                <a:moveTo>
                  <a:pt x="179729" y="28721"/>
                </a:moveTo>
                <a:lnTo>
                  <a:pt x="178061" y="30389"/>
                </a:lnTo>
                <a:lnTo>
                  <a:pt x="170289" y="30389"/>
                </a:lnTo>
                <a:lnTo>
                  <a:pt x="174025" y="26687"/>
                </a:lnTo>
                <a:lnTo>
                  <a:pt x="179729" y="26687"/>
                </a:lnTo>
                <a:lnTo>
                  <a:pt x="179729" y="28721"/>
                </a:lnTo>
                <a:close/>
                <a:moveTo>
                  <a:pt x="160649" y="30389"/>
                </a:moveTo>
                <a:lnTo>
                  <a:pt x="158947" y="28721"/>
                </a:lnTo>
                <a:lnTo>
                  <a:pt x="158947" y="26687"/>
                </a:lnTo>
                <a:lnTo>
                  <a:pt x="164685" y="26687"/>
                </a:lnTo>
                <a:lnTo>
                  <a:pt x="168387" y="30389"/>
                </a:lnTo>
                <a:lnTo>
                  <a:pt x="160649" y="30389"/>
                </a:lnTo>
                <a:close/>
                <a:moveTo>
                  <a:pt x="156479" y="27854"/>
                </a:moveTo>
                <a:lnTo>
                  <a:pt x="155178" y="27854"/>
                </a:lnTo>
                <a:lnTo>
                  <a:pt x="154344" y="27020"/>
                </a:lnTo>
                <a:lnTo>
                  <a:pt x="154344" y="25219"/>
                </a:lnTo>
                <a:lnTo>
                  <a:pt x="155578" y="26453"/>
                </a:lnTo>
                <a:lnTo>
                  <a:pt x="155878" y="26553"/>
                </a:lnTo>
                <a:lnTo>
                  <a:pt x="157746" y="26553"/>
                </a:lnTo>
                <a:close/>
                <a:moveTo>
                  <a:pt x="153543" y="27020"/>
                </a:moveTo>
                <a:lnTo>
                  <a:pt x="152743" y="27854"/>
                </a:lnTo>
                <a:lnTo>
                  <a:pt x="151442" y="27854"/>
                </a:lnTo>
                <a:lnTo>
                  <a:pt x="150141" y="26553"/>
                </a:lnTo>
                <a:lnTo>
                  <a:pt x="152042" y="26553"/>
                </a:lnTo>
                <a:lnTo>
                  <a:pt x="152309" y="26453"/>
                </a:lnTo>
                <a:lnTo>
                  <a:pt x="153543" y="25219"/>
                </a:lnTo>
                <a:close/>
                <a:moveTo>
                  <a:pt x="148940" y="28721"/>
                </a:moveTo>
                <a:lnTo>
                  <a:pt x="147272" y="30389"/>
                </a:lnTo>
                <a:lnTo>
                  <a:pt x="139500" y="30389"/>
                </a:lnTo>
                <a:lnTo>
                  <a:pt x="143236" y="26687"/>
                </a:lnTo>
                <a:lnTo>
                  <a:pt x="148940" y="26687"/>
                </a:lnTo>
                <a:lnTo>
                  <a:pt x="148940" y="28721"/>
                </a:lnTo>
                <a:close/>
                <a:moveTo>
                  <a:pt x="129860" y="30389"/>
                </a:moveTo>
                <a:lnTo>
                  <a:pt x="128159" y="28721"/>
                </a:lnTo>
                <a:lnTo>
                  <a:pt x="128159" y="26687"/>
                </a:lnTo>
                <a:lnTo>
                  <a:pt x="133896" y="26687"/>
                </a:lnTo>
                <a:lnTo>
                  <a:pt x="137599" y="30389"/>
                </a:lnTo>
                <a:lnTo>
                  <a:pt x="129860" y="30389"/>
                </a:lnTo>
                <a:close/>
                <a:moveTo>
                  <a:pt x="125690" y="27854"/>
                </a:moveTo>
                <a:lnTo>
                  <a:pt x="124389" y="27854"/>
                </a:lnTo>
                <a:lnTo>
                  <a:pt x="123555" y="27020"/>
                </a:lnTo>
                <a:lnTo>
                  <a:pt x="123555" y="25219"/>
                </a:lnTo>
                <a:lnTo>
                  <a:pt x="124790" y="26453"/>
                </a:lnTo>
                <a:lnTo>
                  <a:pt x="125056" y="26553"/>
                </a:lnTo>
                <a:lnTo>
                  <a:pt x="126958" y="26553"/>
                </a:lnTo>
                <a:close/>
                <a:moveTo>
                  <a:pt x="122755" y="27020"/>
                </a:moveTo>
                <a:lnTo>
                  <a:pt x="121954" y="27854"/>
                </a:lnTo>
                <a:lnTo>
                  <a:pt x="120653" y="27854"/>
                </a:lnTo>
                <a:lnTo>
                  <a:pt x="119352" y="26553"/>
                </a:lnTo>
                <a:lnTo>
                  <a:pt x="121254" y="26553"/>
                </a:lnTo>
                <a:lnTo>
                  <a:pt x="121521" y="26453"/>
                </a:lnTo>
                <a:lnTo>
                  <a:pt x="122755" y="25219"/>
                </a:lnTo>
                <a:lnTo>
                  <a:pt x="122755" y="27020"/>
                </a:lnTo>
                <a:close/>
                <a:moveTo>
                  <a:pt x="118152" y="28721"/>
                </a:moveTo>
                <a:lnTo>
                  <a:pt x="116450" y="30389"/>
                </a:lnTo>
                <a:lnTo>
                  <a:pt x="108711" y="30389"/>
                </a:lnTo>
                <a:lnTo>
                  <a:pt x="112414" y="26687"/>
                </a:lnTo>
                <a:lnTo>
                  <a:pt x="118152" y="26687"/>
                </a:lnTo>
                <a:lnTo>
                  <a:pt x="118152" y="28721"/>
                </a:lnTo>
                <a:close/>
                <a:moveTo>
                  <a:pt x="99071" y="30389"/>
                </a:moveTo>
                <a:lnTo>
                  <a:pt x="97370" y="28721"/>
                </a:lnTo>
                <a:lnTo>
                  <a:pt x="97370" y="26687"/>
                </a:lnTo>
                <a:lnTo>
                  <a:pt x="103074" y="26687"/>
                </a:lnTo>
                <a:lnTo>
                  <a:pt x="106810" y="30389"/>
                </a:lnTo>
                <a:lnTo>
                  <a:pt x="99071" y="30389"/>
                </a:lnTo>
                <a:close/>
                <a:moveTo>
                  <a:pt x="94868" y="27854"/>
                </a:moveTo>
                <a:lnTo>
                  <a:pt x="93567" y="27854"/>
                </a:lnTo>
                <a:lnTo>
                  <a:pt x="92767" y="27020"/>
                </a:lnTo>
                <a:lnTo>
                  <a:pt x="92767" y="25219"/>
                </a:lnTo>
                <a:lnTo>
                  <a:pt x="94001" y="26453"/>
                </a:lnTo>
                <a:lnTo>
                  <a:pt x="94268" y="26587"/>
                </a:lnTo>
                <a:lnTo>
                  <a:pt x="96169" y="26587"/>
                </a:lnTo>
                <a:close/>
                <a:moveTo>
                  <a:pt x="91966" y="27020"/>
                </a:moveTo>
                <a:lnTo>
                  <a:pt x="91166" y="27854"/>
                </a:lnTo>
                <a:lnTo>
                  <a:pt x="89865" y="27854"/>
                </a:lnTo>
                <a:lnTo>
                  <a:pt x="88564" y="26553"/>
                </a:lnTo>
                <a:lnTo>
                  <a:pt x="90465" y="26553"/>
                </a:lnTo>
                <a:lnTo>
                  <a:pt x="90732" y="26453"/>
                </a:lnTo>
                <a:lnTo>
                  <a:pt x="91966" y="25219"/>
                </a:lnTo>
                <a:lnTo>
                  <a:pt x="91966" y="27020"/>
                </a:lnTo>
                <a:close/>
                <a:moveTo>
                  <a:pt x="87363" y="28721"/>
                </a:moveTo>
                <a:lnTo>
                  <a:pt x="85662" y="30389"/>
                </a:lnTo>
                <a:lnTo>
                  <a:pt x="77923" y="30389"/>
                </a:lnTo>
                <a:lnTo>
                  <a:pt x="81625" y="26687"/>
                </a:lnTo>
                <a:lnTo>
                  <a:pt x="87363" y="26687"/>
                </a:lnTo>
                <a:lnTo>
                  <a:pt x="87363" y="28721"/>
                </a:lnTo>
                <a:close/>
                <a:moveTo>
                  <a:pt x="68249" y="30389"/>
                </a:moveTo>
                <a:lnTo>
                  <a:pt x="66581" y="28721"/>
                </a:lnTo>
                <a:lnTo>
                  <a:pt x="66581" y="26687"/>
                </a:lnTo>
                <a:lnTo>
                  <a:pt x="72285" y="26687"/>
                </a:lnTo>
                <a:lnTo>
                  <a:pt x="76021" y="30389"/>
                </a:lnTo>
                <a:lnTo>
                  <a:pt x="68249" y="30389"/>
                </a:lnTo>
                <a:close/>
                <a:moveTo>
                  <a:pt x="64080" y="27854"/>
                </a:moveTo>
                <a:lnTo>
                  <a:pt x="62779" y="27854"/>
                </a:lnTo>
                <a:lnTo>
                  <a:pt x="61978" y="27020"/>
                </a:lnTo>
                <a:lnTo>
                  <a:pt x="61978" y="25219"/>
                </a:lnTo>
                <a:lnTo>
                  <a:pt x="63212" y="26453"/>
                </a:lnTo>
                <a:lnTo>
                  <a:pt x="63479" y="26553"/>
                </a:lnTo>
                <a:lnTo>
                  <a:pt x="65381" y="26553"/>
                </a:lnTo>
                <a:close/>
                <a:moveTo>
                  <a:pt x="61178" y="27020"/>
                </a:moveTo>
                <a:lnTo>
                  <a:pt x="60344" y="27854"/>
                </a:lnTo>
                <a:lnTo>
                  <a:pt x="59043" y="27854"/>
                </a:lnTo>
                <a:lnTo>
                  <a:pt x="57775" y="26553"/>
                </a:lnTo>
                <a:lnTo>
                  <a:pt x="59676" y="26553"/>
                </a:lnTo>
                <a:lnTo>
                  <a:pt x="59943" y="26453"/>
                </a:lnTo>
                <a:lnTo>
                  <a:pt x="61178" y="25219"/>
                </a:lnTo>
                <a:close/>
                <a:moveTo>
                  <a:pt x="56574" y="28721"/>
                </a:moveTo>
                <a:lnTo>
                  <a:pt x="54873" y="30389"/>
                </a:lnTo>
                <a:lnTo>
                  <a:pt x="47134" y="30389"/>
                </a:lnTo>
                <a:lnTo>
                  <a:pt x="50837" y="26687"/>
                </a:lnTo>
                <a:lnTo>
                  <a:pt x="56574" y="26687"/>
                </a:lnTo>
                <a:close/>
                <a:moveTo>
                  <a:pt x="37461" y="30389"/>
                </a:moveTo>
                <a:lnTo>
                  <a:pt x="35793" y="28721"/>
                </a:lnTo>
                <a:lnTo>
                  <a:pt x="35793" y="26687"/>
                </a:lnTo>
                <a:lnTo>
                  <a:pt x="41497" y="26687"/>
                </a:lnTo>
                <a:lnTo>
                  <a:pt x="45233" y="30389"/>
                </a:lnTo>
                <a:lnTo>
                  <a:pt x="37461" y="30389"/>
                </a:lnTo>
                <a:close/>
                <a:moveTo>
                  <a:pt x="33291" y="27854"/>
                </a:moveTo>
                <a:lnTo>
                  <a:pt x="31990" y="27854"/>
                </a:lnTo>
                <a:lnTo>
                  <a:pt x="31189" y="27020"/>
                </a:lnTo>
                <a:lnTo>
                  <a:pt x="31189" y="25219"/>
                </a:lnTo>
                <a:lnTo>
                  <a:pt x="32424" y="26453"/>
                </a:lnTo>
                <a:lnTo>
                  <a:pt x="32691" y="26553"/>
                </a:lnTo>
                <a:lnTo>
                  <a:pt x="34592" y="26553"/>
                </a:lnTo>
                <a:close/>
                <a:moveTo>
                  <a:pt x="30389" y="27020"/>
                </a:moveTo>
                <a:lnTo>
                  <a:pt x="29555" y="27854"/>
                </a:lnTo>
                <a:lnTo>
                  <a:pt x="28254" y="27854"/>
                </a:lnTo>
                <a:lnTo>
                  <a:pt x="26986" y="26553"/>
                </a:lnTo>
                <a:lnTo>
                  <a:pt x="28854" y="26553"/>
                </a:lnTo>
                <a:lnTo>
                  <a:pt x="29155" y="26453"/>
                </a:lnTo>
                <a:lnTo>
                  <a:pt x="30389" y="25219"/>
                </a:lnTo>
                <a:lnTo>
                  <a:pt x="30389" y="27020"/>
                </a:lnTo>
                <a:close/>
                <a:moveTo>
                  <a:pt x="25786" y="28721"/>
                </a:moveTo>
                <a:lnTo>
                  <a:pt x="24084" y="30389"/>
                </a:lnTo>
                <a:lnTo>
                  <a:pt x="16346" y="30389"/>
                </a:lnTo>
                <a:lnTo>
                  <a:pt x="20048" y="26687"/>
                </a:lnTo>
                <a:lnTo>
                  <a:pt x="25752" y="26687"/>
                </a:lnTo>
                <a:lnTo>
                  <a:pt x="25752" y="28721"/>
                </a:lnTo>
                <a:close/>
                <a:moveTo>
                  <a:pt x="24084" y="31190"/>
                </a:moveTo>
                <a:lnTo>
                  <a:pt x="25786" y="32858"/>
                </a:lnTo>
                <a:lnTo>
                  <a:pt x="25786" y="34893"/>
                </a:lnTo>
                <a:lnTo>
                  <a:pt x="20048" y="34893"/>
                </a:lnTo>
                <a:lnTo>
                  <a:pt x="16346" y="31190"/>
                </a:lnTo>
                <a:close/>
                <a:moveTo>
                  <a:pt x="23050" y="45800"/>
                </a:moveTo>
                <a:lnTo>
                  <a:pt x="21182" y="45800"/>
                </a:lnTo>
                <a:lnTo>
                  <a:pt x="19781" y="44366"/>
                </a:lnTo>
                <a:lnTo>
                  <a:pt x="19781" y="42365"/>
                </a:lnTo>
                <a:lnTo>
                  <a:pt x="21082" y="41030"/>
                </a:lnTo>
                <a:lnTo>
                  <a:pt x="21082" y="43832"/>
                </a:lnTo>
                <a:close/>
                <a:moveTo>
                  <a:pt x="18981" y="43132"/>
                </a:moveTo>
                <a:lnTo>
                  <a:pt x="18981" y="44700"/>
                </a:lnTo>
                <a:lnTo>
                  <a:pt x="20082" y="45800"/>
                </a:lnTo>
                <a:lnTo>
                  <a:pt x="16346" y="45800"/>
                </a:lnTo>
                <a:close/>
                <a:moveTo>
                  <a:pt x="15778" y="45233"/>
                </a:moveTo>
                <a:lnTo>
                  <a:pt x="15778" y="41497"/>
                </a:lnTo>
                <a:lnTo>
                  <a:pt x="16879" y="42598"/>
                </a:lnTo>
                <a:lnTo>
                  <a:pt x="17046" y="42598"/>
                </a:lnTo>
                <a:lnTo>
                  <a:pt x="18414" y="42598"/>
                </a:lnTo>
                <a:close/>
                <a:moveTo>
                  <a:pt x="19214" y="41797"/>
                </a:moveTo>
                <a:lnTo>
                  <a:pt x="17213" y="41797"/>
                </a:lnTo>
                <a:lnTo>
                  <a:pt x="15778" y="40363"/>
                </a:lnTo>
                <a:lnTo>
                  <a:pt x="15778" y="38495"/>
                </a:lnTo>
                <a:lnTo>
                  <a:pt x="17747" y="40463"/>
                </a:lnTo>
                <a:lnTo>
                  <a:pt x="17913" y="40463"/>
                </a:lnTo>
                <a:lnTo>
                  <a:pt x="20515" y="40463"/>
                </a:lnTo>
                <a:close/>
                <a:moveTo>
                  <a:pt x="14978" y="45233"/>
                </a:moveTo>
                <a:lnTo>
                  <a:pt x="12343" y="42598"/>
                </a:lnTo>
                <a:lnTo>
                  <a:pt x="13744" y="42598"/>
                </a:lnTo>
                <a:lnTo>
                  <a:pt x="14011" y="42465"/>
                </a:lnTo>
                <a:lnTo>
                  <a:pt x="14978" y="41497"/>
                </a:lnTo>
                <a:close/>
                <a:moveTo>
                  <a:pt x="16346" y="46568"/>
                </a:moveTo>
                <a:lnTo>
                  <a:pt x="20082" y="46568"/>
                </a:lnTo>
                <a:lnTo>
                  <a:pt x="19114" y="47568"/>
                </a:lnTo>
                <a:lnTo>
                  <a:pt x="18981" y="47835"/>
                </a:lnTo>
                <a:lnTo>
                  <a:pt x="18981" y="49203"/>
                </a:lnTo>
                <a:close/>
                <a:moveTo>
                  <a:pt x="18414" y="49770"/>
                </a:moveTo>
                <a:lnTo>
                  <a:pt x="16879" y="49770"/>
                </a:lnTo>
                <a:lnTo>
                  <a:pt x="15778" y="50871"/>
                </a:lnTo>
                <a:lnTo>
                  <a:pt x="15778" y="47135"/>
                </a:lnTo>
                <a:close/>
                <a:moveTo>
                  <a:pt x="24351" y="49903"/>
                </a:moveTo>
                <a:lnTo>
                  <a:pt x="27654" y="46568"/>
                </a:lnTo>
                <a:lnTo>
                  <a:pt x="29822" y="46568"/>
                </a:lnTo>
                <a:lnTo>
                  <a:pt x="25886" y="50537"/>
                </a:lnTo>
                <a:lnTo>
                  <a:pt x="25886" y="56108"/>
                </a:lnTo>
                <a:lnTo>
                  <a:pt x="24351" y="54573"/>
                </a:lnTo>
                <a:lnTo>
                  <a:pt x="24351" y="49903"/>
                </a:lnTo>
                <a:close/>
                <a:moveTo>
                  <a:pt x="25786" y="59510"/>
                </a:moveTo>
                <a:lnTo>
                  <a:pt x="24084" y="61178"/>
                </a:lnTo>
                <a:lnTo>
                  <a:pt x="16346" y="61178"/>
                </a:lnTo>
                <a:lnTo>
                  <a:pt x="20048" y="57475"/>
                </a:lnTo>
                <a:lnTo>
                  <a:pt x="25752" y="57475"/>
                </a:lnTo>
                <a:lnTo>
                  <a:pt x="25752" y="59510"/>
                </a:lnTo>
                <a:close/>
                <a:moveTo>
                  <a:pt x="24084" y="61979"/>
                </a:moveTo>
                <a:lnTo>
                  <a:pt x="25786" y="63646"/>
                </a:lnTo>
                <a:lnTo>
                  <a:pt x="25786" y="65681"/>
                </a:lnTo>
                <a:lnTo>
                  <a:pt x="20048" y="65681"/>
                </a:lnTo>
                <a:lnTo>
                  <a:pt x="16346" y="61979"/>
                </a:lnTo>
                <a:lnTo>
                  <a:pt x="24084" y="61979"/>
                </a:lnTo>
                <a:close/>
                <a:moveTo>
                  <a:pt x="23050" y="76589"/>
                </a:moveTo>
                <a:lnTo>
                  <a:pt x="21182" y="76589"/>
                </a:lnTo>
                <a:lnTo>
                  <a:pt x="19781" y="75155"/>
                </a:lnTo>
                <a:lnTo>
                  <a:pt x="19781" y="73153"/>
                </a:lnTo>
                <a:lnTo>
                  <a:pt x="21082" y="71819"/>
                </a:lnTo>
                <a:lnTo>
                  <a:pt x="21082" y="74621"/>
                </a:lnTo>
                <a:close/>
                <a:moveTo>
                  <a:pt x="18981" y="73920"/>
                </a:moveTo>
                <a:lnTo>
                  <a:pt x="18981" y="75321"/>
                </a:lnTo>
                <a:lnTo>
                  <a:pt x="19114" y="75588"/>
                </a:lnTo>
                <a:lnTo>
                  <a:pt x="20082" y="76589"/>
                </a:lnTo>
                <a:lnTo>
                  <a:pt x="16346" y="76589"/>
                </a:lnTo>
                <a:close/>
                <a:moveTo>
                  <a:pt x="15778" y="76022"/>
                </a:moveTo>
                <a:lnTo>
                  <a:pt x="15778" y="72286"/>
                </a:lnTo>
                <a:lnTo>
                  <a:pt x="16879" y="73387"/>
                </a:lnTo>
                <a:lnTo>
                  <a:pt x="18414" y="73387"/>
                </a:lnTo>
                <a:close/>
                <a:moveTo>
                  <a:pt x="19214" y="72586"/>
                </a:moveTo>
                <a:lnTo>
                  <a:pt x="17213" y="72586"/>
                </a:lnTo>
                <a:lnTo>
                  <a:pt x="15778" y="71152"/>
                </a:lnTo>
                <a:lnTo>
                  <a:pt x="15778" y="69317"/>
                </a:lnTo>
                <a:lnTo>
                  <a:pt x="17747" y="71285"/>
                </a:lnTo>
                <a:lnTo>
                  <a:pt x="20515" y="71285"/>
                </a:lnTo>
                <a:close/>
                <a:moveTo>
                  <a:pt x="14978" y="76022"/>
                </a:moveTo>
                <a:lnTo>
                  <a:pt x="12343" y="73387"/>
                </a:lnTo>
                <a:lnTo>
                  <a:pt x="13744" y="73387"/>
                </a:lnTo>
                <a:lnTo>
                  <a:pt x="14011" y="73253"/>
                </a:lnTo>
                <a:lnTo>
                  <a:pt x="14978" y="72286"/>
                </a:lnTo>
                <a:close/>
                <a:moveTo>
                  <a:pt x="16346" y="77356"/>
                </a:moveTo>
                <a:lnTo>
                  <a:pt x="20082" y="77356"/>
                </a:lnTo>
                <a:lnTo>
                  <a:pt x="18981" y="78457"/>
                </a:lnTo>
                <a:lnTo>
                  <a:pt x="18981" y="80025"/>
                </a:lnTo>
                <a:close/>
                <a:moveTo>
                  <a:pt x="18414" y="80559"/>
                </a:moveTo>
                <a:lnTo>
                  <a:pt x="17046" y="80559"/>
                </a:lnTo>
                <a:lnTo>
                  <a:pt x="16879" y="80559"/>
                </a:lnTo>
                <a:lnTo>
                  <a:pt x="15778" y="81659"/>
                </a:lnTo>
                <a:lnTo>
                  <a:pt x="15778" y="77923"/>
                </a:lnTo>
                <a:close/>
                <a:moveTo>
                  <a:pt x="24351" y="80692"/>
                </a:moveTo>
                <a:lnTo>
                  <a:pt x="27654" y="77356"/>
                </a:lnTo>
                <a:lnTo>
                  <a:pt x="29822" y="77356"/>
                </a:lnTo>
                <a:lnTo>
                  <a:pt x="25886" y="81326"/>
                </a:lnTo>
                <a:lnTo>
                  <a:pt x="25886" y="86896"/>
                </a:lnTo>
                <a:lnTo>
                  <a:pt x="24351" y="85362"/>
                </a:lnTo>
                <a:lnTo>
                  <a:pt x="24351" y="80692"/>
                </a:lnTo>
                <a:close/>
                <a:moveTo>
                  <a:pt x="25786" y="90299"/>
                </a:moveTo>
                <a:lnTo>
                  <a:pt x="24084" y="91967"/>
                </a:lnTo>
                <a:lnTo>
                  <a:pt x="16346" y="91967"/>
                </a:lnTo>
                <a:lnTo>
                  <a:pt x="20048" y="88264"/>
                </a:lnTo>
                <a:lnTo>
                  <a:pt x="25752" y="88264"/>
                </a:lnTo>
                <a:lnTo>
                  <a:pt x="25752" y="90299"/>
                </a:lnTo>
                <a:close/>
                <a:moveTo>
                  <a:pt x="24084" y="92767"/>
                </a:moveTo>
                <a:lnTo>
                  <a:pt x="25786" y="94435"/>
                </a:lnTo>
                <a:lnTo>
                  <a:pt x="25786" y="96470"/>
                </a:lnTo>
                <a:lnTo>
                  <a:pt x="20048" y="96470"/>
                </a:lnTo>
                <a:lnTo>
                  <a:pt x="16346" y="92767"/>
                </a:lnTo>
                <a:close/>
                <a:moveTo>
                  <a:pt x="28254" y="95302"/>
                </a:moveTo>
                <a:lnTo>
                  <a:pt x="29555" y="95302"/>
                </a:lnTo>
                <a:lnTo>
                  <a:pt x="30389" y="96136"/>
                </a:lnTo>
                <a:lnTo>
                  <a:pt x="30389" y="97938"/>
                </a:lnTo>
                <a:lnTo>
                  <a:pt x="29155" y="96703"/>
                </a:lnTo>
                <a:lnTo>
                  <a:pt x="28854" y="96603"/>
                </a:lnTo>
                <a:lnTo>
                  <a:pt x="26986" y="96603"/>
                </a:lnTo>
                <a:close/>
                <a:moveTo>
                  <a:pt x="31189" y="96136"/>
                </a:moveTo>
                <a:lnTo>
                  <a:pt x="31990" y="95302"/>
                </a:lnTo>
                <a:lnTo>
                  <a:pt x="33291" y="95302"/>
                </a:lnTo>
                <a:lnTo>
                  <a:pt x="34592" y="96603"/>
                </a:lnTo>
                <a:lnTo>
                  <a:pt x="32691" y="96603"/>
                </a:lnTo>
                <a:lnTo>
                  <a:pt x="32424" y="96703"/>
                </a:lnTo>
                <a:lnTo>
                  <a:pt x="31156" y="97938"/>
                </a:lnTo>
                <a:lnTo>
                  <a:pt x="31156" y="96136"/>
                </a:lnTo>
                <a:close/>
                <a:moveTo>
                  <a:pt x="35793" y="94435"/>
                </a:moveTo>
                <a:lnTo>
                  <a:pt x="37461" y="92767"/>
                </a:lnTo>
                <a:lnTo>
                  <a:pt x="45233" y="92767"/>
                </a:lnTo>
                <a:lnTo>
                  <a:pt x="41497" y="96470"/>
                </a:lnTo>
                <a:lnTo>
                  <a:pt x="35793" y="96470"/>
                </a:lnTo>
                <a:close/>
                <a:moveTo>
                  <a:pt x="54873" y="92767"/>
                </a:moveTo>
                <a:lnTo>
                  <a:pt x="56574" y="94435"/>
                </a:lnTo>
                <a:lnTo>
                  <a:pt x="56574" y="96470"/>
                </a:lnTo>
                <a:lnTo>
                  <a:pt x="50837" y="96470"/>
                </a:lnTo>
                <a:lnTo>
                  <a:pt x="47134" y="92767"/>
                </a:lnTo>
                <a:close/>
                <a:moveTo>
                  <a:pt x="59043" y="95302"/>
                </a:moveTo>
                <a:lnTo>
                  <a:pt x="60344" y="95302"/>
                </a:lnTo>
                <a:lnTo>
                  <a:pt x="61178" y="96136"/>
                </a:lnTo>
                <a:lnTo>
                  <a:pt x="61178" y="97938"/>
                </a:lnTo>
                <a:lnTo>
                  <a:pt x="59943" y="96703"/>
                </a:lnTo>
                <a:lnTo>
                  <a:pt x="59676" y="96603"/>
                </a:lnTo>
                <a:lnTo>
                  <a:pt x="57775" y="96603"/>
                </a:lnTo>
                <a:close/>
                <a:moveTo>
                  <a:pt x="61978" y="96136"/>
                </a:moveTo>
                <a:lnTo>
                  <a:pt x="62779" y="95302"/>
                </a:lnTo>
                <a:lnTo>
                  <a:pt x="64080" y="95302"/>
                </a:lnTo>
                <a:lnTo>
                  <a:pt x="65381" y="96603"/>
                </a:lnTo>
                <a:lnTo>
                  <a:pt x="63479" y="96603"/>
                </a:lnTo>
                <a:lnTo>
                  <a:pt x="63212" y="96703"/>
                </a:lnTo>
                <a:lnTo>
                  <a:pt x="61978" y="97938"/>
                </a:lnTo>
                <a:close/>
                <a:moveTo>
                  <a:pt x="66581" y="94435"/>
                </a:moveTo>
                <a:lnTo>
                  <a:pt x="68249" y="92767"/>
                </a:lnTo>
                <a:lnTo>
                  <a:pt x="76021" y="92767"/>
                </a:lnTo>
                <a:lnTo>
                  <a:pt x="72285" y="96470"/>
                </a:lnTo>
                <a:lnTo>
                  <a:pt x="66581" y="96470"/>
                </a:lnTo>
                <a:lnTo>
                  <a:pt x="66581" y="94435"/>
                </a:lnTo>
                <a:close/>
                <a:moveTo>
                  <a:pt x="85662" y="92767"/>
                </a:moveTo>
                <a:lnTo>
                  <a:pt x="87363" y="94435"/>
                </a:lnTo>
                <a:lnTo>
                  <a:pt x="87363" y="96470"/>
                </a:lnTo>
                <a:lnTo>
                  <a:pt x="81659" y="96470"/>
                </a:lnTo>
                <a:lnTo>
                  <a:pt x="77923" y="92767"/>
                </a:lnTo>
                <a:close/>
                <a:moveTo>
                  <a:pt x="89831" y="95302"/>
                </a:moveTo>
                <a:lnTo>
                  <a:pt x="91132" y="95302"/>
                </a:lnTo>
                <a:lnTo>
                  <a:pt x="91966" y="96136"/>
                </a:lnTo>
                <a:lnTo>
                  <a:pt x="91966" y="97938"/>
                </a:lnTo>
                <a:lnTo>
                  <a:pt x="90732" y="96703"/>
                </a:lnTo>
                <a:lnTo>
                  <a:pt x="90465" y="96603"/>
                </a:lnTo>
                <a:lnTo>
                  <a:pt x="88564" y="96603"/>
                </a:lnTo>
                <a:close/>
                <a:moveTo>
                  <a:pt x="92767" y="96136"/>
                </a:moveTo>
                <a:lnTo>
                  <a:pt x="93567" y="95302"/>
                </a:lnTo>
                <a:lnTo>
                  <a:pt x="94868" y="95302"/>
                </a:lnTo>
                <a:lnTo>
                  <a:pt x="96169" y="96603"/>
                </a:lnTo>
                <a:lnTo>
                  <a:pt x="94268" y="96603"/>
                </a:lnTo>
                <a:lnTo>
                  <a:pt x="94001" y="96703"/>
                </a:lnTo>
                <a:lnTo>
                  <a:pt x="92767" y="97938"/>
                </a:lnTo>
                <a:lnTo>
                  <a:pt x="92767" y="96136"/>
                </a:lnTo>
                <a:close/>
                <a:moveTo>
                  <a:pt x="97370" y="94435"/>
                </a:moveTo>
                <a:lnTo>
                  <a:pt x="99071" y="92767"/>
                </a:lnTo>
                <a:lnTo>
                  <a:pt x="106810" y="92767"/>
                </a:lnTo>
                <a:lnTo>
                  <a:pt x="103074" y="96470"/>
                </a:lnTo>
                <a:lnTo>
                  <a:pt x="97370" y="96470"/>
                </a:lnTo>
                <a:lnTo>
                  <a:pt x="97370" y="94435"/>
                </a:lnTo>
                <a:close/>
                <a:moveTo>
                  <a:pt x="116450" y="92767"/>
                </a:moveTo>
                <a:lnTo>
                  <a:pt x="118152" y="94435"/>
                </a:lnTo>
                <a:lnTo>
                  <a:pt x="118152" y="96470"/>
                </a:lnTo>
                <a:lnTo>
                  <a:pt x="112447" y="96470"/>
                </a:lnTo>
                <a:lnTo>
                  <a:pt x="108711" y="92767"/>
                </a:lnTo>
                <a:close/>
                <a:moveTo>
                  <a:pt x="120653" y="95302"/>
                </a:moveTo>
                <a:lnTo>
                  <a:pt x="121954" y="95302"/>
                </a:lnTo>
                <a:lnTo>
                  <a:pt x="122755" y="96136"/>
                </a:lnTo>
                <a:lnTo>
                  <a:pt x="122755" y="97938"/>
                </a:lnTo>
                <a:lnTo>
                  <a:pt x="121521" y="96703"/>
                </a:lnTo>
                <a:lnTo>
                  <a:pt x="121254" y="96603"/>
                </a:lnTo>
                <a:lnTo>
                  <a:pt x="119352" y="96603"/>
                </a:lnTo>
                <a:close/>
                <a:moveTo>
                  <a:pt x="123555" y="96136"/>
                </a:moveTo>
                <a:lnTo>
                  <a:pt x="124389" y="95302"/>
                </a:lnTo>
                <a:lnTo>
                  <a:pt x="125657" y="95302"/>
                </a:lnTo>
                <a:lnTo>
                  <a:pt x="126958" y="96603"/>
                </a:lnTo>
                <a:lnTo>
                  <a:pt x="125056" y="96603"/>
                </a:lnTo>
                <a:lnTo>
                  <a:pt x="124790" y="96703"/>
                </a:lnTo>
                <a:lnTo>
                  <a:pt x="123555" y="97938"/>
                </a:lnTo>
                <a:lnTo>
                  <a:pt x="123555" y="96136"/>
                </a:lnTo>
                <a:close/>
                <a:moveTo>
                  <a:pt x="128159" y="94435"/>
                </a:moveTo>
                <a:lnTo>
                  <a:pt x="129860" y="92767"/>
                </a:lnTo>
                <a:lnTo>
                  <a:pt x="137599" y="92767"/>
                </a:lnTo>
                <a:lnTo>
                  <a:pt x="133863" y="96470"/>
                </a:lnTo>
                <a:lnTo>
                  <a:pt x="128159" y="96470"/>
                </a:lnTo>
                <a:lnTo>
                  <a:pt x="128159" y="94435"/>
                </a:lnTo>
                <a:close/>
                <a:moveTo>
                  <a:pt x="147272" y="92767"/>
                </a:moveTo>
                <a:lnTo>
                  <a:pt x="148940" y="94435"/>
                </a:lnTo>
                <a:lnTo>
                  <a:pt x="148940" y="96470"/>
                </a:lnTo>
                <a:lnTo>
                  <a:pt x="143236" y="96470"/>
                </a:lnTo>
                <a:lnTo>
                  <a:pt x="139500" y="92767"/>
                </a:lnTo>
                <a:close/>
                <a:moveTo>
                  <a:pt x="151442" y="95302"/>
                </a:moveTo>
                <a:lnTo>
                  <a:pt x="152743" y="95302"/>
                </a:lnTo>
                <a:lnTo>
                  <a:pt x="153543" y="96136"/>
                </a:lnTo>
                <a:lnTo>
                  <a:pt x="153543" y="97938"/>
                </a:lnTo>
                <a:lnTo>
                  <a:pt x="152309" y="96703"/>
                </a:lnTo>
                <a:lnTo>
                  <a:pt x="152042" y="96603"/>
                </a:lnTo>
                <a:lnTo>
                  <a:pt x="150141" y="96603"/>
                </a:lnTo>
                <a:close/>
                <a:moveTo>
                  <a:pt x="154344" y="96136"/>
                </a:moveTo>
                <a:lnTo>
                  <a:pt x="155178" y="95302"/>
                </a:lnTo>
                <a:lnTo>
                  <a:pt x="156479" y="95302"/>
                </a:lnTo>
                <a:lnTo>
                  <a:pt x="157746" y="96603"/>
                </a:lnTo>
                <a:lnTo>
                  <a:pt x="155845" y="96603"/>
                </a:lnTo>
                <a:lnTo>
                  <a:pt x="155578" y="96703"/>
                </a:lnTo>
                <a:lnTo>
                  <a:pt x="154344" y="97938"/>
                </a:lnTo>
                <a:close/>
                <a:moveTo>
                  <a:pt x="158947" y="94435"/>
                </a:moveTo>
                <a:lnTo>
                  <a:pt x="160649" y="92767"/>
                </a:lnTo>
                <a:lnTo>
                  <a:pt x="168387" y="92767"/>
                </a:lnTo>
                <a:lnTo>
                  <a:pt x="164651" y="96470"/>
                </a:lnTo>
                <a:lnTo>
                  <a:pt x="158947" y="96470"/>
                </a:lnTo>
                <a:lnTo>
                  <a:pt x="158947" y="94435"/>
                </a:lnTo>
                <a:close/>
                <a:moveTo>
                  <a:pt x="178061" y="92767"/>
                </a:moveTo>
                <a:lnTo>
                  <a:pt x="179729" y="94435"/>
                </a:lnTo>
                <a:lnTo>
                  <a:pt x="179729" y="96470"/>
                </a:lnTo>
                <a:lnTo>
                  <a:pt x="174025" y="96470"/>
                </a:lnTo>
                <a:lnTo>
                  <a:pt x="170289" y="92767"/>
                </a:lnTo>
                <a:close/>
                <a:moveTo>
                  <a:pt x="182231" y="95302"/>
                </a:moveTo>
                <a:lnTo>
                  <a:pt x="183532" y="95302"/>
                </a:lnTo>
                <a:lnTo>
                  <a:pt x="184332" y="96136"/>
                </a:lnTo>
                <a:lnTo>
                  <a:pt x="184332" y="97938"/>
                </a:lnTo>
                <a:lnTo>
                  <a:pt x="183098" y="96703"/>
                </a:lnTo>
                <a:lnTo>
                  <a:pt x="182831" y="96603"/>
                </a:lnTo>
                <a:lnTo>
                  <a:pt x="180930" y="96603"/>
                </a:lnTo>
                <a:close/>
                <a:moveTo>
                  <a:pt x="185133" y="96136"/>
                </a:moveTo>
                <a:lnTo>
                  <a:pt x="185967" y="95302"/>
                </a:lnTo>
                <a:lnTo>
                  <a:pt x="187268" y="95302"/>
                </a:lnTo>
                <a:lnTo>
                  <a:pt x="188535" y="96603"/>
                </a:lnTo>
                <a:lnTo>
                  <a:pt x="186667" y="96603"/>
                </a:lnTo>
                <a:lnTo>
                  <a:pt x="186367" y="96703"/>
                </a:lnTo>
                <a:lnTo>
                  <a:pt x="185133" y="97938"/>
                </a:lnTo>
                <a:close/>
                <a:moveTo>
                  <a:pt x="189736" y="94435"/>
                </a:moveTo>
                <a:lnTo>
                  <a:pt x="191437" y="92767"/>
                </a:lnTo>
                <a:lnTo>
                  <a:pt x="199176" y="92767"/>
                </a:lnTo>
                <a:lnTo>
                  <a:pt x="195473" y="96470"/>
                </a:lnTo>
                <a:lnTo>
                  <a:pt x="189736" y="96470"/>
                </a:lnTo>
                <a:lnTo>
                  <a:pt x="189736" y="94435"/>
                </a:lnTo>
                <a:close/>
                <a:moveTo>
                  <a:pt x="208850" y="92767"/>
                </a:moveTo>
                <a:lnTo>
                  <a:pt x="210518" y="94435"/>
                </a:lnTo>
                <a:lnTo>
                  <a:pt x="210518" y="96470"/>
                </a:lnTo>
                <a:lnTo>
                  <a:pt x="204813" y="96470"/>
                </a:lnTo>
                <a:lnTo>
                  <a:pt x="201077" y="92767"/>
                </a:lnTo>
                <a:close/>
                <a:moveTo>
                  <a:pt x="213019" y="95302"/>
                </a:moveTo>
                <a:lnTo>
                  <a:pt x="214320" y="95302"/>
                </a:lnTo>
                <a:lnTo>
                  <a:pt x="215121" y="96136"/>
                </a:lnTo>
                <a:lnTo>
                  <a:pt x="215121" y="97938"/>
                </a:lnTo>
                <a:lnTo>
                  <a:pt x="213887" y="96703"/>
                </a:lnTo>
                <a:lnTo>
                  <a:pt x="213620" y="96603"/>
                </a:lnTo>
                <a:lnTo>
                  <a:pt x="211718" y="96603"/>
                </a:lnTo>
                <a:close/>
                <a:moveTo>
                  <a:pt x="215921" y="96136"/>
                </a:moveTo>
                <a:lnTo>
                  <a:pt x="216755" y="95302"/>
                </a:lnTo>
                <a:lnTo>
                  <a:pt x="218056" y="95302"/>
                </a:lnTo>
                <a:lnTo>
                  <a:pt x="219324" y="96603"/>
                </a:lnTo>
                <a:lnTo>
                  <a:pt x="217456" y="96603"/>
                </a:lnTo>
                <a:lnTo>
                  <a:pt x="217156" y="96703"/>
                </a:lnTo>
                <a:lnTo>
                  <a:pt x="215921" y="97938"/>
                </a:lnTo>
                <a:close/>
                <a:moveTo>
                  <a:pt x="220558" y="94435"/>
                </a:moveTo>
                <a:lnTo>
                  <a:pt x="222226" y="92767"/>
                </a:lnTo>
                <a:lnTo>
                  <a:pt x="229965" y="92767"/>
                </a:lnTo>
                <a:lnTo>
                  <a:pt x="226262" y="96470"/>
                </a:lnTo>
                <a:lnTo>
                  <a:pt x="220525" y="96470"/>
                </a:lnTo>
                <a:lnTo>
                  <a:pt x="220525" y="94435"/>
                </a:lnTo>
                <a:close/>
                <a:moveTo>
                  <a:pt x="222226" y="91967"/>
                </a:moveTo>
                <a:lnTo>
                  <a:pt x="220558" y="90299"/>
                </a:lnTo>
                <a:lnTo>
                  <a:pt x="220558" y="88264"/>
                </a:lnTo>
                <a:lnTo>
                  <a:pt x="226262" y="88264"/>
                </a:lnTo>
                <a:lnTo>
                  <a:pt x="229965" y="91967"/>
                </a:lnTo>
                <a:close/>
                <a:moveTo>
                  <a:pt x="223260" y="77356"/>
                </a:moveTo>
                <a:lnTo>
                  <a:pt x="225128" y="77356"/>
                </a:lnTo>
                <a:lnTo>
                  <a:pt x="226529" y="78791"/>
                </a:lnTo>
                <a:lnTo>
                  <a:pt x="226529" y="80792"/>
                </a:lnTo>
                <a:lnTo>
                  <a:pt x="225228" y="82126"/>
                </a:lnTo>
                <a:lnTo>
                  <a:pt x="225228" y="79324"/>
                </a:lnTo>
                <a:close/>
                <a:moveTo>
                  <a:pt x="227330" y="80025"/>
                </a:moveTo>
                <a:lnTo>
                  <a:pt x="227330" y="78457"/>
                </a:lnTo>
                <a:lnTo>
                  <a:pt x="226229" y="77356"/>
                </a:lnTo>
                <a:lnTo>
                  <a:pt x="229965" y="77356"/>
                </a:lnTo>
                <a:close/>
                <a:moveTo>
                  <a:pt x="230532" y="77923"/>
                </a:moveTo>
                <a:lnTo>
                  <a:pt x="230532" y="81659"/>
                </a:lnTo>
                <a:lnTo>
                  <a:pt x="229431" y="80559"/>
                </a:lnTo>
                <a:lnTo>
                  <a:pt x="229264" y="80559"/>
                </a:lnTo>
                <a:lnTo>
                  <a:pt x="227897" y="80559"/>
                </a:lnTo>
                <a:close/>
                <a:moveTo>
                  <a:pt x="227096" y="81359"/>
                </a:moveTo>
                <a:lnTo>
                  <a:pt x="229097" y="81359"/>
                </a:lnTo>
                <a:lnTo>
                  <a:pt x="230532" y="82794"/>
                </a:lnTo>
                <a:lnTo>
                  <a:pt x="230532" y="84662"/>
                </a:lnTo>
                <a:lnTo>
                  <a:pt x="228564" y="82693"/>
                </a:lnTo>
                <a:lnTo>
                  <a:pt x="228397" y="82693"/>
                </a:lnTo>
                <a:lnTo>
                  <a:pt x="225795" y="82693"/>
                </a:lnTo>
                <a:close/>
                <a:moveTo>
                  <a:pt x="231332" y="77923"/>
                </a:moveTo>
                <a:lnTo>
                  <a:pt x="233968" y="80559"/>
                </a:lnTo>
                <a:lnTo>
                  <a:pt x="232567" y="80559"/>
                </a:lnTo>
                <a:lnTo>
                  <a:pt x="232300" y="80692"/>
                </a:lnTo>
                <a:lnTo>
                  <a:pt x="231332" y="81659"/>
                </a:lnTo>
                <a:lnTo>
                  <a:pt x="231332" y="77923"/>
                </a:lnTo>
                <a:close/>
                <a:moveTo>
                  <a:pt x="229965" y="76589"/>
                </a:moveTo>
                <a:lnTo>
                  <a:pt x="226229" y="76589"/>
                </a:lnTo>
                <a:lnTo>
                  <a:pt x="227229" y="75588"/>
                </a:lnTo>
                <a:lnTo>
                  <a:pt x="227330" y="75321"/>
                </a:lnTo>
                <a:lnTo>
                  <a:pt x="227330" y="73920"/>
                </a:lnTo>
                <a:close/>
                <a:moveTo>
                  <a:pt x="227897" y="73387"/>
                </a:moveTo>
                <a:lnTo>
                  <a:pt x="229431" y="73387"/>
                </a:lnTo>
                <a:lnTo>
                  <a:pt x="230532" y="72286"/>
                </a:lnTo>
                <a:lnTo>
                  <a:pt x="230532" y="76022"/>
                </a:lnTo>
                <a:close/>
                <a:moveTo>
                  <a:pt x="221959" y="73253"/>
                </a:moveTo>
                <a:lnTo>
                  <a:pt x="218657" y="76589"/>
                </a:lnTo>
                <a:lnTo>
                  <a:pt x="216488" y="76589"/>
                </a:lnTo>
                <a:lnTo>
                  <a:pt x="220425" y="72620"/>
                </a:lnTo>
                <a:lnTo>
                  <a:pt x="220425" y="67049"/>
                </a:lnTo>
                <a:lnTo>
                  <a:pt x="221959" y="68583"/>
                </a:lnTo>
                <a:lnTo>
                  <a:pt x="221959" y="73253"/>
                </a:lnTo>
                <a:close/>
                <a:moveTo>
                  <a:pt x="220558" y="63646"/>
                </a:moveTo>
                <a:lnTo>
                  <a:pt x="222226" y="61979"/>
                </a:lnTo>
                <a:lnTo>
                  <a:pt x="229965" y="61979"/>
                </a:lnTo>
                <a:lnTo>
                  <a:pt x="226262" y="65681"/>
                </a:lnTo>
                <a:lnTo>
                  <a:pt x="220525" y="65681"/>
                </a:lnTo>
                <a:lnTo>
                  <a:pt x="220525" y="63646"/>
                </a:lnTo>
                <a:close/>
                <a:moveTo>
                  <a:pt x="222226" y="61178"/>
                </a:moveTo>
                <a:lnTo>
                  <a:pt x="220558" y="59510"/>
                </a:lnTo>
                <a:lnTo>
                  <a:pt x="220558" y="57475"/>
                </a:lnTo>
                <a:lnTo>
                  <a:pt x="226262" y="57475"/>
                </a:lnTo>
                <a:lnTo>
                  <a:pt x="229965" y="61178"/>
                </a:lnTo>
                <a:close/>
                <a:moveTo>
                  <a:pt x="223260" y="46568"/>
                </a:moveTo>
                <a:lnTo>
                  <a:pt x="225128" y="46568"/>
                </a:lnTo>
                <a:lnTo>
                  <a:pt x="226529" y="48002"/>
                </a:lnTo>
                <a:lnTo>
                  <a:pt x="226529" y="50003"/>
                </a:lnTo>
                <a:lnTo>
                  <a:pt x="225228" y="51338"/>
                </a:lnTo>
                <a:lnTo>
                  <a:pt x="225228" y="48536"/>
                </a:lnTo>
                <a:close/>
                <a:moveTo>
                  <a:pt x="227330" y="49236"/>
                </a:moveTo>
                <a:lnTo>
                  <a:pt x="227330" y="47835"/>
                </a:lnTo>
                <a:lnTo>
                  <a:pt x="227229" y="47568"/>
                </a:lnTo>
                <a:lnTo>
                  <a:pt x="226229" y="46568"/>
                </a:lnTo>
                <a:lnTo>
                  <a:pt x="229965" y="46568"/>
                </a:lnTo>
                <a:close/>
                <a:moveTo>
                  <a:pt x="230532" y="47135"/>
                </a:moveTo>
                <a:lnTo>
                  <a:pt x="230532" y="50871"/>
                </a:lnTo>
                <a:lnTo>
                  <a:pt x="229431" y="49770"/>
                </a:lnTo>
                <a:lnTo>
                  <a:pt x="227897" y="49770"/>
                </a:lnTo>
                <a:close/>
                <a:moveTo>
                  <a:pt x="227096" y="50570"/>
                </a:moveTo>
                <a:lnTo>
                  <a:pt x="229097" y="50570"/>
                </a:lnTo>
                <a:lnTo>
                  <a:pt x="230532" y="52005"/>
                </a:lnTo>
                <a:lnTo>
                  <a:pt x="230532" y="53873"/>
                </a:lnTo>
                <a:lnTo>
                  <a:pt x="228564" y="51905"/>
                </a:lnTo>
                <a:lnTo>
                  <a:pt x="225762" y="51905"/>
                </a:lnTo>
                <a:close/>
                <a:moveTo>
                  <a:pt x="231332" y="47135"/>
                </a:moveTo>
                <a:lnTo>
                  <a:pt x="233968" y="49770"/>
                </a:lnTo>
                <a:lnTo>
                  <a:pt x="232567" y="49770"/>
                </a:lnTo>
                <a:lnTo>
                  <a:pt x="232300" y="49903"/>
                </a:lnTo>
                <a:lnTo>
                  <a:pt x="231332" y="50871"/>
                </a:lnTo>
                <a:lnTo>
                  <a:pt x="231332" y="47135"/>
                </a:lnTo>
                <a:close/>
                <a:moveTo>
                  <a:pt x="229965" y="45800"/>
                </a:moveTo>
                <a:lnTo>
                  <a:pt x="226229" y="45800"/>
                </a:lnTo>
                <a:lnTo>
                  <a:pt x="227330" y="44700"/>
                </a:lnTo>
                <a:lnTo>
                  <a:pt x="227330" y="43132"/>
                </a:lnTo>
                <a:close/>
                <a:moveTo>
                  <a:pt x="227897" y="42598"/>
                </a:moveTo>
                <a:lnTo>
                  <a:pt x="229264" y="42598"/>
                </a:lnTo>
                <a:lnTo>
                  <a:pt x="229431" y="42598"/>
                </a:lnTo>
                <a:lnTo>
                  <a:pt x="230532" y="41497"/>
                </a:lnTo>
                <a:lnTo>
                  <a:pt x="230532" y="45233"/>
                </a:lnTo>
                <a:close/>
                <a:moveTo>
                  <a:pt x="221959" y="42465"/>
                </a:moveTo>
                <a:lnTo>
                  <a:pt x="218657" y="45800"/>
                </a:lnTo>
                <a:lnTo>
                  <a:pt x="216488" y="45800"/>
                </a:lnTo>
                <a:lnTo>
                  <a:pt x="220425" y="41831"/>
                </a:lnTo>
                <a:lnTo>
                  <a:pt x="220425" y="36260"/>
                </a:lnTo>
                <a:lnTo>
                  <a:pt x="221959" y="37795"/>
                </a:lnTo>
                <a:lnTo>
                  <a:pt x="221959" y="42465"/>
                </a:lnTo>
                <a:close/>
                <a:moveTo>
                  <a:pt x="220558" y="32858"/>
                </a:moveTo>
                <a:lnTo>
                  <a:pt x="222226" y="31190"/>
                </a:lnTo>
                <a:lnTo>
                  <a:pt x="229965" y="31190"/>
                </a:lnTo>
                <a:lnTo>
                  <a:pt x="226262" y="34893"/>
                </a:lnTo>
                <a:lnTo>
                  <a:pt x="220525" y="34893"/>
                </a:lnTo>
                <a:lnTo>
                  <a:pt x="220525" y="32858"/>
                </a:lnTo>
                <a:close/>
                <a:moveTo>
                  <a:pt x="222226" y="30389"/>
                </a:moveTo>
                <a:lnTo>
                  <a:pt x="220558" y="28721"/>
                </a:lnTo>
                <a:lnTo>
                  <a:pt x="220558" y="26687"/>
                </a:lnTo>
                <a:lnTo>
                  <a:pt x="226262" y="26687"/>
                </a:lnTo>
                <a:lnTo>
                  <a:pt x="229965" y="30389"/>
                </a:lnTo>
                <a:lnTo>
                  <a:pt x="222226" y="30389"/>
                </a:lnTo>
                <a:close/>
                <a:moveTo>
                  <a:pt x="219657" y="25786"/>
                </a:moveTo>
                <a:lnTo>
                  <a:pt x="217623" y="25786"/>
                </a:lnTo>
                <a:lnTo>
                  <a:pt x="215921" y="24085"/>
                </a:lnTo>
                <a:lnTo>
                  <a:pt x="215921" y="16346"/>
                </a:lnTo>
                <a:lnTo>
                  <a:pt x="219657" y="20049"/>
                </a:lnTo>
                <a:lnTo>
                  <a:pt x="219657" y="25786"/>
                </a:lnTo>
                <a:close/>
                <a:moveTo>
                  <a:pt x="215121" y="24085"/>
                </a:moveTo>
                <a:lnTo>
                  <a:pt x="213453" y="25786"/>
                </a:lnTo>
                <a:lnTo>
                  <a:pt x="211418" y="25786"/>
                </a:lnTo>
                <a:lnTo>
                  <a:pt x="211418" y="20049"/>
                </a:lnTo>
                <a:lnTo>
                  <a:pt x="215121" y="16346"/>
                </a:lnTo>
                <a:lnTo>
                  <a:pt x="215121" y="24085"/>
                </a:lnTo>
                <a:close/>
                <a:moveTo>
                  <a:pt x="202679" y="21083"/>
                </a:moveTo>
                <a:lnTo>
                  <a:pt x="202512" y="21083"/>
                </a:lnTo>
                <a:lnTo>
                  <a:pt x="200544" y="23051"/>
                </a:lnTo>
                <a:lnTo>
                  <a:pt x="200544" y="21216"/>
                </a:lnTo>
                <a:lnTo>
                  <a:pt x="201945" y="19782"/>
                </a:lnTo>
                <a:lnTo>
                  <a:pt x="203979" y="19782"/>
                </a:lnTo>
                <a:lnTo>
                  <a:pt x="205280" y="21083"/>
                </a:lnTo>
                <a:close/>
                <a:moveTo>
                  <a:pt x="203746" y="18447"/>
                </a:moveTo>
                <a:lnTo>
                  <a:pt x="201077" y="15779"/>
                </a:lnTo>
                <a:lnTo>
                  <a:pt x="204847" y="15779"/>
                </a:lnTo>
                <a:lnTo>
                  <a:pt x="203746" y="16880"/>
                </a:lnTo>
                <a:lnTo>
                  <a:pt x="203746" y="18447"/>
                </a:lnTo>
                <a:close/>
                <a:moveTo>
                  <a:pt x="200544" y="14445"/>
                </a:moveTo>
                <a:lnTo>
                  <a:pt x="200544" y="10709"/>
                </a:lnTo>
                <a:lnTo>
                  <a:pt x="201644" y="11776"/>
                </a:lnTo>
                <a:lnTo>
                  <a:pt x="203179" y="11776"/>
                </a:lnTo>
                <a:close/>
                <a:moveTo>
                  <a:pt x="199743" y="14445"/>
                </a:moveTo>
                <a:lnTo>
                  <a:pt x="197108" y="11776"/>
                </a:lnTo>
                <a:lnTo>
                  <a:pt x="198476" y="11776"/>
                </a:lnTo>
                <a:lnTo>
                  <a:pt x="198776" y="11676"/>
                </a:lnTo>
                <a:lnTo>
                  <a:pt x="199743" y="10709"/>
                </a:lnTo>
                <a:lnTo>
                  <a:pt x="199743" y="14445"/>
                </a:lnTo>
                <a:close/>
                <a:moveTo>
                  <a:pt x="199176" y="15779"/>
                </a:moveTo>
                <a:lnTo>
                  <a:pt x="196541" y="18414"/>
                </a:lnTo>
                <a:lnTo>
                  <a:pt x="196541" y="16880"/>
                </a:lnTo>
                <a:lnTo>
                  <a:pt x="195440" y="15779"/>
                </a:lnTo>
                <a:close/>
                <a:moveTo>
                  <a:pt x="199743" y="16346"/>
                </a:moveTo>
                <a:lnTo>
                  <a:pt x="199743" y="20082"/>
                </a:lnTo>
                <a:lnTo>
                  <a:pt x="198776" y="19115"/>
                </a:lnTo>
                <a:lnTo>
                  <a:pt x="198476" y="18981"/>
                </a:lnTo>
                <a:lnTo>
                  <a:pt x="197108" y="18981"/>
                </a:lnTo>
                <a:close/>
                <a:moveTo>
                  <a:pt x="188869" y="25786"/>
                </a:moveTo>
                <a:lnTo>
                  <a:pt x="186801" y="25786"/>
                </a:lnTo>
                <a:lnTo>
                  <a:pt x="185133" y="24085"/>
                </a:lnTo>
                <a:lnTo>
                  <a:pt x="185133" y="16346"/>
                </a:lnTo>
                <a:lnTo>
                  <a:pt x="188869" y="20049"/>
                </a:lnTo>
                <a:lnTo>
                  <a:pt x="188869" y="25786"/>
                </a:lnTo>
                <a:close/>
                <a:moveTo>
                  <a:pt x="184332" y="24085"/>
                </a:moveTo>
                <a:lnTo>
                  <a:pt x="182664" y="25786"/>
                </a:lnTo>
                <a:lnTo>
                  <a:pt x="180629" y="25786"/>
                </a:lnTo>
                <a:lnTo>
                  <a:pt x="180629" y="20049"/>
                </a:lnTo>
                <a:lnTo>
                  <a:pt x="184332" y="16346"/>
                </a:lnTo>
                <a:lnTo>
                  <a:pt x="184332" y="24085"/>
                </a:lnTo>
                <a:close/>
                <a:moveTo>
                  <a:pt x="171723" y="21083"/>
                </a:moveTo>
                <a:lnTo>
                  <a:pt x="169755" y="23051"/>
                </a:lnTo>
                <a:lnTo>
                  <a:pt x="169755" y="21216"/>
                </a:lnTo>
                <a:lnTo>
                  <a:pt x="171156" y="19782"/>
                </a:lnTo>
                <a:lnTo>
                  <a:pt x="173157" y="19782"/>
                </a:lnTo>
                <a:lnTo>
                  <a:pt x="174492" y="21083"/>
                </a:lnTo>
                <a:close/>
                <a:moveTo>
                  <a:pt x="172957" y="18447"/>
                </a:moveTo>
                <a:lnTo>
                  <a:pt x="170289" y="15779"/>
                </a:lnTo>
                <a:lnTo>
                  <a:pt x="174025" y="15779"/>
                </a:lnTo>
                <a:lnTo>
                  <a:pt x="172957" y="16880"/>
                </a:lnTo>
                <a:lnTo>
                  <a:pt x="172957" y="18447"/>
                </a:lnTo>
                <a:close/>
                <a:moveTo>
                  <a:pt x="169755" y="14445"/>
                </a:moveTo>
                <a:lnTo>
                  <a:pt x="169755" y="10709"/>
                </a:lnTo>
                <a:lnTo>
                  <a:pt x="170722" y="11676"/>
                </a:lnTo>
                <a:lnTo>
                  <a:pt x="170989" y="11809"/>
                </a:lnTo>
                <a:lnTo>
                  <a:pt x="172390" y="11809"/>
                </a:lnTo>
                <a:close/>
                <a:moveTo>
                  <a:pt x="168954" y="14445"/>
                </a:moveTo>
                <a:lnTo>
                  <a:pt x="166319" y="11776"/>
                </a:lnTo>
                <a:lnTo>
                  <a:pt x="167854" y="11776"/>
                </a:lnTo>
                <a:lnTo>
                  <a:pt x="168954" y="10709"/>
                </a:lnTo>
                <a:close/>
                <a:moveTo>
                  <a:pt x="168387" y="15779"/>
                </a:moveTo>
                <a:lnTo>
                  <a:pt x="165752" y="18414"/>
                </a:lnTo>
                <a:lnTo>
                  <a:pt x="165752" y="16880"/>
                </a:lnTo>
                <a:lnTo>
                  <a:pt x="164651" y="15779"/>
                </a:lnTo>
                <a:close/>
                <a:moveTo>
                  <a:pt x="165519" y="19782"/>
                </a:moveTo>
                <a:lnTo>
                  <a:pt x="167520" y="19782"/>
                </a:lnTo>
                <a:lnTo>
                  <a:pt x="168954" y="21216"/>
                </a:lnTo>
                <a:lnTo>
                  <a:pt x="168954" y="23051"/>
                </a:lnTo>
                <a:lnTo>
                  <a:pt x="166986" y="21083"/>
                </a:lnTo>
                <a:lnTo>
                  <a:pt x="166820" y="21083"/>
                </a:lnTo>
                <a:lnTo>
                  <a:pt x="164218" y="21083"/>
                </a:lnTo>
                <a:close/>
                <a:moveTo>
                  <a:pt x="163417" y="21883"/>
                </a:moveTo>
                <a:lnTo>
                  <a:pt x="166653" y="21883"/>
                </a:lnTo>
                <a:lnTo>
                  <a:pt x="168954" y="24185"/>
                </a:lnTo>
                <a:lnTo>
                  <a:pt x="168954" y="26553"/>
                </a:lnTo>
                <a:lnTo>
                  <a:pt x="165952" y="23551"/>
                </a:lnTo>
                <a:lnTo>
                  <a:pt x="165786" y="23551"/>
                </a:lnTo>
                <a:lnTo>
                  <a:pt x="161716" y="23551"/>
                </a:lnTo>
                <a:close/>
                <a:moveTo>
                  <a:pt x="160949" y="24352"/>
                </a:moveTo>
                <a:lnTo>
                  <a:pt x="165619" y="24352"/>
                </a:lnTo>
                <a:lnTo>
                  <a:pt x="168954" y="27654"/>
                </a:lnTo>
                <a:lnTo>
                  <a:pt x="168954" y="29822"/>
                </a:lnTo>
                <a:lnTo>
                  <a:pt x="164985" y="25886"/>
                </a:lnTo>
                <a:lnTo>
                  <a:pt x="164852" y="25886"/>
                </a:lnTo>
                <a:lnTo>
                  <a:pt x="159414" y="25886"/>
                </a:lnTo>
                <a:close/>
                <a:moveTo>
                  <a:pt x="158047" y="25786"/>
                </a:moveTo>
                <a:lnTo>
                  <a:pt x="156012" y="25786"/>
                </a:lnTo>
                <a:lnTo>
                  <a:pt x="154344" y="24085"/>
                </a:lnTo>
                <a:lnTo>
                  <a:pt x="154344" y="16346"/>
                </a:lnTo>
                <a:lnTo>
                  <a:pt x="158047" y="20049"/>
                </a:lnTo>
                <a:lnTo>
                  <a:pt x="158047" y="25786"/>
                </a:lnTo>
                <a:close/>
                <a:moveTo>
                  <a:pt x="153543" y="24085"/>
                </a:moveTo>
                <a:lnTo>
                  <a:pt x="151876" y="25786"/>
                </a:lnTo>
                <a:lnTo>
                  <a:pt x="149841" y="25786"/>
                </a:lnTo>
                <a:lnTo>
                  <a:pt x="149841" y="20049"/>
                </a:lnTo>
                <a:lnTo>
                  <a:pt x="153543" y="16346"/>
                </a:lnTo>
                <a:lnTo>
                  <a:pt x="153543" y="24085"/>
                </a:lnTo>
                <a:close/>
                <a:moveTo>
                  <a:pt x="141068" y="21083"/>
                </a:moveTo>
                <a:lnTo>
                  <a:pt x="140901" y="21083"/>
                </a:lnTo>
                <a:lnTo>
                  <a:pt x="138933" y="23051"/>
                </a:lnTo>
                <a:lnTo>
                  <a:pt x="138933" y="21216"/>
                </a:lnTo>
                <a:lnTo>
                  <a:pt x="140367" y="19782"/>
                </a:lnTo>
                <a:lnTo>
                  <a:pt x="142369" y="19782"/>
                </a:lnTo>
                <a:lnTo>
                  <a:pt x="143703" y="21083"/>
                </a:lnTo>
                <a:close/>
                <a:moveTo>
                  <a:pt x="142135" y="18447"/>
                </a:moveTo>
                <a:lnTo>
                  <a:pt x="139500" y="15779"/>
                </a:lnTo>
                <a:lnTo>
                  <a:pt x="143236" y="15779"/>
                </a:lnTo>
                <a:lnTo>
                  <a:pt x="142135" y="16880"/>
                </a:lnTo>
                <a:lnTo>
                  <a:pt x="142135" y="18447"/>
                </a:lnTo>
                <a:close/>
                <a:moveTo>
                  <a:pt x="138933" y="14445"/>
                </a:moveTo>
                <a:lnTo>
                  <a:pt x="138933" y="10709"/>
                </a:lnTo>
                <a:lnTo>
                  <a:pt x="140034" y="11776"/>
                </a:lnTo>
                <a:lnTo>
                  <a:pt x="141602" y="11776"/>
                </a:lnTo>
                <a:close/>
                <a:moveTo>
                  <a:pt x="138166" y="14445"/>
                </a:moveTo>
                <a:lnTo>
                  <a:pt x="135531" y="11776"/>
                </a:lnTo>
                <a:lnTo>
                  <a:pt x="136898" y="11776"/>
                </a:lnTo>
                <a:lnTo>
                  <a:pt x="137165" y="11676"/>
                </a:lnTo>
                <a:lnTo>
                  <a:pt x="138166" y="10709"/>
                </a:lnTo>
                <a:lnTo>
                  <a:pt x="138166" y="14445"/>
                </a:lnTo>
                <a:close/>
                <a:moveTo>
                  <a:pt x="137599" y="15779"/>
                </a:moveTo>
                <a:lnTo>
                  <a:pt x="134964" y="18414"/>
                </a:lnTo>
                <a:lnTo>
                  <a:pt x="134964" y="16880"/>
                </a:lnTo>
                <a:lnTo>
                  <a:pt x="133863" y="15779"/>
                </a:lnTo>
                <a:close/>
                <a:moveTo>
                  <a:pt x="138166" y="16346"/>
                </a:moveTo>
                <a:lnTo>
                  <a:pt x="138166" y="20082"/>
                </a:lnTo>
                <a:lnTo>
                  <a:pt x="137165" y="19115"/>
                </a:lnTo>
                <a:lnTo>
                  <a:pt x="136898" y="18981"/>
                </a:lnTo>
                <a:lnTo>
                  <a:pt x="135531" y="18981"/>
                </a:lnTo>
                <a:close/>
                <a:moveTo>
                  <a:pt x="127258" y="25786"/>
                </a:moveTo>
                <a:lnTo>
                  <a:pt x="125223" y="25786"/>
                </a:lnTo>
                <a:lnTo>
                  <a:pt x="123555" y="24085"/>
                </a:lnTo>
                <a:lnTo>
                  <a:pt x="123555" y="16346"/>
                </a:lnTo>
                <a:lnTo>
                  <a:pt x="127258" y="20049"/>
                </a:lnTo>
                <a:close/>
                <a:moveTo>
                  <a:pt x="122755" y="24085"/>
                </a:moveTo>
                <a:lnTo>
                  <a:pt x="121087" y="25786"/>
                </a:lnTo>
                <a:lnTo>
                  <a:pt x="119052" y="25786"/>
                </a:lnTo>
                <a:lnTo>
                  <a:pt x="119052" y="20049"/>
                </a:lnTo>
                <a:lnTo>
                  <a:pt x="122755" y="16346"/>
                </a:lnTo>
                <a:close/>
                <a:moveTo>
                  <a:pt x="110112" y="21083"/>
                </a:moveTo>
                <a:lnTo>
                  <a:pt x="108144" y="23051"/>
                </a:lnTo>
                <a:lnTo>
                  <a:pt x="108144" y="21216"/>
                </a:lnTo>
                <a:lnTo>
                  <a:pt x="109579" y="19782"/>
                </a:lnTo>
                <a:lnTo>
                  <a:pt x="111580" y="19782"/>
                </a:lnTo>
                <a:lnTo>
                  <a:pt x="112914" y="21083"/>
                </a:lnTo>
                <a:close/>
                <a:moveTo>
                  <a:pt x="111347" y="18447"/>
                </a:moveTo>
                <a:lnTo>
                  <a:pt x="108711" y="15779"/>
                </a:lnTo>
                <a:lnTo>
                  <a:pt x="112447" y="15779"/>
                </a:lnTo>
                <a:lnTo>
                  <a:pt x="111347" y="16880"/>
                </a:lnTo>
                <a:close/>
                <a:moveTo>
                  <a:pt x="108144" y="14445"/>
                </a:moveTo>
                <a:lnTo>
                  <a:pt x="108144" y="10709"/>
                </a:lnTo>
                <a:lnTo>
                  <a:pt x="109145" y="11676"/>
                </a:lnTo>
                <a:lnTo>
                  <a:pt x="109412" y="11809"/>
                </a:lnTo>
                <a:lnTo>
                  <a:pt x="110813" y="11809"/>
                </a:lnTo>
                <a:close/>
                <a:moveTo>
                  <a:pt x="107377" y="14445"/>
                </a:moveTo>
                <a:lnTo>
                  <a:pt x="104709" y="11776"/>
                </a:lnTo>
                <a:lnTo>
                  <a:pt x="106276" y="11776"/>
                </a:lnTo>
                <a:lnTo>
                  <a:pt x="107377" y="10709"/>
                </a:lnTo>
                <a:close/>
                <a:moveTo>
                  <a:pt x="106810" y="15779"/>
                </a:moveTo>
                <a:lnTo>
                  <a:pt x="104175" y="18414"/>
                </a:lnTo>
                <a:lnTo>
                  <a:pt x="104175" y="16880"/>
                </a:lnTo>
                <a:lnTo>
                  <a:pt x="103074" y="15779"/>
                </a:lnTo>
                <a:close/>
                <a:moveTo>
                  <a:pt x="103941" y="19782"/>
                </a:moveTo>
                <a:lnTo>
                  <a:pt x="105943" y="19782"/>
                </a:lnTo>
                <a:lnTo>
                  <a:pt x="107344" y="21216"/>
                </a:lnTo>
                <a:lnTo>
                  <a:pt x="107344" y="23051"/>
                </a:lnTo>
                <a:lnTo>
                  <a:pt x="105376" y="21083"/>
                </a:lnTo>
                <a:lnTo>
                  <a:pt x="105242" y="21083"/>
                </a:lnTo>
                <a:lnTo>
                  <a:pt x="102607" y="21083"/>
                </a:lnTo>
                <a:close/>
                <a:moveTo>
                  <a:pt x="101840" y="21883"/>
                </a:moveTo>
                <a:lnTo>
                  <a:pt x="105076" y="21883"/>
                </a:lnTo>
                <a:lnTo>
                  <a:pt x="107377" y="24185"/>
                </a:lnTo>
                <a:lnTo>
                  <a:pt x="107377" y="26553"/>
                </a:lnTo>
                <a:lnTo>
                  <a:pt x="104375" y="23551"/>
                </a:lnTo>
                <a:lnTo>
                  <a:pt x="104208" y="23551"/>
                </a:lnTo>
                <a:lnTo>
                  <a:pt x="100139" y="23551"/>
                </a:lnTo>
                <a:close/>
                <a:moveTo>
                  <a:pt x="99371" y="24352"/>
                </a:moveTo>
                <a:lnTo>
                  <a:pt x="104041" y="24352"/>
                </a:lnTo>
                <a:lnTo>
                  <a:pt x="107377" y="27654"/>
                </a:lnTo>
                <a:lnTo>
                  <a:pt x="107377" y="29822"/>
                </a:lnTo>
                <a:lnTo>
                  <a:pt x="103408" y="25886"/>
                </a:lnTo>
                <a:lnTo>
                  <a:pt x="103241" y="25886"/>
                </a:lnTo>
                <a:lnTo>
                  <a:pt x="97837" y="25886"/>
                </a:lnTo>
                <a:close/>
                <a:moveTo>
                  <a:pt x="96469" y="25786"/>
                </a:moveTo>
                <a:lnTo>
                  <a:pt x="94435" y="25786"/>
                </a:lnTo>
                <a:lnTo>
                  <a:pt x="92767" y="24085"/>
                </a:lnTo>
                <a:lnTo>
                  <a:pt x="92767" y="16346"/>
                </a:lnTo>
                <a:lnTo>
                  <a:pt x="96469" y="20082"/>
                </a:lnTo>
                <a:close/>
                <a:moveTo>
                  <a:pt x="91966" y="24085"/>
                </a:moveTo>
                <a:lnTo>
                  <a:pt x="90298" y="25786"/>
                </a:lnTo>
                <a:lnTo>
                  <a:pt x="88264" y="25786"/>
                </a:lnTo>
                <a:lnTo>
                  <a:pt x="88264" y="20049"/>
                </a:lnTo>
                <a:lnTo>
                  <a:pt x="91966" y="16346"/>
                </a:lnTo>
                <a:close/>
                <a:moveTo>
                  <a:pt x="79491" y="21083"/>
                </a:moveTo>
                <a:lnTo>
                  <a:pt x="79324" y="21083"/>
                </a:lnTo>
                <a:lnTo>
                  <a:pt x="77356" y="23051"/>
                </a:lnTo>
                <a:lnTo>
                  <a:pt x="77356" y="21216"/>
                </a:lnTo>
                <a:lnTo>
                  <a:pt x="78790" y="19782"/>
                </a:lnTo>
                <a:lnTo>
                  <a:pt x="80792" y="19782"/>
                </a:lnTo>
                <a:lnTo>
                  <a:pt x="82126" y="21083"/>
                </a:lnTo>
                <a:close/>
                <a:moveTo>
                  <a:pt x="80558" y="18447"/>
                </a:moveTo>
                <a:lnTo>
                  <a:pt x="77923" y="15779"/>
                </a:lnTo>
                <a:lnTo>
                  <a:pt x="81659" y="15779"/>
                </a:lnTo>
                <a:lnTo>
                  <a:pt x="80558" y="16880"/>
                </a:lnTo>
                <a:close/>
                <a:moveTo>
                  <a:pt x="77356" y="14445"/>
                </a:moveTo>
                <a:lnTo>
                  <a:pt x="77356" y="10709"/>
                </a:lnTo>
                <a:lnTo>
                  <a:pt x="78457" y="11776"/>
                </a:lnTo>
                <a:lnTo>
                  <a:pt x="80024" y="11776"/>
                </a:lnTo>
                <a:close/>
                <a:moveTo>
                  <a:pt x="76589" y="14445"/>
                </a:moveTo>
                <a:lnTo>
                  <a:pt x="73920" y="11776"/>
                </a:lnTo>
                <a:lnTo>
                  <a:pt x="75321" y="11776"/>
                </a:lnTo>
                <a:lnTo>
                  <a:pt x="75588" y="11676"/>
                </a:lnTo>
                <a:lnTo>
                  <a:pt x="76555" y="10709"/>
                </a:lnTo>
                <a:lnTo>
                  <a:pt x="76555" y="14445"/>
                </a:lnTo>
                <a:close/>
                <a:moveTo>
                  <a:pt x="76021" y="15779"/>
                </a:moveTo>
                <a:lnTo>
                  <a:pt x="73386" y="18414"/>
                </a:lnTo>
                <a:lnTo>
                  <a:pt x="73386" y="16880"/>
                </a:lnTo>
                <a:lnTo>
                  <a:pt x="72285" y="15779"/>
                </a:lnTo>
                <a:close/>
                <a:moveTo>
                  <a:pt x="76589" y="16346"/>
                </a:moveTo>
                <a:lnTo>
                  <a:pt x="76589" y="20082"/>
                </a:lnTo>
                <a:lnTo>
                  <a:pt x="75588" y="19115"/>
                </a:lnTo>
                <a:lnTo>
                  <a:pt x="75321" y="18981"/>
                </a:lnTo>
                <a:lnTo>
                  <a:pt x="73920" y="18981"/>
                </a:lnTo>
                <a:close/>
                <a:moveTo>
                  <a:pt x="65681" y="25786"/>
                </a:moveTo>
                <a:lnTo>
                  <a:pt x="63646" y="25786"/>
                </a:lnTo>
                <a:lnTo>
                  <a:pt x="61978" y="24085"/>
                </a:lnTo>
                <a:lnTo>
                  <a:pt x="61978" y="16346"/>
                </a:lnTo>
                <a:lnTo>
                  <a:pt x="65681" y="20049"/>
                </a:lnTo>
                <a:close/>
                <a:moveTo>
                  <a:pt x="61178" y="24085"/>
                </a:moveTo>
                <a:lnTo>
                  <a:pt x="59510" y="25786"/>
                </a:lnTo>
                <a:lnTo>
                  <a:pt x="57475" y="25786"/>
                </a:lnTo>
                <a:lnTo>
                  <a:pt x="57475" y="20049"/>
                </a:lnTo>
                <a:lnTo>
                  <a:pt x="61178" y="16346"/>
                </a:lnTo>
                <a:close/>
                <a:moveTo>
                  <a:pt x="48535" y="21083"/>
                </a:moveTo>
                <a:lnTo>
                  <a:pt x="46567" y="23051"/>
                </a:lnTo>
                <a:lnTo>
                  <a:pt x="46567" y="21216"/>
                </a:lnTo>
                <a:lnTo>
                  <a:pt x="48001" y="19782"/>
                </a:lnTo>
                <a:lnTo>
                  <a:pt x="50003" y="19782"/>
                </a:lnTo>
                <a:lnTo>
                  <a:pt x="51337" y="21083"/>
                </a:lnTo>
                <a:close/>
                <a:moveTo>
                  <a:pt x="49769" y="18447"/>
                </a:moveTo>
                <a:lnTo>
                  <a:pt x="47134" y="15779"/>
                </a:lnTo>
                <a:lnTo>
                  <a:pt x="50870" y="15779"/>
                </a:lnTo>
                <a:lnTo>
                  <a:pt x="49769" y="16880"/>
                </a:lnTo>
                <a:close/>
                <a:moveTo>
                  <a:pt x="46567" y="14445"/>
                </a:moveTo>
                <a:lnTo>
                  <a:pt x="46567" y="10709"/>
                </a:lnTo>
                <a:lnTo>
                  <a:pt x="47534" y="11676"/>
                </a:lnTo>
                <a:lnTo>
                  <a:pt x="47835" y="11809"/>
                </a:lnTo>
                <a:lnTo>
                  <a:pt x="49202" y="11809"/>
                </a:lnTo>
                <a:close/>
                <a:moveTo>
                  <a:pt x="45767" y="14445"/>
                </a:moveTo>
                <a:lnTo>
                  <a:pt x="43131" y="11776"/>
                </a:lnTo>
                <a:lnTo>
                  <a:pt x="44699" y="11776"/>
                </a:lnTo>
                <a:lnTo>
                  <a:pt x="45767" y="10709"/>
                </a:lnTo>
                <a:close/>
                <a:moveTo>
                  <a:pt x="45233" y="15779"/>
                </a:moveTo>
                <a:lnTo>
                  <a:pt x="42564" y="18414"/>
                </a:lnTo>
                <a:lnTo>
                  <a:pt x="42564" y="16880"/>
                </a:lnTo>
                <a:lnTo>
                  <a:pt x="41497" y="15779"/>
                </a:lnTo>
                <a:close/>
                <a:moveTo>
                  <a:pt x="42364" y="19782"/>
                </a:moveTo>
                <a:lnTo>
                  <a:pt x="44366" y="19782"/>
                </a:lnTo>
                <a:lnTo>
                  <a:pt x="45767" y="21216"/>
                </a:lnTo>
                <a:lnTo>
                  <a:pt x="45767" y="23051"/>
                </a:lnTo>
                <a:lnTo>
                  <a:pt x="43798" y="21083"/>
                </a:lnTo>
                <a:lnTo>
                  <a:pt x="43665" y="21083"/>
                </a:lnTo>
                <a:lnTo>
                  <a:pt x="41030" y="21083"/>
                </a:lnTo>
                <a:close/>
                <a:moveTo>
                  <a:pt x="40229" y="21883"/>
                </a:moveTo>
                <a:lnTo>
                  <a:pt x="43498" y="21883"/>
                </a:lnTo>
                <a:lnTo>
                  <a:pt x="45767" y="24185"/>
                </a:lnTo>
                <a:lnTo>
                  <a:pt x="45767" y="26553"/>
                </a:lnTo>
                <a:lnTo>
                  <a:pt x="42798" y="23551"/>
                </a:lnTo>
                <a:lnTo>
                  <a:pt x="42631" y="23551"/>
                </a:lnTo>
                <a:lnTo>
                  <a:pt x="38561" y="23551"/>
                </a:lnTo>
                <a:close/>
                <a:moveTo>
                  <a:pt x="37761" y="24352"/>
                </a:moveTo>
                <a:lnTo>
                  <a:pt x="42464" y="24352"/>
                </a:lnTo>
                <a:lnTo>
                  <a:pt x="45767" y="27654"/>
                </a:lnTo>
                <a:lnTo>
                  <a:pt x="45767" y="29822"/>
                </a:lnTo>
                <a:lnTo>
                  <a:pt x="41830" y="25886"/>
                </a:lnTo>
                <a:lnTo>
                  <a:pt x="41664" y="25886"/>
                </a:lnTo>
                <a:lnTo>
                  <a:pt x="36260" y="25886"/>
                </a:lnTo>
                <a:close/>
                <a:moveTo>
                  <a:pt x="34892" y="25786"/>
                </a:moveTo>
                <a:lnTo>
                  <a:pt x="32857" y="25786"/>
                </a:lnTo>
                <a:lnTo>
                  <a:pt x="31189" y="24085"/>
                </a:lnTo>
                <a:lnTo>
                  <a:pt x="31189" y="16346"/>
                </a:lnTo>
                <a:lnTo>
                  <a:pt x="34892" y="20049"/>
                </a:lnTo>
                <a:close/>
                <a:moveTo>
                  <a:pt x="30389" y="24085"/>
                </a:moveTo>
                <a:lnTo>
                  <a:pt x="28721" y="25786"/>
                </a:lnTo>
                <a:lnTo>
                  <a:pt x="26653" y="25786"/>
                </a:lnTo>
                <a:lnTo>
                  <a:pt x="26653" y="20049"/>
                </a:lnTo>
                <a:lnTo>
                  <a:pt x="30389" y="16346"/>
                </a:lnTo>
                <a:lnTo>
                  <a:pt x="30389" y="24085"/>
                </a:lnTo>
                <a:close/>
                <a:moveTo>
                  <a:pt x="19748" y="35693"/>
                </a:moveTo>
                <a:lnTo>
                  <a:pt x="19881" y="35693"/>
                </a:lnTo>
                <a:lnTo>
                  <a:pt x="25319" y="35693"/>
                </a:lnTo>
                <a:lnTo>
                  <a:pt x="23784" y="37228"/>
                </a:lnTo>
                <a:lnTo>
                  <a:pt x="19081" y="37228"/>
                </a:lnTo>
                <a:lnTo>
                  <a:pt x="15778" y="33892"/>
                </a:lnTo>
                <a:lnTo>
                  <a:pt x="15778" y="31757"/>
                </a:lnTo>
                <a:close/>
                <a:moveTo>
                  <a:pt x="18781" y="38028"/>
                </a:moveTo>
                <a:lnTo>
                  <a:pt x="18947" y="38028"/>
                </a:lnTo>
                <a:lnTo>
                  <a:pt x="22984" y="38028"/>
                </a:lnTo>
                <a:lnTo>
                  <a:pt x="21316" y="39696"/>
                </a:lnTo>
                <a:lnTo>
                  <a:pt x="18080" y="39696"/>
                </a:lnTo>
                <a:lnTo>
                  <a:pt x="15778" y="37394"/>
                </a:lnTo>
                <a:lnTo>
                  <a:pt x="15778" y="35026"/>
                </a:lnTo>
                <a:close/>
                <a:moveTo>
                  <a:pt x="14978" y="40363"/>
                </a:moveTo>
                <a:lnTo>
                  <a:pt x="13577" y="41797"/>
                </a:lnTo>
                <a:lnTo>
                  <a:pt x="11542" y="41797"/>
                </a:lnTo>
                <a:lnTo>
                  <a:pt x="10241" y="40463"/>
                </a:lnTo>
                <a:lnTo>
                  <a:pt x="13010" y="40463"/>
                </a:lnTo>
                <a:lnTo>
                  <a:pt x="14978" y="38495"/>
                </a:lnTo>
                <a:lnTo>
                  <a:pt x="14978" y="40363"/>
                </a:lnTo>
                <a:close/>
                <a:moveTo>
                  <a:pt x="11776" y="43132"/>
                </a:moveTo>
                <a:lnTo>
                  <a:pt x="14411" y="45800"/>
                </a:lnTo>
                <a:lnTo>
                  <a:pt x="10675" y="45800"/>
                </a:lnTo>
                <a:lnTo>
                  <a:pt x="11776" y="44700"/>
                </a:lnTo>
                <a:lnTo>
                  <a:pt x="11776" y="43132"/>
                </a:lnTo>
                <a:close/>
                <a:moveTo>
                  <a:pt x="14978" y="47135"/>
                </a:moveTo>
                <a:lnTo>
                  <a:pt x="14978" y="50871"/>
                </a:lnTo>
                <a:lnTo>
                  <a:pt x="14011" y="49903"/>
                </a:lnTo>
                <a:lnTo>
                  <a:pt x="13744" y="49770"/>
                </a:lnTo>
                <a:lnTo>
                  <a:pt x="12343" y="49770"/>
                </a:lnTo>
                <a:close/>
                <a:moveTo>
                  <a:pt x="15778" y="52005"/>
                </a:moveTo>
                <a:lnTo>
                  <a:pt x="17213" y="50570"/>
                </a:lnTo>
                <a:lnTo>
                  <a:pt x="19214" y="50570"/>
                </a:lnTo>
                <a:lnTo>
                  <a:pt x="20549" y="51905"/>
                </a:lnTo>
                <a:lnTo>
                  <a:pt x="17747" y="51905"/>
                </a:lnTo>
                <a:lnTo>
                  <a:pt x="15778" y="53873"/>
                </a:lnTo>
                <a:close/>
                <a:moveTo>
                  <a:pt x="18080" y="52672"/>
                </a:moveTo>
                <a:lnTo>
                  <a:pt x="21316" y="52672"/>
                </a:lnTo>
                <a:lnTo>
                  <a:pt x="23017" y="54340"/>
                </a:lnTo>
                <a:lnTo>
                  <a:pt x="18947" y="54340"/>
                </a:lnTo>
                <a:lnTo>
                  <a:pt x="18647" y="54473"/>
                </a:lnTo>
                <a:lnTo>
                  <a:pt x="15778" y="57342"/>
                </a:lnTo>
                <a:lnTo>
                  <a:pt x="15778" y="54974"/>
                </a:lnTo>
                <a:close/>
                <a:moveTo>
                  <a:pt x="19081" y="55140"/>
                </a:moveTo>
                <a:lnTo>
                  <a:pt x="23784" y="55140"/>
                </a:lnTo>
                <a:lnTo>
                  <a:pt x="25319" y="56675"/>
                </a:lnTo>
                <a:lnTo>
                  <a:pt x="19748" y="56675"/>
                </a:lnTo>
                <a:lnTo>
                  <a:pt x="15778" y="60611"/>
                </a:lnTo>
                <a:lnTo>
                  <a:pt x="15778" y="58443"/>
                </a:lnTo>
                <a:close/>
                <a:moveTo>
                  <a:pt x="19748" y="66482"/>
                </a:moveTo>
                <a:lnTo>
                  <a:pt x="25319" y="66482"/>
                </a:lnTo>
                <a:lnTo>
                  <a:pt x="23784" y="68016"/>
                </a:lnTo>
                <a:lnTo>
                  <a:pt x="19081" y="68016"/>
                </a:lnTo>
                <a:lnTo>
                  <a:pt x="15778" y="64714"/>
                </a:lnTo>
                <a:lnTo>
                  <a:pt x="15778" y="62546"/>
                </a:lnTo>
                <a:close/>
                <a:moveTo>
                  <a:pt x="18647" y="68683"/>
                </a:moveTo>
                <a:lnTo>
                  <a:pt x="18947" y="68817"/>
                </a:lnTo>
                <a:lnTo>
                  <a:pt x="22984" y="68817"/>
                </a:lnTo>
                <a:lnTo>
                  <a:pt x="21316" y="70485"/>
                </a:lnTo>
                <a:lnTo>
                  <a:pt x="18080" y="70485"/>
                </a:lnTo>
                <a:lnTo>
                  <a:pt x="15778" y="68183"/>
                </a:lnTo>
                <a:lnTo>
                  <a:pt x="15778" y="65815"/>
                </a:lnTo>
                <a:close/>
                <a:moveTo>
                  <a:pt x="14978" y="71152"/>
                </a:moveTo>
                <a:lnTo>
                  <a:pt x="13577" y="72586"/>
                </a:lnTo>
                <a:lnTo>
                  <a:pt x="11542" y="72586"/>
                </a:lnTo>
                <a:lnTo>
                  <a:pt x="10241" y="71285"/>
                </a:lnTo>
                <a:lnTo>
                  <a:pt x="13010" y="71285"/>
                </a:lnTo>
                <a:lnTo>
                  <a:pt x="14978" y="69317"/>
                </a:lnTo>
                <a:lnTo>
                  <a:pt x="14978" y="71152"/>
                </a:lnTo>
                <a:close/>
                <a:moveTo>
                  <a:pt x="11776" y="75321"/>
                </a:moveTo>
                <a:lnTo>
                  <a:pt x="11776" y="73954"/>
                </a:lnTo>
                <a:lnTo>
                  <a:pt x="14411" y="76589"/>
                </a:lnTo>
                <a:lnTo>
                  <a:pt x="10675" y="76589"/>
                </a:lnTo>
                <a:lnTo>
                  <a:pt x="11675" y="75588"/>
                </a:lnTo>
                <a:close/>
                <a:moveTo>
                  <a:pt x="14444" y="77356"/>
                </a:moveTo>
                <a:lnTo>
                  <a:pt x="11776" y="80025"/>
                </a:lnTo>
                <a:lnTo>
                  <a:pt x="11776" y="78457"/>
                </a:lnTo>
                <a:lnTo>
                  <a:pt x="10675" y="77356"/>
                </a:lnTo>
                <a:close/>
                <a:moveTo>
                  <a:pt x="14978" y="77923"/>
                </a:moveTo>
                <a:lnTo>
                  <a:pt x="14978" y="81659"/>
                </a:lnTo>
                <a:lnTo>
                  <a:pt x="14011" y="80692"/>
                </a:lnTo>
                <a:lnTo>
                  <a:pt x="13744" y="80559"/>
                </a:lnTo>
                <a:lnTo>
                  <a:pt x="12343" y="80559"/>
                </a:lnTo>
                <a:close/>
                <a:moveTo>
                  <a:pt x="15778" y="82794"/>
                </a:moveTo>
                <a:lnTo>
                  <a:pt x="17213" y="81359"/>
                </a:lnTo>
                <a:lnTo>
                  <a:pt x="19214" y="81359"/>
                </a:lnTo>
                <a:lnTo>
                  <a:pt x="20549" y="82693"/>
                </a:lnTo>
                <a:lnTo>
                  <a:pt x="17913" y="82693"/>
                </a:lnTo>
                <a:lnTo>
                  <a:pt x="17747" y="82693"/>
                </a:lnTo>
                <a:lnTo>
                  <a:pt x="15778" y="84662"/>
                </a:lnTo>
                <a:close/>
                <a:moveTo>
                  <a:pt x="18080" y="83461"/>
                </a:moveTo>
                <a:lnTo>
                  <a:pt x="21316" y="83461"/>
                </a:lnTo>
                <a:lnTo>
                  <a:pt x="23017" y="85162"/>
                </a:lnTo>
                <a:lnTo>
                  <a:pt x="18947" y="85162"/>
                </a:lnTo>
                <a:lnTo>
                  <a:pt x="18781" y="85162"/>
                </a:lnTo>
                <a:lnTo>
                  <a:pt x="15778" y="88131"/>
                </a:lnTo>
                <a:lnTo>
                  <a:pt x="15778" y="85762"/>
                </a:lnTo>
                <a:close/>
                <a:moveTo>
                  <a:pt x="19081" y="85929"/>
                </a:moveTo>
                <a:lnTo>
                  <a:pt x="23784" y="85929"/>
                </a:lnTo>
                <a:lnTo>
                  <a:pt x="25319" y="87464"/>
                </a:lnTo>
                <a:lnTo>
                  <a:pt x="19881" y="87464"/>
                </a:lnTo>
                <a:lnTo>
                  <a:pt x="19748" y="87464"/>
                </a:lnTo>
                <a:lnTo>
                  <a:pt x="15778" y="91400"/>
                </a:lnTo>
                <a:lnTo>
                  <a:pt x="15778" y="89265"/>
                </a:lnTo>
                <a:close/>
                <a:moveTo>
                  <a:pt x="26653" y="97371"/>
                </a:moveTo>
                <a:lnTo>
                  <a:pt x="28721" y="97371"/>
                </a:lnTo>
                <a:lnTo>
                  <a:pt x="30389" y="99072"/>
                </a:lnTo>
                <a:lnTo>
                  <a:pt x="30389" y="106811"/>
                </a:lnTo>
                <a:lnTo>
                  <a:pt x="26653" y="103108"/>
                </a:lnTo>
                <a:lnTo>
                  <a:pt x="26653" y="97371"/>
                </a:lnTo>
                <a:close/>
                <a:moveTo>
                  <a:pt x="31189" y="99072"/>
                </a:moveTo>
                <a:lnTo>
                  <a:pt x="32857" y="97371"/>
                </a:lnTo>
                <a:lnTo>
                  <a:pt x="34892" y="97371"/>
                </a:lnTo>
                <a:lnTo>
                  <a:pt x="34892" y="103108"/>
                </a:lnTo>
                <a:lnTo>
                  <a:pt x="31189" y="106811"/>
                </a:lnTo>
                <a:close/>
                <a:moveTo>
                  <a:pt x="43665" y="102074"/>
                </a:moveTo>
                <a:lnTo>
                  <a:pt x="43798" y="102074"/>
                </a:lnTo>
                <a:lnTo>
                  <a:pt x="45767" y="100106"/>
                </a:lnTo>
                <a:lnTo>
                  <a:pt x="45767" y="101974"/>
                </a:lnTo>
                <a:lnTo>
                  <a:pt x="44366" y="103375"/>
                </a:lnTo>
                <a:lnTo>
                  <a:pt x="42364" y="103375"/>
                </a:lnTo>
                <a:lnTo>
                  <a:pt x="41030" y="102074"/>
                </a:lnTo>
                <a:close/>
                <a:moveTo>
                  <a:pt x="42564" y="104743"/>
                </a:moveTo>
                <a:lnTo>
                  <a:pt x="45233" y="107378"/>
                </a:lnTo>
                <a:lnTo>
                  <a:pt x="41497" y="107378"/>
                </a:lnTo>
                <a:lnTo>
                  <a:pt x="42564" y="106277"/>
                </a:lnTo>
                <a:lnTo>
                  <a:pt x="42564" y="104743"/>
                </a:lnTo>
                <a:close/>
                <a:moveTo>
                  <a:pt x="45767" y="108712"/>
                </a:moveTo>
                <a:lnTo>
                  <a:pt x="45767" y="112448"/>
                </a:lnTo>
                <a:lnTo>
                  <a:pt x="44699" y="111381"/>
                </a:lnTo>
                <a:lnTo>
                  <a:pt x="43131" y="111381"/>
                </a:lnTo>
                <a:close/>
                <a:moveTo>
                  <a:pt x="46567" y="108712"/>
                </a:moveTo>
                <a:lnTo>
                  <a:pt x="49202" y="111381"/>
                </a:lnTo>
                <a:lnTo>
                  <a:pt x="47835" y="111381"/>
                </a:lnTo>
                <a:lnTo>
                  <a:pt x="47568" y="111481"/>
                </a:lnTo>
                <a:lnTo>
                  <a:pt x="46567" y="112448"/>
                </a:lnTo>
                <a:lnTo>
                  <a:pt x="46567" y="108712"/>
                </a:lnTo>
                <a:close/>
                <a:moveTo>
                  <a:pt x="47134" y="107378"/>
                </a:moveTo>
                <a:lnTo>
                  <a:pt x="49769" y="104743"/>
                </a:lnTo>
                <a:lnTo>
                  <a:pt x="49769" y="106277"/>
                </a:lnTo>
                <a:lnTo>
                  <a:pt x="50870" y="107378"/>
                </a:lnTo>
                <a:close/>
                <a:moveTo>
                  <a:pt x="46567" y="106811"/>
                </a:moveTo>
                <a:lnTo>
                  <a:pt x="46567" y="103075"/>
                </a:lnTo>
                <a:lnTo>
                  <a:pt x="47534" y="104042"/>
                </a:lnTo>
                <a:lnTo>
                  <a:pt x="47835" y="104175"/>
                </a:lnTo>
                <a:lnTo>
                  <a:pt x="49202" y="104175"/>
                </a:lnTo>
                <a:close/>
                <a:moveTo>
                  <a:pt x="57475" y="97371"/>
                </a:moveTo>
                <a:lnTo>
                  <a:pt x="59510" y="97371"/>
                </a:lnTo>
                <a:lnTo>
                  <a:pt x="61178" y="99072"/>
                </a:lnTo>
                <a:lnTo>
                  <a:pt x="61178" y="106811"/>
                </a:lnTo>
                <a:lnTo>
                  <a:pt x="57475" y="103108"/>
                </a:lnTo>
                <a:close/>
                <a:moveTo>
                  <a:pt x="61978" y="99072"/>
                </a:moveTo>
                <a:lnTo>
                  <a:pt x="63646" y="97371"/>
                </a:lnTo>
                <a:lnTo>
                  <a:pt x="65681" y="97371"/>
                </a:lnTo>
                <a:lnTo>
                  <a:pt x="65681" y="103108"/>
                </a:lnTo>
                <a:lnTo>
                  <a:pt x="61978" y="106811"/>
                </a:lnTo>
                <a:close/>
                <a:moveTo>
                  <a:pt x="74620" y="102074"/>
                </a:moveTo>
                <a:lnTo>
                  <a:pt x="76589" y="100106"/>
                </a:lnTo>
                <a:lnTo>
                  <a:pt x="76589" y="101974"/>
                </a:lnTo>
                <a:lnTo>
                  <a:pt x="75154" y="103375"/>
                </a:lnTo>
                <a:lnTo>
                  <a:pt x="73153" y="103375"/>
                </a:lnTo>
                <a:lnTo>
                  <a:pt x="71818" y="102074"/>
                </a:lnTo>
                <a:close/>
                <a:moveTo>
                  <a:pt x="73386" y="104743"/>
                </a:moveTo>
                <a:lnTo>
                  <a:pt x="76021" y="107378"/>
                </a:lnTo>
                <a:lnTo>
                  <a:pt x="72285" y="107378"/>
                </a:lnTo>
                <a:lnTo>
                  <a:pt x="73386" y="106277"/>
                </a:lnTo>
                <a:close/>
                <a:moveTo>
                  <a:pt x="76589" y="108712"/>
                </a:moveTo>
                <a:lnTo>
                  <a:pt x="76589" y="112448"/>
                </a:lnTo>
                <a:lnTo>
                  <a:pt x="75588" y="111481"/>
                </a:lnTo>
                <a:lnTo>
                  <a:pt x="75321" y="111381"/>
                </a:lnTo>
                <a:lnTo>
                  <a:pt x="73920" y="111381"/>
                </a:lnTo>
                <a:close/>
                <a:moveTo>
                  <a:pt x="77356" y="108712"/>
                </a:moveTo>
                <a:lnTo>
                  <a:pt x="80024" y="111381"/>
                </a:lnTo>
                <a:lnTo>
                  <a:pt x="78457" y="111381"/>
                </a:lnTo>
                <a:lnTo>
                  <a:pt x="77356" y="112448"/>
                </a:lnTo>
                <a:close/>
                <a:moveTo>
                  <a:pt x="77923" y="107378"/>
                </a:moveTo>
                <a:lnTo>
                  <a:pt x="80558" y="104743"/>
                </a:lnTo>
                <a:lnTo>
                  <a:pt x="80558" y="106277"/>
                </a:lnTo>
                <a:lnTo>
                  <a:pt x="81659" y="107378"/>
                </a:lnTo>
                <a:close/>
                <a:moveTo>
                  <a:pt x="80792" y="103375"/>
                </a:moveTo>
                <a:lnTo>
                  <a:pt x="78790" y="103375"/>
                </a:lnTo>
                <a:lnTo>
                  <a:pt x="77356" y="101941"/>
                </a:lnTo>
                <a:lnTo>
                  <a:pt x="77356" y="100106"/>
                </a:lnTo>
                <a:lnTo>
                  <a:pt x="79324" y="102074"/>
                </a:lnTo>
                <a:lnTo>
                  <a:pt x="79491" y="102074"/>
                </a:lnTo>
                <a:lnTo>
                  <a:pt x="82092" y="102074"/>
                </a:lnTo>
                <a:close/>
                <a:moveTo>
                  <a:pt x="82893" y="101273"/>
                </a:moveTo>
                <a:lnTo>
                  <a:pt x="79657" y="101273"/>
                </a:lnTo>
                <a:lnTo>
                  <a:pt x="77356" y="98972"/>
                </a:lnTo>
                <a:lnTo>
                  <a:pt x="77356" y="96603"/>
                </a:lnTo>
                <a:lnTo>
                  <a:pt x="80358" y="99606"/>
                </a:lnTo>
                <a:lnTo>
                  <a:pt x="80525" y="99606"/>
                </a:lnTo>
                <a:lnTo>
                  <a:pt x="84594" y="99606"/>
                </a:lnTo>
                <a:close/>
                <a:moveTo>
                  <a:pt x="85361" y="98805"/>
                </a:moveTo>
                <a:lnTo>
                  <a:pt x="80691" y="98805"/>
                </a:lnTo>
                <a:lnTo>
                  <a:pt x="77356" y="95503"/>
                </a:lnTo>
                <a:lnTo>
                  <a:pt x="77356" y="93334"/>
                </a:lnTo>
                <a:lnTo>
                  <a:pt x="81325" y="97271"/>
                </a:lnTo>
                <a:lnTo>
                  <a:pt x="81492" y="97271"/>
                </a:lnTo>
                <a:lnTo>
                  <a:pt x="86896" y="97271"/>
                </a:lnTo>
                <a:close/>
                <a:moveTo>
                  <a:pt x="88264" y="97371"/>
                </a:moveTo>
                <a:lnTo>
                  <a:pt x="90298" y="97371"/>
                </a:lnTo>
                <a:lnTo>
                  <a:pt x="91966" y="99072"/>
                </a:lnTo>
                <a:lnTo>
                  <a:pt x="91966" y="106811"/>
                </a:lnTo>
                <a:lnTo>
                  <a:pt x="88264" y="103108"/>
                </a:lnTo>
                <a:close/>
                <a:moveTo>
                  <a:pt x="92767" y="99072"/>
                </a:moveTo>
                <a:lnTo>
                  <a:pt x="94435" y="97371"/>
                </a:lnTo>
                <a:lnTo>
                  <a:pt x="96469" y="97371"/>
                </a:lnTo>
                <a:lnTo>
                  <a:pt x="96469" y="103108"/>
                </a:lnTo>
                <a:lnTo>
                  <a:pt x="92767" y="106811"/>
                </a:lnTo>
                <a:close/>
                <a:moveTo>
                  <a:pt x="105242" y="102074"/>
                </a:moveTo>
                <a:lnTo>
                  <a:pt x="105409" y="102074"/>
                </a:lnTo>
                <a:lnTo>
                  <a:pt x="107377" y="100106"/>
                </a:lnTo>
                <a:lnTo>
                  <a:pt x="107377" y="101974"/>
                </a:lnTo>
                <a:lnTo>
                  <a:pt x="105943" y="103375"/>
                </a:lnTo>
                <a:lnTo>
                  <a:pt x="103941" y="103375"/>
                </a:lnTo>
                <a:lnTo>
                  <a:pt x="102607" y="102074"/>
                </a:lnTo>
                <a:close/>
                <a:moveTo>
                  <a:pt x="104175" y="104743"/>
                </a:moveTo>
                <a:lnTo>
                  <a:pt x="106810" y="107378"/>
                </a:lnTo>
                <a:lnTo>
                  <a:pt x="103074" y="107378"/>
                </a:lnTo>
                <a:lnTo>
                  <a:pt x="104175" y="106277"/>
                </a:lnTo>
                <a:close/>
                <a:moveTo>
                  <a:pt x="107377" y="108712"/>
                </a:moveTo>
                <a:lnTo>
                  <a:pt x="107377" y="112448"/>
                </a:lnTo>
                <a:lnTo>
                  <a:pt x="106276" y="111381"/>
                </a:lnTo>
                <a:lnTo>
                  <a:pt x="104709" y="111381"/>
                </a:lnTo>
                <a:close/>
                <a:moveTo>
                  <a:pt x="108144" y="108712"/>
                </a:moveTo>
                <a:lnTo>
                  <a:pt x="110813" y="111381"/>
                </a:lnTo>
                <a:lnTo>
                  <a:pt x="109412" y="111381"/>
                </a:lnTo>
                <a:lnTo>
                  <a:pt x="109145" y="111481"/>
                </a:lnTo>
                <a:lnTo>
                  <a:pt x="108144" y="112448"/>
                </a:lnTo>
                <a:lnTo>
                  <a:pt x="108144" y="108712"/>
                </a:lnTo>
                <a:close/>
                <a:moveTo>
                  <a:pt x="108711" y="107378"/>
                </a:moveTo>
                <a:lnTo>
                  <a:pt x="111347" y="104743"/>
                </a:lnTo>
                <a:lnTo>
                  <a:pt x="111347" y="106277"/>
                </a:lnTo>
                <a:lnTo>
                  <a:pt x="112447" y="107378"/>
                </a:lnTo>
                <a:close/>
                <a:moveTo>
                  <a:pt x="108144" y="106811"/>
                </a:moveTo>
                <a:lnTo>
                  <a:pt x="108144" y="103075"/>
                </a:lnTo>
                <a:lnTo>
                  <a:pt x="109145" y="104042"/>
                </a:lnTo>
                <a:lnTo>
                  <a:pt x="109412" y="104175"/>
                </a:lnTo>
                <a:lnTo>
                  <a:pt x="110813" y="104175"/>
                </a:lnTo>
                <a:close/>
                <a:moveTo>
                  <a:pt x="119052" y="97371"/>
                </a:moveTo>
                <a:lnTo>
                  <a:pt x="121087" y="97371"/>
                </a:lnTo>
                <a:lnTo>
                  <a:pt x="122755" y="99072"/>
                </a:lnTo>
                <a:lnTo>
                  <a:pt x="122755" y="106811"/>
                </a:lnTo>
                <a:lnTo>
                  <a:pt x="119052" y="103108"/>
                </a:lnTo>
                <a:close/>
                <a:moveTo>
                  <a:pt x="123555" y="99072"/>
                </a:moveTo>
                <a:lnTo>
                  <a:pt x="125223" y="97371"/>
                </a:lnTo>
                <a:lnTo>
                  <a:pt x="127258" y="97371"/>
                </a:lnTo>
                <a:lnTo>
                  <a:pt x="127258" y="103108"/>
                </a:lnTo>
                <a:lnTo>
                  <a:pt x="123555" y="106811"/>
                </a:lnTo>
                <a:lnTo>
                  <a:pt x="123555" y="99072"/>
                </a:lnTo>
                <a:close/>
                <a:moveTo>
                  <a:pt x="136198" y="102074"/>
                </a:moveTo>
                <a:lnTo>
                  <a:pt x="138166" y="100106"/>
                </a:lnTo>
                <a:lnTo>
                  <a:pt x="138166" y="101974"/>
                </a:lnTo>
                <a:lnTo>
                  <a:pt x="136731" y="103375"/>
                </a:lnTo>
                <a:lnTo>
                  <a:pt x="134730" y="103375"/>
                </a:lnTo>
                <a:lnTo>
                  <a:pt x="133396" y="102074"/>
                </a:lnTo>
                <a:close/>
                <a:moveTo>
                  <a:pt x="134964" y="104743"/>
                </a:moveTo>
                <a:lnTo>
                  <a:pt x="137599" y="107378"/>
                </a:lnTo>
                <a:lnTo>
                  <a:pt x="133863" y="107378"/>
                </a:lnTo>
                <a:lnTo>
                  <a:pt x="134964" y="106277"/>
                </a:lnTo>
                <a:lnTo>
                  <a:pt x="134964" y="104743"/>
                </a:lnTo>
                <a:close/>
                <a:moveTo>
                  <a:pt x="138166" y="108712"/>
                </a:moveTo>
                <a:lnTo>
                  <a:pt x="138166" y="112448"/>
                </a:lnTo>
                <a:lnTo>
                  <a:pt x="137165" y="111481"/>
                </a:lnTo>
                <a:lnTo>
                  <a:pt x="136898" y="111381"/>
                </a:lnTo>
                <a:lnTo>
                  <a:pt x="135531" y="111381"/>
                </a:lnTo>
                <a:close/>
                <a:moveTo>
                  <a:pt x="138933" y="108712"/>
                </a:moveTo>
                <a:lnTo>
                  <a:pt x="141602" y="111381"/>
                </a:lnTo>
                <a:lnTo>
                  <a:pt x="140034" y="111381"/>
                </a:lnTo>
                <a:lnTo>
                  <a:pt x="138933" y="112448"/>
                </a:lnTo>
                <a:close/>
                <a:moveTo>
                  <a:pt x="139500" y="107378"/>
                </a:moveTo>
                <a:lnTo>
                  <a:pt x="142135" y="104743"/>
                </a:lnTo>
                <a:lnTo>
                  <a:pt x="142135" y="106277"/>
                </a:lnTo>
                <a:lnTo>
                  <a:pt x="143236" y="107378"/>
                </a:lnTo>
                <a:close/>
                <a:moveTo>
                  <a:pt x="142369" y="103375"/>
                </a:moveTo>
                <a:lnTo>
                  <a:pt x="140367" y="103375"/>
                </a:lnTo>
                <a:lnTo>
                  <a:pt x="138933" y="101941"/>
                </a:lnTo>
                <a:lnTo>
                  <a:pt x="138933" y="100106"/>
                </a:lnTo>
                <a:lnTo>
                  <a:pt x="140901" y="102074"/>
                </a:lnTo>
                <a:lnTo>
                  <a:pt x="141068" y="102074"/>
                </a:lnTo>
                <a:lnTo>
                  <a:pt x="143703" y="102074"/>
                </a:lnTo>
                <a:close/>
                <a:moveTo>
                  <a:pt x="144504" y="101273"/>
                </a:moveTo>
                <a:lnTo>
                  <a:pt x="141235" y="101273"/>
                </a:lnTo>
                <a:lnTo>
                  <a:pt x="138933" y="98972"/>
                </a:lnTo>
                <a:lnTo>
                  <a:pt x="138933" y="96603"/>
                </a:lnTo>
                <a:lnTo>
                  <a:pt x="141935" y="99606"/>
                </a:lnTo>
                <a:lnTo>
                  <a:pt x="142102" y="99606"/>
                </a:lnTo>
                <a:lnTo>
                  <a:pt x="146172" y="99606"/>
                </a:lnTo>
                <a:close/>
                <a:moveTo>
                  <a:pt x="146939" y="98805"/>
                </a:moveTo>
                <a:lnTo>
                  <a:pt x="142269" y="98805"/>
                </a:lnTo>
                <a:lnTo>
                  <a:pt x="138933" y="95503"/>
                </a:lnTo>
                <a:lnTo>
                  <a:pt x="138933" y="93334"/>
                </a:lnTo>
                <a:lnTo>
                  <a:pt x="142903" y="97271"/>
                </a:lnTo>
                <a:lnTo>
                  <a:pt x="143069" y="97271"/>
                </a:lnTo>
                <a:lnTo>
                  <a:pt x="148473" y="97271"/>
                </a:lnTo>
                <a:close/>
                <a:moveTo>
                  <a:pt x="149841" y="97371"/>
                </a:moveTo>
                <a:lnTo>
                  <a:pt x="151876" y="97371"/>
                </a:lnTo>
                <a:lnTo>
                  <a:pt x="153543" y="99072"/>
                </a:lnTo>
                <a:lnTo>
                  <a:pt x="153543" y="106811"/>
                </a:lnTo>
                <a:lnTo>
                  <a:pt x="149841" y="103108"/>
                </a:lnTo>
                <a:lnTo>
                  <a:pt x="149841" y="97371"/>
                </a:lnTo>
                <a:close/>
                <a:moveTo>
                  <a:pt x="154344" y="99072"/>
                </a:moveTo>
                <a:lnTo>
                  <a:pt x="156012" y="97371"/>
                </a:lnTo>
                <a:lnTo>
                  <a:pt x="158047" y="97371"/>
                </a:lnTo>
                <a:lnTo>
                  <a:pt x="158047" y="103108"/>
                </a:lnTo>
                <a:lnTo>
                  <a:pt x="154344" y="106811"/>
                </a:lnTo>
                <a:lnTo>
                  <a:pt x="154344" y="99072"/>
                </a:lnTo>
                <a:close/>
                <a:moveTo>
                  <a:pt x="166820" y="102074"/>
                </a:moveTo>
                <a:lnTo>
                  <a:pt x="166986" y="102074"/>
                </a:lnTo>
                <a:lnTo>
                  <a:pt x="168954" y="100106"/>
                </a:lnTo>
                <a:lnTo>
                  <a:pt x="168954" y="101974"/>
                </a:lnTo>
                <a:lnTo>
                  <a:pt x="167520" y="103375"/>
                </a:lnTo>
                <a:lnTo>
                  <a:pt x="165519" y="103375"/>
                </a:lnTo>
                <a:lnTo>
                  <a:pt x="164184" y="102074"/>
                </a:lnTo>
                <a:close/>
                <a:moveTo>
                  <a:pt x="165752" y="104743"/>
                </a:moveTo>
                <a:lnTo>
                  <a:pt x="168387" y="107378"/>
                </a:lnTo>
                <a:lnTo>
                  <a:pt x="164651" y="107378"/>
                </a:lnTo>
                <a:lnTo>
                  <a:pt x="165752" y="106277"/>
                </a:lnTo>
                <a:lnTo>
                  <a:pt x="165752" y="104743"/>
                </a:lnTo>
                <a:close/>
                <a:moveTo>
                  <a:pt x="168954" y="108712"/>
                </a:moveTo>
                <a:lnTo>
                  <a:pt x="168954" y="112448"/>
                </a:lnTo>
                <a:lnTo>
                  <a:pt x="167854" y="111381"/>
                </a:lnTo>
                <a:lnTo>
                  <a:pt x="166319" y="111381"/>
                </a:lnTo>
                <a:close/>
                <a:moveTo>
                  <a:pt x="169755" y="108712"/>
                </a:moveTo>
                <a:lnTo>
                  <a:pt x="172390" y="111381"/>
                </a:lnTo>
                <a:lnTo>
                  <a:pt x="170989" y="111381"/>
                </a:lnTo>
                <a:lnTo>
                  <a:pt x="170722" y="111481"/>
                </a:lnTo>
                <a:lnTo>
                  <a:pt x="169755" y="112448"/>
                </a:lnTo>
                <a:lnTo>
                  <a:pt x="169755" y="108712"/>
                </a:lnTo>
                <a:close/>
                <a:moveTo>
                  <a:pt x="170289" y="107378"/>
                </a:moveTo>
                <a:lnTo>
                  <a:pt x="172957" y="104743"/>
                </a:lnTo>
                <a:lnTo>
                  <a:pt x="172957" y="106277"/>
                </a:lnTo>
                <a:lnTo>
                  <a:pt x="174025" y="107378"/>
                </a:lnTo>
                <a:close/>
                <a:moveTo>
                  <a:pt x="169755" y="106811"/>
                </a:moveTo>
                <a:lnTo>
                  <a:pt x="169755" y="103075"/>
                </a:lnTo>
                <a:lnTo>
                  <a:pt x="170722" y="104042"/>
                </a:lnTo>
                <a:lnTo>
                  <a:pt x="170989" y="104175"/>
                </a:lnTo>
                <a:lnTo>
                  <a:pt x="172390" y="104175"/>
                </a:lnTo>
                <a:close/>
                <a:moveTo>
                  <a:pt x="180629" y="97371"/>
                </a:moveTo>
                <a:lnTo>
                  <a:pt x="182664" y="97371"/>
                </a:lnTo>
                <a:lnTo>
                  <a:pt x="184332" y="99072"/>
                </a:lnTo>
                <a:lnTo>
                  <a:pt x="184332" y="106811"/>
                </a:lnTo>
                <a:lnTo>
                  <a:pt x="180629" y="103108"/>
                </a:lnTo>
                <a:lnTo>
                  <a:pt x="180629" y="97371"/>
                </a:lnTo>
                <a:close/>
                <a:moveTo>
                  <a:pt x="185133" y="99072"/>
                </a:moveTo>
                <a:lnTo>
                  <a:pt x="186801" y="97371"/>
                </a:lnTo>
                <a:lnTo>
                  <a:pt x="188835" y="97371"/>
                </a:lnTo>
                <a:lnTo>
                  <a:pt x="188835" y="103108"/>
                </a:lnTo>
                <a:lnTo>
                  <a:pt x="185133" y="106811"/>
                </a:lnTo>
                <a:lnTo>
                  <a:pt x="185133" y="99072"/>
                </a:lnTo>
                <a:close/>
                <a:moveTo>
                  <a:pt x="197775" y="102074"/>
                </a:moveTo>
                <a:lnTo>
                  <a:pt x="199743" y="100106"/>
                </a:lnTo>
                <a:lnTo>
                  <a:pt x="199743" y="101974"/>
                </a:lnTo>
                <a:lnTo>
                  <a:pt x="198309" y="103375"/>
                </a:lnTo>
                <a:lnTo>
                  <a:pt x="196307" y="103375"/>
                </a:lnTo>
                <a:lnTo>
                  <a:pt x="194973" y="102074"/>
                </a:lnTo>
                <a:close/>
                <a:moveTo>
                  <a:pt x="196541" y="104743"/>
                </a:moveTo>
                <a:lnTo>
                  <a:pt x="199176" y="107378"/>
                </a:lnTo>
                <a:lnTo>
                  <a:pt x="195440" y="107378"/>
                </a:lnTo>
                <a:lnTo>
                  <a:pt x="196541" y="106277"/>
                </a:lnTo>
                <a:lnTo>
                  <a:pt x="196541" y="104743"/>
                </a:lnTo>
                <a:close/>
                <a:moveTo>
                  <a:pt x="199743" y="108712"/>
                </a:moveTo>
                <a:lnTo>
                  <a:pt x="199743" y="112448"/>
                </a:lnTo>
                <a:lnTo>
                  <a:pt x="198776" y="111481"/>
                </a:lnTo>
                <a:lnTo>
                  <a:pt x="198476" y="111381"/>
                </a:lnTo>
                <a:lnTo>
                  <a:pt x="197108" y="111381"/>
                </a:lnTo>
                <a:close/>
                <a:moveTo>
                  <a:pt x="200544" y="108712"/>
                </a:moveTo>
                <a:lnTo>
                  <a:pt x="203179" y="111381"/>
                </a:lnTo>
                <a:lnTo>
                  <a:pt x="201644" y="111381"/>
                </a:lnTo>
                <a:lnTo>
                  <a:pt x="200544" y="112448"/>
                </a:lnTo>
                <a:close/>
                <a:moveTo>
                  <a:pt x="201077" y="107378"/>
                </a:moveTo>
                <a:lnTo>
                  <a:pt x="203746" y="104743"/>
                </a:lnTo>
                <a:lnTo>
                  <a:pt x="203746" y="106277"/>
                </a:lnTo>
                <a:lnTo>
                  <a:pt x="204847" y="107378"/>
                </a:lnTo>
                <a:close/>
                <a:moveTo>
                  <a:pt x="203979" y="103375"/>
                </a:moveTo>
                <a:lnTo>
                  <a:pt x="201945" y="103375"/>
                </a:lnTo>
                <a:lnTo>
                  <a:pt x="200544" y="101941"/>
                </a:lnTo>
                <a:lnTo>
                  <a:pt x="200544" y="100106"/>
                </a:lnTo>
                <a:lnTo>
                  <a:pt x="202512" y="102074"/>
                </a:lnTo>
                <a:lnTo>
                  <a:pt x="202645" y="102074"/>
                </a:lnTo>
                <a:lnTo>
                  <a:pt x="205280" y="102074"/>
                </a:lnTo>
                <a:close/>
                <a:moveTo>
                  <a:pt x="206081" y="101273"/>
                </a:moveTo>
                <a:lnTo>
                  <a:pt x="202812" y="101273"/>
                </a:lnTo>
                <a:lnTo>
                  <a:pt x="200544" y="98972"/>
                </a:lnTo>
                <a:lnTo>
                  <a:pt x="200544" y="96603"/>
                </a:lnTo>
                <a:lnTo>
                  <a:pt x="203512" y="99606"/>
                </a:lnTo>
                <a:lnTo>
                  <a:pt x="203679" y="99606"/>
                </a:lnTo>
                <a:lnTo>
                  <a:pt x="207749" y="99606"/>
                </a:lnTo>
                <a:close/>
                <a:moveTo>
                  <a:pt x="208549" y="98805"/>
                </a:moveTo>
                <a:lnTo>
                  <a:pt x="203846" y="98805"/>
                </a:lnTo>
                <a:lnTo>
                  <a:pt x="200544" y="95503"/>
                </a:lnTo>
                <a:lnTo>
                  <a:pt x="200544" y="93334"/>
                </a:lnTo>
                <a:lnTo>
                  <a:pt x="204480" y="97271"/>
                </a:lnTo>
                <a:lnTo>
                  <a:pt x="204647" y="97271"/>
                </a:lnTo>
                <a:lnTo>
                  <a:pt x="210084" y="97271"/>
                </a:lnTo>
                <a:close/>
                <a:moveTo>
                  <a:pt x="211418" y="97371"/>
                </a:moveTo>
                <a:lnTo>
                  <a:pt x="213453" y="97371"/>
                </a:lnTo>
                <a:lnTo>
                  <a:pt x="215154" y="99072"/>
                </a:lnTo>
                <a:lnTo>
                  <a:pt x="215154" y="106811"/>
                </a:lnTo>
                <a:lnTo>
                  <a:pt x="211418" y="103108"/>
                </a:lnTo>
                <a:lnTo>
                  <a:pt x="211418" y="97371"/>
                </a:lnTo>
                <a:close/>
                <a:moveTo>
                  <a:pt x="215921" y="99072"/>
                </a:moveTo>
                <a:lnTo>
                  <a:pt x="217623" y="97371"/>
                </a:lnTo>
                <a:lnTo>
                  <a:pt x="219657" y="97371"/>
                </a:lnTo>
                <a:lnTo>
                  <a:pt x="219657" y="103108"/>
                </a:lnTo>
                <a:lnTo>
                  <a:pt x="215921" y="106811"/>
                </a:lnTo>
                <a:lnTo>
                  <a:pt x="215921" y="99072"/>
                </a:lnTo>
                <a:close/>
                <a:moveTo>
                  <a:pt x="226596" y="87464"/>
                </a:moveTo>
                <a:lnTo>
                  <a:pt x="226429" y="87464"/>
                </a:lnTo>
                <a:lnTo>
                  <a:pt x="220992" y="87464"/>
                </a:lnTo>
                <a:lnTo>
                  <a:pt x="222526" y="85929"/>
                </a:lnTo>
                <a:lnTo>
                  <a:pt x="227229" y="85929"/>
                </a:lnTo>
                <a:lnTo>
                  <a:pt x="230532" y="89265"/>
                </a:lnTo>
                <a:lnTo>
                  <a:pt x="230532" y="91400"/>
                </a:lnTo>
                <a:close/>
                <a:moveTo>
                  <a:pt x="227530" y="85162"/>
                </a:moveTo>
                <a:lnTo>
                  <a:pt x="227396" y="85162"/>
                </a:lnTo>
                <a:lnTo>
                  <a:pt x="223327" y="85162"/>
                </a:lnTo>
                <a:lnTo>
                  <a:pt x="224995" y="83461"/>
                </a:lnTo>
                <a:lnTo>
                  <a:pt x="228230" y="83461"/>
                </a:lnTo>
                <a:lnTo>
                  <a:pt x="230532" y="85762"/>
                </a:lnTo>
                <a:lnTo>
                  <a:pt x="230532" y="88131"/>
                </a:lnTo>
                <a:close/>
                <a:moveTo>
                  <a:pt x="231332" y="82794"/>
                </a:moveTo>
                <a:lnTo>
                  <a:pt x="232733" y="81359"/>
                </a:lnTo>
                <a:lnTo>
                  <a:pt x="234768" y="81359"/>
                </a:lnTo>
                <a:lnTo>
                  <a:pt x="236069" y="82693"/>
                </a:lnTo>
                <a:lnTo>
                  <a:pt x="233300" y="82693"/>
                </a:lnTo>
                <a:lnTo>
                  <a:pt x="231332" y="84662"/>
                </a:lnTo>
                <a:lnTo>
                  <a:pt x="231332" y="82794"/>
                </a:lnTo>
                <a:close/>
                <a:moveTo>
                  <a:pt x="234535" y="80025"/>
                </a:moveTo>
                <a:lnTo>
                  <a:pt x="231899" y="77356"/>
                </a:lnTo>
                <a:lnTo>
                  <a:pt x="235635" y="77356"/>
                </a:lnTo>
                <a:lnTo>
                  <a:pt x="234535" y="78457"/>
                </a:lnTo>
                <a:close/>
                <a:moveTo>
                  <a:pt x="231332" y="76022"/>
                </a:moveTo>
                <a:lnTo>
                  <a:pt x="231332" y="72286"/>
                </a:lnTo>
                <a:lnTo>
                  <a:pt x="232300" y="73253"/>
                </a:lnTo>
                <a:lnTo>
                  <a:pt x="232567" y="73387"/>
                </a:lnTo>
                <a:lnTo>
                  <a:pt x="233968" y="73387"/>
                </a:lnTo>
                <a:close/>
                <a:moveTo>
                  <a:pt x="230532" y="71152"/>
                </a:moveTo>
                <a:lnTo>
                  <a:pt x="229097" y="72586"/>
                </a:lnTo>
                <a:lnTo>
                  <a:pt x="227096" y="72586"/>
                </a:lnTo>
                <a:lnTo>
                  <a:pt x="225762" y="71285"/>
                </a:lnTo>
                <a:lnTo>
                  <a:pt x="228564" y="71285"/>
                </a:lnTo>
                <a:lnTo>
                  <a:pt x="230532" y="69317"/>
                </a:lnTo>
                <a:close/>
                <a:moveTo>
                  <a:pt x="228230" y="70485"/>
                </a:moveTo>
                <a:lnTo>
                  <a:pt x="224995" y="70485"/>
                </a:lnTo>
                <a:lnTo>
                  <a:pt x="223327" y="68783"/>
                </a:lnTo>
                <a:lnTo>
                  <a:pt x="227363" y="68783"/>
                </a:lnTo>
                <a:lnTo>
                  <a:pt x="227663" y="68683"/>
                </a:lnTo>
                <a:lnTo>
                  <a:pt x="230532" y="65815"/>
                </a:lnTo>
                <a:lnTo>
                  <a:pt x="230532" y="68183"/>
                </a:lnTo>
                <a:close/>
                <a:moveTo>
                  <a:pt x="227229" y="68016"/>
                </a:moveTo>
                <a:lnTo>
                  <a:pt x="222526" y="68016"/>
                </a:lnTo>
                <a:lnTo>
                  <a:pt x="220992" y="66482"/>
                </a:lnTo>
                <a:lnTo>
                  <a:pt x="226596" y="66482"/>
                </a:lnTo>
                <a:lnTo>
                  <a:pt x="230532" y="62546"/>
                </a:lnTo>
                <a:lnTo>
                  <a:pt x="230532" y="64714"/>
                </a:lnTo>
                <a:close/>
                <a:moveTo>
                  <a:pt x="226596" y="56675"/>
                </a:moveTo>
                <a:lnTo>
                  <a:pt x="220992" y="56675"/>
                </a:lnTo>
                <a:lnTo>
                  <a:pt x="222526" y="55140"/>
                </a:lnTo>
                <a:lnTo>
                  <a:pt x="227229" y="55140"/>
                </a:lnTo>
                <a:lnTo>
                  <a:pt x="230532" y="58476"/>
                </a:lnTo>
                <a:lnTo>
                  <a:pt x="230532" y="60611"/>
                </a:lnTo>
                <a:close/>
                <a:moveTo>
                  <a:pt x="227663" y="54473"/>
                </a:moveTo>
                <a:lnTo>
                  <a:pt x="227396" y="54340"/>
                </a:lnTo>
                <a:lnTo>
                  <a:pt x="223327" y="54340"/>
                </a:lnTo>
                <a:lnTo>
                  <a:pt x="224995" y="52672"/>
                </a:lnTo>
                <a:lnTo>
                  <a:pt x="228230" y="52672"/>
                </a:lnTo>
                <a:lnTo>
                  <a:pt x="230532" y="54974"/>
                </a:lnTo>
                <a:lnTo>
                  <a:pt x="230532" y="57342"/>
                </a:lnTo>
                <a:close/>
                <a:moveTo>
                  <a:pt x="231332" y="52005"/>
                </a:moveTo>
                <a:lnTo>
                  <a:pt x="232733" y="50570"/>
                </a:lnTo>
                <a:lnTo>
                  <a:pt x="234768" y="50570"/>
                </a:lnTo>
                <a:lnTo>
                  <a:pt x="236069" y="51905"/>
                </a:lnTo>
                <a:lnTo>
                  <a:pt x="233300" y="51905"/>
                </a:lnTo>
                <a:lnTo>
                  <a:pt x="231332" y="53873"/>
                </a:lnTo>
                <a:lnTo>
                  <a:pt x="231332" y="52005"/>
                </a:lnTo>
                <a:close/>
                <a:moveTo>
                  <a:pt x="234535" y="47835"/>
                </a:moveTo>
                <a:lnTo>
                  <a:pt x="234535" y="49203"/>
                </a:lnTo>
                <a:lnTo>
                  <a:pt x="231899" y="46568"/>
                </a:lnTo>
                <a:lnTo>
                  <a:pt x="235635" y="46568"/>
                </a:lnTo>
                <a:lnTo>
                  <a:pt x="234635" y="47568"/>
                </a:lnTo>
                <a:close/>
                <a:moveTo>
                  <a:pt x="231866" y="45800"/>
                </a:moveTo>
                <a:lnTo>
                  <a:pt x="234535" y="43132"/>
                </a:lnTo>
                <a:lnTo>
                  <a:pt x="234535" y="44700"/>
                </a:lnTo>
                <a:lnTo>
                  <a:pt x="235635" y="45800"/>
                </a:lnTo>
                <a:lnTo>
                  <a:pt x="231866" y="45800"/>
                </a:lnTo>
                <a:close/>
                <a:moveTo>
                  <a:pt x="231332" y="45233"/>
                </a:moveTo>
                <a:lnTo>
                  <a:pt x="231332" y="41497"/>
                </a:lnTo>
                <a:lnTo>
                  <a:pt x="232300" y="42465"/>
                </a:lnTo>
                <a:lnTo>
                  <a:pt x="232567" y="42598"/>
                </a:lnTo>
                <a:lnTo>
                  <a:pt x="233968" y="42598"/>
                </a:lnTo>
                <a:close/>
                <a:moveTo>
                  <a:pt x="230532" y="40363"/>
                </a:moveTo>
                <a:lnTo>
                  <a:pt x="229097" y="41797"/>
                </a:lnTo>
                <a:lnTo>
                  <a:pt x="227096" y="41797"/>
                </a:lnTo>
                <a:lnTo>
                  <a:pt x="225762" y="40463"/>
                </a:lnTo>
                <a:lnTo>
                  <a:pt x="228397" y="40463"/>
                </a:lnTo>
                <a:lnTo>
                  <a:pt x="228564" y="40463"/>
                </a:lnTo>
                <a:lnTo>
                  <a:pt x="230532" y="38495"/>
                </a:lnTo>
                <a:lnTo>
                  <a:pt x="230532" y="40363"/>
                </a:lnTo>
                <a:close/>
                <a:moveTo>
                  <a:pt x="228230" y="39696"/>
                </a:moveTo>
                <a:lnTo>
                  <a:pt x="224995" y="39696"/>
                </a:lnTo>
                <a:lnTo>
                  <a:pt x="223327" y="38028"/>
                </a:lnTo>
                <a:lnTo>
                  <a:pt x="227363" y="38028"/>
                </a:lnTo>
                <a:lnTo>
                  <a:pt x="227530" y="38028"/>
                </a:lnTo>
                <a:lnTo>
                  <a:pt x="230532" y="35026"/>
                </a:lnTo>
                <a:lnTo>
                  <a:pt x="230532" y="37394"/>
                </a:lnTo>
                <a:close/>
                <a:moveTo>
                  <a:pt x="227229" y="37228"/>
                </a:moveTo>
                <a:lnTo>
                  <a:pt x="222526" y="37228"/>
                </a:lnTo>
                <a:lnTo>
                  <a:pt x="220992" y="35693"/>
                </a:lnTo>
                <a:lnTo>
                  <a:pt x="226429" y="35693"/>
                </a:lnTo>
                <a:lnTo>
                  <a:pt x="226596" y="35693"/>
                </a:lnTo>
                <a:lnTo>
                  <a:pt x="230532" y="31757"/>
                </a:lnTo>
                <a:lnTo>
                  <a:pt x="230532" y="33892"/>
                </a:lnTo>
                <a:close/>
                <a:moveTo>
                  <a:pt x="226596" y="25886"/>
                </a:moveTo>
                <a:lnTo>
                  <a:pt x="226429" y="25886"/>
                </a:lnTo>
                <a:lnTo>
                  <a:pt x="220992" y="25886"/>
                </a:lnTo>
                <a:lnTo>
                  <a:pt x="222526" y="24352"/>
                </a:lnTo>
                <a:lnTo>
                  <a:pt x="227229" y="24352"/>
                </a:lnTo>
                <a:lnTo>
                  <a:pt x="230532" y="27654"/>
                </a:lnTo>
                <a:lnTo>
                  <a:pt x="230532" y="29822"/>
                </a:lnTo>
                <a:close/>
                <a:moveTo>
                  <a:pt x="227530" y="23551"/>
                </a:moveTo>
                <a:lnTo>
                  <a:pt x="227396" y="23551"/>
                </a:lnTo>
                <a:lnTo>
                  <a:pt x="223327" y="23551"/>
                </a:lnTo>
                <a:lnTo>
                  <a:pt x="224995" y="21883"/>
                </a:lnTo>
                <a:lnTo>
                  <a:pt x="228230" y="21883"/>
                </a:lnTo>
                <a:lnTo>
                  <a:pt x="230532" y="24185"/>
                </a:lnTo>
                <a:lnTo>
                  <a:pt x="230532" y="26553"/>
                </a:lnTo>
                <a:close/>
                <a:moveTo>
                  <a:pt x="227330" y="13744"/>
                </a:moveTo>
                <a:lnTo>
                  <a:pt x="227330" y="12343"/>
                </a:lnTo>
                <a:lnTo>
                  <a:pt x="229965" y="15012"/>
                </a:lnTo>
                <a:lnTo>
                  <a:pt x="226229" y="15012"/>
                </a:lnTo>
                <a:lnTo>
                  <a:pt x="227196" y="14011"/>
                </a:lnTo>
                <a:close/>
                <a:moveTo>
                  <a:pt x="230532" y="20082"/>
                </a:moveTo>
                <a:lnTo>
                  <a:pt x="229431" y="18981"/>
                </a:lnTo>
                <a:lnTo>
                  <a:pt x="229264" y="18981"/>
                </a:lnTo>
                <a:lnTo>
                  <a:pt x="227897" y="18981"/>
                </a:lnTo>
                <a:lnTo>
                  <a:pt x="230532" y="16346"/>
                </a:lnTo>
                <a:close/>
                <a:moveTo>
                  <a:pt x="231332" y="16346"/>
                </a:moveTo>
                <a:lnTo>
                  <a:pt x="233968" y="18981"/>
                </a:lnTo>
                <a:lnTo>
                  <a:pt x="232567" y="18981"/>
                </a:lnTo>
                <a:lnTo>
                  <a:pt x="232300" y="19115"/>
                </a:lnTo>
                <a:lnTo>
                  <a:pt x="231332" y="20082"/>
                </a:lnTo>
                <a:lnTo>
                  <a:pt x="231332" y="16346"/>
                </a:lnTo>
                <a:close/>
                <a:moveTo>
                  <a:pt x="227897" y="11776"/>
                </a:moveTo>
                <a:lnTo>
                  <a:pt x="229431" y="11776"/>
                </a:lnTo>
                <a:lnTo>
                  <a:pt x="230532" y="10709"/>
                </a:lnTo>
                <a:lnTo>
                  <a:pt x="230532" y="14445"/>
                </a:lnTo>
                <a:close/>
                <a:moveTo>
                  <a:pt x="229965" y="15779"/>
                </a:moveTo>
                <a:lnTo>
                  <a:pt x="227330" y="18414"/>
                </a:lnTo>
                <a:lnTo>
                  <a:pt x="227330" y="16880"/>
                </a:lnTo>
                <a:lnTo>
                  <a:pt x="226229" y="15779"/>
                </a:lnTo>
                <a:close/>
                <a:moveTo>
                  <a:pt x="227096" y="19782"/>
                </a:moveTo>
                <a:lnTo>
                  <a:pt x="229097" y="19782"/>
                </a:lnTo>
                <a:lnTo>
                  <a:pt x="230532" y="21216"/>
                </a:lnTo>
                <a:lnTo>
                  <a:pt x="230532" y="23051"/>
                </a:lnTo>
                <a:lnTo>
                  <a:pt x="228564" y="21083"/>
                </a:lnTo>
                <a:lnTo>
                  <a:pt x="228397" y="21083"/>
                </a:lnTo>
                <a:lnTo>
                  <a:pt x="225795" y="21083"/>
                </a:lnTo>
                <a:close/>
                <a:moveTo>
                  <a:pt x="231332" y="21216"/>
                </a:moveTo>
                <a:lnTo>
                  <a:pt x="232733" y="19782"/>
                </a:lnTo>
                <a:lnTo>
                  <a:pt x="234768" y="19782"/>
                </a:lnTo>
                <a:lnTo>
                  <a:pt x="236069" y="21083"/>
                </a:lnTo>
                <a:lnTo>
                  <a:pt x="233300" y="21083"/>
                </a:lnTo>
                <a:lnTo>
                  <a:pt x="231332" y="23051"/>
                </a:lnTo>
                <a:lnTo>
                  <a:pt x="231332" y="21216"/>
                </a:lnTo>
                <a:close/>
                <a:moveTo>
                  <a:pt x="234535" y="18447"/>
                </a:moveTo>
                <a:lnTo>
                  <a:pt x="231899" y="15779"/>
                </a:lnTo>
                <a:lnTo>
                  <a:pt x="235635" y="15779"/>
                </a:lnTo>
                <a:lnTo>
                  <a:pt x="234535" y="16880"/>
                </a:lnTo>
                <a:close/>
                <a:moveTo>
                  <a:pt x="231332" y="14445"/>
                </a:moveTo>
                <a:lnTo>
                  <a:pt x="231332" y="10709"/>
                </a:lnTo>
                <a:lnTo>
                  <a:pt x="232300" y="11676"/>
                </a:lnTo>
                <a:lnTo>
                  <a:pt x="232567" y="11809"/>
                </a:lnTo>
                <a:lnTo>
                  <a:pt x="233968" y="11809"/>
                </a:lnTo>
                <a:close/>
                <a:moveTo>
                  <a:pt x="230532" y="9574"/>
                </a:moveTo>
                <a:lnTo>
                  <a:pt x="229097" y="11009"/>
                </a:lnTo>
                <a:lnTo>
                  <a:pt x="227096" y="11009"/>
                </a:lnTo>
                <a:lnTo>
                  <a:pt x="225762" y="9675"/>
                </a:lnTo>
                <a:lnTo>
                  <a:pt x="228564" y="9675"/>
                </a:lnTo>
                <a:lnTo>
                  <a:pt x="230532" y="7706"/>
                </a:lnTo>
                <a:close/>
                <a:moveTo>
                  <a:pt x="225128" y="15779"/>
                </a:moveTo>
                <a:lnTo>
                  <a:pt x="226529" y="17213"/>
                </a:lnTo>
                <a:lnTo>
                  <a:pt x="226529" y="19215"/>
                </a:lnTo>
                <a:lnTo>
                  <a:pt x="225228" y="20549"/>
                </a:lnTo>
                <a:lnTo>
                  <a:pt x="225228" y="17747"/>
                </a:lnTo>
                <a:lnTo>
                  <a:pt x="223260" y="15779"/>
                </a:lnTo>
                <a:close/>
                <a:moveTo>
                  <a:pt x="205848" y="17747"/>
                </a:moveTo>
                <a:lnTo>
                  <a:pt x="205848" y="20516"/>
                </a:lnTo>
                <a:lnTo>
                  <a:pt x="204513" y="19215"/>
                </a:lnTo>
                <a:lnTo>
                  <a:pt x="204513" y="17213"/>
                </a:lnTo>
                <a:lnTo>
                  <a:pt x="205948" y="15779"/>
                </a:lnTo>
                <a:lnTo>
                  <a:pt x="207816" y="15779"/>
                </a:lnTo>
                <a:close/>
                <a:moveTo>
                  <a:pt x="205948" y="15012"/>
                </a:moveTo>
                <a:lnTo>
                  <a:pt x="204513" y="13577"/>
                </a:lnTo>
                <a:lnTo>
                  <a:pt x="204513" y="11576"/>
                </a:lnTo>
                <a:lnTo>
                  <a:pt x="205848" y="10242"/>
                </a:lnTo>
                <a:lnTo>
                  <a:pt x="205848" y="13010"/>
                </a:lnTo>
                <a:lnTo>
                  <a:pt x="207816" y="14978"/>
                </a:lnTo>
                <a:lnTo>
                  <a:pt x="205948" y="14978"/>
                </a:lnTo>
                <a:close/>
                <a:moveTo>
                  <a:pt x="203979" y="11009"/>
                </a:moveTo>
                <a:lnTo>
                  <a:pt x="201945" y="11009"/>
                </a:lnTo>
                <a:lnTo>
                  <a:pt x="200544" y="9574"/>
                </a:lnTo>
                <a:lnTo>
                  <a:pt x="200544" y="7706"/>
                </a:lnTo>
                <a:lnTo>
                  <a:pt x="202512" y="9675"/>
                </a:lnTo>
                <a:lnTo>
                  <a:pt x="205280" y="9675"/>
                </a:lnTo>
                <a:close/>
                <a:moveTo>
                  <a:pt x="199743" y="9574"/>
                </a:moveTo>
                <a:lnTo>
                  <a:pt x="198309" y="11009"/>
                </a:lnTo>
                <a:lnTo>
                  <a:pt x="196307" y="11009"/>
                </a:lnTo>
                <a:lnTo>
                  <a:pt x="194973" y="9675"/>
                </a:lnTo>
                <a:lnTo>
                  <a:pt x="197775" y="9675"/>
                </a:lnTo>
                <a:lnTo>
                  <a:pt x="199743" y="7706"/>
                </a:lnTo>
                <a:lnTo>
                  <a:pt x="199743" y="9574"/>
                </a:lnTo>
                <a:close/>
                <a:moveTo>
                  <a:pt x="194339" y="15779"/>
                </a:moveTo>
                <a:lnTo>
                  <a:pt x="195740" y="17213"/>
                </a:lnTo>
                <a:lnTo>
                  <a:pt x="195740" y="19215"/>
                </a:lnTo>
                <a:lnTo>
                  <a:pt x="194439" y="20549"/>
                </a:lnTo>
                <a:lnTo>
                  <a:pt x="194439" y="17747"/>
                </a:lnTo>
                <a:lnTo>
                  <a:pt x="192471" y="15779"/>
                </a:lnTo>
                <a:close/>
                <a:moveTo>
                  <a:pt x="175059" y="17747"/>
                </a:moveTo>
                <a:lnTo>
                  <a:pt x="175059" y="20549"/>
                </a:lnTo>
                <a:lnTo>
                  <a:pt x="173725" y="19215"/>
                </a:lnTo>
                <a:lnTo>
                  <a:pt x="173725" y="17213"/>
                </a:lnTo>
                <a:lnTo>
                  <a:pt x="175159" y="15779"/>
                </a:lnTo>
                <a:lnTo>
                  <a:pt x="177027" y="15779"/>
                </a:lnTo>
                <a:close/>
                <a:moveTo>
                  <a:pt x="175159" y="15012"/>
                </a:moveTo>
                <a:lnTo>
                  <a:pt x="173725" y="13577"/>
                </a:lnTo>
                <a:lnTo>
                  <a:pt x="173725" y="11576"/>
                </a:lnTo>
                <a:lnTo>
                  <a:pt x="175059" y="10242"/>
                </a:lnTo>
                <a:lnTo>
                  <a:pt x="175059" y="13010"/>
                </a:lnTo>
                <a:lnTo>
                  <a:pt x="177027" y="14978"/>
                </a:lnTo>
                <a:lnTo>
                  <a:pt x="175159" y="14978"/>
                </a:lnTo>
                <a:close/>
                <a:moveTo>
                  <a:pt x="173191" y="11009"/>
                </a:moveTo>
                <a:lnTo>
                  <a:pt x="171156" y="11009"/>
                </a:lnTo>
                <a:lnTo>
                  <a:pt x="169755" y="9574"/>
                </a:lnTo>
                <a:lnTo>
                  <a:pt x="169755" y="7706"/>
                </a:lnTo>
                <a:lnTo>
                  <a:pt x="171723" y="9675"/>
                </a:lnTo>
                <a:lnTo>
                  <a:pt x="174492" y="9675"/>
                </a:lnTo>
                <a:close/>
                <a:moveTo>
                  <a:pt x="168954" y="9574"/>
                </a:moveTo>
                <a:lnTo>
                  <a:pt x="167520" y="11009"/>
                </a:lnTo>
                <a:lnTo>
                  <a:pt x="165519" y="11009"/>
                </a:lnTo>
                <a:lnTo>
                  <a:pt x="164184" y="9675"/>
                </a:lnTo>
                <a:lnTo>
                  <a:pt x="166986" y="9675"/>
                </a:lnTo>
                <a:lnTo>
                  <a:pt x="168954" y="7706"/>
                </a:lnTo>
                <a:close/>
                <a:moveTo>
                  <a:pt x="163517" y="15779"/>
                </a:moveTo>
                <a:lnTo>
                  <a:pt x="164952" y="17213"/>
                </a:lnTo>
                <a:lnTo>
                  <a:pt x="164952" y="19215"/>
                </a:lnTo>
                <a:lnTo>
                  <a:pt x="163651" y="20549"/>
                </a:lnTo>
                <a:lnTo>
                  <a:pt x="163651" y="17747"/>
                </a:lnTo>
                <a:lnTo>
                  <a:pt x="161649" y="15779"/>
                </a:lnTo>
                <a:close/>
                <a:moveTo>
                  <a:pt x="144270" y="17747"/>
                </a:moveTo>
                <a:lnTo>
                  <a:pt x="144270" y="20549"/>
                </a:lnTo>
                <a:lnTo>
                  <a:pt x="142936" y="19215"/>
                </a:lnTo>
                <a:lnTo>
                  <a:pt x="142936" y="17213"/>
                </a:lnTo>
                <a:lnTo>
                  <a:pt x="144370" y="15779"/>
                </a:lnTo>
                <a:lnTo>
                  <a:pt x="146238" y="15779"/>
                </a:lnTo>
                <a:close/>
                <a:moveTo>
                  <a:pt x="144370" y="15012"/>
                </a:moveTo>
                <a:lnTo>
                  <a:pt x="142936" y="13577"/>
                </a:lnTo>
                <a:lnTo>
                  <a:pt x="142936" y="11576"/>
                </a:lnTo>
                <a:lnTo>
                  <a:pt x="144270" y="10242"/>
                </a:lnTo>
                <a:lnTo>
                  <a:pt x="144270" y="13010"/>
                </a:lnTo>
                <a:lnTo>
                  <a:pt x="146238" y="14978"/>
                </a:lnTo>
                <a:lnTo>
                  <a:pt x="144370" y="14978"/>
                </a:lnTo>
                <a:close/>
                <a:moveTo>
                  <a:pt x="142369" y="11009"/>
                </a:moveTo>
                <a:lnTo>
                  <a:pt x="140367" y="11009"/>
                </a:lnTo>
                <a:lnTo>
                  <a:pt x="138933" y="9574"/>
                </a:lnTo>
                <a:lnTo>
                  <a:pt x="138933" y="7706"/>
                </a:lnTo>
                <a:lnTo>
                  <a:pt x="140901" y="9675"/>
                </a:lnTo>
                <a:lnTo>
                  <a:pt x="143703" y="9675"/>
                </a:lnTo>
                <a:close/>
                <a:moveTo>
                  <a:pt x="138166" y="9574"/>
                </a:moveTo>
                <a:lnTo>
                  <a:pt x="136731" y="11009"/>
                </a:lnTo>
                <a:lnTo>
                  <a:pt x="134730" y="11009"/>
                </a:lnTo>
                <a:lnTo>
                  <a:pt x="133396" y="9675"/>
                </a:lnTo>
                <a:lnTo>
                  <a:pt x="136198" y="9675"/>
                </a:lnTo>
                <a:lnTo>
                  <a:pt x="138166" y="7706"/>
                </a:lnTo>
                <a:close/>
                <a:moveTo>
                  <a:pt x="132729" y="15779"/>
                </a:moveTo>
                <a:lnTo>
                  <a:pt x="134163" y="17213"/>
                </a:lnTo>
                <a:lnTo>
                  <a:pt x="134163" y="19215"/>
                </a:lnTo>
                <a:lnTo>
                  <a:pt x="132862" y="20549"/>
                </a:lnTo>
                <a:lnTo>
                  <a:pt x="132862" y="17747"/>
                </a:lnTo>
                <a:lnTo>
                  <a:pt x="130894" y="15779"/>
                </a:lnTo>
                <a:close/>
                <a:moveTo>
                  <a:pt x="113482" y="17747"/>
                </a:moveTo>
                <a:lnTo>
                  <a:pt x="113482" y="20549"/>
                </a:lnTo>
                <a:lnTo>
                  <a:pt x="112147" y="19215"/>
                </a:lnTo>
                <a:lnTo>
                  <a:pt x="112147" y="17213"/>
                </a:lnTo>
                <a:lnTo>
                  <a:pt x="113582" y="15779"/>
                </a:lnTo>
                <a:lnTo>
                  <a:pt x="115450" y="15779"/>
                </a:lnTo>
                <a:close/>
                <a:moveTo>
                  <a:pt x="113582" y="15012"/>
                </a:moveTo>
                <a:lnTo>
                  <a:pt x="112147" y="13577"/>
                </a:lnTo>
                <a:lnTo>
                  <a:pt x="112147" y="11576"/>
                </a:lnTo>
                <a:lnTo>
                  <a:pt x="113482" y="10242"/>
                </a:lnTo>
                <a:lnTo>
                  <a:pt x="113482" y="13010"/>
                </a:lnTo>
                <a:lnTo>
                  <a:pt x="115450" y="14978"/>
                </a:lnTo>
                <a:lnTo>
                  <a:pt x="113582" y="14978"/>
                </a:lnTo>
                <a:close/>
                <a:moveTo>
                  <a:pt x="111580" y="11009"/>
                </a:moveTo>
                <a:lnTo>
                  <a:pt x="109579" y="11009"/>
                </a:lnTo>
                <a:lnTo>
                  <a:pt x="108144" y="9574"/>
                </a:lnTo>
                <a:lnTo>
                  <a:pt x="108144" y="7706"/>
                </a:lnTo>
                <a:lnTo>
                  <a:pt x="110112" y="9675"/>
                </a:lnTo>
                <a:lnTo>
                  <a:pt x="112914" y="9675"/>
                </a:lnTo>
                <a:close/>
                <a:moveTo>
                  <a:pt x="107377" y="9574"/>
                </a:moveTo>
                <a:lnTo>
                  <a:pt x="105943" y="11009"/>
                </a:lnTo>
                <a:lnTo>
                  <a:pt x="103941" y="11009"/>
                </a:lnTo>
                <a:lnTo>
                  <a:pt x="102607" y="9675"/>
                </a:lnTo>
                <a:lnTo>
                  <a:pt x="105409" y="9675"/>
                </a:lnTo>
                <a:lnTo>
                  <a:pt x="107377" y="7706"/>
                </a:lnTo>
                <a:close/>
                <a:moveTo>
                  <a:pt x="101940" y="15779"/>
                </a:moveTo>
                <a:lnTo>
                  <a:pt x="103374" y="17213"/>
                </a:lnTo>
                <a:lnTo>
                  <a:pt x="103374" y="19215"/>
                </a:lnTo>
                <a:lnTo>
                  <a:pt x="102040" y="20549"/>
                </a:lnTo>
                <a:lnTo>
                  <a:pt x="102040" y="17747"/>
                </a:lnTo>
                <a:lnTo>
                  <a:pt x="100072" y="15779"/>
                </a:lnTo>
                <a:lnTo>
                  <a:pt x="101940" y="15779"/>
                </a:lnTo>
                <a:close/>
                <a:moveTo>
                  <a:pt x="82660" y="17747"/>
                </a:moveTo>
                <a:lnTo>
                  <a:pt x="82660" y="20549"/>
                </a:lnTo>
                <a:lnTo>
                  <a:pt x="81359" y="19215"/>
                </a:lnTo>
                <a:lnTo>
                  <a:pt x="81359" y="17213"/>
                </a:lnTo>
                <a:lnTo>
                  <a:pt x="82793" y="15779"/>
                </a:lnTo>
                <a:lnTo>
                  <a:pt x="84628" y="15779"/>
                </a:lnTo>
                <a:close/>
                <a:moveTo>
                  <a:pt x="82793" y="15012"/>
                </a:moveTo>
                <a:lnTo>
                  <a:pt x="81359" y="13577"/>
                </a:lnTo>
                <a:lnTo>
                  <a:pt x="81359" y="11576"/>
                </a:lnTo>
                <a:lnTo>
                  <a:pt x="82660" y="10242"/>
                </a:lnTo>
                <a:lnTo>
                  <a:pt x="82660" y="13010"/>
                </a:lnTo>
                <a:lnTo>
                  <a:pt x="84628" y="14978"/>
                </a:lnTo>
                <a:lnTo>
                  <a:pt x="82793" y="14978"/>
                </a:lnTo>
                <a:close/>
                <a:moveTo>
                  <a:pt x="80792" y="11009"/>
                </a:moveTo>
                <a:lnTo>
                  <a:pt x="78790" y="11009"/>
                </a:lnTo>
                <a:lnTo>
                  <a:pt x="77356" y="9574"/>
                </a:lnTo>
                <a:lnTo>
                  <a:pt x="77356" y="7706"/>
                </a:lnTo>
                <a:lnTo>
                  <a:pt x="79324" y="9675"/>
                </a:lnTo>
                <a:lnTo>
                  <a:pt x="82126" y="9675"/>
                </a:lnTo>
                <a:close/>
                <a:moveTo>
                  <a:pt x="76589" y="9574"/>
                </a:moveTo>
                <a:lnTo>
                  <a:pt x="75154" y="11009"/>
                </a:lnTo>
                <a:lnTo>
                  <a:pt x="73153" y="11009"/>
                </a:lnTo>
                <a:lnTo>
                  <a:pt x="71818" y="9675"/>
                </a:lnTo>
                <a:lnTo>
                  <a:pt x="74620" y="9675"/>
                </a:lnTo>
                <a:lnTo>
                  <a:pt x="76589" y="7706"/>
                </a:lnTo>
                <a:close/>
                <a:moveTo>
                  <a:pt x="71151" y="15779"/>
                </a:moveTo>
                <a:lnTo>
                  <a:pt x="72586" y="17213"/>
                </a:lnTo>
                <a:lnTo>
                  <a:pt x="72586" y="19215"/>
                </a:lnTo>
                <a:lnTo>
                  <a:pt x="71251" y="20549"/>
                </a:lnTo>
                <a:lnTo>
                  <a:pt x="71251" y="17747"/>
                </a:lnTo>
                <a:lnTo>
                  <a:pt x="69283" y="15779"/>
                </a:lnTo>
                <a:lnTo>
                  <a:pt x="71151" y="15779"/>
                </a:lnTo>
                <a:close/>
                <a:moveTo>
                  <a:pt x="51871" y="17747"/>
                </a:moveTo>
                <a:lnTo>
                  <a:pt x="51871" y="20549"/>
                </a:lnTo>
                <a:lnTo>
                  <a:pt x="50570" y="19215"/>
                </a:lnTo>
                <a:lnTo>
                  <a:pt x="50570" y="17213"/>
                </a:lnTo>
                <a:lnTo>
                  <a:pt x="51971" y="15779"/>
                </a:lnTo>
                <a:lnTo>
                  <a:pt x="53839" y="15779"/>
                </a:lnTo>
                <a:close/>
                <a:moveTo>
                  <a:pt x="51971" y="15012"/>
                </a:moveTo>
                <a:lnTo>
                  <a:pt x="50570" y="13577"/>
                </a:lnTo>
                <a:lnTo>
                  <a:pt x="50570" y="11576"/>
                </a:lnTo>
                <a:lnTo>
                  <a:pt x="51871" y="10242"/>
                </a:lnTo>
                <a:lnTo>
                  <a:pt x="51871" y="13010"/>
                </a:lnTo>
                <a:lnTo>
                  <a:pt x="53839" y="14978"/>
                </a:lnTo>
                <a:lnTo>
                  <a:pt x="51971" y="14978"/>
                </a:lnTo>
                <a:close/>
                <a:moveTo>
                  <a:pt x="50003" y="11009"/>
                </a:moveTo>
                <a:lnTo>
                  <a:pt x="48001" y="11009"/>
                </a:lnTo>
                <a:lnTo>
                  <a:pt x="46567" y="9574"/>
                </a:lnTo>
                <a:lnTo>
                  <a:pt x="46567" y="7706"/>
                </a:lnTo>
                <a:lnTo>
                  <a:pt x="48535" y="9675"/>
                </a:lnTo>
                <a:lnTo>
                  <a:pt x="51337" y="9675"/>
                </a:lnTo>
                <a:close/>
                <a:moveTo>
                  <a:pt x="45767" y="9574"/>
                </a:moveTo>
                <a:lnTo>
                  <a:pt x="44366" y="11009"/>
                </a:lnTo>
                <a:lnTo>
                  <a:pt x="42364" y="11009"/>
                </a:lnTo>
                <a:lnTo>
                  <a:pt x="41030" y="9675"/>
                </a:lnTo>
                <a:lnTo>
                  <a:pt x="43798" y="9675"/>
                </a:lnTo>
                <a:lnTo>
                  <a:pt x="45767" y="7706"/>
                </a:lnTo>
                <a:close/>
                <a:moveTo>
                  <a:pt x="40363" y="15779"/>
                </a:moveTo>
                <a:lnTo>
                  <a:pt x="41797" y="17213"/>
                </a:lnTo>
                <a:lnTo>
                  <a:pt x="41797" y="19215"/>
                </a:lnTo>
                <a:lnTo>
                  <a:pt x="40463" y="20549"/>
                </a:lnTo>
                <a:lnTo>
                  <a:pt x="40463" y="17747"/>
                </a:lnTo>
                <a:lnTo>
                  <a:pt x="38495" y="15779"/>
                </a:lnTo>
                <a:lnTo>
                  <a:pt x="40363" y="15779"/>
                </a:lnTo>
                <a:close/>
                <a:moveTo>
                  <a:pt x="21082" y="17747"/>
                </a:moveTo>
                <a:lnTo>
                  <a:pt x="21082" y="20549"/>
                </a:lnTo>
                <a:lnTo>
                  <a:pt x="19781" y="19215"/>
                </a:lnTo>
                <a:lnTo>
                  <a:pt x="19781" y="17213"/>
                </a:lnTo>
                <a:lnTo>
                  <a:pt x="21182" y="15779"/>
                </a:lnTo>
                <a:lnTo>
                  <a:pt x="23050" y="15779"/>
                </a:lnTo>
                <a:close/>
                <a:moveTo>
                  <a:pt x="21182" y="15012"/>
                </a:moveTo>
                <a:lnTo>
                  <a:pt x="19781" y="13577"/>
                </a:lnTo>
                <a:lnTo>
                  <a:pt x="19781" y="11576"/>
                </a:lnTo>
                <a:lnTo>
                  <a:pt x="21082" y="10242"/>
                </a:lnTo>
                <a:lnTo>
                  <a:pt x="21082" y="13010"/>
                </a:lnTo>
                <a:lnTo>
                  <a:pt x="23050" y="14978"/>
                </a:lnTo>
                <a:lnTo>
                  <a:pt x="21182" y="14978"/>
                </a:lnTo>
                <a:close/>
                <a:moveTo>
                  <a:pt x="19214" y="11009"/>
                </a:moveTo>
                <a:lnTo>
                  <a:pt x="17213" y="11009"/>
                </a:lnTo>
                <a:lnTo>
                  <a:pt x="15778" y="9574"/>
                </a:lnTo>
                <a:lnTo>
                  <a:pt x="15778" y="7706"/>
                </a:lnTo>
                <a:lnTo>
                  <a:pt x="17747" y="9675"/>
                </a:lnTo>
                <a:lnTo>
                  <a:pt x="20515" y="9675"/>
                </a:lnTo>
                <a:close/>
                <a:moveTo>
                  <a:pt x="14978" y="9574"/>
                </a:moveTo>
                <a:lnTo>
                  <a:pt x="13577" y="11009"/>
                </a:lnTo>
                <a:lnTo>
                  <a:pt x="11542" y="11009"/>
                </a:lnTo>
                <a:lnTo>
                  <a:pt x="10241" y="9675"/>
                </a:lnTo>
                <a:lnTo>
                  <a:pt x="13010" y="9675"/>
                </a:lnTo>
                <a:lnTo>
                  <a:pt x="14978" y="7706"/>
                </a:lnTo>
                <a:lnTo>
                  <a:pt x="14978" y="9574"/>
                </a:lnTo>
                <a:close/>
                <a:moveTo>
                  <a:pt x="9574" y="15779"/>
                </a:moveTo>
                <a:lnTo>
                  <a:pt x="11008" y="17213"/>
                </a:lnTo>
                <a:lnTo>
                  <a:pt x="11008" y="19215"/>
                </a:lnTo>
                <a:lnTo>
                  <a:pt x="9674" y="20549"/>
                </a:lnTo>
                <a:lnTo>
                  <a:pt x="9674" y="17747"/>
                </a:lnTo>
                <a:lnTo>
                  <a:pt x="7706" y="15779"/>
                </a:lnTo>
                <a:lnTo>
                  <a:pt x="9574" y="15779"/>
                </a:lnTo>
                <a:close/>
                <a:moveTo>
                  <a:pt x="11542" y="19782"/>
                </a:moveTo>
                <a:lnTo>
                  <a:pt x="13577" y="19782"/>
                </a:lnTo>
                <a:lnTo>
                  <a:pt x="14978" y="21216"/>
                </a:lnTo>
                <a:lnTo>
                  <a:pt x="14978" y="23051"/>
                </a:lnTo>
                <a:lnTo>
                  <a:pt x="13010" y="21083"/>
                </a:lnTo>
                <a:lnTo>
                  <a:pt x="10241" y="21083"/>
                </a:lnTo>
                <a:close/>
                <a:moveTo>
                  <a:pt x="14978" y="37394"/>
                </a:moveTo>
                <a:lnTo>
                  <a:pt x="12710" y="39696"/>
                </a:lnTo>
                <a:lnTo>
                  <a:pt x="9441" y="39696"/>
                </a:lnTo>
                <a:lnTo>
                  <a:pt x="7773" y="37995"/>
                </a:lnTo>
                <a:lnTo>
                  <a:pt x="12009" y="37995"/>
                </a:lnTo>
                <a:lnTo>
                  <a:pt x="14978" y="35026"/>
                </a:lnTo>
                <a:lnTo>
                  <a:pt x="14978" y="37394"/>
                </a:lnTo>
                <a:close/>
                <a:moveTo>
                  <a:pt x="9674" y="41030"/>
                </a:moveTo>
                <a:lnTo>
                  <a:pt x="11008" y="42365"/>
                </a:lnTo>
                <a:lnTo>
                  <a:pt x="11008" y="44366"/>
                </a:lnTo>
                <a:lnTo>
                  <a:pt x="9574" y="45800"/>
                </a:lnTo>
                <a:lnTo>
                  <a:pt x="7706" y="45800"/>
                </a:lnTo>
                <a:lnTo>
                  <a:pt x="9674" y="43832"/>
                </a:lnTo>
                <a:close/>
                <a:moveTo>
                  <a:pt x="9574" y="46568"/>
                </a:moveTo>
                <a:lnTo>
                  <a:pt x="11008" y="48002"/>
                </a:lnTo>
                <a:lnTo>
                  <a:pt x="11008" y="50003"/>
                </a:lnTo>
                <a:lnTo>
                  <a:pt x="9674" y="51338"/>
                </a:lnTo>
                <a:lnTo>
                  <a:pt x="9674" y="48536"/>
                </a:lnTo>
                <a:lnTo>
                  <a:pt x="7706" y="46568"/>
                </a:lnTo>
                <a:lnTo>
                  <a:pt x="9574" y="46568"/>
                </a:lnTo>
                <a:close/>
                <a:moveTo>
                  <a:pt x="11542" y="50570"/>
                </a:moveTo>
                <a:lnTo>
                  <a:pt x="13577" y="50570"/>
                </a:lnTo>
                <a:lnTo>
                  <a:pt x="14978" y="52005"/>
                </a:lnTo>
                <a:lnTo>
                  <a:pt x="14978" y="53873"/>
                </a:lnTo>
                <a:lnTo>
                  <a:pt x="13010" y="51905"/>
                </a:lnTo>
                <a:lnTo>
                  <a:pt x="10241" y="51905"/>
                </a:lnTo>
                <a:close/>
                <a:moveTo>
                  <a:pt x="14978" y="68183"/>
                </a:moveTo>
                <a:lnTo>
                  <a:pt x="12710" y="70485"/>
                </a:lnTo>
                <a:lnTo>
                  <a:pt x="9441" y="70485"/>
                </a:lnTo>
                <a:lnTo>
                  <a:pt x="7773" y="68783"/>
                </a:lnTo>
                <a:lnTo>
                  <a:pt x="12009" y="68783"/>
                </a:lnTo>
                <a:lnTo>
                  <a:pt x="14978" y="65815"/>
                </a:lnTo>
                <a:lnTo>
                  <a:pt x="14978" y="68183"/>
                </a:lnTo>
                <a:close/>
                <a:moveTo>
                  <a:pt x="9674" y="71819"/>
                </a:moveTo>
                <a:lnTo>
                  <a:pt x="11008" y="73153"/>
                </a:lnTo>
                <a:lnTo>
                  <a:pt x="11008" y="75155"/>
                </a:lnTo>
                <a:lnTo>
                  <a:pt x="9574" y="76589"/>
                </a:lnTo>
                <a:lnTo>
                  <a:pt x="7706" y="76589"/>
                </a:lnTo>
                <a:lnTo>
                  <a:pt x="9674" y="74621"/>
                </a:lnTo>
                <a:close/>
                <a:moveTo>
                  <a:pt x="9574" y="77356"/>
                </a:moveTo>
                <a:lnTo>
                  <a:pt x="11008" y="78791"/>
                </a:lnTo>
                <a:lnTo>
                  <a:pt x="11008" y="80792"/>
                </a:lnTo>
                <a:lnTo>
                  <a:pt x="9674" y="82126"/>
                </a:lnTo>
                <a:lnTo>
                  <a:pt x="9674" y="79324"/>
                </a:lnTo>
                <a:lnTo>
                  <a:pt x="7706" y="77356"/>
                </a:lnTo>
                <a:close/>
                <a:moveTo>
                  <a:pt x="11542" y="81359"/>
                </a:moveTo>
                <a:lnTo>
                  <a:pt x="13577" y="81359"/>
                </a:lnTo>
                <a:lnTo>
                  <a:pt x="14978" y="82794"/>
                </a:lnTo>
                <a:lnTo>
                  <a:pt x="14978" y="84662"/>
                </a:lnTo>
                <a:lnTo>
                  <a:pt x="13010" y="82693"/>
                </a:lnTo>
                <a:lnTo>
                  <a:pt x="10241" y="82693"/>
                </a:lnTo>
                <a:close/>
                <a:moveTo>
                  <a:pt x="14978" y="98972"/>
                </a:moveTo>
                <a:lnTo>
                  <a:pt x="12710" y="101273"/>
                </a:lnTo>
                <a:lnTo>
                  <a:pt x="9441" y="101273"/>
                </a:lnTo>
                <a:lnTo>
                  <a:pt x="7773" y="99606"/>
                </a:lnTo>
                <a:lnTo>
                  <a:pt x="12009" y="99606"/>
                </a:lnTo>
                <a:lnTo>
                  <a:pt x="14978" y="96603"/>
                </a:lnTo>
                <a:lnTo>
                  <a:pt x="14978" y="98972"/>
                </a:lnTo>
                <a:close/>
                <a:moveTo>
                  <a:pt x="9674" y="102608"/>
                </a:moveTo>
                <a:lnTo>
                  <a:pt x="11008" y="103942"/>
                </a:lnTo>
                <a:lnTo>
                  <a:pt x="11008" y="105943"/>
                </a:lnTo>
                <a:lnTo>
                  <a:pt x="9574" y="107378"/>
                </a:lnTo>
                <a:lnTo>
                  <a:pt x="7706" y="107378"/>
                </a:lnTo>
                <a:lnTo>
                  <a:pt x="9674" y="105410"/>
                </a:lnTo>
                <a:close/>
                <a:moveTo>
                  <a:pt x="9574" y="108178"/>
                </a:moveTo>
                <a:lnTo>
                  <a:pt x="11008" y="109579"/>
                </a:lnTo>
                <a:lnTo>
                  <a:pt x="11008" y="111614"/>
                </a:lnTo>
                <a:lnTo>
                  <a:pt x="9674" y="112915"/>
                </a:lnTo>
                <a:lnTo>
                  <a:pt x="9674" y="110146"/>
                </a:lnTo>
                <a:lnTo>
                  <a:pt x="7706" y="108178"/>
                </a:lnTo>
                <a:close/>
                <a:moveTo>
                  <a:pt x="11542" y="112148"/>
                </a:moveTo>
                <a:lnTo>
                  <a:pt x="13577" y="112148"/>
                </a:lnTo>
                <a:lnTo>
                  <a:pt x="14978" y="113582"/>
                </a:lnTo>
                <a:lnTo>
                  <a:pt x="14978" y="115450"/>
                </a:lnTo>
                <a:lnTo>
                  <a:pt x="13010" y="113482"/>
                </a:lnTo>
                <a:lnTo>
                  <a:pt x="10241" y="113482"/>
                </a:lnTo>
                <a:close/>
                <a:moveTo>
                  <a:pt x="15778" y="113582"/>
                </a:moveTo>
                <a:lnTo>
                  <a:pt x="17213" y="112148"/>
                </a:lnTo>
                <a:lnTo>
                  <a:pt x="19214" y="112148"/>
                </a:lnTo>
                <a:lnTo>
                  <a:pt x="20515" y="113482"/>
                </a:lnTo>
                <a:lnTo>
                  <a:pt x="17747" y="113482"/>
                </a:lnTo>
                <a:lnTo>
                  <a:pt x="15778" y="115450"/>
                </a:lnTo>
                <a:close/>
                <a:moveTo>
                  <a:pt x="21182" y="107378"/>
                </a:moveTo>
                <a:lnTo>
                  <a:pt x="19781" y="105943"/>
                </a:lnTo>
                <a:lnTo>
                  <a:pt x="19781" y="103942"/>
                </a:lnTo>
                <a:lnTo>
                  <a:pt x="21082" y="102608"/>
                </a:lnTo>
                <a:lnTo>
                  <a:pt x="21082" y="105410"/>
                </a:lnTo>
                <a:lnTo>
                  <a:pt x="23050" y="107378"/>
                </a:lnTo>
                <a:close/>
                <a:moveTo>
                  <a:pt x="40463" y="105410"/>
                </a:moveTo>
                <a:lnTo>
                  <a:pt x="40463" y="102608"/>
                </a:lnTo>
                <a:lnTo>
                  <a:pt x="41797" y="103942"/>
                </a:lnTo>
                <a:lnTo>
                  <a:pt x="41797" y="105943"/>
                </a:lnTo>
                <a:lnTo>
                  <a:pt x="40363" y="107378"/>
                </a:lnTo>
                <a:lnTo>
                  <a:pt x="38495" y="107378"/>
                </a:lnTo>
                <a:close/>
                <a:moveTo>
                  <a:pt x="40363" y="108178"/>
                </a:moveTo>
                <a:lnTo>
                  <a:pt x="41797" y="109579"/>
                </a:lnTo>
                <a:lnTo>
                  <a:pt x="41797" y="111614"/>
                </a:lnTo>
                <a:lnTo>
                  <a:pt x="40463" y="112915"/>
                </a:lnTo>
                <a:lnTo>
                  <a:pt x="40463" y="110146"/>
                </a:lnTo>
                <a:lnTo>
                  <a:pt x="38495" y="108178"/>
                </a:lnTo>
                <a:close/>
                <a:moveTo>
                  <a:pt x="42364" y="112148"/>
                </a:moveTo>
                <a:lnTo>
                  <a:pt x="44366" y="112148"/>
                </a:lnTo>
                <a:lnTo>
                  <a:pt x="45767" y="113582"/>
                </a:lnTo>
                <a:lnTo>
                  <a:pt x="45767" y="115450"/>
                </a:lnTo>
                <a:lnTo>
                  <a:pt x="43798" y="113482"/>
                </a:lnTo>
                <a:lnTo>
                  <a:pt x="41030" y="113482"/>
                </a:lnTo>
                <a:close/>
                <a:moveTo>
                  <a:pt x="46567" y="113582"/>
                </a:moveTo>
                <a:lnTo>
                  <a:pt x="48001" y="112148"/>
                </a:lnTo>
                <a:lnTo>
                  <a:pt x="50003" y="112148"/>
                </a:lnTo>
                <a:lnTo>
                  <a:pt x="51337" y="113482"/>
                </a:lnTo>
                <a:lnTo>
                  <a:pt x="48535" y="113482"/>
                </a:lnTo>
                <a:lnTo>
                  <a:pt x="46567" y="115450"/>
                </a:lnTo>
                <a:close/>
                <a:moveTo>
                  <a:pt x="51971" y="107378"/>
                </a:moveTo>
                <a:lnTo>
                  <a:pt x="50570" y="105943"/>
                </a:lnTo>
                <a:lnTo>
                  <a:pt x="50570" y="103942"/>
                </a:lnTo>
                <a:lnTo>
                  <a:pt x="51871" y="102608"/>
                </a:lnTo>
                <a:lnTo>
                  <a:pt x="51871" y="105410"/>
                </a:lnTo>
                <a:lnTo>
                  <a:pt x="53839" y="107378"/>
                </a:lnTo>
                <a:lnTo>
                  <a:pt x="51971" y="107378"/>
                </a:lnTo>
                <a:close/>
                <a:moveTo>
                  <a:pt x="71251" y="105410"/>
                </a:moveTo>
                <a:lnTo>
                  <a:pt x="71251" y="102608"/>
                </a:lnTo>
                <a:lnTo>
                  <a:pt x="72586" y="103942"/>
                </a:lnTo>
                <a:lnTo>
                  <a:pt x="72586" y="105943"/>
                </a:lnTo>
                <a:lnTo>
                  <a:pt x="71151" y="107378"/>
                </a:lnTo>
                <a:lnTo>
                  <a:pt x="69283" y="107378"/>
                </a:lnTo>
                <a:close/>
                <a:moveTo>
                  <a:pt x="71151" y="108178"/>
                </a:moveTo>
                <a:lnTo>
                  <a:pt x="72586" y="109579"/>
                </a:lnTo>
                <a:lnTo>
                  <a:pt x="72586" y="111614"/>
                </a:lnTo>
                <a:lnTo>
                  <a:pt x="71251" y="112915"/>
                </a:lnTo>
                <a:lnTo>
                  <a:pt x="71251" y="110146"/>
                </a:lnTo>
                <a:lnTo>
                  <a:pt x="69283" y="108178"/>
                </a:lnTo>
                <a:close/>
                <a:moveTo>
                  <a:pt x="73153" y="112148"/>
                </a:moveTo>
                <a:lnTo>
                  <a:pt x="75154" y="112148"/>
                </a:lnTo>
                <a:lnTo>
                  <a:pt x="76555" y="113582"/>
                </a:lnTo>
                <a:lnTo>
                  <a:pt x="76555" y="115450"/>
                </a:lnTo>
                <a:lnTo>
                  <a:pt x="74587" y="113482"/>
                </a:lnTo>
                <a:lnTo>
                  <a:pt x="71818" y="113482"/>
                </a:lnTo>
                <a:close/>
                <a:moveTo>
                  <a:pt x="77356" y="113582"/>
                </a:moveTo>
                <a:lnTo>
                  <a:pt x="78790" y="112148"/>
                </a:lnTo>
                <a:lnTo>
                  <a:pt x="80792" y="112148"/>
                </a:lnTo>
                <a:lnTo>
                  <a:pt x="82126" y="113482"/>
                </a:lnTo>
                <a:lnTo>
                  <a:pt x="79324" y="113482"/>
                </a:lnTo>
                <a:lnTo>
                  <a:pt x="77356" y="115450"/>
                </a:lnTo>
                <a:close/>
                <a:moveTo>
                  <a:pt x="82793" y="107378"/>
                </a:moveTo>
                <a:lnTo>
                  <a:pt x="81359" y="105943"/>
                </a:lnTo>
                <a:lnTo>
                  <a:pt x="81359" y="103942"/>
                </a:lnTo>
                <a:lnTo>
                  <a:pt x="82660" y="102608"/>
                </a:lnTo>
                <a:lnTo>
                  <a:pt x="82660" y="105410"/>
                </a:lnTo>
                <a:lnTo>
                  <a:pt x="84628" y="107378"/>
                </a:lnTo>
                <a:close/>
                <a:moveTo>
                  <a:pt x="102040" y="105410"/>
                </a:moveTo>
                <a:lnTo>
                  <a:pt x="102040" y="102608"/>
                </a:lnTo>
                <a:lnTo>
                  <a:pt x="103374" y="103942"/>
                </a:lnTo>
                <a:lnTo>
                  <a:pt x="103374" y="105943"/>
                </a:lnTo>
                <a:lnTo>
                  <a:pt x="101940" y="107378"/>
                </a:lnTo>
                <a:lnTo>
                  <a:pt x="100072" y="107378"/>
                </a:lnTo>
                <a:close/>
                <a:moveTo>
                  <a:pt x="101940" y="108178"/>
                </a:moveTo>
                <a:lnTo>
                  <a:pt x="103374" y="109579"/>
                </a:lnTo>
                <a:lnTo>
                  <a:pt x="103374" y="111614"/>
                </a:lnTo>
                <a:lnTo>
                  <a:pt x="102040" y="112915"/>
                </a:lnTo>
                <a:lnTo>
                  <a:pt x="102040" y="110146"/>
                </a:lnTo>
                <a:lnTo>
                  <a:pt x="100072" y="108178"/>
                </a:lnTo>
                <a:close/>
                <a:moveTo>
                  <a:pt x="103941" y="112148"/>
                </a:moveTo>
                <a:lnTo>
                  <a:pt x="105943" y="112148"/>
                </a:lnTo>
                <a:lnTo>
                  <a:pt x="107344" y="113582"/>
                </a:lnTo>
                <a:lnTo>
                  <a:pt x="107344" y="115450"/>
                </a:lnTo>
                <a:lnTo>
                  <a:pt x="105376" y="113482"/>
                </a:lnTo>
                <a:lnTo>
                  <a:pt x="102607" y="113482"/>
                </a:lnTo>
                <a:close/>
                <a:moveTo>
                  <a:pt x="108144" y="113582"/>
                </a:moveTo>
                <a:lnTo>
                  <a:pt x="109579" y="112148"/>
                </a:lnTo>
                <a:lnTo>
                  <a:pt x="111580" y="112148"/>
                </a:lnTo>
                <a:lnTo>
                  <a:pt x="112914" y="113482"/>
                </a:lnTo>
                <a:lnTo>
                  <a:pt x="110112" y="113482"/>
                </a:lnTo>
                <a:lnTo>
                  <a:pt x="108144" y="115450"/>
                </a:lnTo>
                <a:close/>
                <a:moveTo>
                  <a:pt x="113582" y="107378"/>
                </a:moveTo>
                <a:lnTo>
                  <a:pt x="112147" y="105943"/>
                </a:lnTo>
                <a:lnTo>
                  <a:pt x="112147" y="103942"/>
                </a:lnTo>
                <a:lnTo>
                  <a:pt x="113482" y="102608"/>
                </a:lnTo>
                <a:lnTo>
                  <a:pt x="113482" y="105410"/>
                </a:lnTo>
                <a:lnTo>
                  <a:pt x="115450" y="107378"/>
                </a:lnTo>
                <a:lnTo>
                  <a:pt x="113582" y="107378"/>
                </a:lnTo>
                <a:close/>
                <a:moveTo>
                  <a:pt x="132862" y="105410"/>
                </a:moveTo>
                <a:lnTo>
                  <a:pt x="132862" y="102608"/>
                </a:lnTo>
                <a:lnTo>
                  <a:pt x="134163" y="103942"/>
                </a:lnTo>
                <a:lnTo>
                  <a:pt x="134163" y="105943"/>
                </a:lnTo>
                <a:lnTo>
                  <a:pt x="132729" y="107378"/>
                </a:lnTo>
                <a:lnTo>
                  <a:pt x="130894" y="107378"/>
                </a:lnTo>
                <a:close/>
                <a:moveTo>
                  <a:pt x="132729" y="108178"/>
                </a:moveTo>
                <a:lnTo>
                  <a:pt x="134163" y="109579"/>
                </a:lnTo>
                <a:lnTo>
                  <a:pt x="134163" y="111614"/>
                </a:lnTo>
                <a:lnTo>
                  <a:pt x="132862" y="112915"/>
                </a:lnTo>
                <a:lnTo>
                  <a:pt x="132862" y="110146"/>
                </a:lnTo>
                <a:lnTo>
                  <a:pt x="130894" y="108178"/>
                </a:lnTo>
                <a:close/>
                <a:moveTo>
                  <a:pt x="134730" y="112148"/>
                </a:moveTo>
                <a:lnTo>
                  <a:pt x="136731" y="112148"/>
                </a:lnTo>
                <a:lnTo>
                  <a:pt x="138166" y="113582"/>
                </a:lnTo>
                <a:lnTo>
                  <a:pt x="138166" y="115450"/>
                </a:lnTo>
                <a:lnTo>
                  <a:pt x="136198" y="113482"/>
                </a:lnTo>
                <a:lnTo>
                  <a:pt x="133396" y="113482"/>
                </a:lnTo>
                <a:close/>
                <a:moveTo>
                  <a:pt x="138933" y="113582"/>
                </a:moveTo>
                <a:lnTo>
                  <a:pt x="140367" y="112148"/>
                </a:lnTo>
                <a:lnTo>
                  <a:pt x="142369" y="112148"/>
                </a:lnTo>
                <a:lnTo>
                  <a:pt x="143703" y="113482"/>
                </a:lnTo>
                <a:lnTo>
                  <a:pt x="140901" y="113482"/>
                </a:lnTo>
                <a:lnTo>
                  <a:pt x="138933" y="115450"/>
                </a:lnTo>
                <a:close/>
                <a:moveTo>
                  <a:pt x="144370" y="107378"/>
                </a:moveTo>
                <a:lnTo>
                  <a:pt x="142936" y="105943"/>
                </a:lnTo>
                <a:lnTo>
                  <a:pt x="142936" y="103942"/>
                </a:lnTo>
                <a:lnTo>
                  <a:pt x="144270" y="102608"/>
                </a:lnTo>
                <a:lnTo>
                  <a:pt x="144270" y="105410"/>
                </a:lnTo>
                <a:lnTo>
                  <a:pt x="146238" y="107378"/>
                </a:lnTo>
                <a:lnTo>
                  <a:pt x="144370" y="107378"/>
                </a:lnTo>
                <a:close/>
                <a:moveTo>
                  <a:pt x="163651" y="105410"/>
                </a:moveTo>
                <a:lnTo>
                  <a:pt x="163651" y="102608"/>
                </a:lnTo>
                <a:lnTo>
                  <a:pt x="164952" y="103942"/>
                </a:lnTo>
                <a:lnTo>
                  <a:pt x="164952" y="105943"/>
                </a:lnTo>
                <a:lnTo>
                  <a:pt x="163551" y="107378"/>
                </a:lnTo>
                <a:lnTo>
                  <a:pt x="161683" y="107378"/>
                </a:lnTo>
                <a:close/>
                <a:moveTo>
                  <a:pt x="163551" y="108178"/>
                </a:moveTo>
                <a:lnTo>
                  <a:pt x="164952" y="109579"/>
                </a:lnTo>
                <a:lnTo>
                  <a:pt x="164952" y="111614"/>
                </a:lnTo>
                <a:lnTo>
                  <a:pt x="163651" y="112915"/>
                </a:lnTo>
                <a:lnTo>
                  <a:pt x="163651" y="110146"/>
                </a:lnTo>
                <a:lnTo>
                  <a:pt x="161683" y="108178"/>
                </a:lnTo>
                <a:close/>
                <a:moveTo>
                  <a:pt x="165519" y="112148"/>
                </a:moveTo>
                <a:lnTo>
                  <a:pt x="167520" y="112148"/>
                </a:lnTo>
                <a:lnTo>
                  <a:pt x="168954" y="113582"/>
                </a:lnTo>
                <a:lnTo>
                  <a:pt x="168954" y="115450"/>
                </a:lnTo>
                <a:lnTo>
                  <a:pt x="166986" y="113482"/>
                </a:lnTo>
                <a:lnTo>
                  <a:pt x="164184" y="113482"/>
                </a:lnTo>
                <a:close/>
                <a:moveTo>
                  <a:pt x="169755" y="113582"/>
                </a:moveTo>
                <a:lnTo>
                  <a:pt x="171156" y="112148"/>
                </a:lnTo>
                <a:lnTo>
                  <a:pt x="173157" y="112148"/>
                </a:lnTo>
                <a:lnTo>
                  <a:pt x="174492" y="113482"/>
                </a:lnTo>
                <a:lnTo>
                  <a:pt x="171723" y="113482"/>
                </a:lnTo>
                <a:lnTo>
                  <a:pt x="169755" y="115450"/>
                </a:lnTo>
                <a:close/>
                <a:moveTo>
                  <a:pt x="175159" y="107378"/>
                </a:moveTo>
                <a:lnTo>
                  <a:pt x="173725" y="105943"/>
                </a:lnTo>
                <a:lnTo>
                  <a:pt x="173725" y="103942"/>
                </a:lnTo>
                <a:lnTo>
                  <a:pt x="175059" y="102608"/>
                </a:lnTo>
                <a:lnTo>
                  <a:pt x="175059" y="105410"/>
                </a:lnTo>
                <a:lnTo>
                  <a:pt x="177027" y="107378"/>
                </a:lnTo>
                <a:lnTo>
                  <a:pt x="175159" y="107378"/>
                </a:lnTo>
                <a:close/>
                <a:moveTo>
                  <a:pt x="194439" y="105410"/>
                </a:moveTo>
                <a:lnTo>
                  <a:pt x="194439" y="102608"/>
                </a:lnTo>
                <a:lnTo>
                  <a:pt x="195740" y="103942"/>
                </a:lnTo>
                <a:lnTo>
                  <a:pt x="195740" y="105943"/>
                </a:lnTo>
                <a:lnTo>
                  <a:pt x="194339" y="107378"/>
                </a:lnTo>
                <a:lnTo>
                  <a:pt x="192471" y="107378"/>
                </a:lnTo>
                <a:close/>
                <a:moveTo>
                  <a:pt x="194339" y="108178"/>
                </a:moveTo>
                <a:lnTo>
                  <a:pt x="195740" y="109579"/>
                </a:lnTo>
                <a:lnTo>
                  <a:pt x="195740" y="111614"/>
                </a:lnTo>
                <a:lnTo>
                  <a:pt x="194439" y="112915"/>
                </a:lnTo>
                <a:lnTo>
                  <a:pt x="194439" y="110146"/>
                </a:lnTo>
                <a:lnTo>
                  <a:pt x="192471" y="108178"/>
                </a:lnTo>
                <a:close/>
                <a:moveTo>
                  <a:pt x="196307" y="112148"/>
                </a:moveTo>
                <a:lnTo>
                  <a:pt x="198309" y="112148"/>
                </a:lnTo>
                <a:lnTo>
                  <a:pt x="199743" y="113582"/>
                </a:lnTo>
                <a:lnTo>
                  <a:pt x="199743" y="115450"/>
                </a:lnTo>
                <a:lnTo>
                  <a:pt x="197775" y="113482"/>
                </a:lnTo>
                <a:lnTo>
                  <a:pt x="195006" y="113482"/>
                </a:lnTo>
                <a:close/>
                <a:moveTo>
                  <a:pt x="200544" y="113582"/>
                </a:moveTo>
                <a:lnTo>
                  <a:pt x="201945" y="112148"/>
                </a:lnTo>
                <a:lnTo>
                  <a:pt x="203979" y="112148"/>
                </a:lnTo>
                <a:lnTo>
                  <a:pt x="205280" y="113482"/>
                </a:lnTo>
                <a:lnTo>
                  <a:pt x="202512" y="113482"/>
                </a:lnTo>
                <a:lnTo>
                  <a:pt x="200544" y="115450"/>
                </a:lnTo>
                <a:close/>
                <a:moveTo>
                  <a:pt x="205948" y="107378"/>
                </a:moveTo>
                <a:lnTo>
                  <a:pt x="204513" y="105943"/>
                </a:lnTo>
                <a:lnTo>
                  <a:pt x="204513" y="103942"/>
                </a:lnTo>
                <a:lnTo>
                  <a:pt x="205848" y="102608"/>
                </a:lnTo>
                <a:lnTo>
                  <a:pt x="205848" y="105410"/>
                </a:lnTo>
                <a:lnTo>
                  <a:pt x="207816" y="107378"/>
                </a:lnTo>
                <a:close/>
                <a:moveTo>
                  <a:pt x="225228" y="105410"/>
                </a:moveTo>
                <a:lnTo>
                  <a:pt x="225228" y="102608"/>
                </a:lnTo>
                <a:lnTo>
                  <a:pt x="226529" y="103942"/>
                </a:lnTo>
                <a:lnTo>
                  <a:pt x="226529" y="105943"/>
                </a:lnTo>
                <a:lnTo>
                  <a:pt x="225128" y="107378"/>
                </a:lnTo>
                <a:lnTo>
                  <a:pt x="223260" y="107378"/>
                </a:lnTo>
                <a:close/>
                <a:moveTo>
                  <a:pt x="225128" y="108178"/>
                </a:moveTo>
                <a:lnTo>
                  <a:pt x="226529" y="109579"/>
                </a:lnTo>
                <a:lnTo>
                  <a:pt x="226529" y="111614"/>
                </a:lnTo>
                <a:lnTo>
                  <a:pt x="225228" y="112915"/>
                </a:lnTo>
                <a:lnTo>
                  <a:pt x="225228" y="110146"/>
                </a:lnTo>
                <a:lnTo>
                  <a:pt x="223260" y="108178"/>
                </a:lnTo>
                <a:close/>
                <a:moveTo>
                  <a:pt x="227096" y="112148"/>
                </a:moveTo>
                <a:lnTo>
                  <a:pt x="229097" y="112148"/>
                </a:lnTo>
                <a:lnTo>
                  <a:pt x="230532" y="113582"/>
                </a:lnTo>
                <a:lnTo>
                  <a:pt x="230532" y="115450"/>
                </a:lnTo>
                <a:lnTo>
                  <a:pt x="228564" y="113482"/>
                </a:lnTo>
                <a:lnTo>
                  <a:pt x="225762" y="113482"/>
                </a:lnTo>
                <a:close/>
                <a:moveTo>
                  <a:pt x="231332" y="113582"/>
                </a:moveTo>
                <a:lnTo>
                  <a:pt x="232733" y="112148"/>
                </a:lnTo>
                <a:lnTo>
                  <a:pt x="234768" y="112148"/>
                </a:lnTo>
                <a:lnTo>
                  <a:pt x="236069" y="113482"/>
                </a:lnTo>
                <a:lnTo>
                  <a:pt x="233300" y="113482"/>
                </a:lnTo>
                <a:lnTo>
                  <a:pt x="231332" y="115450"/>
                </a:lnTo>
                <a:lnTo>
                  <a:pt x="231332" y="113582"/>
                </a:lnTo>
                <a:close/>
                <a:moveTo>
                  <a:pt x="236736" y="107378"/>
                </a:moveTo>
                <a:lnTo>
                  <a:pt x="235302" y="105943"/>
                </a:lnTo>
                <a:lnTo>
                  <a:pt x="235302" y="103942"/>
                </a:lnTo>
                <a:lnTo>
                  <a:pt x="236636" y="102608"/>
                </a:lnTo>
                <a:lnTo>
                  <a:pt x="236636" y="105410"/>
                </a:lnTo>
                <a:lnTo>
                  <a:pt x="238604" y="107378"/>
                </a:lnTo>
                <a:lnTo>
                  <a:pt x="236736" y="107378"/>
                </a:lnTo>
                <a:close/>
                <a:moveTo>
                  <a:pt x="234768" y="103375"/>
                </a:moveTo>
                <a:lnTo>
                  <a:pt x="232733" y="103375"/>
                </a:lnTo>
                <a:lnTo>
                  <a:pt x="231332" y="101941"/>
                </a:lnTo>
                <a:lnTo>
                  <a:pt x="231332" y="100106"/>
                </a:lnTo>
                <a:lnTo>
                  <a:pt x="233300" y="102074"/>
                </a:lnTo>
                <a:lnTo>
                  <a:pt x="236069" y="102074"/>
                </a:lnTo>
                <a:close/>
                <a:moveTo>
                  <a:pt x="231332" y="85762"/>
                </a:moveTo>
                <a:lnTo>
                  <a:pt x="233601" y="83461"/>
                </a:lnTo>
                <a:lnTo>
                  <a:pt x="236870" y="83461"/>
                </a:lnTo>
                <a:lnTo>
                  <a:pt x="238538" y="85162"/>
                </a:lnTo>
                <a:lnTo>
                  <a:pt x="234301" y="85162"/>
                </a:lnTo>
                <a:lnTo>
                  <a:pt x="231332" y="88131"/>
                </a:lnTo>
                <a:close/>
                <a:moveTo>
                  <a:pt x="236636" y="82126"/>
                </a:moveTo>
                <a:lnTo>
                  <a:pt x="235302" y="80792"/>
                </a:lnTo>
                <a:lnTo>
                  <a:pt x="235302" y="78791"/>
                </a:lnTo>
                <a:lnTo>
                  <a:pt x="236736" y="77356"/>
                </a:lnTo>
                <a:lnTo>
                  <a:pt x="238604" y="77356"/>
                </a:lnTo>
                <a:lnTo>
                  <a:pt x="236636" y="79324"/>
                </a:lnTo>
                <a:close/>
                <a:moveTo>
                  <a:pt x="236736" y="76589"/>
                </a:moveTo>
                <a:lnTo>
                  <a:pt x="235302" y="75155"/>
                </a:lnTo>
                <a:lnTo>
                  <a:pt x="235302" y="73153"/>
                </a:lnTo>
                <a:lnTo>
                  <a:pt x="236636" y="71819"/>
                </a:lnTo>
                <a:lnTo>
                  <a:pt x="236636" y="74621"/>
                </a:lnTo>
                <a:lnTo>
                  <a:pt x="238604" y="76589"/>
                </a:lnTo>
                <a:close/>
                <a:moveTo>
                  <a:pt x="234768" y="72586"/>
                </a:moveTo>
                <a:lnTo>
                  <a:pt x="232733" y="72586"/>
                </a:lnTo>
                <a:lnTo>
                  <a:pt x="231332" y="71152"/>
                </a:lnTo>
                <a:lnTo>
                  <a:pt x="231332" y="69317"/>
                </a:lnTo>
                <a:lnTo>
                  <a:pt x="233300" y="71285"/>
                </a:lnTo>
                <a:lnTo>
                  <a:pt x="236069" y="71285"/>
                </a:lnTo>
                <a:close/>
                <a:moveTo>
                  <a:pt x="231332" y="54974"/>
                </a:moveTo>
                <a:lnTo>
                  <a:pt x="233601" y="52672"/>
                </a:lnTo>
                <a:lnTo>
                  <a:pt x="236870" y="52672"/>
                </a:lnTo>
                <a:lnTo>
                  <a:pt x="238538" y="54373"/>
                </a:lnTo>
                <a:lnTo>
                  <a:pt x="234301" y="54373"/>
                </a:lnTo>
                <a:lnTo>
                  <a:pt x="231332" y="57342"/>
                </a:lnTo>
                <a:close/>
                <a:moveTo>
                  <a:pt x="236636" y="51338"/>
                </a:moveTo>
                <a:lnTo>
                  <a:pt x="235302" y="50003"/>
                </a:lnTo>
                <a:lnTo>
                  <a:pt x="235302" y="48002"/>
                </a:lnTo>
                <a:lnTo>
                  <a:pt x="236736" y="46568"/>
                </a:lnTo>
                <a:lnTo>
                  <a:pt x="238604" y="46568"/>
                </a:lnTo>
                <a:lnTo>
                  <a:pt x="236636" y="48536"/>
                </a:lnTo>
                <a:close/>
                <a:moveTo>
                  <a:pt x="236736" y="45800"/>
                </a:moveTo>
                <a:lnTo>
                  <a:pt x="235302" y="44366"/>
                </a:lnTo>
                <a:lnTo>
                  <a:pt x="235302" y="42365"/>
                </a:lnTo>
                <a:lnTo>
                  <a:pt x="236636" y="41030"/>
                </a:lnTo>
                <a:lnTo>
                  <a:pt x="236636" y="43832"/>
                </a:lnTo>
                <a:lnTo>
                  <a:pt x="238604" y="45800"/>
                </a:lnTo>
                <a:lnTo>
                  <a:pt x="236736" y="45800"/>
                </a:lnTo>
                <a:close/>
                <a:moveTo>
                  <a:pt x="234768" y="41797"/>
                </a:moveTo>
                <a:lnTo>
                  <a:pt x="232733" y="41797"/>
                </a:lnTo>
                <a:lnTo>
                  <a:pt x="231332" y="40363"/>
                </a:lnTo>
                <a:lnTo>
                  <a:pt x="231332" y="38495"/>
                </a:lnTo>
                <a:lnTo>
                  <a:pt x="233300" y="40463"/>
                </a:lnTo>
                <a:lnTo>
                  <a:pt x="236069" y="40463"/>
                </a:lnTo>
                <a:close/>
                <a:moveTo>
                  <a:pt x="231332" y="24185"/>
                </a:moveTo>
                <a:lnTo>
                  <a:pt x="233601" y="21883"/>
                </a:lnTo>
                <a:lnTo>
                  <a:pt x="236870" y="21883"/>
                </a:lnTo>
                <a:lnTo>
                  <a:pt x="238538" y="23551"/>
                </a:lnTo>
                <a:lnTo>
                  <a:pt x="234301" y="23551"/>
                </a:lnTo>
                <a:lnTo>
                  <a:pt x="231332" y="26553"/>
                </a:lnTo>
                <a:close/>
                <a:moveTo>
                  <a:pt x="236636" y="20549"/>
                </a:moveTo>
                <a:lnTo>
                  <a:pt x="235302" y="19215"/>
                </a:lnTo>
                <a:lnTo>
                  <a:pt x="235302" y="17213"/>
                </a:lnTo>
                <a:lnTo>
                  <a:pt x="236736" y="15779"/>
                </a:lnTo>
                <a:lnTo>
                  <a:pt x="238604" y="15779"/>
                </a:lnTo>
                <a:lnTo>
                  <a:pt x="236636" y="17747"/>
                </a:lnTo>
                <a:close/>
                <a:moveTo>
                  <a:pt x="236736" y="15012"/>
                </a:moveTo>
                <a:lnTo>
                  <a:pt x="235302" y="13577"/>
                </a:lnTo>
                <a:lnTo>
                  <a:pt x="235302" y="11576"/>
                </a:lnTo>
                <a:lnTo>
                  <a:pt x="236636" y="10242"/>
                </a:lnTo>
                <a:lnTo>
                  <a:pt x="236636" y="13010"/>
                </a:lnTo>
                <a:lnTo>
                  <a:pt x="238604" y="14978"/>
                </a:lnTo>
                <a:lnTo>
                  <a:pt x="236736" y="14978"/>
                </a:lnTo>
                <a:close/>
                <a:moveTo>
                  <a:pt x="234768" y="11009"/>
                </a:moveTo>
                <a:lnTo>
                  <a:pt x="232733" y="11009"/>
                </a:lnTo>
                <a:lnTo>
                  <a:pt x="231332" y="9574"/>
                </a:lnTo>
                <a:lnTo>
                  <a:pt x="231332" y="7706"/>
                </a:lnTo>
                <a:lnTo>
                  <a:pt x="233300" y="9675"/>
                </a:lnTo>
                <a:lnTo>
                  <a:pt x="236069" y="9675"/>
                </a:lnTo>
                <a:close/>
                <a:moveTo>
                  <a:pt x="230532" y="6606"/>
                </a:moveTo>
                <a:lnTo>
                  <a:pt x="228230" y="8874"/>
                </a:lnTo>
                <a:lnTo>
                  <a:pt x="224995" y="8874"/>
                </a:lnTo>
                <a:lnTo>
                  <a:pt x="223327" y="7206"/>
                </a:lnTo>
                <a:lnTo>
                  <a:pt x="227396" y="7206"/>
                </a:lnTo>
                <a:lnTo>
                  <a:pt x="227663" y="7106"/>
                </a:lnTo>
                <a:lnTo>
                  <a:pt x="230532" y="4237"/>
                </a:lnTo>
                <a:close/>
                <a:moveTo>
                  <a:pt x="224427" y="9441"/>
                </a:moveTo>
                <a:lnTo>
                  <a:pt x="224427" y="12710"/>
                </a:lnTo>
                <a:lnTo>
                  <a:pt x="222126" y="15012"/>
                </a:lnTo>
                <a:lnTo>
                  <a:pt x="219757" y="15012"/>
                </a:lnTo>
                <a:lnTo>
                  <a:pt x="222760" y="12010"/>
                </a:lnTo>
                <a:lnTo>
                  <a:pt x="222760" y="7773"/>
                </a:lnTo>
                <a:close/>
                <a:moveTo>
                  <a:pt x="211285" y="15012"/>
                </a:moveTo>
                <a:lnTo>
                  <a:pt x="208916" y="15012"/>
                </a:lnTo>
                <a:lnTo>
                  <a:pt x="206648" y="12710"/>
                </a:lnTo>
                <a:lnTo>
                  <a:pt x="206648" y="9441"/>
                </a:lnTo>
                <a:lnTo>
                  <a:pt x="208316" y="7773"/>
                </a:lnTo>
                <a:lnTo>
                  <a:pt x="208316" y="12010"/>
                </a:lnTo>
                <a:close/>
                <a:moveTo>
                  <a:pt x="206081" y="8907"/>
                </a:moveTo>
                <a:lnTo>
                  <a:pt x="202812" y="8907"/>
                </a:lnTo>
                <a:lnTo>
                  <a:pt x="200544" y="6606"/>
                </a:lnTo>
                <a:lnTo>
                  <a:pt x="200544" y="4237"/>
                </a:lnTo>
                <a:lnTo>
                  <a:pt x="203412" y="7106"/>
                </a:lnTo>
                <a:lnTo>
                  <a:pt x="203679" y="7206"/>
                </a:lnTo>
                <a:lnTo>
                  <a:pt x="207749" y="7206"/>
                </a:lnTo>
                <a:close/>
                <a:moveTo>
                  <a:pt x="199743" y="6606"/>
                </a:moveTo>
                <a:lnTo>
                  <a:pt x="197441" y="8874"/>
                </a:lnTo>
                <a:lnTo>
                  <a:pt x="194206" y="8874"/>
                </a:lnTo>
                <a:lnTo>
                  <a:pt x="192538" y="7206"/>
                </a:lnTo>
                <a:lnTo>
                  <a:pt x="196741" y="7206"/>
                </a:lnTo>
                <a:lnTo>
                  <a:pt x="199743" y="4237"/>
                </a:lnTo>
                <a:close/>
                <a:moveTo>
                  <a:pt x="193639" y="9441"/>
                </a:moveTo>
                <a:lnTo>
                  <a:pt x="193639" y="12710"/>
                </a:lnTo>
                <a:lnTo>
                  <a:pt x="191337" y="15012"/>
                </a:lnTo>
                <a:lnTo>
                  <a:pt x="188969" y="15012"/>
                </a:lnTo>
                <a:lnTo>
                  <a:pt x="191971" y="12010"/>
                </a:lnTo>
                <a:lnTo>
                  <a:pt x="191971" y="7773"/>
                </a:lnTo>
                <a:close/>
                <a:moveTo>
                  <a:pt x="180496" y="15012"/>
                </a:moveTo>
                <a:lnTo>
                  <a:pt x="178128" y="15012"/>
                </a:lnTo>
                <a:lnTo>
                  <a:pt x="175826" y="12710"/>
                </a:lnTo>
                <a:lnTo>
                  <a:pt x="175826" y="9441"/>
                </a:lnTo>
                <a:lnTo>
                  <a:pt x="177527" y="7773"/>
                </a:lnTo>
                <a:lnTo>
                  <a:pt x="177527" y="12010"/>
                </a:lnTo>
                <a:close/>
                <a:moveTo>
                  <a:pt x="175292" y="8907"/>
                </a:moveTo>
                <a:lnTo>
                  <a:pt x="172023" y="8907"/>
                </a:lnTo>
                <a:lnTo>
                  <a:pt x="169755" y="6606"/>
                </a:lnTo>
                <a:lnTo>
                  <a:pt x="169755" y="4237"/>
                </a:lnTo>
                <a:lnTo>
                  <a:pt x="172724" y="7206"/>
                </a:lnTo>
                <a:lnTo>
                  <a:pt x="176960" y="7206"/>
                </a:lnTo>
                <a:close/>
                <a:moveTo>
                  <a:pt x="168954" y="6606"/>
                </a:moveTo>
                <a:lnTo>
                  <a:pt x="166653" y="8874"/>
                </a:lnTo>
                <a:lnTo>
                  <a:pt x="163417" y="8874"/>
                </a:lnTo>
                <a:lnTo>
                  <a:pt x="161716" y="7206"/>
                </a:lnTo>
                <a:lnTo>
                  <a:pt x="165786" y="7206"/>
                </a:lnTo>
                <a:lnTo>
                  <a:pt x="166086" y="7106"/>
                </a:lnTo>
                <a:lnTo>
                  <a:pt x="168954" y="4237"/>
                </a:lnTo>
                <a:close/>
                <a:moveTo>
                  <a:pt x="162850" y="9441"/>
                </a:moveTo>
                <a:lnTo>
                  <a:pt x="162850" y="12710"/>
                </a:lnTo>
                <a:lnTo>
                  <a:pt x="160548" y="15012"/>
                </a:lnTo>
                <a:lnTo>
                  <a:pt x="158180" y="15012"/>
                </a:lnTo>
                <a:lnTo>
                  <a:pt x="161182" y="12010"/>
                </a:lnTo>
                <a:lnTo>
                  <a:pt x="161182" y="7773"/>
                </a:lnTo>
                <a:close/>
                <a:moveTo>
                  <a:pt x="149707" y="15012"/>
                </a:moveTo>
                <a:lnTo>
                  <a:pt x="147339" y="15012"/>
                </a:lnTo>
                <a:lnTo>
                  <a:pt x="145037" y="12710"/>
                </a:lnTo>
                <a:lnTo>
                  <a:pt x="145037" y="9441"/>
                </a:lnTo>
                <a:lnTo>
                  <a:pt x="146739" y="7773"/>
                </a:lnTo>
                <a:lnTo>
                  <a:pt x="146739" y="12010"/>
                </a:lnTo>
                <a:close/>
                <a:moveTo>
                  <a:pt x="144504" y="8907"/>
                </a:moveTo>
                <a:lnTo>
                  <a:pt x="141235" y="8907"/>
                </a:lnTo>
                <a:lnTo>
                  <a:pt x="138933" y="6606"/>
                </a:lnTo>
                <a:lnTo>
                  <a:pt x="138933" y="4237"/>
                </a:lnTo>
                <a:lnTo>
                  <a:pt x="141835" y="7106"/>
                </a:lnTo>
                <a:lnTo>
                  <a:pt x="142102" y="7206"/>
                </a:lnTo>
                <a:lnTo>
                  <a:pt x="146172" y="7206"/>
                </a:lnTo>
                <a:close/>
                <a:moveTo>
                  <a:pt x="138166" y="6606"/>
                </a:moveTo>
                <a:lnTo>
                  <a:pt x="135864" y="8874"/>
                </a:lnTo>
                <a:lnTo>
                  <a:pt x="132629" y="8874"/>
                </a:lnTo>
                <a:lnTo>
                  <a:pt x="130927" y="7206"/>
                </a:lnTo>
                <a:lnTo>
                  <a:pt x="135164" y="7206"/>
                </a:lnTo>
                <a:lnTo>
                  <a:pt x="138166" y="4237"/>
                </a:lnTo>
                <a:close/>
                <a:moveTo>
                  <a:pt x="132061" y="9441"/>
                </a:moveTo>
                <a:lnTo>
                  <a:pt x="132061" y="12710"/>
                </a:lnTo>
                <a:lnTo>
                  <a:pt x="129760" y="15012"/>
                </a:lnTo>
                <a:lnTo>
                  <a:pt x="127391" y="15012"/>
                </a:lnTo>
                <a:lnTo>
                  <a:pt x="130394" y="12010"/>
                </a:lnTo>
                <a:lnTo>
                  <a:pt x="130394" y="7773"/>
                </a:lnTo>
                <a:close/>
                <a:moveTo>
                  <a:pt x="118919" y="15012"/>
                </a:moveTo>
                <a:lnTo>
                  <a:pt x="116550" y="15012"/>
                </a:lnTo>
                <a:lnTo>
                  <a:pt x="114249" y="12710"/>
                </a:lnTo>
                <a:lnTo>
                  <a:pt x="114249" y="9441"/>
                </a:lnTo>
                <a:lnTo>
                  <a:pt x="115950" y="7773"/>
                </a:lnTo>
                <a:lnTo>
                  <a:pt x="115950" y="12010"/>
                </a:lnTo>
                <a:close/>
                <a:moveTo>
                  <a:pt x="113682" y="8907"/>
                </a:moveTo>
                <a:lnTo>
                  <a:pt x="110446" y="8907"/>
                </a:lnTo>
                <a:lnTo>
                  <a:pt x="108144" y="6606"/>
                </a:lnTo>
                <a:lnTo>
                  <a:pt x="108144" y="4237"/>
                </a:lnTo>
                <a:lnTo>
                  <a:pt x="111147" y="7206"/>
                </a:lnTo>
                <a:lnTo>
                  <a:pt x="115383" y="7206"/>
                </a:lnTo>
                <a:close/>
                <a:moveTo>
                  <a:pt x="107377" y="6606"/>
                </a:moveTo>
                <a:lnTo>
                  <a:pt x="105076" y="8874"/>
                </a:lnTo>
                <a:lnTo>
                  <a:pt x="101840" y="8874"/>
                </a:lnTo>
                <a:lnTo>
                  <a:pt x="100139" y="7206"/>
                </a:lnTo>
                <a:lnTo>
                  <a:pt x="104208" y="7206"/>
                </a:lnTo>
                <a:lnTo>
                  <a:pt x="104475" y="7106"/>
                </a:lnTo>
                <a:lnTo>
                  <a:pt x="107377" y="4237"/>
                </a:lnTo>
                <a:lnTo>
                  <a:pt x="107377" y="6606"/>
                </a:lnTo>
                <a:close/>
                <a:moveTo>
                  <a:pt x="101273" y="9441"/>
                </a:moveTo>
                <a:lnTo>
                  <a:pt x="101273" y="12710"/>
                </a:lnTo>
                <a:lnTo>
                  <a:pt x="98971" y="15012"/>
                </a:lnTo>
                <a:lnTo>
                  <a:pt x="96603" y="15012"/>
                </a:lnTo>
                <a:lnTo>
                  <a:pt x="99605" y="12010"/>
                </a:lnTo>
                <a:lnTo>
                  <a:pt x="99605" y="7773"/>
                </a:lnTo>
                <a:close/>
                <a:moveTo>
                  <a:pt x="88130" y="15012"/>
                </a:moveTo>
                <a:lnTo>
                  <a:pt x="85762" y="15012"/>
                </a:lnTo>
                <a:lnTo>
                  <a:pt x="83460" y="12710"/>
                </a:lnTo>
                <a:lnTo>
                  <a:pt x="83460" y="9441"/>
                </a:lnTo>
                <a:lnTo>
                  <a:pt x="85128" y="7773"/>
                </a:lnTo>
                <a:lnTo>
                  <a:pt x="85128" y="12010"/>
                </a:lnTo>
                <a:close/>
                <a:moveTo>
                  <a:pt x="82893" y="8907"/>
                </a:moveTo>
                <a:lnTo>
                  <a:pt x="79657" y="8907"/>
                </a:lnTo>
                <a:lnTo>
                  <a:pt x="77356" y="6606"/>
                </a:lnTo>
                <a:lnTo>
                  <a:pt x="77356" y="4237"/>
                </a:lnTo>
                <a:lnTo>
                  <a:pt x="80224" y="7106"/>
                </a:lnTo>
                <a:lnTo>
                  <a:pt x="80525" y="7206"/>
                </a:lnTo>
                <a:lnTo>
                  <a:pt x="84594" y="7206"/>
                </a:lnTo>
                <a:close/>
                <a:moveTo>
                  <a:pt x="76589" y="6606"/>
                </a:moveTo>
                <a:lnTo>
                  <a:pt x="74287" y="8874"/>
                </a:lnTo>
                <a:lnTo>
                  <a:pt x="71018" y="8874"/>
                </a:lnTo>
                <a:lnTo>
                  <a:pt x="69350" y="7206"/>
                </a:lnTo>
                <a:lnTo>
                  <a:pt x="73586" y="7206"/>
                </a:lnTo>
                <a:lnTo>
                  <a:pt x="76589" y="4237"/>
                </a:lnTo>
                <a:close/>
                <a:moveTo>
                  <a:pt x="70484" y="9441"/>
                </a:moveTo>
                <a:lnTo>
                  <a:pt x="70484" y="12710"/>
                </a:lnTo>
                <a:lnTo>
                  <a:pt x="68183" y="15012"/>
                </a:lnTo>
                <a:lnTo>
                  <a:pt x="65814" y="15012"/>
                </a:lnTo>
                <a:lnTo>
                  <a:pt x="68816" y="12010"/>
                </a:lnTo>
                <a:lnTo>
                  <a:pt x="68816" y="7773"/>
                </a:lnTo>
                <a:close/>
                <a:moveTo>
                  <a:pt x="57341" y="15012"/>
                </a:moveTo>
                <a:lnTo>
                  <a:pt x="54973" y="15012"/>
                </a:lnTo>
                <a:lnTo>
                  <a:pt x="52671" y="12710"/>
                </a:lnTo>
                <a:lnTo>
                  <a:pt x="52671" y="9441"/>
                </a:lnTo>
                <a:lnTo>
                  <a:pt x="54339" y="7773"/>
                </a:lnTo>
                <a:lnTo>
                  <a:pt x="54339" y="12010"/>
                </a:lnTo>
                <a:close/>
                <a:moveTo>
                  <a:pt x="52104" y="8907"/>
                </a:moveTo>
                <a:lnTo>
                  <a:pt x="48869" y="8907"/>
                </a:lnTo>
                <a:lnTo>
                  <a:pt x="46567" y="6606"/>
                </a:lnTo>
                <a:lnTo>
                  <a:pt x="46567" y="4237"/>
                </a:lnTo>
                <a:lnTo>
                  <a:pt x="49569" y="7206"/>
                </a:lnTo>
                <a:lnTo>
                  <a:pt x="53806" y="7206"/>
                </a:lnTo>
                <a:close/>
                <a:moveTo>
                  <a:pt x="45767" y="6606"/>
                </a:moveTo>
                <a:lnTo>
                  <a:pt x="43498" y="8874"/>
                </a:lnTo>
                <a:lnTo>
                  <a:pt x="40229" y="8874"/>
                </a:lnTo>
                <a:lnTo>
                  <a:pt x="38561" y="7206"/>
                </a:lnTo>
                <a:lnTo>
                  <a:pt x="42631" y="7206"/>
                </a:lnTo>
                <a:lnTo>
                  <a:pt x="42898" y="7106"/>
                </a:lnTo>
                <a:lnTo>
                  <a:pt x="45767" y="4237"/>
                </a:lnTo>
                <a:close/>
                <a:moveTo>
                  <a:pt x="39696" y="9441"/>
                </a:moveTo>
                <a:lnTo>
                  <a:pt x="39696" y="12710"/>
                </a:lnTo>
                <a:lnTo>
                  <a:pt x="37394" y="15012"/>
                </a:lnTo>
                <a:lnTo>
                  <a:pt x="35026" y="15012"/>
                </a:lnTo>
                <a:lnTo>
                  <a:pt x="37994" y="12010"/>
                </a:lnTo>
                <a:lnTo>
                  <a:pt x="37994" y="7773"/>
                </a:lnTo>
                <a:close/>
                <a:moveTo>
                  <a:pt x="26553" y="15012"/>
                </a:moveTo>
                <a:lnTo>
                  <a:pt x="24184" y="15012"/>
                </a:lnTo>
                <a:lnTo>
                  <a:pt x="21883" y="12710"/>
                </a:lnTo>
                <a:lnTo>
                  <a:pt x="21883" y="9441"/>
                </a:lnTo>
                <a:lnTo>
                  <a:pt x="23551" y="7773"/>
                </a:lnTo>
                <a:lnTo>
                  <a:pt x="23551" y="12010"/>
                </a:lnTo>
                <a:close/>
                <a:moveTo>
                  <a:pt x="21316" y="8907"/>
                </a:moveTo>
                <a:lnTo>
                  <a:pt x="18080" y="8907"/>
                </a:lnTo>
                <a:lnTo>
                  <a:pt x="15778" y="6606"/>
                </a:lnTo>
                <a:lnTo>
                  <a:pt x="15778" y="4237"/>
                </a:lnTo>
                <a:lnTo>
                  <a:pt x="18647" y="7106"/>
                </a:lnTo>
                <a:lnTo>
                  <a:pt x="18914" y="7206"/>
                </a:lnTo>
                <a:lnTo>
                  <a:pt x="22984" y="7206"/>
                </a:lnTo>
                <a:close/>
                <a:moveTo>
                  <a:pt x="14978" y="6606"/>
                </a:moveTo>
                <a:lnTo>
                  <a:pt x="12710" y="8874"/>
                </a:lnTo>
                <a:lnTo>
                  <a:pt x="9441" y="8874"/>
                </a:lnTo>
                <a:lnTo>
                  <a:pt x="7773" y="7206"/>
                </a:lnTo>
                <a:lnTo>
                  <a:pt x="12009" y="7206"/>
                </a:lnTo>
                <a:lnTo>
                  <a:pt x="14978" y="4237"/>
                </a:lnTo>
                <a:lnTo>
                  <a:pt x="14978" y="6606"/>
                </a:lnTo>
                <a:close/>
                <a:moveTo>
                  <a:pt x="9441" y="21883"/>
                </a:moveTo>
                <a:lnTo>
                  <a:pt x="12710" y="21883"/>
                </a:lnTo>
                <a:lnTo>
                  <a:pt x="14978" y="24185"/>
                </a:lnTo>
                <a:lnTo>
                  <a:pt x="14978" y="26553"/>
                </a:lnTo>
                <a:lnTo>
                  <a:pt x="12009" y="23551"/>
                </a:lnTo>
                <a:lnTo>
                  <a:pt x="7773" y="23551"/>
                </a:lnTo>
                <a:close/>
                <a:moveTo>
                  <a:pt x="14978" y="33892"/>
                </a:moveTo>
                <a:lnTo>
                  <a:pt x="11675" y="37228"/>
                </a:lnTo>
                <a:lnTo>
                  <a:pt x="6972" y="37228"/>
                </a:lnTo>
                <a:lnTo>
                  <a:pt x="5438" y="35693"/>
                </a:lnTo>
                <a:lnTo>
                  <a:pt x="11042" y="35693"/>
                </a:lnTo>
                <a:lnTo>
                  <a:pt x="14978" y="31757"/>
                </a:lnTo>
                <a:lnTo>
                  <a:pt x="14978" y="33892"/>
                </a:lnTo>
                <a:close/>
                <a:moveTo>
                  <a:pt x="7206" y="42631"/>
                </a:moveTo>
                <a:lnTo>
                  <a:pt x="7206" y="38562"/>
                </a:lnTo>
                <a:lnTo>
                  <a:pt x="8873" y="40230"/>
                </a:lnTo>
                <a:lnTo>
                  <a:pt x="8873" y="43499"/>
                </a:lnTo>
                <a:lnTo>
                  <a:pt x="6605" y="45800"/>
                </a:lnTo>
                <a:lnTo>
                  <a:pt x="4237" y="45800"/>
                </a:lnTo>
                <a:lnTo>
                  <a:pt x="7106" y="42932"/>
                </a:lnTo>
                <a:close/>
                <a:moveTo>
                  <a:pt x="6605" y="46568"/>
                </a:moveTo>
                <a:lnTo>
                  <a:pt x="8873" y="48869"/>
                </a:lnTo>
                <a:lnTo>
                  <a:pt x="8873" y="52105"/>
                </a:lnTo>
                <a:lnTo>
                  <a:pt x="7206" y="53806"/>
                </a:lnTo>
                <a:lnTo>
                  <a:pt x="7206" y="49570"/>
                </a:lnTo>
                <a:lnTo>
                  <a:pt x="4203" y="46568"/>
                </a:lnTo>
                <a:close/>
                <a:moveTo>
                  <a:pt x="9441" y="52672"/>
                </a:moveTo>
                <a:lnTo>
                  <a:pt x="12710" y="52672"/>
                </a:lnTo>
                <a:lnTo>
                  <a:pt x="14978" y="54974"/>
                </a:lnTo>
                <a:lnTo>
                  <a:pt x="14978" y="57342"/>
                </a:lnTo>
                <a:lnTo>
                  <a:pt x="12009" y="54340"/>
                </a:lnTo>
                <a:lnTo>
                  <a:pt x="7773" y="54340"/>
                </a:lnTo>
                <a:close/>
                <a:moveTo>
                  <a:pt x="14978" y="64714"/>
                </a:moveTo>
                <a:lnTo>
                  <a:pt x="11675" y="68016"/>
                </a:lnTo>
                <a:lnTo>
                  <a:pt x="6972" y="68016"/>
                </a:lnTo>
                <a:lnTo>
                  <a:pt x="5438" y="66482"/>
                </a:lnTo>
                <a:lnTo>
                  <a:pt x="11042" y="66482"/>
                </a:lnTo>
                <a:lnTo>
                  <a:pt x="14978" y="62546"/>
                </a:lnTo>
                <a:lnTo>
                  <a:pt x="14978" y="64714"/>
                </a:lnTo>
                <a:close/>
                <a:moveTo>
                  <a:pt x="7206" y="69351"/>
                </a:moveTo>
                <a:lnTo>
                  <a:pt x="8873" y="71052"/>
                </a:lnTo>
                <a:lnTo>
                  <a:pt x="8873" y="74287"/>
                </a:lnTo>
                <a:lnTo>
                  <a:pt x="6605" y="76589"/>
                </a:lnTo>
                <a:lnTo>
                  <a:pt x="4237" y="76589"/>
                </a:lnTo>
                <a:lnTo>
                  <a:pt x="7206" y="73587"/>
                </a:lnTo>
                <a:lnTo>
                  <a:pt x="7206" y="69351"/>
                </a:lnTo>
                <a:close/>
                <a:moveTo>
                  <a:pt x="9441" y="83461"/>
                </a:moveTo>
                <a:lnTo>
                  <a:pt x="12710" y="83461"/>
                </a:lnTo>
                <a:lnTo>
                  <a:pt x="14978" y="85762"/>
                </a:lnTo>
                <a:lnTo>
                  <a:pt x="14978" y="88131"/>
                </a:lnTo>
                <a:lnTo>
                  <a:pt x="12009" y="85129"/>
                </a:lnTo>
                <a:lnTo>
                  <a:pt x="7773" y="85129"/>
                </a:lnTo>
                <a:close/>
                <a:moveTo>
                  <a:pt x="14978" y="95503"/>
                </a:moveTo>
                <a:lnTo>
                  <a:pt x="11675" y="98805"/>
                </a:lnTo>
                <a:lnTo>
                  <a:pt x="6972" y="98805"/>
                </a:lnTo>
                <a:lnTo>
                  <a:pt x="5438" y="97271"/>
                </a:lnTo>
                <a:lnTo>
                  <a:pt x="11042" y="97271"/>
                </a:lnTo>
                <a:lnTo>
                  <a:pt x="14978" y="93334"/>
                </a:lnTo>
                <a:lnTo>
                  <a:pt x="14978" y="95503"/>
                </a:lnTo>
                <a:close/>
                <a:moveTo>
                  <a:pt x="7206" y="104209"/>
                </a:moveTo>
                <a:lnTo>
                  <a:pt x="7206" y="100139"/>
                </a:lnTo>
                <a:lnTo>
                  <a:pt x="8873" y="101840"/>
                </a:lnTo>
                <a:lnTo>
                  <a:pt x="8873" y="105076"/>
                </a:lnTo>
                <a:lnTo>
                  <a:pt x="6605" y="107378"/>
                </a:lnTo>
                <a:lnTo>
                  <a:pt x="4237" y="107378"/>
                </a:lnTo>
                <a:lnTo>
                  <a:pt x="7106" y="104509"/>
                </a:lnTo>
                <a:close/>
                <a:moveTo>
                  <a:pt x="6605" y="108178"/>
                </a:moveTo>
                <a:lnTo>
                  <a:pt x="8873" y="110447"/>
                </a:lnTo>
                <a:lnTo>
                  <a:pt x="8873" y="113716"/>
                </a:lnTo>
                <a:lnTo>
                  <a:pt x="7206" y="115384"/>
                </a:lnTo>
                <a:lnTo>
                  <a:pt x="7206" y="111147"/>
                </a:lnTo>
                <a:lnTo>
                  <a:pt x="4203" y="108145"/>
                </a:lnTo>
                <a:lnTo>
                  <a:pt x="6605" y="108145"/>
                </a:lnTo>
                <a:close/>
                <a:moveTo>
                  <a:pt x="9441" y="114249"/>
                </a:moveTo>
                <a:lnTo>
                  <a:pt x="12710" y="114249"/>
                </a:lnTo>
                <a:lnTo>
                  <a:pt x="14978" y="116551"/>
                </a:lnTo>
                <a:lnTo>
                  <a:pt x="14978" y="118919"/>
                </a:lnTo>
                <a:lnTo>
                  <a:pt x="12009" y="115951"/>
                </a:lnTo>
                <a:lnTo>
                  <a:pt x="7773" y="115951"/>
                </a:lnTo>
                <a:close/>
                <a:moveTo>
                  <a:pt x="15778" y="116551"/>
                </a:moveTo>
                <a:lnTo>
                  <a:pt x="18080" y="114249"/>
                </a:lnTo>
                <a:lnTo>
                  <a:pt x="21316" y="114249"/>
                </a:lnTo>
                <a:lnTo>
                  <a:pt x="22984" y="115951"/>
                </a:lnTo>
                <a:lnTo>
                  <a:pt x="18947" y="115951"/>
                </a:lnTo>
                <a:lnTo>
                  <a:pt x="18647" y="116051"/>
                </a:lnTo>
                <a:lnTo>
                  <a:pt x="15778" y="118919"/>
                </a:lnTo>
                <a:close/>
                <a:moveTo>
                  <a:pt x="21883" y="113716"/>
                </a:moveTo>
                <a:lnTo>
                  <a:pt x="21883" y="110447"/>
                </a:lnTo>
                <a:lnTo>
                  <a:pt x="24184" y="108178"/>
                </a:lnTo>
                <a:lnTo>
                  <a:pt x="26553" y="108178"/>
                </a:lnTo>
                <a:lnTo>
                  <a:pt x="23551" y="111147"/>
                </a:lnTo>
                <a:lnTo>
                  <a:pt x="23551" y="115384"/>
                </a:lnTo>
                <a:close/>
                <a:moveTo>
                  <a:pt x="35026" y="108178"/>
                </a:moveTo>
                <a:lnTo>
                  <a:pt x="37394" y="108178"/>
                </a:lnTo>
                <a:lnTo>
                  <a:pt x="39696" y="110447"/>
                </a:lnTo>
                <a:lnTo>
                  <a:pt x="39696" y="113716"/>
                </a:lnTo>
                <a:lnTo>
                  <a:pt x="37994" y="115384"/>
                </a:lnTo>
                <a:lnTo>
                  <a:pt x="37994" y="111147"/>
                </a:lnTo>
                <a:close/>
                <a:moveTo>
                  <a:pt x="40229" y="114249"/>
                </a:moveTo>
                <a:lnTo>
                  <a:pt x="43498" y="114249"/>
                </a:lnTo>
                <a:lnTo>
                  <a:pt x="45767" y="116551"/>
                </a:lnTo>
                <a:lnTo>
                  <a:pt x="45767" y="118919"/>
                </a:lnTo>
                <a:lnTo>
                  <a:pt x="42898" y="116051"/>
                </a:lnTo>
                <a:lnTo>
                  <a:pt x="42631" y="115951"/>
                </a:lnTo>
                <a:lnTo>
                  <a:pt x="38561" y="115951"/>
                </a:lnTo>
                <a:close/>
                <a:moveTo>
                  <a:pt x="46567" y="116551"/>
                </a:moveTo>
                <a:lnTo>
                  <a:pt x="48869" y="114249"/>
                </a:lnTo>
                <a:lnTo>
                  <a:pt x="52104" y="114249"/>
                </a:lnTo>
                <a:lnTo>
                  <a:pt x="53806" y="115951"/>
                </a:lnTo>
                <a:lnTo>
                  <a:pt x="49569" y="115951"/>
                </a:lnTo>
                <a:lnTo>
                  <a:pt x="46567" y="118919"/>
                </a:lnTo>
                <a:close/>
                <a:moveTo>
                  <a:pt x="52671" y="113716"/>
                </a:moveTo>
                <a:lnTo>
                  <a:pt x="52671" y="110447"/>
                </a:lnTo>
                <a:lnTo>
                  <a:pt x="54973" y="108178"/>
                </a:lnTo>
                <a:lnTo>
                  <a:pt x="57341" y="108178"/>
                </a:lnTo>
                <a:lnTo>
                  <a:pt x="54339" y="111147"/>
                </a:lnTo>
                <a:lnTo>
                  <a:pt x="54339" y="115384"/>
                </a:lnTo>
                <a:close/>
                <a:moveTo>
                  <a:pt x="65814" y="108178"/>
                </a:moveTo>
                <a:lnTo>
                  <a:pt x="68183" y="108178"/>
                </a:lnTo>
                <a:lnTo>
                  <a:pt x="70484" y="110447"/>
                </a:lnTo>
                <a:lnTo>
                  <a:pt x="70484" y="113716"/>
                </a:lnTo>
                <a:lnTo>
                  <a:pt x="68783" y="115384"/>
                </a:lnTo>
                <a:lnTo>
                  <a:pt x="68783" y="111147"/>
                </a:lnTo>
                <a:close/>
                <a:moveTo>
                  <a:pt x="71018" y="114249"/>
                </a:moveTo>
                <a:lnTo>
                  <a:pt x="74287" y="114249"/>
                </a:lnTo>
                <a:lnTo>
                  <a:pt x="76555" y="116551"/>
                </a:lnTo>
                <a:lnTo>
                  <a:pt x="76555" y="118919"/>
                </a:lnTo>
                <a:lnTo>
                  <a:pt x="73586" y="115951"/>
                </a:lnTo>
                <a:lnTo>
                  <a:pt x="69350" y="115951"/>
                </a:lnTo>
                <a:close/>
                <a:moveTo>
                  <a:pt x="77356" y="116551"/>
                </a:moveTo>
                <a:lnTo>
                  <a:pt x="79657" y="114249"/>
                </a:lnTo>
                <a:lnTo>
                  <a:pt x="82893" y="114249"/>
                </a:lnTo>
                <a:lnTo>
                  <a:pt x="84594" y="115951"/>
                </a:lnTo>
                <a:lnTo>
                  <a:pt x="80525" y="115951"/>
                </a:lnTo>
                <a:lnTo>
                  <a:pt x="80224" y="116051"/>
                </a:lnTo>
                <a:lnTo>
                  <a:pt x="77356" y="118919"/>
                </a:lnTo>
                <a:lnTo>
                  <a:pt x="77356" y="116551"/>
                </a:lnTo>
                <a:close/>
                <a:moveTo>
                  <a:pt x="83460" y="113716"/>
                </a:moveTo>
                <a:lnTo>
                  <a:pt x="83460" y="110447"/>
                </a:lnTo>
                <a:lnTo>
                  <a:pt x="85762" y="108178"/>
                </a:lnTo>
                <a:lnTo>
                  <a:pt x="88130" y="108178"/>
                </a:lnTo>
                <a:lnTo>
                  <a:pt x="85128" y="111147"/>
                </a:lnTo>
                <a:lnTo>
                  <a:pt x="85128" y="115384"/>
                </a:lnTo>
                <a:close/>
                <a:moveTo>
                  <a:pt x="96603" y="108178"/>
                </a:moveTo>
                <a:lnTo>
                  <a:pt x="98971" y="108178"/>
                </a:lnTo>
                <a:lnTo>
                  <a:pt x="101273" y="110447"/>
                </a:lnTo>
                <a:lnTo>
                  <a:pt x="101273" y="113716"/>
                </a:lnTo>
                <a:lnTo>
                  <a:pt x="99605" y="115384"/>
                </a:lnTo>
                <a:lnTo>
                  <a:pt x="99605" y="111147"/>
                </a:lnTo>
                <a:close/>
                <a:moveTo>
                  <a:pt x="101840" y="114249"/>
                </a:moveTo>
                <a:lnTo>
                  <a:pt x="105076" y="114249"/>
                </a:lnTo>
                <a:lnTo>
                  <a:pt x="107377" y="116551"/>
                </a:lnTo>
                <a:lnTo>
                  <a:pt x="107377" y="118919"/>
                </a:lnTo>
                <a:lnTo>
                  <a:pt x="104508" y="116051"/>
                </a:lnTo>
                <a:lnTo>
                  <a:pt x="104208" y="115951"/>
                </a:lnTo>
                <a:lnTo>
                  <a:pt x="100139" y="115951"/>
                </a:lnTo>
                <a:close/>
                <a:moveTo>
                  <a:pt x="108144" y="116551"/>
                </a:moveTo>
                <a:lnTo>
                  <a:pt x="110446" y="114249"/>
                </a:lnTo>
                <a:lnTo>
                  <a:pt x="113682" y="114249"/>
                </a:lnTo>
                <a:lnTo>
                  <a:pt x="115383" y="115951"/>
                </a:lnTo>
                <a:lnTo>
                  <a:pt x="111147" y="115951"/>
                </a:lnTo>
                <a:lnTo>
                  <a:pt x="108144" y="118919"/>
                </a:lnTo>
                <a:close/>
                <a:moveTo>
                  <a:pt x="114249" y="113716"/>
                </a:moveTo>
                <a:lnTo>
                  <a:pt x="114249" y="110447"/>
                </a:lnTo>
                <a:lnTo>
                  <a:pt x="116550" y="108178"/>
                </a:lnTo>
                <a:lnTo>
                  <a:pt x="118919" y="108178"/>
                </a:lnTo>
                <a:lnTo>
                  <a:pt x="115917" y="111147"/>
                </a:lnTo>
                <a:lnTo>
                  <a:pt x="115917" y="115384"/>
                </a:lnTo>
                <a:close/>
                <a:moveTo>
                  <a:pt x="127391" y="108178"/>
                </a:moveTo>
                <a:lnTo>
                  <a:pt x="129760" y="108178"/>
                </a:lnTo>
                <a:lnTo>
                  <a:pt x="132061" y="110447"/>
                </a:lnTo>
                <a:lnTo>
                  <a:pt x="132061" y="113716"/>
                </a:lnTo>
                <a:lnTo>
                  <a:pt x="130394" y="115384"/>
                </a:lnTo>
                <a:lnTo>
                  <a:pt x="130394" y="111147"/>
                </a:lnTo>
                <a:close/>
                <a:moveTo>
                  <a:pt x="132629" y="114249"/>
                </a:moveTo>
                <a:lnTo>
                  <a:pt x="135864" y="114249"/>
                </a:lnTo>
                <a:lnTo>
                  <a:pt x="138166" y="116551"/>
                </a:lnTo>
                <a:lnTo>
                  <a:pt x="138166" y="118919"/>
                </a:lnTo>
                <a:lnTo>
                  <a:pt x="135164" y="115951"/>
                </a:lnTo>
                <a:lnTo>
                  <a:pt x="130927" y="115951"/>
                </a:lnTo>
                <a:close/>
                <a:moveTo>
                  <a:pt x="138933" y="116551"/>
                </a:moveTo>
                <a:lnTo>
                  <a:pt x="141235" y="114249"/>
                </a:lnTo>
                <a:lnTo>
                  <a:pt x="144504" y="114249"/>
                </a:lnTo>
                <a:lnTo>
                  <a:pt x="146172" y="115951"/>
                </a:lnTo>
                <a:lnTo>
                  <a:pt x="142102" y="115951"/>
                </a:lnTo>
                <a:lnTo>
                  <a:pt x="141835" y="116051"/>
                </a:lnTo>
                <a:lnTo>
                  <a:pt x="138933" y="118919"/>
                </a:lnTo>
                <a:close/>
                <a:moveTo>
                  <a:pt x="145037" y="113716"/>
                </a:moveTo>
                <a:lnTo>
                  <a:pt x="145037" y="110447"/>
                </a:lnTo>
                <a:lnTo>
                  <a:pt x="147339" y="108178"/>
                </a:lnTo>
                <a:lnTo>
                  <a:pt x="149707" y="108178"/>
                </a:lnTo>
                <a:lnTo>
                  <a:pt x="146705" y="111147"/>
                </a:lnTo>
                <a:lnTo>
                  <a:pt x="146705" y="115384"/>
                </a:lnTo>
                <a:close/>
                <a:moveTo>
                  <a:pt x="158180" y="108178"/>
                </a:moveTo>
                <a:lnTo>
                  <a:pt x="160548" y="108178"/>
                </a:lnTo>
                <a:lnTo>
                  <a:pt x="162850" y="110447"/>
                </a:lnTo>
                <a:lnTo>
                  <a:pt x="162850" y="113716"/>
                </a:lnTo>
                <a:lnTo>
                  <a:pt x="161182" y="115384"/>
                </a:lnTo>
                <a:lnTo>
                  <a:pt x="161182" y="111147"/>
                </a:lnTo>
                <a:close/>
                <a:moveTo>
                  <a:pt x="163417" y="114249"/>
                </a:moveTo>
                <a:lnTo>
                  <a:pt x="166653" y="114249"/>
                </a:lnTo>
                <a:lnTo>
                  <a:pt x="168954" y="116551"/>
                </a:lnTo>
                <a:lnTo>
                  <a:pt x="168954" y="118919"/>
                </a:lnTo>
                <a:lnTo>
                  <a:pt x="166086" y="116051"/>
                </a:lnTo>
                <a:lnTo>
                  <a:pt x="165786" y="115951"/>
                </a:lnTo>
                <a:lnTo>
                  <a:pt x="161716" y="115951"/>
                </a:lnTo>
                <a:close/>
                <a:moveTo>
                  <a:pt x="169755" y="116551"/>
                </a:moveTo>
                <a:lnTo>
                  <a:pt x="172023" y="114249"/>
                </a:lnTo>
                <a:lnTo>
                  <a:pt x="175292" y="114249"/>
                </a:lnTo>
                <a:lnTo>
                  <a:pt x="176960" y="115951"/>
                </a:lnTo>
                <a:lnTo>
                  <a:pt x="172724" y="115951"/>
                </a:lnTo>
                <a:lnTo>
                  <a:pt x="169722" y="118919"/>
                </a:lnTo>
                <a:lnTo>
                  <a:pt x="169722" y="116551"/>
                </a:lnTo>
                <a:close/>
                <a:moveTo>
                  <a:pt x="175826" y="113716"/>
                </a:moveTo>
                <a:lnTo>
                  <a:pt x="175826" y="110447"/>
                </a:lnTo>
                <a:lnTo>
                  <a:pt x="178128" y="108178"/>
                </a:lnTo>
                <a:lnTo>
                  <a:pt x="180496" y="108178"/>
                </a:lnTo>
                <a:lnTo>
                  <a:pt x="177527" y="111147"/>
                </a:lnTo>
                <a:lnTo>
                  <a:pt x="177527" y="115384"/>
                </a:lnTo>
                <a:close/>
                <a:moveTo>
                  <a:pt x="188969" y="108178"/>
                </a:moveTo>
                <a:lnTo>
                  <a:pt x="191337" y="108178"/>
                </a:lnTo>
                <a:lnTo>
                  <a:pt x="193639" y="110447"/>
                </a:lnTo>
                <a:lnTo>
                  <a:pt x="193639" y="113716"/>
                </a:lnTo>
                <a:lnTo>
                  <a:pt x="191971" y="115384"/>
                </a:lnTo>
                <a:lnTo>
                  <a:pt x="191971" y="111147"/>
                </a:lnTo>
                <a:close/>
                <a:moveTo>
                  <a:pt x="194206" y="114249"/>
                </a:moveTo>
                <a:lnTo>
                  <a:pt x="197441" y="114249"/>
                </a:lnTo>
                <a:lnTo>
                  <a:pt x="199743" y="116551"/>
                </a:lnTo>
                <a:lnTo>
                  <a:pt x="199743" y="118919"/>
                </a:lnTo>
                <a:lnTo>
                  <a:pt x="196741" y="115951"/>
                </a:lnTo>
                <a:lnTo>
                  <a:pt x="192538" y="115951"/>
                </a:lnTo>
                <a:close/>
                <a:moveTo>
                  <a:pt x="200544" y="116551"/>
                </a:moveTo>
                <a:lnTo>
                  <a:pt x="202812" y="114249"/>
                </a:lnTo>
                <a:lnTo>
                  <a:pt x="206081" y="114249"/>
                </a:lnTo>
                <a:lnTo>
                  <a:pt x="207749" y="115951"/>
                </a:lnTo>
                <a:lnTo>
                  <a:pt x="203679" y="115951"/>
                </a:lnTo>
                <a:lnTo>
                  <a:pt x="203412" y="116051"/>
                </a:lnTo>
                <a:lnTo>
                  <a:pt x="200544" y="118919"/>
                </a:lnTo>
                <a:close/>
                <a:moveTo>
                  <a:pt x="206648" y="113716"/>
                </a:moveTo>
                <a:lnTo>
                  <a:pt x="206648" y="110447"/>
                </a:lnTo>
                <a:lnTo>
                  <a:pt x="208916" y="108178"/>
                </a:lnTo>
                <a:lnTo>
                  <a:pt x="211285" y="108178"/>
                </a:lnTo>
                <a:lnTo>
                  <a:pt x="208316" y="111147"/>
                </a:lnTo>
                <a:lnTo>
                  <a:pt x="208316" y="115384"/>
                </a:lnTo>
                <a:close/>
                <a:moveTo>
                  <a:pt x="219757" y="108178"/>
                </a:moveTo>
                <a:lnTo>
                  <a:pt x="222126" y="108178"/>
                </a:lnTo>
                <a:lnTo>
                  <a:pt x="224427" y="110447"/>
                </a:lnTo>
                <a:lnTo>
                  <a:pt x="224427" y="113716"/>
                </a:lnTo>
                <a:lnTo>
                  <a:pt x="222760" y="115384"/>
                </a:lnTo>
                <a:lnTo>
                  <a:pt x="222760" y="111147"/>
                </a:lnTo>
                <a:close/>
                <a:moveTo>
                  <a:pt x="224995" y="114249"/>
                </a:moveTo>
                <a:lnTo>
                  <a:pt x="228230" y="114249"/>
                </a:lnTo>
                <a:lnTo>
                  <a:pt x="230532" y="116551"/>
                </a:lnTo>
                <a:lnTo>
                  <a:pt x="230532" y="118919"/>
                </a:lnTo>
                <a:lnTo>
                  <a:pt x="227663" y="116051"/>
                </a:lnTo>
                <a:lnTo>
                  <a:pt x="227396" y="115951"/>
                </a:lnTo>
                <a:lnTo>
                  <a:pt x="223327" y="115951"/>
                </a:lnTo>
                <a:close/>
                <a:moveTo>
                  <a:pt x="231332" y="116551"/>
                </a:moveTo>
                <a:lnTo>
                  <a:pt x="233601" y="114249"/>
                </a:lnTo>
                <a:lnTo>
                  <a:pt x="236870" y="114249"/>
                </a:lnTo>
                <a:lnTo>
                  <a:pt x="238538" y="115951"/>
                </a:lnTo>
                <a:lnTo>
                  <a:pt x="234301" y="115951"/>
                </a:lnTo>
                <a:lnTo>
                  <a:pt x="231332" y="118919"/>
                </a:lnTo>
                <a:close/>
                <a:moveTo>
                  <a:pt x="236870" y="101273"/>
                </a:moveTo>
                <a:lnTo>
                  <a:pt x="233601" y="101273"/>
                </a:lnTo>
                <a:lnTo>
                  <a:pt x="231332" y="98972"/>
                </a:lnTo>
                <a:lnTo>
                  <a:pt x="231332" y="96603"/>
                </a:lnTo>
                <a:lnTo>
                  <a:pt x="234301" y="99606"/>
                </a:lnTo>
                <a:lnTo>
                  <a:pt x="238538" y="99606"/>
                </a:lnTo>
                <a:close/>
                <a:moveTo>
                  <a:pt x="231332" y="89265"/>
                </a:moveTo>
                <a:lnTo>
                  <a:pt x="234635" y="85929"/>
                </a:lnTo>
                <a:lnTo>
                  <a:pt x="239338" y="85929"/>
                </a:lnTo>
                <a:lnTo>
                  <a:pt x="240873" y="87464"/>
                </a:lnTo>
                <a:lnTo>
                  <a:pt x="235269" y="87464"/>
                </a:lnTo>
                <a:lnTo>
                  <a:pt x="231332" y="91400"/>
                </a:lnTo>
                <a:lnTo>
                  <a:pt x="231332" y="89265"/>
                </a:lnTo>
                <a:close/>
                <a:moveTo>
                  <a:pt x="239105" y="80525"/>
                </a:moveTo>
                <a:lnTo>
                  <a:pt x="239105" y="84595"/>
                </a:lnTo>
                <a:lnTo>
                  <a:pt x="237437" y="82927"/>
                </a:lnTo>
                <a:lnTo>
                  <a:pt x="237437" y="79658"/>
                </a:lnTo>
                <a:lnTo>
                  <a:pt x="239705" y="77356"/>
                </a:lnTo>
                <a:lnTo>
                  <a:pt x="242073" y="77356"/>
                </a:lnTo>
                <a:lnTo>
                  <a:pt x="239205" y="80225"/>
                </a:lnTo>
                <a:close/>
                <a:moveTo>
                  <a:pt x="239705" y="76589"/>
                </a:moveTo>
                <a:lnTo>
                  <a:pt x="237437" y="74287"/>
                </a:lnTo>
                <a:lnTo>
                  <a:pt x="237437" y="71052"/>
                </a:lnTo>
                <a:lnTo>
                  <a:pt x="239105" y="69351"/>
                </a:lnTo>
                <a:lnTo>
                  <a:pt x="239105" y="73587"/>
                </a:lnTo>
                <a:lnTo>
                  <a:pt x="242073" y="76589"/>
                </a:lnTo>
                <a:lnTo>
                  <a:pt x="239705" y="76589"/>
                </a:lnTo>
                <a:close/>
                <a:moveTo>
                  <a:pt x="236870" y="70485"/>
                </a:moveTo>
                <a:lnTo>
                  <a:pt x="233601" y="70485"/>
                </a:lnTo>
                <a:lnTo>
                  <a:pt x="231332" y="68183"/>
                </a:lnTo>
                <a:lnTo>
                  <a:pt x="231332" y="65815"/>
                </a:lnTo>
                <a:lnTo>
                  <a:pt x="234301" y="68817"/>
                </a:lnTo>
                <a:lnTo>
                  <a:pt x="238538" y="68817"/>
                </a:lnTo>
                <a:close/>
                <a:moveTo>
                  <a:pt x="231332" y="58476"/>
                </a:moveTo>
                <a:lnTo>
                  <a:pt x="234635" y="55140"/>
                </a:lnTo>
                <a:lnTo>
                  <a:pt x="239338" y="55140"/>
                </a:lnTo>
                <a:lnTo>
                  <a:pt x="240873" y="56675"/>
                </a:lnTo>
                <a:lnTo>
                  <a:pt x="235269" y="56675"/>
                </a:lnTo>
                <a:lnTo>
                  <a:pt x="231332" y="60611"/>
                </a:lnTo>
                <a:lnTo>
                  <a:pt x="231332" y="58476"/>
                </a:lnTo>
                <a:close/>
                <a:moveTo>
                  <a:pt x="239105" y="53806"/>
                </a:moveTo>
                <a:lnTo>
                  <a:pt x="237437" y="52105"/>
                </a:lnTo>
                <a:lnTo>
                  <a:pt x="237437" y="48869"/>
                </a:lnTo>
                <a:lnTo>
                  <a:pt x="239705" y="46568"/>
                </a:lnTo>
                <a:lnTo>
                  <a:pt x="242073" y="46568"/>
                </a:lnTo>
                <a:lnTo>
                  <a:pt x="239105" y="49570"/>
                </a:lnTo>
                <a:lnTo>
                  <a:pt x="239105" y="53806"/>
                </a:lnTo>
                <a:close/>
                <a:moveTo>
                  <a:pt x="236870" y="39696"/>
                </a:moveTo>
                <a:lnTo>
                  <a:pt x="233601" y="39696"/>
                </a:lnTo>
                <a:lnTo>
                  <a:pt x="231332" y="37394"/>
                </a:lnTo>
                <a:lnTo>
                  <a:pt x="231332" y="35026"/>
                </a:lnTo>
                <a:lnTo>
                  <a:pt x="234301" y="38028"/>
                </a:lnTo>
                <a:lnTo>
                  <a:pt x="238538" y="38028"/>
                </a:lnTo>
                <a:close/>
                <a:moveTo>
                  <a:pt x="231332" y="27654"/>
                </a:moveTo>
                <a:lnTo>
                  <a:pt x="234635" y="24352"/>
                </a:lnTo>
                <a:lnTo>
                  <a:pt x="239338" y="24352"/>
                </a:lnTo>
                <a:lnTo>
                  <a:pt x="240873" y="25886"/>
                </a:lnTo>
                <a:lnTo>
                  <a:pt x="235269" y="25886"/>
                </a:lnTo>
                <a:lnTo>
                  <a:pt x="231332" y="29822"/>
                </a:lnTo>
                <a:lnTo>
                  <a:pt x="231332" y="27654"/>
                </a:lnTo>
                <a:close/>
                <a:moveTo>
                  <a:pt x="239105" y="18948"/>
                </a:moveTo>
                <a:lnTo>
                  <a:pt x="239105" y="23017"/>
                </a:lnTo>
                <a:lnTo>
                  <a:pt x="237437" y="21316"/>
                </a:lnTo>
                <a:lnTo>
                  <a:pt x="237437" y="18081"/>
                </a:lnTo>
                <a:lnTo>
                  <a:pt x="239705" y="15779"/>
                </a:lnTo>
                <a:lnTo>
                  <a:pt x="242073" y="15779"/>
                </a:lnTo>
                <a:lnTo>
                  <a:pt x="239205" y="18648"/>
                </a:lnTo>
                <a:close/>
                <a:moveTo>
                  <a:pt x="239705" y="15012"/>
                </a:moveTo>
                <a:lnTo>
                  <a:pt x="237437" y="12710"/>
                </a:lnTo>
                <a:lnTo>
                  <a:pt x="237437" y="9441"/>
                </a:lnTo>
                <a:lnTo>
                  <a:pt x="239105" y="7773"/>
                </a:lnTo>
                <a:lnTo>
                  <a:pt x="239105" y="12010"/>
                </a:lnTo>
                <a:lnTo>
                  <a:pt x="242073" y="15012"/>
                </a:lnTo>
                <a:close/>
                <a:moveTo>
                  <a:pt x="236870" y="8907"/>
                </a:moveTo>
                <a:lnTo>
                  <a:pt x="233601" y="8907"/>
                </a:lnTo>
                <a:lnTo>
                  <a:pt x="231332" y="6606"/>
                </a:lnTo>
                <a:lnTo>
                  <a:pt x="231332" y="4237"/>
                </a:lnTo>
                <a:lnTo>
                  <a:pt x="234301" y="7206"/>
                </a:lnTo>
                <a:lnTo>
                  <a:pt x="238538" y="7206"/>
                </a:lnTo>
                <a:close/>
                <a:moveTo>
                  <a:pt x="230532" y="3103"/>
                </a:moveTo>
                <a:lnTo>
                  <a:pt x="227229" y="6439"/>
                </a:lnTo>
                <a:lnTo>
                  <a:pt x="222526" y="6439"/>
                </a:lnTo>
                <a:lnTo>
                  <a:pt x="220992" y="4904"/>
                </a:lnTo>
                <a:lnTo>
                  <a:pt x="226596" y="4904"/>
                </a:lnTo>
                <a:lnTo>
                  <a:pt x="230532" y="935"/>
                </a:lnTo>
                <a:close/>
                <a:moveTo>
                  <a:pt x="219657" y="10709"/>
                </a:moveTo>
                <a:lnTo>
                  <a:pt x="215921" y="14445"/>
                </a:lnTo>
                <a:lnTo>
                  <a:pt x="215921" y="6672"/>
                </a:lnTo>
                <a:lnTo>
                  <a:pt x="217623" y="5004"/>
                </a:lnTo>
                <a:lnTo>
                  <a:pt x="219657" y="5004"/>
                </a:lnTo>
                <a:lnTo>
                  <a:pt x="219657" y="10709"/>
                </a:lnTo>
                <a:close/>
                <a:moveTo>
                  <a:pt x="215121" y="14445"/>
                </a:moveTo>
                <a:lnTo>
                  <a:pt x="211418" y="10709"/>
                </a:lnTo>
                <a:lnTo>
                  <a:pt x="211418" y="5004"/>
                </a:lnTo>
                <a:lnTo>
                  <a:pt x="213453" y="5004"/>
                </a:lnTo>
                <a:lnTo>
                  <a:pt x="215121" y="6672"/>
                </a:lnTo>
                <a:lnTo>
                  <a:pt x="215121" y="14445"/>
                </a:lnTo>
                <a:close/>
                <a:moveTo>
                  <a:pt x="208549" y="6439"/>
                </a:moveTo>
                <a:lnTo>
                  <a:pt x="203846" y="6439"/>
                </a:lnTo>
                <a:lnTo>
                  <a:pt x="200544" y="3103"/>
                </a:lnTo>
                <a:lnTo>
                  <a:pt x="200544" y="935"/>
                </a:lnTo>
                <a:lnTo>
                  <a:pt x="204480" y="4904"/>
                </a:lnTo>
                <a:lnTo>
                  <a:pt x="210084" y="4904"/>
                </a:lnTo>
                <a:close/>
                <a:moveTo>
                  <a:pt x="199743" y="3103"/>
                </a:moveTo>
                <a:lnTo>
                  <a:pt x="196441" y="6439"/>
                </a:lnTo>
                <a:lnTo>
                  <a:pt x="191737" y="6439"/>
                </a:lnTo>
                <a:lnTo>
                  <a:pt x="190203" y="4904"/>
                </a:lnTo>
                <a:lnTo>
                  <a:pt x="195807" y="4904"/>
                </a:lnTo>
                <a:lnTo>
                  <a:pt x="199743" y="935"/>
                </a:lnTo>
                <a:close/>
                <a:moveTo>
                  <a:pt x="188869" y="10709"/>
                </a:moveTo>
                <a:lnTo>
                  <a:pt x="185133" y="14445"/>
                </a:lnTo>
                <a:lnTo>
                  <a:pt x="185133" y="6672"/>
                </a:lnTo>
                <a:lnTo>
                  <a:pt x="186801" y="5004"/>
                </a:lnTo>
                <a:lnTo>
                  <a:pt x="188835" y="5004"/>
                </a:lnTo>
                <a:lnTo>
                  <a:pt x="188835" y="10709"/>
                </a:lnTo>
                <a:close/>
                <a:moveTo>
                  <a:pt x="184332" y="14445"/>
                </a:moveTo>
                <a:lnTo>
                  <a:pt x="180629" y="10709"/>
                </a:lnTo>
                <a:lnTo>
                  <a:pt x="180629" y="5004"/>
                </a:lnTo>
                <a:lnTo>
                  <a:pt x="182664" y="5004"/>
                </a:lnTo>
                <a:lnTo>
                  <a:pt x="184332" y="6672"/>
                </a:lnTo>
                <a:lnTo>
                  <a:pt x="184332" y="14445"/>
                </a:lnTo>
                <a:close/>
                <a:moveTo>
                  <a:pt x="177761" y="6439"/>
                </a:moveTo>
                <a:lnTo>
                  <a:pt x="173057" y="6439"/>
                </a:lnTo>
                <a:lnTo>
                  <a:pt x="169755" y="3103"/>
                </a:lnTo>
                <a:lnTo>
                  <a:pt x="169755" y="935"/>
                </a:lnTo>
                <a:lnTo>
                  <a:pt x="173691" y="4904"/>
                </a:lnTo>
                <a:lnTo>
                  <a:pt x="179262" y="4904"/>
                </a:lnTo>
                <a:close/>
                <a:moveTo>
                  <a:pt x="168954" y="3103"/>
                </a:moveTo>
                <a:lnTo>
                  <a:pt x="165619" y="6439"/>
                </a:lnTo>
                <a:lnTo>
                  <a:pt x="160949" y="6439"/>
                </a:lnTo>
                <a:lnTo>
                  <a:pt x="159414" y="4904"/>
                </a:lnTo>
                <a:lnTo>
                  <a:pt x="164985" y="4904"/>
                </a:lnTo>
                <a:lnTo>
                  <a:pt x="168954" y="935"/>
                </a:lnTo>
                <a:close/>
                <a:moveTo>
                  <a:pt x="158047" y="10709"/>
                </a:moveTo>
                <a:lnTo>
                  <a:pt x="154344" y="14445"/>
                </a:lnTo>
                <a:lnTo>
                  <a:pt x="154344" y="6672"/>
                </a:lnTo>
                <a:lnTo>
                  <a:pt x="156012" y="5004"/>
                </a:lnTo>
                <a:lnTo>
                  <a:pt x="158047" y="5004"/>
                </a:lnTo>
                <a:lnTo>
                  <a:pt x="158047" y="10709"/>
                </a:lnTo>
                <a:close/>
                <a:moveTo>
                  <a:pt x="153543" y="14445"/>
                </a:moveTo>
                <a:lnTo>
                  <a:pt x="149841" y="10709"/>
                </a:lnTo>
                <a:lnTo>
                  <a:pt x="149841" y="5004"/>
                </a:lnTo>
                <a:lnTo>
                  <a:pt x="151876" y="5004"/>
                </a:lnTo>
                <a:lnTo>
                  <a:pt x="153543" y="6672"/>
                </a:lnTo>
                <a:lnTo>
                  <a:pt x="153543" y="14445"/>
                </a:lnTo>
                <a:close/>
                <a:moveTo>
                  <a:pt x="146939" y="6439"/>
                </a:moveTo>
                <a:lnTo>
                  <a:pt x="142269" y="6439"/>
                </a:lnTo>
                <a:lnTo>
                  <a:pt x="138933" y="3103"/>
                </a:lnTo>
                <a:lnTo>
                  <a:pt x="138933" y="935"/>
                </a:lnTo>
                <a:lnTo>
                  <a:pt x="142903" y="4904"/>
                </a:lnTo>
                <a:lnTo>
                  <a:pt x="148473" y="4904"/>
                </a:lnTo>
                <a:close/>
                <a:moveTo>
                  <a:pt x="138166" y="3103"/>
                </a:moveTo>
                <a:lnTo>
                  <a:pt x="134830" y="6439"/>
                </a:lnTo>
                <a:lnTo>
                  <a:pt x="130160" y="6439"/>
                </a:lnTo>
                <a:lnTo>
                  <a:pt x="128626" y="4904"/>
                </a:lnTo>
                <a:lnTo>
                  <a:pt x="134196" y="4904"/>
                </a:lnTo>
                <a:lnTo>
                  <a:pt x="138166" y="935"/>
                </a:lnTo>
                <a:close/>
                <a:moveTo>
                  <a:pt x="127258" y="10709"/>
                </a:moveTo>
                <a:lnTo>
                  <a:pt x="123555" y="14445"/>
                </a:lnTo>
                <a:lnTo>
                  <a:pt x="123555" y="6672"/>
                </a:lnTo>
                <a:lnTo>
                  <a:pt x="125223" y="5004"/>
                </a:lnTo>
                <a:lnTo>
                  <a:pt x="127258" y="5004"/>
                </a:lnTo>
                <a:close/>
                <a:moveTo>
                  <a:pt x="122755" y="14445"/>
                </a:moveTo>
                <a:lnTo>
                  <a:pt x="119052" y="10709"/>
                </a:lnTo>
                <a:lnTo>
                  <a:pt x="119052" y="5004"/>
                </a:lnTo>
                <a:lnTo>
                  <a:pt x="121087" y="5004"/>
                </a:lnTo>
                <a:lnTo>
                  <a:pt x="122755" y="6672"/>
                </a:lnTo>
                <a:close/>
                <a:moveTo>
                  <a:pt x="116150" y="6439"/>
                </a:moveTo>
                <a:lnTo>
                  <a:pt x="111480" y="6439"/>
                </a:lnTo>
                <a:lnTo>
                  <a:pt x="108144" y="3103"/>
                </a:lnTo>
                <a:lnTo>
                  <a:pt x="108144" y="935"/>
                </a:lnTo>
                <a:lnTo>
                  <a:pt x="112114" y="4904"/>
                </a:lnTo>
                <a:lnTo>
                  <a:pt x="117685" y="4904"/>
                </a:lnTo>
                <a:close/>
                <a:moveTo>
                  <a:pt x="107377" y="3103"/>
                </a:moveTo>
                <a:lnTo>
                  <a:pt x="104041" y="6439"/>
                </a:lnTo>
                <a:lnTo>
                  <a:pt x="99371" y="6439"/>
                </a:lnTo>
                <a:lnTo>
                  <a:pt x="97837" y="4904"/>
                </a:lnTo>
                <a:lnTo>
                  <a:pt x="103408" y="4904"/>
                </a:lnTo>
                <a:lnTo>
                  <a:pt x="107377" y="935"/>
                </a:lnTo>
                <a:lnTo>
                  <a:pt x="107377" y="3103"/>
                </a:lnTo>
                <a:close/>
                <a:moveTo>
                  <a:pt x="96469" y="10709"/>
                </a:moveTo>
                <a:lnTo>
                  <a:pt x="92767" y="14445"/>
                </a:lnTo>
                <a:lnTo>
                  <a:pt x="92767" y="6672"/>
                </a:lnTo>
                <a:lnTo>
                  <a:pt x="94435" y="5004"/>
                </a:lnTo>
                <a:lnTo>
                  <a:pt x="96469" y="5004"/>
                </a:lnTo>
                <a:close/>
                <a:moveTo>
                  <a:pt x="91966" y="14445"/>
                </a:moveTo>
                <a:lnTo>
                  <a:pt x="88264" y="10709"/>
                </a:lnTo>
                <a:lnTo>
                  <a:pt x="88264" y="5004"/>
                </a:lnTo>
                <a:lnTo>
                  <a:pt x="90298" y="5004"/>
                </a:lnTo>
                <a:lnTo>
                  <a:pt x="91966" y="6672"/>
                </a:lnTo>
                <a:close/>
                <a:moveTo>
                  <a:pt x="85361" y="6439"/>
                </a:moveTo>
                <a:lnTo>
                  <a:pt x="80691" y="6439"/>
                </a:lnTo>
                <a:lnTo>
                  <a:pt x="77356" y="3103"/>
                </a:lnTo>
                <a:lnTo>
                  <a:pt x="77356" y="935"/>
                </a:lnTo>
                <a:lnTo>
                  <a:pt x="81325" y="4904"/>
                </a:lnTo>
                <a:lnTo>
                  <a:pt x="86896" y="4904"/>
                </a:lnTo>
                <a:close/>
                <a:moveTo>
                  <a:pt x="76589" y="3103"/>
                </a:moveTo>
                <a:lnTo>
                  <a:pt x="73253" y="6439"/>
                </a:lnTo>
                <a:lnTo>
                  <a:pt x="68583" y="6439"/>
                </a:lnTo>
                <a:lnTo>
                  <a:pt x="67048" y="4904"/>
                </a:lnTo>
                <a:lnTo>
                  <a:pt x="72619" y="4904"/>
                </a:lnTo>
                <a:lnTo>
                  <a:pt x="76589" y="935"/>
                </a:lnTo>
                <a:close/>
                <a:moveTo>
                  <a:pt x="65681" y="10709"/>
                </a:moveTo>
                <a:lnTo>
                  <a:pt x="61978" y="14445"/>
                </a:lnTo>
                <a:lnTo>
                  <a:pt x="61978" y="6672"/>
                </a:lnTo>
                <a:lnTo>
                  <a:pt x="63646" y="5004"/>
                </a:lnTo>
                <a:lnTo>
                  <a:pt x="65681" y="5004"/>
                </a:lnTo>
                <a:close/>
                <a:moveTo>
                  <a:pt x="61178" y="14445"/>
                </a:moveTo>
                <a:lnTo>
                  <a:pt x="57475" y="10709"/>
                </a:lnTo>
                <a:lnTo>
                  <a:pt x="57475" y="5004"/>
                </a:lnTo>
                <a:lnTo>
                  <a:pt x="59510" y="5004"/>
                </a:lnTo>
                <a:lnTo>
                  <a:pt x="61178" y="6672"/>
                </a:lnTo>
                <a:close/>
                <a:moveTo>
                  <a:pt x="54573" y="6439"/>
                </a:moveTo>
                <a:lnTo>
                  <a:pt x="49903" y="6439"/>
                </a:lnTo>
                <a:lnTo>
                  <a:pt x="46567" y="3103"/>
                </a:lnTo>
                <a:lnTo>
                  <a:pt x="46567" y="935"/>
                </a:lnTo>
                <a:lnTo>
                  <a:pt x="50537" y="4904"/>
                </a:lnTo>
                <a:lnTo>
                  <a:pt x="56107" y="4904"/>
                </a:lnTo>
                <a:close/>
                <a:moveTo>
                  <a:pt x="45767" y="3103"/>
                </a:moveTo>
                <a:lnTo>
                  <a:pt x="42464" y="6439"/>
                </a:lnTo>
                <a:lnTo>
                  <a:pt x="37761" y="6439"/>
                </a:lnTo>
                <a:lnTo>
                  <a:pt x="36226" y="4904"/>
                </a:lnTo>
                <a:lnTo>
                  <a:pt x="41830" y="4904"/>
                </a:lnTo>
                <a:lnTo>
                  <a:pt x="45767" y="935"/>
                </a:lnTo>
                <a:lnTo>
                  <a:pt x="45767" y="3103"/>
                </a:lnTo>
                <a:close/>
                <a:moveTo>
                  <a:pt x="34892" y="10709"/>
                </a:moveTo>
                <a:lnTo>
                  <a:pt x="31189" y="14445"/>
                </a:lnTo>
                <a:lnTo>
                  <a:pt x="31189" y="6672"/>
                </a:lnTo>
                <a:lnTo>
                  <a:pt x="32857" y="5004"/>
                </a:lnTo>
                <a:lnTo>
                  <a:pt x="34892" y="5004"/>
                </a:lnTo>
                <a:close/>
                <a:moveTo>
                  <a:pt x="30389" y="14445"/>
                </a:moveTo>
                <a:lnTo>
                  <a:pt x="26653" y="10709"/>
                </a:lnTo>
                <a:lnTo>
                  <a:pt x="26653" y="5004"/>
                </a:lnTo>
                <a:lnTo>
                  <a:pt x="28721" y="5004"/>
                </a:lnTo>
                <a:lnTo>
                  <a:pt x="30389" y="6672"/>
                </a:lnTo>
                <a:lnTo>
                  <a:pt x="30389" y="14445"/>
                </a:lnTo>
                <a:close/>
                <a:moveTo>
                  <a:pt x="23784" y="6439"/>
                </a:moveTo>
                <a:lnTo>
                  <a:pt x="19081" y="6439"/>
                </a:lnTo>
                <a:lnTo>
                  <a:pt x="15778" y="3103"/>
                </a:lnTo>
                <a:lnTo>
                  <a:pt x="15778" y="935"/>
                </a:lnTo>
                <a:lnTo>
                  <a:pt x="19715" y="4904"/>
                </a:lnTo>
                <a:lnTo>
                  <a:pt x="25319" y="4904"/>
                </a:lnTo>
                <a:close/>
                <a:moveTo>
                  <a:pt x="14978" y="3103"/>
                </a:moveTo>
                <a:lnTo>
                  <a:pt x="11675" y="6439"/>
                </a:lnTo>
                <a:lnTo>
                  <a:pt x="6972" y="6439"/>
                </a:lnTo>
                <a:lnTo>
                  <a:pt x="5438" y="4904"/>
                </a:lnTo>
                <a:lnTo>
                  <a:pt x="11042" y="4904"/>
                </a:lnTo>
                <a:lnTo>
                  <a:pt x="14978" y="935"/>
                </a:lnTo>
                <a:lnTo>
                  <a:pt x="14978" y="3103"/>
                </a:lnTo>
                <a:close/>
                <a:moveTo>
                  <a:pt x="4904" y="5471"/>
                </a:moveTo>
                <a:lnTo>
                  <a:pt x="6405" y="6973"/>
                </a:lnTo>
                <a:lnTo>
                  <a:pt x="6405" y="11676"/>
                </a:lnTo>
                <a:lnTo>
                  <a:pt x="3103" y="15012"/>
                </a:lnTo>
                <a:lnTo>
                  <a:pt x="934" y="15012"/>
                </a:lnTo>
                <a:lnTo>
                  <a:pt x="4904" y="11042"/>
                </a:lnTo>
                <a:close/>
                <a:moveTo>
                  <a:pt x="3103" y="15779"/>
                </a:moveTo>
                <a:lnTo>
                  <a:pt x="6438" y="19115"/>
                </a:lnTo>
                <a:lnTo>
                  <a:pt x="6438" y="23785"/>
                </a:lnTo>
                <a:lnTo>
                  <a:pt x="4904" y="25319"/>
                </a:lnTo>
                <a:lnTo>
                  <a:pt x="4904" y="19748"/>
                </a:lnTo>
                <a:lnTo>
                  <a:pt x="934" y="15779"/>
                </a:lnTo>
                <a:lnTo>
                  <a:pt x="3103" y="15779"/>
                </a:lnTo>
                <a:close/>
                <a:moveTo>
                  <a:pt x="5004" y="26687"/>
                </a:moveTo>
                <a:lnTo>
                  <a:pt x="10708" y="26687"/>
                </a:lnTo>
                <a:lnTo>
                  <a:pt x="14444" y="30389"/>
                </a:lnTo>
                <a:lnTo>
                  <a:pt x="6672" y="30389"/>
                </a:lnTo>
                <a:lnTo>
                  <a:pt x="5004" y="28721"/>
                </a:lnTo>
                <a:close/>
                <a:moveTo>
                  <a:pt x="14444" y="31190"/>
                </a:moveTo>
                <a:lnTo>
                  <a:pt x="10708" y="34893"/>
                </a:lnTo>
                <a:lnTo>
                  <a:pt x="5004" y="34893"/>
                </a:lnTo>
                <a:lnTo>
                  <a:pt x="5004" y="32858"/>
                </a:lnTo>
                <a:lnTo>
                  <a:pt x="6672" y="31190"/>
                </a:lnTo>
                <a:close/>
                <a:moveTo>
                  <a:pt x="4904" y="36260"/>
                </a:moveTo>
                <a:lnTo>
                  <a:pt x="6405" y="37795"/>
                </a:lnTo>
                <a:lnTo>
                  <a:pt x="6405" y="42465"/>
                </a:lnTo>
                <a:lnTo>
                  <a:pt x="3103" y="45800"/>
                </a:lnTo>
                <a:lnTo>
                  <a:pt x="934" y="45800"/>
                </a:lnTo>
                <a:lnTo>
                  <a:pt x="4904" y="41831"/>
                </a:lnTo>
                <a:close/>
                <a:moveTo>
                  <a:pt x="3103" y="46568"/>
                </a:moveTo>
                <a:lnTo>
                  <a:pt x="6438" y="49903"/>
                </a:lnTo>
                <a:lnTo>
                  <a:pt x="6438" y="54573"/>
                </a:lnTo>
                <a:lnTo>
                  <a:pt x="4904" y="56108"/>
                </a:lnTo>
                <a:lnTo>
                  <a:pt x="4904" y="50537"/>
                </a:lnTo>
                <a:lnTo>
                  <a:pt x="934" y="46568"/>
                </a:lnTo>
                <a:close/>
                <a:moveTo>
                  <a:pt x="5004" y="57475"/>
                </a:moveTo>
                <a:lnTo>
                  <a:pt x="10708" y="57475"/>
                </a:lnTo>
                <a:lnTo>
                  <a:pt x="14444" y="61178"/>
                </a:lnTo>
                <a:lnTo>
                  <a:pt x="6672" y="61178"/>
                </a:lnTo>
                <a:lnTo>
                  <a:pt x="5004" y="59510"/>
                </a:lnTo>
                <a:close/>
                <a:moveTo>
                  <a:pt x="14444" y="61979"/>
                </a:moveTo>
                <a:lnTo>
                  <a:pt x="10708" y="65681"/>
                </a:lnTo>
                <a:lnTo>
                  <a:pt x="5004" y="65681"/>
                </a:lnTo>
                <a:lnTo>
                  <a:pt x="5004" y="63646"/>
                </a:lnTo>
                <a:lnTo>
                  <a:pt x="6672" y="61979"/>
                </a:lnTo>
                <a:close/>
                <a:moveTo>
                  <a:pt x="4904" y="67049"/>
                </a:moveTo>
                <a:lnTo>
                  <a:pt x="6405" y="68583"/>
                </a:lnTo>
                <a:lnTo>
                  <a:pt x="6405" y="73253"/>
                </a:lnTo>
                <a:lnTo>
                  <a:pt x="3103" y="76589"/>
                </a:lnTo>
                <a:lnTo>
                  <a:pt x="934" y="76589"/>
                </a:lnTo>
                <a:lnTo>
                  <a:pt x="4904" y="72620"/>
                </a:lnTo>
                <a:close/>
                <a:moveTo>
                  <a:pt x="3103" y="77356"/>
                </a:moveTo>
                <a:lnTo>
                  <a:pt x="6438" y="80692"/>
                </a:lnTo>
                <a:lnTo>
                  <a:pt x="6438" y="85362"/>
                </a:lnTo>
                <a:lnTo>
                  <a:pt x="4904" y="86896"/>
                </a:lnTo>
                <a:lnTo>
                  <a:pt x="4904" y="81326"/>
                </a:lnTo>
                <a:lnTo>
                  <a:pt x="934" y="77356"/>
                </a:lnTo>
                <a:lnTo>
                  <a:pt x="3103" y="77356"/>
                </a:lnTo>
                <a:close/>
                <a:moveTo>
                  <a:pt x="5004" y="88264"/>
                </a:moveTo>
                <a:lnTo>
                  <a:pt x="10708" y="88264"/>
                </a:lnTo>
                <a:lnTo>
                  <a:pt x="14444" y="91967"/>
                </a:lnTo>
                <a:lnTo>
                  <a:pt x="6672" y="91967"/>
                </a:lnTo>
                <a:lnTo>
                  <a:pt x="5004" y="90299"/>
                </a:lnTo>
                <a:close/>
                <a:moveTo>
                  <a:pt x="14444" y="92767"/>
                </a:moveTo>
                <a:lnTo>
                  <a:pt x="10708" y="96470"/>
                </a:lnTo>
                <a:lnTo>
                  <a:pt x="5004" y="96470"/>
                </a:lnTo>
                <a:lnTo>
                  <a:pt x="5004" y="94435"/>
                </a:lnTo>
                <a:lnTo>
                  <a:pt x="6672" y="92767"/>
                </a:lnTo>
                <a:close/>
                <a:moveTo>
                  <a:pt x="4904" y="97838"/>
                </a:moveTo>
                <a:lnTo>
                  <a:pt x="6405" y="99372"/>
                </a:lnTo>
                <a:lnTo>
                  <a:pt x="6405" y="104042"/>
                </a:lnTo>
                <a:lnTo>
                  <a:pt x="3103" y="107378"/>
                </a:lnTo>
                <a:lnTo>
                  <a:pt x="934" y="107378"/>
                </a:lnTo>
                <a:lnTo>
                  <a:pt x="4904" y="103408"/>
                </a:lnTo>
                <a:close/>
                <a:moveTo>
                  <a:pt x="3103" y="108178"/>
                </a:moveTo>
                <a:lnTo>
                  <a:pt x="6438" y="111481"/>
                </a:lnTo>
                <a:lnTo>
                  <a:pt x="6438" y="116151"/>
                </a:lnTo>
                <a:lnTo>
                  <a:pt x="4904" y="117685"/>
                </a:lnTo>
                <a:lnTo>
                  <a:pt x="4904" y="112114"/>
                </a:lnTo>
                <a:lnTo>
                  <a:pt x="934" y="108178"/>
                </a:lnTo>
                <a:close/>
                <a:moveTo>
                  <a:pt x="6972" y="116718"/>
                </a:moveTo>
                <a:lnTo>
                  <a:pt x="11675" y="116718"/>
                </a:lnTo>
                <a:lnTo>
                  <a:pt x="14978" y="120054"/>
                </a:lnTo>
                <a:lnTo>
                  <a:pt x="14978" y="122222"/>
                </a:lnTo>
                <a:lnTo>
                  <a:pt x="11042" y="118252"/>
                </a:lnTo>
                <a:lnTo>
                  <a:pt x="5438" y="118252"/>
                </a:lnTo>
                <a:close/>
                <a:moveTo>
                  <a:pt x="15778" y="120054"/>
                </a:moveTo>
                <a:lnTo>
                  <a:pt x="19081" y="116718"/>
                </a:lnTo>
                <a:lnTo>
                  <a:pt x="23784" y="116718"/>
                </a:lnTo>
                <a:lnTo>
                  <a:pt x="25319" y="118252"/>
                </a:lnTo>
                <a:lnTo>
                  <a:pt x="19748" y="118252"/>
                </a:lnTo>
                <a:lnTo>
                  <a:pt x="15778" y="122222"/>
                </a:lnTo>
                <a:lnTo>
                  <a:pt x="15778" y="120054"/>
                </a:lnTo>
                <a:close/>
                <a:moveTo>
                  <a:pt x="26653" y="112448"/>
                </a:moveTo>
                <a:lnTo>
                  <a:pt x="30389" y="108712"/>
                </a:lnTo>
                <a:lnTo>
                  <a:pt x="30389" y="116484"/>
                </a:lnTo>
                <a:lnTo>
                  <a:pt x="28688" y="118152"/>
                </a:lnTo>
                <a:lnTo>
                  <a:pt x="26653" y="118152"/>
                </a:lnTo>
                <a:lnTo>
                  <a:pt x="26653" y="112448"/>
                </a:lnTo>
                <a:close/>
                <a:moveTo>
                  <a:pt x="31189" y="108712"/>
                </a:moveTo>
                <a:lnTo>
                  <a:pt x="34892" y="112448"/>
                </a:lnTo>
                <a:lnTo>
                  <a:pt x="34892" y="118152"/>
                </a:lnTo>
                <a:lnTo>
                  <a:pt x="32857" y="118152"/>
                </a:lnTo>
                <a:lnTo>
                  <a:pt x="31189" y="116484"/>
                </a:lnTo>
                <a:close/>
                <a:moveTo>
                  <a:pt x="37761" y="116718"/>
                </a:moveTo>
                <a:lnTo>
                  <a:pt x="42464" y="116718"/>
                </a:lnTo>
                <a:lnTo>
                  <a:pt x="45767" y="120054"/>
                </a:lnTo>
                <a:lnTo>
                  <a:pt x="45767" y="122222"/>
                </a:lnTo>
                <a:lnTo>
                  <a:pt x="41830" y="118252"/>
                </a:lnTo>
                <a:lnTo>
                  <a:pt x="36226" y="118252"/>
                </a:lnTo>
                <a:close/>
                <a:moveTo>
                  <a:pt x="46567" y="120054"/>
                </a:moveTo>
                <a:lnTo>
                  <a:pt x="49903" y="116718"/>
                </a:lnTo>
                <a:lnTo>
                  <a:pt x="54573" y="116718"/>
                </a:lnTo>
                <a:lnTo>
                  <a:pt x="56107" y="118252"/>
                </a:lnTo>
                <a:lnTo>
                  <a:pt x="50537" y="118252"/>
                </a:lnTo>
                <a:lnTo>
                  <a:pt x="46567" y="122222"/>
                </a:lnTo>
                <a:close/>
                <a:moveTo>
                  <a:pt x="57475" y="112448"/>
                </a:moveTo>
                <a:lnTo>
                  <a:pt x="61178" y="108712"/>
                </a:lnTo>
                <a:lnTo>
                  <a:pt x="61178" y="116484"/>
                </a:lnTo>
                <a:lnTo>
                  <a:pt x="59510" y="118152"/>
                </a:lnTo>
                <a:lnTo>
                  <a:pt x="57475" y="118152"/>
                </a:lnTo>
                <a:close/>
                <a:moveTo>
                  <a:pt x="61978" y="108712"/>
                </a:moveTo>
                <a:lnTo>
                  <a:pt x="65681" y="112448"/>
                </a:lnTo>
                <a:lnTo>
                  <a:pt x="65681" y="118152"/>
                </a:lnTo>
                <a:lnTo>
                  <a:pt x="63646" y="118152"/>
                </a:lnTo>
                <a:lnTo>
                  <a:pt x="61978" y="116484"/>
                </a:lnTo>
                <a:close/>
                <a:moveTo>
                  <a:pt x="68583" y="116718"/>
                </a:moveTo>
                <a:lnTo>
                  <a:pt x="73253" y="116718"/>
                </a:lnTo>
                <a:lnTo>
                  <a:pt x="76555" y="120054"/>
                </a:lnTo>
                <a:lnTo>
                  <a:pt x="76555" y="122222"/>
                </a:lnTo>
                <a:lnTo>
                  <a:pt x="72619" y="118252"/>
                </a:lnTo>
                <a:lnTo>
                  <a:pt x="67048" y="118252"/>
                </a:lnTo>
                <a:close/>
                <a:moveTo>
                  <a:pt x="77356" y="120054"/>
                </a:moveTo>
                <a:lnTo>
                  <a:pt x="80691" y="116718"/>
                </a:lnTo>
                <a:lnTo>
                  <a:pt x="85361" y="116718"/>
                </a:lnTo>
                <a:lnTo>
                  <a:pt x="86896" y="118252"/>
                </a:lnTo>
                <a:lnTo>
                  <a:pt x="81325" y="118252"/>
                </a:lnTo>
                <a:lnTo>
                  <a:pt x="77356" y="122222"/>
                </a:lnTo>
                <a:lnTo>
                  <a:pt x="77356" y="120054"/>
                </a:lnTo>
                <a:close/>
                <a:moveTo>
                  <a:pt x="88264" y="112448"/>
                </a:moveTo>
                <a:lnTo>
                  <a:pt x="91966" y="108712"/>
                </a:lnTo>
                <a:lnTo>
                  <a:pt x="91966" y="116484"/>
                </a:lnTo>
                <a:lnTo>
                  <a:pt x="90298" y="118152"/>
                </a:lnTo>
                <a:lnTo>
                  <a:pt x="88264" y="118152"/>
                </a:lnTo>
                <a:close/>
                <a:moveTo>
                  <a:pt x="92767" y="108712"/>
                </a:moveTo>
                <a:lnTo>
                  <a:pt x="96469" y="112448"/>
                </a:lnTo>
                <a:lnTo>
                  <a:pt x="96469" y="118152"/>
                </a:lnTo>
                <a:lnTo>
                  <a:pt x="94435" y="118152"/>
                </a:lnTo>
                <a:lnTo>
                  <a:pt x="92767" y="116484"/>
                </a:lnTo>
                <a:close/>
                <a:moveTo>
                  <a:pt x="99371" y="116718"/>
                </a:moveTo>
                <a:lnTo>
                  <a:pt x="104041" y="116718"/>
                </a:lnTo>
                <a:lnTo>
                  <a:pt x="107377" y="120054"/>
                </a:lnTo>
                <a:lnTo>
                  <a:pt x="107377" y="122222"/>
                </a:lnTo>
                <a:lnTo>
                  <a:pt x="103408" y="118252"/>
                </a:lnTo>
                <a:lnTo>
                  <a:pt x="97837" y="118252"/>
                </a:lnTo>
                <a:close/>
                <a:moveTo>
                  <a:pt x="108144" y="120054"/>
                </a:moveTo>
                <a:lnTo>
                  <a:pt x="111480" y="116718"/>
                </a:lnTo>
                <a:lnTo>
                  <a:pt x="116150" y="116718"/>
                </a:lnTo>
                <a:lnTo>
                  <a:pt x="117685" y="118252"/>
                </a:lnTo>
                <a:lnTo>
                  <a:pt x="112114" y="118252"/>
                </a:lnTo>
                <a:lnTo>
                  <a:pt x="108144" y="122222"/>
                </a:lnTo>
                <a:lnTo>
                  <a:pt x="108144" y="120054"/>
                </a:lnTo>
                <a:close/>
                <a:moveTo>
                  <a:pt x="119052" y="112448"/>
                </a:moveTo>
                <a:lnTo>
                  <a:pt x="122755" y="108712"/>
                </a:lnTo>
                <a:lnTo>
                  <a:pt x="122755" y="116484"/>
                </a:lnTo>
                <a:lnTo>
                  <a:pt x="121087" y="118152"/>
                </a:lnTo>
                <a:lnTo>
                  <a:pt x="119052" y="118152"/>
                </a:lnTo>
                <a:close/>
                <a:moveTo>
                  <a:pt x="123555" y="108712"/>
                </a:moveTo>
                <a:lnTo>
                  <a:pt x="127258" y="112448"/>
                </a:lnTo>
                <a:lnTo>
                  <a:pt x="127258" y="118152"/>
                </a:lnTo>
                <a:lnTo>
                  <a:pt x="125223" y="118152"/>
                </a:lnTo>
                <a:lnTo>
                  <a:pt x="123555" y="116484"/>
                </a:lnTo>
                <a:lnTo>
                  <a:pt x="123555" y="108712"/>
                </a:lnTo>
                <a:close/>
                <a:moveTo>
                  <a:pt x="130160" y="116718"/>
                </a:moveTo>
                <a:lnTo>
                  <a:pt x="134830" y="116718"/>
                </a:lnTo>
                <a:lnTo>
                  <a:pt x="138166" y="120054"/>
                </a:lnTo>
                <a:lnTo>
                  <a:pt x="138166" y="122222"/>
                </a:lnTo>
                <a:lnTo>
                  <a:pt x="134196" y="118252"/>
                </a:lnTo>
                <a:lnTo>
                  <a:pt x="128626" y="118252"/>
                </a:lnTo>
                <a:close/>
                <a:moveTo>
                  <a:pt x="138933" y="120054"/>
                </a:moveTo>
                <a:lnTo>
                  <a:pt x="142269" y="116718"/>
                </a:lnTo>
                <a:lnTo>
                  <a:pt x="146939" y="116718"/>
                </a:lnTo>
                <a:lnTo>
                  <a:pt x="148473" y="118252"/>
                </a:lnTo>
                <a:lnTo>
                  <a:pt x="142903" y="118252"/>
                </a:lnTo>
                <a:lnTo>
                  <a:pt x="138933" y="122222"/>
                </a:lnTo>
                <a:close/>
                <a:moveTo>
                  <a:pt x="149841" y="112448"/>
                </a:moveTo>
                <a:lnTo>
                  <a:pt x="153543" y="108712"/>
                </a:lnTo>
                <a:lnTo>
                  <a:pt x="153543" y="116484"/>
                </a:lnTo>
                <a:lnTo>
                  <a:pt x="151876" y="118152"/>
                </a:lnTo>
                <a:lnTo>
                  <a:pt x="149841" y="118152"/>
                </a:lnTo>
                <a:lnTo>
                  <a:pt x="149841" y="112448"/>
                </a:lnTo>
                <a:close/>
                <a:moveTo>
                  <a:pt x="154344" y="108712"/>
                </a:moveTo>
                <a:lnTo>
                  <a:pt x="158047" y="112448"/>
                </a:lnTo>
                <a:lnTo>
                  <a:pt x="158047" y="118152"/>
                </a:lnTo>
                <a:lnTo>
                  <a:pt x="156012" y="118152"/>
                </a:lnTo>
                <a:lnTo>
                  <a:pt x="154344" y="116484"/>
                </a:lnTo>
                <a:lnTo>
                  <a:pt x="154344" y="108712"/>
                </a:lnTo>
                <a:close/>
                <a:moveTo>
                  <a:pt x="160949" y="116718"/>
                </a:moveTo>
                <a:lnTo>
                  <a:pt x="165619" y="116718"/>
                </a:lnTo>
                <a:lnTo>
                  <a:pt x="168954" y="120054"/>
                </a:lnTo>
                <a:lnTo>
                  <a:pt x="168954" y="122222"/>
                </a:lnTo>
                <a:lnTo>
                  <a:pt x="164985" y="118252"/>
                </a:lnTo>
                <a:lnTo>
                  <a:pt x="159414" y="118252"/>
                </a:lnTo>
                <a:close/>
                <a:moveTo>
                  <a:pt x="169755" y="120054"/>
                </a:moveTo>
                <a:lnTo>
                  <a:pt x="173057" y="116718"/>
                </a:lnTo>
                <a:lnTo>
                  <a:pt x="177761" y="116718"/>
                </a:lnTo>
                <a:lnTo>
                  <a:pt x="179262" y="118252"/>
                </a:lnTo>
                <a:lnTo>
                  <a:pt x="173691" y="118252"/>
                </a:lnTo>
                <a:lnTo>
                  <a:pt x="169755" y="122222"/>
                </a:lnTo>
                <a:close/>
                <a:moveTo>
                  <a:pt x="180629" y="112448"/>
                </a:moveTo>
                <a:lnTo>
                  <a:pt x="184332" y="108712"/>
                </a:lnTo>
                <a:lnTo>
                  <a:pt x="184332" y="116484"/>
                </a:lnTo>
                <a:lnTo>
                  <a:pt x="182664" y="118152"/>
                </a:lnTo>
                <a:lnTo>
                  <a:pt x="180629" y="118152"/>
                </a:lnTo>
                <a:lnTo>
                  <a:pt x="180629" y="112448"/>
                </a:lnTo>
                <a:close/>
                <a:moveTo>
                  <a:pt x="185133" y="108712"/>
                </a:moveTo>
                <a:lnTo>
                  <a:pt x="188869" y="112448"/>
                </a:lnTo>
                <a:lnTo>
                  <a:pt x="188869" y="118152"/>
                </a:lnTo>
                <a:lnTo>
                  <a:pt x="186801" y="118152"/>
                </a:lnTo>
                <a:lnTo>
                  <a:pt x="185133" y="116484"/>
                </a:lnTo>
                <a:lnTo>
                  <a:pt x="185133" y="108712"/>
                </a:lnTo>
                <a:close/>
                <a:moveTo>
                  <a:pt x="191737" y="116718"/>
                </a:moveTo>
                <a:lnTo>
                  <a:pt x="196441" y="116718"/>
                </a:lnTo>
                <a:lnTo>
                  <a:pt x="199743" y="120054"/>
                </a:lnTo>
                <a:lnTo>
                  <a:pt x="199743" y="122222"/>
                </a:lnTo>
                <a:lnTo>
                  <a:pt x="195807" y="118252"/>
                </a:lnTo>
                <a:lnTo>
                  <a:pt x="190203" y="118252"/>
                </a:lnTo>
                <a:close/>
                <a:moveTo>
                  <a:pt x="200544" y="120054"/>
                </a:moveTo>
                <a:lnTo>
                  <a:pt x="203846" y="116718"/>
                </a:lnTo>
                <a:lnTo>
                  <a:pt x="208549" y="116718"/>
                </a:lnTo>
                <a:lnTo>
                  <a:pt x="210084" y="118252"/>
                </a:lnTo>
                <a:lnTo>
                  <a:pt x="204480" y="118252"/>
                </a:lnTo>
                <a:lnTo>
                  <a:pt x="200544" y="122222"/>
                </a:lnTo>
                <a:close/>
                <a:moveTo>
                  <a:pt x="211418" y="112448"/>
                </a:moveTo>
                <a:lnTo>
                  <a:pt x="215154" y="108712"/>
                </a:lnTo>
                <a:lnTo>
                  <a:pt x="215154" y="116484"/>
                </a:lnTo>
                <a:lnTo>
                  <a:pt x="213453" y="118152"/>
                </a:lnTo>
                <a:lnTo>
                  <a:pt x="211418" y="118152"/>
                </a:lnTo>
                <a:lnTo>
                  <a:pt x="211418" y="112448"/>
                </a:lnTo>
                <a:close/>
                <a:moveTo>
                  <a:pt x="215921" y="108712"/>
                </a:moveTo>
                <a:lnTo>
                  <a:pt x="219657" y="112448"/>
                </a:lnTo>
                <a:lnTo>
                  <a:pt x="219657" y="118152"/>
                </a:lnTo>
                <a:lnTo>
                  <a:pt x="217623" y="118152"/>
                </a:lnTo>
                <a:lnTo>
                  <a:pt x="215921" y="116484"/>
                </a:lnTo>
                <a:lnTo>
                  <a:pt x="215921" y="108712"/>
                </a:lnTo>
                <a:close/>
                <a:moveTo>
                  <a:pt x="222526" y="116718"/>
                </a:moveTo>
                <a:lnTo>
                  <a:pt x="227229" y="116718"/>
                </a:lnTo>
                <a:lnTo>
                  <a:pt x="230532" y="120054"/>
                </a:lnTo>
                <a:lnTo>
                  <a:pt x="230532" y="122222"/>
                </a:lnTo>
                <a:lnTo>
                  <a:pt x="226596" y="118252"/>
                </a:lnTo>
                <a:lnTo>
                  <a:pt x="220992" y="118252"/>
                </a:lnTo>
                <a:close/>
                <a:moveTo>
                  <a:pt x="231332" y="120054"/>
                </a:moveTo>
                <a:lnTo>
                  <a:pt x="234635" y="116718"/>
                </a:lnTo>
                <a:lnTo>
                  <a:pt x="239338" y="116718"/>
                </a:lnTo>
                <a:lnTo>
                  <a:pt x="240873" y="118252"/>
                </a:lnTo>
                <a:lnTo>
                  <a:pt x="235269" y="118252"/>
                </a:lnTo>
                <a:lnTo>
                  <a:pt x="231332" y="122222"/>
                </a:lnTo>
                <a:lnTo>
                  <a:pt x="231332" y="120054"/>
                </a:lnTo>
                <a:close/>
                <a:moveTo>
                  <a:pt x="241406" y="117685"/>
                </a:moveTo>
                <a:lnTo>
                  <a:pt x="239905" y="116184"/>
                </a:lnTo>
                <a:lnTo>
                  <a:pt x="239905" y="111481"/>
                </a:lnTo>
                <a:lnTo>
                  <a:pt x="243208" y="108178"/>
                </a:lnTo>
                <a:lnTo>
                  <a:pt x="245376" y="108178"/>
                </a:lnTo>
                <a:lnTo>
                  <a:pt x="241406" y="112114"/>
                </a:lnTo>
                <a:lnTo>
                  <a:pt x="241406" y="117685"/>
                </a:lnTo>
                <a:close/>
                <a:moveTo>
                  <a:pt x="243208" y="107378"/>
                </a:moveTo>
                <a:lnTo>
                  <a:pt x="239872" y="104042"/>
                </a:lnTo>
                <a:lnTo>
                  <a:pt x="239872" y="99372"/>
                </a:lnTo>
                <a:lnTo>
                  <a:pt x="241406" y="97838"/>
                </a:lnTo>
                <a:lnTo>
                  <a:pt x="241406" y="103408"/>
                </a:lnTo>
                <a:lnTo>
                  <a:pt x="245376" y="107378"/>
                </a:lnTo>
                <a:lnTo>
                  <a:pt x="243208" y="107378"/>
                </a:lnTo>
                <a:close/>
                <a:moveTo>
                  <a:pt x="241306" y="96470"/>
                </a:moveTo>
                <a:lnTo>
                  <a:pt x="235602" y="96470"/>
                </a:lnTo>
                <a:lnTo>
                  <a:pt x="231866" y="92767"/>
                </a:lnTo>
                <a:lnTo>
                  <a:pt x="239638" y="92767"/>
                </a:lnTo>
                <a:lnTo>
                  <a:pt x="241306" y="94435"/>
                </a:lnTo>
                <a:lnTo>
                  <a:pt x="241306" y="96470"/>
                </a:lnTo>
                <a:close/>
                <a:moveTo>
                  <a:pt x="231866" y="91967"/>
                </a:moveTo>
                <a:lnTo>
                  <a:pt x="235602" y="88264"/>
                </a:lnTo>
                <a:lnTo>
                  <a:pt x="241306" y="88264"/>
                </a:lnTo>
                <a:lnTo>
                  <a:pt x="241306" y="90299"/>
                </a:lnTo>
                <a:lnTo>
                  <a:pt x="239638" y="91967"/>
                </a:lnTo>
                <a:close/>
                <a:moveTo>
                  <a:pt x="241406" y="86896"/>
                </a:moveTo>
                <a:lnTo>
                  <a:pt x="239905" y="85362"/>
                </a:lnTo>
                <a:lnTo>
                  <a:pt x="239905" y="80692"/>
                </a:lnTo>
                <a:lnTo>
                  <a:pt x="243208" y="77356"/>
                </a:lnTo>
                <a:lnTo>
                  <a:pt x="245376" y="77356"/>
                </a:lnTo>
                <a:lnTo>
                  <a:pt x="241406" y="81326"/>
                </a:lnTo>
                <a:lnTo>
                  <a:pt x="241406" y="86896"/>
                </a:lnTo>
                <a:close/>
                <a:moveTo>
                  <a:pt x="243208" y="76589"/>
                </a:moveTo>
                <a:lnTo>
                  <a:pt x="239872" y="73253"/>
                </a:lnTo>
                <a:lnTo>
                  <a:pt x="239872" y="68583"/>
                </a:lnTo>
                <a:lnTo>
                  <a:pt x="241406" y="67049"/>
                </a:lnTo>
                <a:lnTo>
                  <a:pt x="241406" y="72620"/>
                </a:lnTo>
                <a:lnTo>
                  <a:pt x="245376" y="76589"/>
                </a:lnTo>
                <a:lnTo>
                  <a:pt x="243208" y="76589"/>
                </a:lnTo>
                <a:close/>
                <a:moveTo>
                  <a:pt x="241306" y="65681"/>
                </a:moveTo>
                <a:lnTo>
                  <a:pt x="235602" y="65681"/>
                </a:lnTo>
                <a:lnTo>
                  <a:pt x="231866" y="61979"/>
                </a:lnTo>
                <a:lnTo>
                  <a:pt x="239638" y="61979"/>
                </a:lnTo>
                <a:lnTo>
                  <a:pt x="241306" y="63646"/>
                </a:lnTo>
                <a:lnTo>
                  <a:pt x="241306" y="65681"/>
                </a:lnTo>
                <a:close/>
                <a:moveTo>
                  <a:pt x="231866" y="61178"/>
                </a:moveTo>
                <a:lnTo>
                  <a:pt x="235602" y="57475"/>
                </a:lnTo>
                <a:lnTo>
                  <a:pt x="241306" y="57475"/>
                </a:lnTo>
                <a:lnTo>
                  <a:pt x="241306" y="59510"/>
                </a:lnTo>
                <a:lnTo>
                  <a:pt x="239638" y="61178"/>
                </a:lnTo>
                <a:close/>
                <a:moveTo>
                  <a:pt x="241406" y="56108"/>
                </a:moveTo>
                <a:lnTo>
                  <a:pt x="239905" y="54573"/>
                </a:lnTo>
                <a:lnTo>
                  <a:pt x="239905" y="49903"/>
                </a:lnTo>
                <a:lnTo>
                  <a:pt x="243208" y="46568"/>
                </a:lnTo>
                <a:lnTo>
                  <a:pt x="245376" y="46568"/>
                </a:lnTo>
                <a:lnTo>
                  <a:pt x="241406" y="50537"/>
                </a:lnTo>
                <a:lnTo>
                  <a:pt x="241406" y="56108"/>
                </a:lnTo>
                <a:close/>
                <a:moveTo>
                  <a:pt x="243208" y="45800"/>
                </a:moveTo>
                <a:lnTo>
                  <a:pt x="239872" y="42465"/>
                </a:lnTo>
                <a:lnTo>
                  <a:pt x="239872" y="37795"/>
                </a:lnTo>
                <a:lnTo>
                  <a:pt x="241406" y="36260"/>
                </a:lnTo>
                <a:lnTo>
                  <a:pt x="241406" y="41831"/>
                </a:lnTo>
                <a:lnTo>
                  <a:pt x="245376" y="45800"/>
                </a:lnTo>
                <a:close/>
                <a:moveTo>
                  <a:pt x="241306" y="34893"/>
                </a:moveTo>
                <a:lnTo>
                  <a:pt x="235602" y="34893"/>
                </a:lnTo>
                <a:lnTo>
                  <a:pt x="231866" y="31190"/>
                </a:lnTo>
                <a:lnTo>
                  <a:pt x="239638" y="31190"/>
                </a:lnTo>
                <a:lnTo>
                  <a:pt x="241306" y="32858"/>
                </a:lnTo>
                <a:lnTo>
                  <a:pt x="241306" y="34893"/>
                </a:lnTo>
                <a:close/>
                <a:moveTo>
                  <a:pt x="231866" y="30389"/>
                </a:moveTo>
                <a:lnTo>
                  <a:pt x="235602" y="26653"/>
                </a:lnTo>
                <a:lnTo>
                  <a:pt x="241306" y="26653"/>
                </a:lnTo>
                <a:lnTo>
                  <a:pt x="241306" y="28721"/>
                </a:lnTo>
                <a:lnTo>
                  <a:pt x="239638" y="30389"/>
                </a:lnTo>
                <a:close/>
                <a:moveTo>
                  <a:pt x="241406" y="25319"/>
                </a:moveTo>
                <a:lnTo>
                  <a:pt x="239905" y="23785"/>
                </a:lnTo>
                <a:lnTo>
                  <a:pt x="239905" y="19115"/>
                </a:lnTo>
                <a:lnTo>
                  <a:pt x="243208" y="15779"/>
                </a:lnTo>
                <a:lnTo>
                  <a:pt x="245376" y="15779"/>
                </a:lnTo>
                <a:lnTo>
                  <a:pt x="241406" y="19748"/>
                </a:lnTo>
                <a:lnTo>
                  <a:pt x="241406" y="25319"/>
                </a:lnTo>
                <a:close/>
                <a:moveTo>
                  <a:pt x="243208" y="15012"/>
                </a:moveTo>
                <a:lnTo>
                  <a:pt x="239872" y="11676"/>
                </a:lnTo>
                <a:lnTo>
                  <a:pt x="239872" y="6973"/>
                </a:lnTo>
                <a:lnTo>
                  <a:pt x="241406" y="5471"/>
                </a:lnTo>
                <a:lnTo>
                  <a:pt x="241406" y="11042"/>
                </a:lnTo>
                <a:lnTo>
                  <a:pt x="245376" y="15012"/>
                </a:lnTo>
                <a:lnTo>
                  <a:pt x="243208" y="15012"/>
                </a:lnTo>
                <a:close/>
                <a:moveTo>
                  <a:pt x="239638" y="401"/>
                </a:moveTo>
                <a:lnTo>
                  <a:pt x="241306" y="2069"/>
                </a:lnTo>
                <a:lnTo>
                  <a:pt x="241306" y="4104"/>
                </a:lnTo>
                <a:lnTo>
                  <a:pt x="235602" y="4104"/>
                </a:lnTo>
                <a:lnTo>
                  <a:pt x="231866" y="401"/>
                </a:lnTo>
                <a:close/>
                <a:moveTo>
                  <a:pt x="229965" y="401"/>
                </a:moveTo>
                <a:lnTo>
                  <a:pt x="226262" y="4104"/>
                </a:lnTo>
                <a:lnTo>
                  <a:pt x="220558" y="4104"/>
                </a:lnTo>
                <a:lnTo>
                  <a:pt x="220558" y="2069"/>
                </a:lnTo>
                <a:lnTo>
                  <a:pt x="222226" y="401"/>
                </a:lnTo>
                <a:close/>
                <a:moveTo>
                  <a:pt x="219290" y="401"/>
                </a:moveTo>
                <a:lnTo>
                  <a:pt x="221092" y="401"/>
                </a:lnTo>
                <a:lnTo>
                  <a:pt x="219757" y="1735"/>
                </a:lnTo>
                <a:lnTo>
                  <a:pt x="219757" y="3804"/>
                </a:lnTo>
                <a:lnTo>
                  <a:pt x="218457" y="2503"/>
                </a:lnTo>
                <a:lnTo>
                  <a:pt x="218457" y="1202"/>
                </a:lnTo>
                <a:close/>
                <a:moveTo>
                  <a:pt x="216755" y="2936"/>
                </a:moveTo>
                <a:lnTo>
                  <a:pt x="218056" y="2936"/>
                </a:lnTo>
                <a:lnTo>
                  <a:pt x="219324" y="4204"/>
                </a:lnTo>
                <a:lnTo>
                  <a:pt x="217456" y="4204"/>
                </a:lnTo>
                <a:lnTo>
                  <a:pt x="217156" y="4337"/>
                </a:lnTo>
                <a:lnTo>
                  <a:pt x="215921" y="5572"/>
                </a:lnTo>
                <a:lnTo>
                  <a:pt x="215921" y="3770"/>
                </a:lnTo>
                <a:close/>
                <a:moveTo>
                  <a:pt x="214320" y="2936"/>
                </a:moveTo>
                <a:lnTo>
                  <a:pt x="215154" y="3737"/>
                </a:lnTo>
                <a:lnTo>
                  <a:pt x="215154" y="5572"/>
                </a:lnTo>
                <a:lnTo>
                  <a:pt x="213887" y="4337"/>
                </a:lnTo>
                <a:lnTo>
                  <a:pt x="213620" y="4204"/>
                </a:lnTo>
                <a:lnTo>
                  <a:pt x="211718" y="4204"/>
                </a:lnTo>
                <a:lnTo>
                  <a:pt x="213019" y="2936"/>
                </a:lnTo>
                <a:lnTo>
                  <a:pt x="214320" y="2936"/>
                </a:lnTo>
                <a:close/>
                <a:moveTo>
                  <a:pt x="211785" y="401"/>
                </a:moveTo>
                <a:lnTo>
                  <a:pt x="212586" y="1202"/>
                </a:lnTo>
                <a:lnTo>
                  <a:pt x="212586" y="2503"/>
                </a:lnTo>
                <a:lnTo>
                  <a:pt x="211318" y="3804"/>
                </a:lnTo>
                <a:lnTo>
                  <a:pt x="211318" y="1735"/>
                </a:lnTo>
                <a:lnTo>
                  <a:pt x="209950" y="401"/>
                </a:lnTo>
                <a:lnTo>
                  <a:pt x="211785" y="401"/>
                </a:lnTo>
                <a:close/>
                <a:moveTo>
                  <a:pt x="208850" y="401"/>
                </a:moveTo>
                <a:lnTo>
                  <a:pt x="210518" y="2069"/>
                </a:lnTo>
                <a:lnTo>
                  <a:pt x="210518" y="4104"/>
                </a:lnTo>
                <a:lnTo>
                  <a:pt x="204813" y="4104"/>
                </a:lnTo>
                <a:lnTo>
                  <a:pt x="201077" y="401"/>
                </a:lnTo>
                <a:close/>
                <a:moveTo>
                  <a:pt x="199176" y="401"/>
                </a:moveTo>
                <a:lnTo>
                  <a:pt x="195473" y="4104"/>
                </a:lnTo>
                <a:lnTo>
                  <a:pt x="189736" y="4104"/>
                </a:lnTo>
                <a:lnTo>
                  <a:pt x="189736" y="2069"/>
                </a:lnTo>
                <a:lnTo>
                  <a:pt x="191437" y="401"/>
                </a:lnTo>
                <a:close/>
                <a:moveTo>
                  <a:pt x="188502" y="401"/>
                </a:moveTo>
                <a:lnTo>
                  <a:pt x="190303" y="401"/>
                </a:lnTo>
                <a:lnTo>
                  <a:pt x="188969" y="1735"/>
                </a:lnTo>
                <a:lnTo>
                  <a:pt x="188969" y="3804"/>
                </a:lnTo>
                <a:lnTo>
                  <a:pt x="187668" y="2503"/>
                </a:lnTo>
                <a:lnTo>
                  <a:pt x="187668" y="1202"/>
                </a:lnTo>
                <a:close/>
                <a:moveTo>
                  <a:pt x="185967" y="2936"/>
                </a:moveTo>
                <a:lnTo>
                  <a:pt x="187268" y="2936"/>
                </a:lnTo>
                <a:lnTo>
                  <a:pt x="188535" y="4204"/>
                </a:lnTo>
                <a:lnTo>
                  <a:pt x="186667" y="4204"/>
                </a:lnTo>
                <a:lnTo>
                  <a:pt x="186367" y="4337"/>
                </a:lnTo>
                <a:lnTo>
                  <a:pt x="185133" y="5572"/>
                </a:lnTo>
                <a:lnTo>
                  <a:pt x="185133" y="3770"/>
                </a:lnTo>
                <a:close/>
                <a:moveTo>
                  <a:pt x="183532" y="2936"/>
                </a:moveTo>
                <a:lnTo>
                  <a:pt x="184332" y="3737"/>
                </a:lnTo>
                <a:lnTo>
                  <a:pt x="184332" y="5572"/>
                </a:lnTo>
                <a:lnTo>
                  <a:pt x="183098" y="4337"/>
                </a:lnTo>
                <a:lnTo>
                  <a:pt x="182831" y="4204"/>
                </a:lnTo>
                <a:lnTo>
                  <a:pt x="180930" y="4204"/>
                </a:lnTo>
                <a:lnTo>
                  <a:pt x="182231" y="2936"/>
                </a:lnTo>
                <a:lnTo>
                  <a:pt x="183532" y="2936"/>
                </a:lnTo>
                <a:close/>
                <a:moveTo>
                  <a:pt x="180996" y="401"/>
                </a:moveTo>
                <a:lnTo>
                  <a:pt x="181797" y="1202"/>
                </a:lnTo>
                <a:lnTo>
                  <a:pt x="181797" y="2503"/>
                </a:lnTo>
                <a:lnTo>
                  <a:pt x="180529" y="3804"/>
                </a:lnTo>
                <a:lnTo>
                  <a:pt x="180529" y="1735"/>
                </a:lnTo>
                <a:lnTo>
                  <a:pt x="179162" y="401"/>
                </a:lnTo>
                <a:lnTo>
                  <a:pt x="180996" y="401"/>
                </a:lnTo>
                <a:close/>
                <a:moveTo>
                  <a:pt x="178061" y="401"/>
                </a:moveTo>
                <a:lnTo>
                  <a:pt x="179729" y="2069"/>
                </a:lnTo>
                <a:lnTo>
                  <a:pt x="179729" y="4104"/>
                </a:lnTo>
                <a:lnTo>
                  <a:pt x="174025" y="4104"/>
                </a:lnTo>
                <a:lnTo>
                  <a:pt x="170289" y="401"/>
                </a:lnTo>
                <a:close/>
                <a:moveTo>
                  <a:pt x="168387" y="401"/>
                </a:moveTo>
                <a:lnTo>
                  <a:pt x="164685" y="4104"/>
                </a:lnTo>
                <a:lnTo>
                  <a:pt x="158947" y="4104"/>
                </a:lnTo>
                <a:lnTo>
                  <a:pt x="158947" y="2069"/>
                </a:lnTo>
                <a:lnTo>
                  <a:pt x="160649" y="401"/>
                </a:lnTo>
                <a:close/>
                <a:moveTo>
                  <a:pt x="157713" y="401"/>
                </a:moveTo>
                <a:lnTo>
                  <a:pt x="159514" y="401"/>
                </a:lnTo>
                <a:lnTo>
                  <a:pt x="158180" y="1735"/>
                </a:lnTo>
                <a:lnTo>
                  <a:pt x="158180" y="3804"/>
                </a:lnTo>
                <a:lnTo>
                  <a:pt x="156879" y="2503"/>
                </a:lnTo>
                <a:lnTo>
                  <a:pt x="156879" y="1202"/>
                </a:lnTo>
                <a:close/>
                <a:moveTo>
                  <a:pt x="155178" y="2936"/>
                </a:moveTo>
                <a:lnTo>
                  <a:pt x="156479" y="2936"/>
                </a:lnTo>
                <a:lnTo>
                  <a:pt x="157746" y="4204"/>
                </a:lnTo>
                <a:lnTo>
                  <a:pt x="155845" y="4204"/>
                </a:lnTo>
                <a:lnTo>
                  <a:pt x="155578" y="4337"/>
                </a:lnTo>
                <a:lnTo>
                  <a:pt x="154344" y="5572"/>
                </a:lnTo>
                <a:lnTo>
                  <a:pt x="154344" y="3770"/>
                </a:lnTo>
                <a:close/>
                <a:moveTo>
                  <a:pt x="152743" y="2936"/>
                </a:moveTo>
                <a:lnTo>
                  <a:pt x="153543" y="3737"/>
                </a:lnTo>
                <a:lnTo>
                  <a:pt x="153543" y="5572"/>
                </a:lnTo>
                <a:lnTo>
                  <a:pt x="152309" y="4337"/>
                </a:lnTo>
                <a:lnTo>
                  <a:pt x="152042" y="4204"/>
                </a:lnTo>
                <a:lnTo>
                  <a:pt x="150141" y="4204"/>
                </a:lnTo>
                <a:lnTo>
                  <a:pt x="151442" y="2936"/>
                </a:lnTo>
                <a:lnTo>
                  <a:pt x="152743" y="2936"/>
                </a:lnTo>
                <a:close/>
                <a:moveTo>
                  <a:pt x="150174" y="401"/>
                </a:moveTo>
                <a:lnTo>
                  <a:pt x="151008" y="1202"/>
                </a:lnTo>
                <a:lnTo>
                  <a:pt x="151008" y="2503"/>
                </a:lnTo>
                <a:lnTo>
                  <a:pt x="149741" y="3804"/>
                </a:lnTo>
                <a:lnTo>
                  <a:pt x="149741" y="1735"/>
                </a:lnTo>
                <a:lnTo>
                  <a:pt x="148373" y="401"/>
                </a:lnTo>
                <a:lnTo>
                  <a:pt x="150174" y="401"/>
                </a:lnTo>
                <a:close/>
                <a:moveTo>
                  <a:pt x="147272" y="401"/>
                </a:moveTo>
                <a:lnTo>
                  <a:pt x="148940" y="2069"/>
                </a:lnTo>
                <a:lnTo>
                  <a:pt x="148940" y="4104"/>
                </a:lnTo>
                <a:lnTo>
                  <a:pt x="143236" y="4104"/>
                </a:lnTo>
                <a:lnTo>
                  <a:pt x="139500" y="401"/>
                </a:lnTo>
                <a:close/>
                <a:moveTo>
                  <a:pt x="137599" y="401"/>
                </a:moveTo>
                <a:lnTo>
                  <a:pt x="133863" y="4104"/>
                </a:lnTo>
                <a:lnTo>
                  <a:pt x="128159" y="4104"/>
                </a:lnTo>
                <a:lnTo>
                  <a:pt x="128159" y="2069"/>
                </a:lnTo>
                <a:lnTo>
                  <a:pt x="129860" y="401"/>
                </a:lnTo>
                <a:close/>
                <a:moveTo>
                  <a:pt x="126924" y="401"/>
                </a:moveTo>
                <a:lnTo>
                  <a:pt x="128726" y="401"/>
                </a:lnTo>
                <a:lnTo>
                  <a:pt x="127391" y="1735"/>
                </a:lnTo>
                <a:lnTo>
                  <a:pt x="127391" y="3804"/>
                </a:lnTo>
                <a:lnTo>
                  <a:pt x="126091" y="2503"/>
                </a:lnTo>
                <a:lnTo>
                  <a:pt x="126091" y="1202"/>
                </a:lnTo>
                <a:close/>
                <a:moveTo>
                  <a:pt x="124389" y="2936"/>
                </a:moveTo>
                <a:lnTo>
                  <a:pt x="125657" y="2936"/>
                </a:lnTo>
                <a:lnTo>
                  <a:pt x="126958" y="4204"/>
                </a:lnTo>
                <a:lnTo>
                  <a:pt x="125056" y="4204"/>
                </a:lnTo>
                <a:lnTo>
                  <a:pt x="124790" y="4337"/>
                </a:lnTo>
                <a:lnTo>
                  <a:pt x="123555" y="5572"/>
                </a:lnTo>
                <a:lnTo>
                  <a:pt x="123555" y="3770"/>
                </a:lnTo>
                <a:close/>
                <a:moveTo>
                  <a:pt x="121954" y="2936"/>
                </a:moveTo>
                <a:lnTo>
                  <a:pt x="122755" y="3737"/>
                </a:lnTo>
                <a:lnTo>
                  <a:pt x="122755" y="5572"/>
                </a:lnTo>
                <a:lnTo>
                  <a:pt x="121521" y="4337"/>
                </a:lnTo>
                <a:lnTo>
                  <a:pt x="121254" y="4204"/>
                </a:lnTo>
                <a:lnTo>
                  <a:pt x="119352" y="4204"/>
                </a:lnTo>
                <a:lnTo>
                  <a:pt x="120653" y="2936"/>
                </a:lnTo>
                <a:lnTo>
                  <a:pt x="121954" y="2936"/>
                </a:lnTo>
                <a:close/>
                <a:moveTo>
                  <a:pt x="119386" y="401"/>
                </a:moveTo>
                <a:lnTo>
                  <a:pt x="120220" y="1202"/>
                </a:lnTo>
                <a:lnTo>
                  <a:pt x="120220" y="2503"/>
                </a:lnTo>
                <a:lnTo>
                  <a:pt x="118952" y="3804"/>
                </a:lnTo>
                <a:lnTo>
                  <a:pt x="118952" y="1735"/>
                </a:lnTo>
                <a:lnTo>
                  <a:pt x="117584" y="401"/>
                </a:lnTo>
                <a:lnTo>
                  <a:pt x="119386" y="401"/>
                </a:lnTo>
                <a:close/>
                <a:moveTo>
                  <a:pt x="116450" y="401"/>
                </a:moveTo>
                <a:lnTo>
                  <a:pt x="118152" y="2069"/>
                </a:lnTo>
                <a:lnTo>
                  <a:pt x="118152" y="4104"/>
                </a:lnTo>
                <a:lnTo>
                  <a:pt x="112447" y="4104"/>
                </a:lnTo>
                <a:lnTo>
                  <a:pt x="108711" y="401"/>
                </a:lnTo>
                <a:close/>
                <a:moveTo>
                  <a:pt x="106810" y="401"/>
                </a:moveTo>
                <a:lnTo>
                  <a:pt x="103074" y="4104"/>
                </a:lnTo>
                <a:lnTo>
                  <a:pt x="97370" y="4104"/>
                </a:lnTo>
                <a:lnTo>
                  <a:pt x="97370" y="2069"/>
                </a:lnTo>
                <a:lnTo>
                  <a:pt x="99071" y="401"/>
                </a:lnTo>
                <a:close/>
                <a:moveTo>
                  <a:pt x="96136" y="401"/>
                </a:moveTo>
                <a:lnTo>
                  <a:pt x="97937" y="401"/>
                </a:lnTo>
                <a:lnTo>
                  <a:pt x="96569" y="1735"/>
                </a:lnTo>
                <a:lnTo>
                  <a:pt x="96569" y="3804"/>
                </a:lnTo>
                <a:lnTo>
                  <a:pt x="95302" y="2503"/>
                </a:lnTo>
                <a:lnTo>
                  <a:pt x="95302" y="1202"/>
                </a:lnTo>
                <a:close/>
                <a:moveTo>
                  <a:pt x="93567" y="2936"/>
                </a:moveTo>
                <a:lnTo>
                  <a:pt x="94868" y="2936"/>
                </a:lnTo>
                <a:lnTo>
                  <a:pt x="96169" y="4204"/>
                </a:lnTo>
                <a:lnTo>
                  <a:pt x="94268" y="4204"/>
                </a:lnTo>
                <a:lnTo>
                  <a:pt x="94001" y="4337"/>
                </a:lnTo>
                <a:lnTo>
                  <a:pt x="92767" y="5572"/>
                </a:lnTo>
                <a:lnTo>
                  <a:pt x="92767" y="3770"/>
                </a:lnTo>
                <a:close/>
                <a:moveTo>
                  <a:pt x="91166" y="2936"/>
                </a:moveTo>
                <a:lnTo>
                  <a:pt x="91966" y="3737"/>
                </a:lnTo>
                <a:lnTo>
                  <a:pt x="91966" y="5572"/>
                </a:lnTo>
                <a:lnTo>
                  <a:pt x="90732" y="4337"/>
                </a:lnTo>
                <a:lnTo>
                  <a:pt x="90465" y="4204"/>
                </a:lnTo>
                <a:lnTo>
                  <a:pt x="88564" y="4204"/>
                </a:lnTo>
                <a:lnTo>
                  <a:pt x="89865" y="2936"/>
                </a:lnTo>
                <a:lnTo>
                  <a:pt x="91166" y="2936"/>
                </a:lnTo>
                <a:close/>
                <a:moveTo>
                  <a:pt x="88597" y="401"/>
                </a:moveTo>
                <a:lnTo>
                  <a:pt x="89431" y="1202"/>
                </a:lnTo>
                <a:lnTo>
                  <a:pt x="89431" y="2503"/>
                </a:lnTo>
                <a:lnTo>
                  <a:pt x="88130" y="3804"/>
                </a:lnTo>
                <a:lnTo>
                  <a:pt x="88130" y="1735"/>
                </a:lnTo>
                <a:lnTo>
                  <a:pt x="86796" y="401"/>
                </a:lnTo>
                <a:lnTo>
                  <a:pt x="88597" y="401"/>
                </a:lnTo>
                <a:close/>
                <a:moveTo>
                  <a:pt x="85662" y="401"/>
                </a:moveTo>
                <a:lnTo>
                  <a:pt x="87363" y="2069"/>
                </a:lnTo>
                <a:lnTo>
                  <a:pt x="87363" y="4104"/>
                </a:lnTo>
                <a:lnTo>
                  <a:pt x="81659" y="4104"/>
                </a:lnTo>
                <a:lnTo>
                  <a:pt x="77923" y="401"/>
                </a:lnTo>
                <a:close/>
                <a:moveTo>
                  <a:pt x="76021" y="401"/>
                </a:moveTo>
                <a:lnTo>
                  <a:pt x="72285" y="4104"/>
                </a:lnTo>
                <a:lnTo>
                  <a:pt x="66581" y="4104"/>
                </a:lnTo>
                <a:lnTo>
                  <a:pt x="66581" y="2069"/>
                </a:lnTo>
                <a:lnTo>
                  <a:pt x="68249" y="401"/>
                </a:lnTo>
                <a:close/>
                <a:moveTo>
                  <a:pt x="65347" y="401"/>
                </a:moveTo>
                <a:lnTo>
                  <a:pt x="67148" y="401"/>
                </a:lnTo>
                <a:lnTo>
                  <a:pt x="65781" y="1735"/>
                </a:lnTo>
                <a:lnTo>
                  <a:pt x="65781" y="3804"/>
                </a:lnTo>
                <a:lnTo>
                  <a:pt x="64513" y="2503"/>
                </a:lnTo>
                <a:lnTo>
                  <a:pt x="64513" y="1202"/>
                </a:lnTo>
                <a:close/>
                <a:moveTo>
                  <a:pt x="62779" y="2936"/>
                </a:moveTo>
                <a:lnTo>
                  <a:pt x="64080" y="2936"/>
                </a:lnTo>
                <a:lnTo>
                  <a:pt x="65381" y="4204"/>
                </a:lnTo>
                <a:lnTo>
                  <a:pt x="63479" y="4204"/>
                </a:lnTo>
                <a:lnTo>
                  <a:pt x="63212" y="4337"/>
                </a:lnTo>
                <a:lnTo>
                  <a:pt x="61978" y="5572"/>
                </a:lnTo>
                <a:lnTo>
                  <a:pt x="61978" y="3770"/>
                </a:lnTo>
                <a:close/>
                <a:moveTo>
                  <a:pt x="60344" y="2936"/>
                </a:moveTo>
                <a:lnTo>
                  <a:pt x="61178" y="3737"/>
                </a:lnTo>
                <a:lnTo>
                  <a:pt x="61178" y="5572"/>
                </a:lnTo>
                <a:lnTo>
                  <a:pt x="59943" y="4337"/>
                </a:lnTo>
                <a:lnTo>
                  <a:pt x="59676" y="4204"/>
                </a:lnTo>
                <a:lnTo>
                  <a:pt x="57775" y="4204"/>
                </a:lnTo>
                <a:lnTo>
                  <a:pt x="59043" y="2936"/>
                </a:lnTo>
                <a:lnTo>
                  <a:pt x="60344" y="2936"/>
                </a:lnTo>
                <a:close/>
                <a:moveTo>
                  <a:pt x="57808" y="401"/>
                </a:moveTo>
                <a:lnTo>
                  <a:pt x="58642" y="1202"/>
                </a:lnTo>
                <a:lnTo>
                  <a:pt x="58642" y="2503"/>
                </a:lnTo>
                <a:lnTo>
                  <a:pt x="57341" y="3804"/>
                </a:lnTo>
                <a:lnTo>
                  <a:pt x="57341" y="1735"/>
                </a:lnTo>
                <a:lnTo>
                  <a:pt x="56007" y="401"/>
                </a:lnTo>
                <a:lnTo>
                  <a:pt x="57808" y="401"/>
                </a:lnTo>
                <a:close/>
                <a:moveTo>
                  <a:pt x="54873" y="401"/>
                </a:moveTo>
                <a:lnTo>
                  <a:pt x="56574" y="2069"/>
                </a:lnTo>
                <a:lnTo>
                  <a:pt x="56574" y="4104"/>
                </a:lnTo>
                <a:lnTo>
                  <a:pt x="50837" y="4104"/>
                </a:lnTo>
                <a:lnTo>
                  <a:pt x="47134" y="401"/>
                </a:lnTo>
                <a:close/>
                <a:moveTo>
                  <a:pt x="45233" y="401"/>
                </a:moveTo>
                <a:lnTo>
                  <a:pt x="41497" y="4104"/>
                </a:lnTo>
                <a:lnTo>
                  <a:pt x="35793" y="4104"/>
                </a:lnTo>
                <a:lnTo>
                  <a:pt x="35793" y="2069"/>
                </a:lnTo>
                <a:lnTo>
                  <a:pt x="37461" y="401"/>
                </a:lnTo>
                <a:close/>
                <a:moveTo>
                  <a:pt x="34525" y="401"/>
                </a:moveTo>
                <a:lnTo>
                  <a:pt x="36360" y="401"/>
                </a:lnTo>
                <a:lnTo>
                  <a:pt x="34992" y="1735"/>
                </a:lnTo>
                <a:lnTo>
                  <a:pt x="34992" y="3804"/>
                </a:lnTo>
                <a:lnTo>
                  <a:pt x="33725" y="2503"/>
                </a:lnTo>
                <a:lnTo>
                  <a:pt x="33725" y="1202"/>
                </a:lnTo>
                <a:close/>
                <a:moveTo>
                  <a:pt x="31990" y="2936"/>
                </a:moveTo>
                <a:lnTo>
                  <a:pt x="33291" y="2936"/>
                </a:lnTo>
                <a:lnTo>
                  <a:pt x="34592" y="4204"/>
                </a:lnTo>
                <a:lnTo>
                  <a:pt x="32691" y="4204"/>
                </a:lnTo>
                <a:lnTo>
                  <a:pt x="32424" y="4337"/>
                </a:lnTo>
                <a:lnTo>
                  <a:pt x="31189" y="5572"/>
                </a:lnTo>
                <a:lnTo>
                  <a:pt x="31189" y="3770"/>
                </a:lnTo>
                <a:close/>
                <a:moveTo>
                  <a:pt x="29555" y="2936"/>
                </a:moveTo>
                <a:lnTo>
                  <a:pt x="30389" y="3737"/>
                </a:lnTo>
                <a:lnTo>
                  <a:pt x="30389" y="5572"/>
                </a:lnTo>
                <a:lnTo>
                  <a:pt x="29155" y="4337"/>
                </a:lnTo>
                <a:lnTo>
                  <a:pt x="28854" y="4204"/>
                </a:lnTo>
                <a:lnTo>
                  <a:pt x="26986" y="4204"/>
                </a:lnTo>
                <a:lnTo>
                  <a:pt x="28254" y="2936"/>
                </a:lnTo>
                <a:lnTo>
                  <a:pt x="29555" y="2936"/>
                </a:lnTo>
                <a:close/>
                <a:moveTo>
                  <a:pt x="27020" y="401"/>
                </a:moveTo>
                <a:lnTo>
                  <a:pt x="27854" y="1202"/>
                </a:lnTo>
                <a:lnTo>
                  <a:pt x="27854" y="2503"/>
                </a:lnTo>
                <a:lnTo>
                  <a:pt x="26553" y="3804"/>
                </a:lnTo>
                <a:lnTo>
                  <a:pt x="26553" y="1735"/>
                </a:lnTo>
                <a:lnTo>
                  <a:pt x="25219" y="401"/>
                </a:lnTo>
                <a:lnTo>
                  <a:pt x="27020" y="401"/>
                </a:lnTo>
                <a:close/>
                <a:moveTo>
                  <a:pt x="24084" y="401"/>
                </a:moveTo>
                <a:lnTo>
                  <a:pt x="25786" y="2069"/>
                </a:lnTo>
                <a:lnTo>
                  <a:pt x="25786" y="4104"/>
                </a:lnTo>
                <a:lnTo>
                  <a:pt x="20048" y="4104"/>
                </a:lnTo>
                <a:lnTo>
                  <a:pt x="16346" y="401"/>
                </a:lnTo>
                <a:close/>
                <a:moveTo>
                  <a:pt x="14444" y="401"/>
                </a:moveTo>
                <a:lnTo>
                  <a:pt x="10708" y="4104"/>
                </a:lnTo>
                <a:lnTo>
                  <a:pt x="5004" y="4104"/>
                </a:lnTo>
                <a:lnTo>
                  <a:pt x="5004" y="2069"/>
                </a:lnTo>
                <a:lnTo>
                  <a:pt x="6672" y="401"/>
                </a:lnTo>
                <a:close/>
                <a:moveTo>
                  <a:pt x="3736" y="401"/>
                </a:moveTo>
                <a:lnTo>
                  <a:pt x="5571" y="401"/>
                </a:lnTo>
                <a:lnTo>
                  <a:pt x="4203" y="1735"/>
                </a:lnTo>
                <a:lnTo>
                  <a:pt x="4203" y="3804"/>
                </a:lnTo>
                <a:lnTo>
                  <a:pt x="2936" y="2503"/>
                </a:lnTo>
                <a:lnTo>
                  <a:pt x="2936" y="1202"/>
                </a:lnTo>
                <a:close/>
                <a:moveTo>
                  <a:pt x="367" y="3737"/>
                </a:moveTo>
                <a:lnTo>
                  <a:pt x="1201" y="2936"/>
                </a:lnTo>
                <a:lnTo>
                  <a:pt x="2502" y="2936"/>
                </a:lnTo>
                <a:lnTo>
                  <a:pt x="3803" y="4204"/>
                </a:lnTo>
                <a:lnTo>
                  <a:pt x="1902" y="4204"/>
                </a:lnTo>
                <a:lnTo>
                  <a:pt x="1635" y="4337"/>
                </a:lnTo>
                <a:lnTo>
                  <a:pt x="367" y="5572"/>
                </a:lnTo>
                <a:lnTo>
                  <a:pt x="367" y="3737"/>
                </a:lnTo>
                <a:close/>
                <a:moveTo>
                  <a:pt x="367" y="6672"/>
                </a:moveTo>
                <a:lnTo>
                  <a:pt x="2069" y="5004"/>
                </a:lnTo>
                <a:lnTo>
                  <a:pt x="4103" y="5004"/>
                </a:lnTo>
                <a:lnTo>
                  <a:pt x="4103" y="10709"/>
                </a:lnTo>
                <a:lnTo>
                  <a:pt x="367" y="14445"/>
                </a:lnTo>
                <a:close/>
                <a:moveTo>
                  <a:pt x="367" y="16346"/>
                </a:moveTo>
                <a:lnTo>
                  <a:pt x="4103" y="20082"/>
                </a:lnTo>
                <a:lnTo>
                  <a:pt x="4103" y="25786"/>
                </a:lnTo>
                <a:lnTo>
                  <a:pt x="2069" y="25786"/>
                </a:lnTo>
                <a:lnTo>
                  <a:pt x="367" y="24085"/>
                </a:lnTo>
                <a:close/>
                <a:moveTo>
                  <a:pt x="1201" y="27854"/>
                </a:moveTo>
                <a:lnTo>
                  <a:pt x="367" y="27020"/>
                </a:lnTo>
                <a:lnTo>
                  <a:pt x="367" y="25219"/>
                </a:lnTo>
                <a:lnTo>
                  <a:pt x="1635" y="26453"/>
                </a:lnTo>
                <a:lnTo>
                  <a:pt x="1902" y="26587"/>
                </a:lnTo>
                <a:lnTo>
                  <a:pt x="3803" y="26587"/>
                </a:lnTo>
                <a:lnTo>
                  <a:pt x="2502" y="27854"/>
                </a:lnTo>
                <a:lnTo>
                  <a:pt x="1201" y="27854"/>
                </a:lnTo>
                <a:close/>
                <a:moveTo>
                  <a:pt x="2936" y="29555"/>
                </a:moveTo>
                <a:lnTo>
                  <a:pt x="2936" y="28254"/>
                </a:lnTo>
                <a:lnTo>
                  <a:pt x="4203" y="26987"/>
                </a:lnTo>
                <a:lnTo>
                  <a:pt x="4203" y="29022"/>
                </a:lnTo>
                <a:lnTo>
                  <a:pt x="5571" y="30389"/>
                </a:lnTo>
                <a:lnTo>
                  <a:pt x="3736" y="30389"/>
                </a:lnTo>
                <a:close/>
                <a:moveTo>
                  <a:pt x="3736" y="31190"/>
                </a:moveTo>
                <a:lnTo>
                  <a:pt x="5571" y="31190"/>
                </a:lnTo>
                <a:lnTo>
                  <a:pt x="4203" y="32524"/>
                </a:lnTo>
                <a:lnTo>
                  <a:pt x="4203" y="34592"/>
                </a:lnTo>
                <a:lnTo>
                  <a:pt x="2936" y="33291"/>
                </a:lnTo>
                <a:lnTo>
                  <a:pt x="2936" y="31990"/>
                </a:lnTo>
                <a:close/>
                <a:moveTo>
                  <a:pt x="367" y="34559"/>
                </a:moveTo>
                <a:lnTo>
                  <a:pt x="1201" y="33725"/>
                </a:lnTo>
                <a:lnTo>
                  <a:pt x="2502" y="33725"/>
                </a:lnTo>
                <a:lnTo>
                  <a:pt x="3803" y="34993"/>
                </a:lnTo>
                <a:lnTo>
                  <a:pt x="1902" y="34993"/>
                </a:lnTo>
                <a:lnTo>
                  <a:pt x="1635" y="35126"/>
                </a:lnTo>
                <a:lnTo>
                  <a:pt x="367" y="36360"/>
                </a:lnTo>
                <a:lnTo>
                  <a:pt x="367" y="34559"/>
                </a:lnTo>
                <a:close/>
                <a:moveTo>
                  <a:pt x="367" y="37494"/>
                </a:moveTo>
                <a:lnTo>
                  <a:pt x="2069" y="35793"/>
                </a:lnTo>
                <a:lnTo>
                  <a:pt x="4103" y="35793"/>
                </a:lnTo>
                <a:lnTo>
                  <a:pt x="4103" y="41497"/>
                </a:lnTo>
                <a:lnTo>
                  <a:pt x="367" y="45233"/>
                </a:lnTo>
                <a:close/>
                <a:moveTo>
                  <a:pt x="367" y="47135"/>
                </a:moveTo>
                <a:lnTo>
                  <a:pt x="4103" y="50871"/>
                </a:lnTo>
                <a:lnTo>
                  <a:pt x="4103" y="56575"/>
                </a:lnTo>
                <a:lnTo>
                  <a:pt x="2069" y="56575"/>
                </a:lnTo>
                <a:lnTo>
                  <a:pt x="367" y="54874"/>
                </a:lnTo>
                <a:close/>
                <a:moveTo>
                  <a:pt x="1201" y="58643"/>
                </a:moveTo>
                <a:lnTo>
                  <a:pt x="367" y="57809"/>
                </a:lnTo>
                <a:lnTo>
                  <a:pt x="367" y="56008"/>
                </a:lnTo>
                <a:lnTo>
                  <a:pt x="1635" y="57242"/>
                </a:lnTo>
                <a:lnTo>
                  <a:pt x="1902" y="57375"/>
                </a:lnTo>
                <a:lnTo>
                  <a:pt x="3803" y="57375"/>
                </a:lnTo>
                <a:lnTo>
                  <a:pt x="2502" y="58643"/>
                </a:lnTo>
                <a:lnTo>
                  <a:pt x="1201" y="58643"/>
                </a:lnTo>
                <a:close/>
                <a:moveTo>
                  <a:pt x="2936" y="60377"/>
                </a:moveTo>
                <a:lnTo>
                  <a:pt x="2936" y="59077"/>
                </a:lnTo>
                <a:lnTo>
                  <a:pt x="4203" y="57776"/>
                </a:lnTo>
                <a:lnTo>
                  <a:pt x="4203" y="59844"/>
                </a:lnTo>
                <a:lnTo>
                  <a:pt x="5571" y="61178"/>
                </a:lnTo>
                <a:lnTo>
                  <a:pt x="3736" y="61178"/>
                </a:lnTo>
                <a:close/>
                <a:moveTo>
                  <a:pt x="3736" y="61979"/>
                </a:moveTo>
                <a:lnTo>
                  <a:pt x="5571" y="61979"/>
                </a:lnTo>
                <a:lnTo>
                  <a:pt x="4203" y="63313"/>
                </a:lnTo>
                <a:lnTo>
                  <a:pt x="4203" y="65381"/>
                </a:lnTo>
                <a:lnTo>
                  <a:pt x="2903" y="64080"/>
                </a:lnTo>
                <a:lnTo>
                  <a:pt x="2903" y="62779"/>
                </a:lnTo>
                <a:close/>
                <a:moveTo>
                  <a:pt x="367" y="65348"/>
                </a:moveTo>
                <a:lnTo>
                  <a:pt x="1201" y="64514"/>
                </a:lnTo>
                <a:lnTo>
                  <a:pt x="2502" y="64514"/>
                </a:lnTo>
                <a:lnTo>
                  <a:pt x="3803" y="65815"/>
                </a:lnTo>
                <a:lnTo>
                  <a:pt x="1902" y="65815"/>
                </a:lnTo>
                <a:lnTo>
                  <a:pt x="1635" y="65915"/>
                </a:lnTo>
                <a:lnTo>
                  <a:pt x="367" y="67149"/>
                </a:lnTo>
                <a:lnTo>
                  <a:pt x="367" y="65348"/>
                </a:lnTo>
                <a:close/>
                <a:moveTo>
                  <a:pt x="367" y="68283"/>
                </a:moveTo>
                <a:lnTo>
                  <a:pt x="2069" y="66582"/>
                </a:lnTo>
                <a:lnTo>
                  <a:pt x="4103" y="66582"/>
                </a:lnTo>
                <a:lnTo>
                  <a:pt x="4103" y="72286"/>
                </a:lnTo>
                <a:lnTo>
                  <a:pt x="367" y="76022"/>
                </a:lnTo>
                <a:close/>
                <a:moveTo>
                  <a:pt x="367" y="77923"/>
                </a:moveTo>
                <a:lnTo>
                  <a:pt x="4103" y="81659"/>
                </a:lnTo>
                <a:lnTo>
                  <a:pt x="4103" y="87363"/>
                </a:lnTo>
                <a:lnTo>
                  <a:pt x="2069" y="87363"/>
                </a:lnTo>
                <a:lnTo>
                  <a:pt x="367" y="85662"/>
                </a:lnTo>
                <a:close/>
                <a:moveTo>
                  <a:pt x="1201" y="89432"/>
                </a:moveTo>
                <a:lnTo>
                  <a:pt x="367" y="88598"/>
                </a:lnTo>
                <a:lnTo>
                  <a:pt x="367" y="86796"/>
                </a:lnTo>
                <a:lnTo>
                  <a:pt x="1635" y="88031"/>
                </a:lnTo>
                <a:lnTo>
                  <a:pt x="1902" y="88164"/>
                </a:lnTo>
                <a:lnTo>
                  <a:pt x="3803" y="88164"/>
                </a:lnTo>
                <a:lnTo>
                  <a:pt x="2502" y="89432"/>
                </a:lnTo>
                <a:lnTo>
                  <a:pt x="1201" y="89432"/>
                </a:lnTo>
                <a:close/>
                <a:moveTo>
                  <a:pt x="2936" y="91166"/>
                </a:moveTo>
                <a:lnTo>
                  <a:pt x="2936" y="89865"/>
                </a:lnTo>
                <a:lnTo>
                  <a:pt x="4203" y="88564"/>
                </a:lnTo>
                <a:lnTo>
                  <a:pt x="4203" y="90632"/>
                </a:lnTo>
                <a:lnTo>
                  <a:pt x="5571" y="91967"/>
                </a:lnTo>
                <a:lnTo>
                  <a:pt x="3736" y="91967"/>
                </a:lnTo>
                <a:close/>
                <a:moveTo>
                  <a:pt x="3736" y="92767"/>
                </a:moveTo>
                <a:lnTo>
                  <a:pt x="5571" y="92767"/>
                </a:lnTo>
                <a:lnTo>
                  <a:pt x="4203" y="94102"/>
                </a:lnTo>
                <a:lnTo>
                  <a:pt x="4203" y="96170"/>
                </a:lnTo>
                <a:lnTo>
                  <a:pt x="2936" y="94869"/>
                </a:lnTo>
                <a:lnTo>
                  <a:pt x="2936" y="93568"/>
                </a:lnTo>
                <a:close/>
                <a:moveTo>
                  <a:pt x="367" y="96136"/>
                </a:moveTo>
                <a:lnTo>
                  <a:pt x="1201" y="95302"/>
                </a:lnTo>
                <a:lnTo>
                  <a:pt x="2502" y="95302"/>
                </a:lnTo>
                <a:lnTo>
                  <a:pt x="3803" y="96603"/>
                </a:lnTo>
                <a:lnTo>
                  <a:pt x="1902" y="96603"/>
                </a:lnTo>
                <a:lnTo>
                  <a:pt x="1635" y="96703"/>
                </a:lnTo>
                <a:lnTo>
                  <a:pt x="367" y="97938"/>
                </a:lnTo>
                <a:lnTo>
                  <a:pt x="367" y="96136"/>
                </a:lnTo>
                <a:close/>
                <a:moveTo>
                  <a:pt x="367" y="99072"/>
                </a:moveTo>
                <a:lnTo>
                  <a:pt x="2069" y="97371"/>
                </a:lnTo>
                <a:lnTo>
                  <a:pt x="4103" y="97371"/>
                </a:lnTo>
                <a:lnTo>
                  <a:pt x="4103" y="103108"/>
                </a:lnTo>
                <a:lnTo>
                  <a:pt x="367" y="106811"/>
                </a:lnTo>
                <a:close/>
                <a:moveTo>
                  <a:pt x="367" y="108712"/>
                </a:moveTo>
                <a:lnTo>
                  <a:pt x="4103" y="112448"/>
                </a:lnTo>
                <a:lnTo>
                  <a:pt x="4103" y="118152"/>
                </a:lnTo>
                <a:lnTo>
                  <a:pt x="2069" y="118152"/>
                </a:lnTo>
                <a:lnTo>
                  <a:pt x="367" y="116484"/>
                </a:lnTo>
                <a:close/>
                <a:moveTo>
                  <a:pt x="1201" y="120220"/>
                </a:moveTo>
                <a:lnTo>
                  <a:pt x="367" y="119386"/>
                </a:lnTo>
                <a:lnTo>
                  <a:pt x="367" y="117585"/>
                </a:lnTo>
                <a:lnTo>
                  <a:pt x="1635" y="118819"/>
                </a:lnTo>
                <a:lnTo>
                  <a:pt x="1902" y="118953"/>
                </a:lnTo>
                <a:lnTo>
                  <a:pt x="3803" y="118953"/>
                </a:lnTo>
                <a:lnTo>
                  <a:pt x="2502" y="120220"/>
                </a:lnTo>
                <a:lnTo>
                  <a:pt x="1201" y="120220"/>
                </a:lnTo>
                <a:close/>
                <a:moveTo>
                  <a:pt x="3736" y="122755"/>
                </a:moveTo>
                <a:lnTo>
                  <a:pt x="2936" y="121955"/>
                </a:lnTo>
                <a:lnTo>
                  <a:pt x="2936" y="120654"/>
                </a:lnTo>
                <a:lnTo>
                  <a:pt x="4203" y="119353"/>
                </a:lnTo>
                <a:lnTo>
                  <a:pt x="4203" y="121421"/>
                </a:lnTo>
                <a:lnTo>
                  <a:pt x="5571" y="122755"/>
                </a:lnTo>
                <a:lnTo>
                  <a:pt x="3736" y="122755"/>
                </a:lnTo>
                <a:close/>
                <a:moveTo>
                  <a:pt x="6672" y="122755"/>
                </a:moveTo>
                <a:lnTo>
                  <a:pt x="5004" y="121088"/>
                </a:lnTo>
                <a:lnTo>
                  <a:pt x="5004" y="119053"/>
                </a:lnTo>
                <a:lnTo>
                  <a:pt x="10708" y="119053"/>
                </a:lnTo>
                <a:lnTo>
                  <a:pt x="14444" y="122755"/>
                </a:lnTo>
                <a:lnTo>
                  <a:pt x="6672" y="122755"/>
                </a:lnTo>
                <a:close/>
                <a:moveTo>
                  <a:pt x="16346" y="122755"/>
                </a:moveTo>
                <a:lnTo>
                  <a:pt x="20048" y="119053"/>
                </a:lnTo>
                <a:lnTo>
                  <a:pt x="25752" y="119053"/>
                </a:lnTo>
                <a:lnTo>
                  <a:pt x="25752" y="121088"/>
                </a:lnTo>
                <a:lnTo>
                  <a:pt x="24084" y="122755"/>
                </a:lnTo>
                <a:lnTo>
                  <a:pt x="16346" y="122755"/>
                </a:lnTo>
                <a:close/>
                <a:moveTo>
                  <a:pt x="27020" y="122755"/>
                </a:moveTo>
                <a:lnTo>
                  <a:pt x="25219" y="122755"/>
                </a:lnTo>
                <a:lnTo>
                  <a:pt x="26553" y="121421"/>
                </a:lnTo>
                <a:lnTo>
                  <a:pt x="26553" y="119353"/>
                </a:lnTo>
                <a:lnTo>
                  <a:pt x="27854" y="120654"/>
                </a:lnTo>
                <a:lnTo>
                  <a:pt x="27854" y="121955"/>
                </a:lnTo>
                <a:close/>
                <a:moveTo>
                  <a:pt x="29555" y="120220"/>
                </a:moveTo>
                <a:lnTo>
                  <a:pt x="28254" y="120220"/>
                </a:lnTo>
                <a:lnTo>
                  <a:pt x="26986" y="118953"/>
                </a:lnTo>
                <a:lnTo>
                  <a:pt x="28854" y="118953"/>
                </a:lnTo>
                <a:lnTo>
                  <a:pt x="29155" y="118819"/>
                </a:lnTo>
                <a:lnTo>
                  <a:pt x="30389" y="117585"/>
                </a:lnTo>
                <a:lnTo>
                  <a:pt x="30389" y="119386"/>
                </a:lnTo>
                <a:close/>
                <a:moveTo>
                  <a:pt x="31990" y="120220"/>
                </a:moveTo>
                <a:lnTo>
                  <a:pt x="31189" y="119386"/>
                </a:lnTo>
                <a:lnTo>
                  <a:pt x="31189" y="117585"/>
                </a:lnTo>
                <a:lnTo>
                  <a:pt x="32424" y="118819"/>
                </a:lnTo>
                <a:lnTo>
                  <a:pt x="32691" y="118953"/>
                </a:lnTo>
                <a:lnTo>
                  <a:pt x="34592" y="118953"/>
                </a:lnTo>
                <a:lnTo>
                  <a:pt x="33291" y="120220"/>
                </a:lnTo>
                <a:lnTo>
                  <a:pt x="31990" y="120220"/>
                </a:lnTo>
                <a:close/>
                <a:moveTo>
                  <a:pt x="34525" y="122755"/>
                </a:moveTo>
                <a:lnTo>
                  <a:pt x="33725" y="121955"/>
                </a:lnTo>
                <a:lnTo>
                  <a:pt x="33725" y="120654"/>
                </a:lnTo>
                <a:lnTo>
                  <a:pt x="34992" y="119353"/>
                </a:lnTo>
                <a:lnTo>
                  <a:pt x="34992" y="121421"/>
                </a:lnTo>
                <a:lnTo>
                  <a:pt x="36360" y="122755"/>
                </a:lnTo>
                <a:lnTo>
                  <a:pt x="34525" y="122755"/>
                </a:lnTo>
                <a:close/>
                <a:moveTo>
                  <a:pt x="37461" y="122755"/>
                </a:moveTo>
                <a:lnTo>
                  <a:pt x="35793" y="121088"/>
                </a:lnTo>
                <a:lnTo>
                  <a:pt x="35793" y="119053"/>
                </a:lnTo>
                <a:lnTo>
                  <a:pt x="41497" y="119053"/>
                </a:lnTo>
                <a:lnTo>
                  <a:pt x="45233" y="122755"/>
                </a:lnTo>
                <a:lnTo>
                  <a:pt x="37461" y="122755"/>
                </a:lnTo>
                <a:close/>
                <a:moveTo>
                  <a:pt x="47134" y="122755"/>
                </a:moveTo>
                <a:lnTo>
                  <a:pt x="50837" y="119053"/>
                </a:lnTo>
                <a:lnTo>
                  <a:pt x="56574" y="119053"/>
                </a:lnTo>
                <a:lnTo>
                  <a:pt x="56574" y="121088"/>
                </a:lnTo>
                <a:lnTo>
                  <a:pt x="54873" y="122755"/>
                </a:lnTo>
                <a:lnTo>
                  <a:pt x="47134" y="122755"/>
                </a:lnTo>
                <a:close/>
                <a:moveTo>
                  <a:pt x="57808" y="122755"/>
                </a:moveTo>
                <a:lnTo>
                  <a:pt x="56007" y="122755"/>
                </a:lnTo>
                <a:lnTo>
                  <a:pt x="57341" y="121421"/>
                </a:lnTo>
                <a:lnTo>
                  <a:pt x="57341" y="119353"/>
                </a:lnTo>
                <a:lnTo>
                  <a:pt x="58642" y="120654"/>
                </a:lnTo>
                <a:lnTo>
                  <a:pt x="58642" y="121955"/>
                </a:lnTo>
                <a:close/>
                <a:moveTo>
                  <a:pt x="60344" y="120220"/>
                </a:moveTo>
                <a:lnTo>
                  <a:pt x="59043" y="120220"/>
                </a:lnTo>
                <a:lnTo>
                  <a:pt x="57775" y="118953"/>
                </a:lnTo>
                <a:lnTo>
                  <a:pt x="59676" y="118953"/>
                </a:lnTo>
                <a:lnTo>
                  <a:pt x="59943" y="118819"/>
                </a:lnTo>
                <a:lnTo>
                  <a:pt x="61178" y="117585"/>
                </a:lnTo>
                <a:lnTo>
                  <a:pt x="61178" y="119386"/>
                </a:lnTo>
                <a:close/>
                <a:moveTo>
                  <a:pt x="62779" y="120220"/>
                </a:moveTo>
                <a:lnTo>
                  <a:pt x="61978" y="119386"/>
                </a:lnTo>
                <a:lnTo>
                  <a:pt x="61978" y="117585"/>
                </a:lnTo>
                <a:lnTo>
                  <a:pt x="63212" y="118819"/>
                </a:lnTo>
                <a:lnTo>
                  <a:pt x="63479" y="118953"/>
                </a:lnTo>
                <a:lnTo>
                  <a:pt x="65381" y="118953"/>
                </a:lnTo>
                <a:lnTo>
                  <a:pt x="64080" y="120220"/>
                </a:lnTo>
                <a:lnTo>
                  <a:pt x="62779" y="120220"/>
                </a:lnTo>
                <a:close/>
                <a:moveTo>
                  <a:pt x="65347" y="122755"/>
                </a:moveTo>
                <a:lnTo>
                  <a:pt x="64513" y="121955"/>
                </a:lnTo>
                <a:lnTo>
                  <a:pt x="64513" y="120654"/>
                </a:lnTo>
                <a:lnTo>
                  <a:pt x="65781" y="119353"/>
                </a:lnTo>
                <a:lnTo>
                  <a:pt x="65781" y="121421"/>
                </a:lnTo>
                <a:lnTo>
                  <a:pt x="67148" y="122755"/>
                </a:lnTo>
                <a:lnTo>
                  <a:pt x="65347" y="122755"/>
                </a:lnTo>
                <a:close/>
                <a:moveTo>
                  <a:pt x="68249" y="122755"/>
                </a:moveTo>
                <a:lnTo>
                  <a:pt x="66581" y="121088"/>
                </a:lnTo>
                <a:lnTo>
                  <a:pt x="66581" y="119053"/>
                </a:lnTo>
                <a:lnTo>
                  <a:pt x="72285" y="119053"/>
                </a:lnTo>
                <a:lnTo>
                  <a:pt x="76021" y="122755"/>
                </a:lnTo>
                <a:lnTo>
                  <a:pt x="68249" y="122755"/>
                </a:lnTo>
                <a:close/>
                <a:moveTo>
                  <a:pt x="77923" y="122755"/>
                </a:moveTo>
                <a:lnTo>
                  <a:pt x="81659" y="119053"/>
                </a:lnTo>
                <a:lnTo>
                  <a:pt x="87363" y="119053"/>
                </a:lnTo>
                <a:lnTo>
                  <a:pt x="87363" y="121088"/>
                </a:lnTo>
                <a:lnTo>
                  <a:pt x="85662" y="122755"/>
                </a:lnTo>
                <a:lnTo>
                  <a:pt x="77923" y="122755"/>
                </a:lnTo>
                <a:close/>
                <a:moveTo>
                  <a:pt x="88597" y="122755"/>
                </a:moveTo>
                <a:lnTo>
                  <a:pt x="86796" y="122755"/>
                </a:lnTo>
                <a:lnTo>
                  <a:pt x="88163" y="121421"/>
                </a:lnTo>
                <a:lnTo>
                  <a:pt x="88163" y="119353"/>
                </a:lnTo>
                <a:lnTo>
                  <a:pt x="89431" y="120654"/>
                </a:lnTo>
                <a:lnTo>
                  <a:pt x="89431" y="121955"/>
                </a:lnTo>
                <a:close/>
                <a:moveTo>
                  <a:pt x="91166" y="120220"/>
                </a:moveTo>
                <a:lnTo>
                  <a:pt x="89865" y="120220"/>
                </a:lnTo>
                <a:lnTo>
                  <a:pt x="88564" y="118953"/>
                </a:lnTo>
                <a:lnTo>
                  <a:pt x="90465" y="118953"/>
                </a:lnTo>
                <a:lnTo>
                  <a:pt x="90732" y="118819"/>
                </a:lnTo>
                <a:lnTo>
                  <a:pt x="91966" y="117585"/>
                </a:lnTo>
                <a:lnTo>
                  <a:pt x="91966" y="119386"/>
                </a:lnTo>
                <a:close/>
                <a:moveTo>
                  <a:pt x="93567" y="120220"/>
                </a:moveTo>
                <a:lnTo>
                  <a:pt x="92767" y="119386"/>
                </a:lnTo>
                <a:lnTo>
                  <a:pt x="92767" y="117585"/>
                </a:lnTo>
                <a:lnTo>
                  <a:pt x="94001" y="118819"/>
                </a:lnTo>
                <a:lnTo>
                  <a:pt x="94268" y="118953"/>
                </a:lnTo>
                <a:lnTo>
                  <a:pt x="96169" y="118953"/>
                </a:lnTo>
                <a:lnTo>
                  <a:pt x="94868" y="120220"/>
                </a:lnTo>
                <a:lnTo>
                  <a:pt x="93567" y="120220"/>
                </a:lnTo>
                <a:close/>
                <a:moveTo>
                  <a:pt x="96136" y="122755"/>
                </a:moveTo>
                <a:lnTo>
                  <a:pt x="95302" y="121955"/>
                </a:lnTo>
                <a:lnTo>
                  <a:pt x="95302" y="120654"/>
                </a:lnTo>
                <a:lnTo>
                  <a:pt x="96569" y="119353"/>
                </a:lnTo>
                <a:lnTo>
                  <a:pt x="96569" y="121421"/>
                </a:lnTo>
                <a:lnTo>
                  <a:pt x="97937" y="122755"/>
                </a:lnTo>
                <a:lnTo>
                  <a:pt x="96136" y="122755"/>
                </a:lnTo>
                <a:close/>
                <a:moveTo>
                  <a:pt x="99071" y="122755"/>
                </a:moveTo>
                <a:lnTo>
                  <a:pt x="97370" y="121088"/>
                </a:lnTo>
                <a:lnTo>
                  <a:pt x="97370" y="119053"/>
                </a:lnTo>
                <a:lnTo>
                  <a:pt x="103074" y="119053"/>
                </a:lnTo>
                <a:lnTo>
                  <a:pt x="106810" y="122755"/>
                </a:lnTo>
                <a:lnTo>
                  <a:pt x="99071" y="122755"/>
                </a:lnTo>
                <a:close/>
                <a:moveTo>
                  <a:pt x="108711" y="122755"/>
                </a:moveTo>
                <a:lnTo>
                  <a:pt x="112447" y="119053"/>
                </a:lnTo>
                <a:lnTo>
                  <a:pt x="118152" y="119053"/>
                </a:lnTo>
                <a:lnTo>
                  <a:pt x="118152" y="121088"/>
                </a:lnTo>
                <a:lnTo>
                  <a:pt x="116450" y="122755"/>
                </a:lnTo>
                <a:lnTo>
                  <a:pt x="108711" y="122755"/>
                </a:lnTo>
                <a:close/>
                <a:moveTo>
                  <a:pt x="119386" y="122755"/>
                </a:moveTo>
                <a:lnTo>
                  <a:pt x="117584" y="122755"/>
                </a:lnTo>
                <a:lnTo>
                  <a:pt x="118952" y="121421"/>
                </a:lnTo>
                <a:lnTo>
                  <a:pt x="118952" y="119353"/>
                </a:lnTo>
                <a:lnTo>
                  <a:pt x="120220" y="120654"/>
                </a:lnTo>
                <a:lnTo>
                  <a:pt x="120220" y="121955"/>
                </a:lnTo>
                <a:close/>
                <a:moveTo>
                  <a:pt x="121954" y="120220"/>
                </a:moveTo>
                <a:lnTo>
                  <a:pt x="120653" y="120220"/>
                </a:lnTo>
                <a:lnTo>
                  <a:pt x="119352" y="118953"/>
                </a:lnTo>
                <a:lnTo>
                  <a:pt x="121254" y="118953"/>
                </a:lnTo>
                <a:lnTo>
                  <a:pt x="121521" y="118819"/>
                </a:lnTo>
                <a:lnTo>
                  <a:pt x="122755" y="117585"/>
                </a:lnTo>
                <a:lnTo>
                  <a:pt x="122755" y="119386"/>
                </a:lnTo>
                <a:close/>
                <a:moveTo>
                  <a:pt x="124389" y="120220"/>
                </a:moveTo>
                <a:lnTo>
                  <a:pt x="123555" y="119386"/>
                </a:lnTo>
                <a:lnTo>
                  <a:pt x="123555" y="117585"/>
                </a:lnTo>
                <a:lnTo>
                  <a:pt x="124790" y="118819"/>
                </a:lnTo>
                <a:lnTo>
                  <a:pt x="125056" y="118953"/>
                </a:lnTo>
                <a:lnTo>
                  <a:pt x="126958" y="118953"/>
                </a:lnTo>
                <a:lnTo>
                  <a:pt x="125657" y="120220"/>
                </a:lnTo>
                <a:lnTo>
                  <a:pt x="124389" y="120220"/>
                </a:lnTo>
                <a:close/>
                <a:moveTo>
                  <a:pt x="126924" y="122755"/>
                </a:moveTo>
                <a:lnTo>
                  <a:pt x="126091" y="121955"/>
                </a:lnTo>
                <a:lnTo>
                  <a:pt x="126091" y="120654"/>
                </a:lnTo>
                <a:lnTo>
                  <a:pt x="127358" y="119353"/>
                </a:lnTo>
                <a:lnTo>
                  <a:pt x="127358" y="121421"/>
                </a:lnTo>
                <a:lnTo>
                  <a:pt x="128726" y="122755"/>
                </a:lnTo>
                <a:lnTo>
                  <a:pt x="126924" y="122755"/>
                </a:lnTo>
                <a:close/>
                <a:moveTo>
                  <a:pt x="129860" y="122755"/>
                </a:moveTo>
                <a:lnTo>
                  <a:pt x="128159" y="121088"/>
                </a:lnTo>
                <a:lnTo>
                  <a:pt x="128159" y="119053"/>
                </a:lnTo>
                <a:lnTo>
                  <a:pt x="133896" y="119053"/>
                </a:lnTo>
                <a:lnTo>
                  <a:pt x="137599" y="122755"/>
                </a:lnTo>
                <a:lnTo>
                  <a:pt x="129860" y="122755"/>
                </a:lnTo>
                <a:close/>
                <a:moveTo>
                  <a:pt x="139500" y="122755"/>
                </a:moveTo>
                <a:lnTo>
                  <a:pt x="143236" y="119053"/>
                </a:lnTo>
                <a:lnTo>
                  <a:pt x="148940" y="119053"/>
                </a:lnTo>
                <a:lnTo>
                  <a:pt x="148940" y="121088"/>
                </a:lnTo>
                <a:lnTo>
                  <a:pt x="147272" y="122755"/>
                </a:lnTo>
                <a:lnTo>
                  <a:pt x="139500" y="122755"/>
                </a:lnTo>
                <a:close/>
                <a:moveTo>
                  <a:pt x="150174" y="122755"/>
                </a:moveTo>
                <a:lnTo>
                  <a:pt x="148373" y="122755"/>
                </a:lnTo>
                <a:lnTo>
                  <a:pt x="149741" y="121421"/>
                </a:lnTo>
                <a:lnTo>
                  <a:pt x="149741" y="119353"/>
                </a:lnTo>
                <a:lnTo>
                  <a:pt x="151008" y="120654"/>
                </a:lnTo>
                <a:lnTo>
                  <a:pt x="151008" y="121955"/>
                </a:lnTo>
                <a:close/>
                <a:moveTo>
                  <a:pt x="152743" y="120220"/>
                </a:moveTo>
                <a:lnTo>
                  <a:pt x="151442" y="120220"/>
                </a:lnTo>
                <a:lnTo>
                  <a:pt x="150141" y="118953"/>
                </a:lnTo>
                <a:lnTo>
                  <a:pt x="152042" y="118953"/>
                </a:lnTo>
                <a:lnTo>
                  <a:pt x="152309" y="118819"/>
                </a:lnTo>
                <a:lnTo>
                  <a:pt x="153543" y="117585"/>
                </a:lnTo>
                <a:lnTo>
                  <a:pt x="153543" y="119386"/>
                </a:lnTo>
                <a:close/>
                <a:moveTo>
                  <a:pt x="155178" y="120220"/>
                </a:moveTo>
                <a:lnTo>
                  <a:pt x="154344" y="119386"/>
                </a:lnTo>
                <a:lnTo>
                  <a:pt x="154344" y="117585"/>
                </a:lnTo>
                <a:lnTo>
                  <a:pt x="155578" y="118819"/>
                </a:lnTo>
                <a:lnTo>
                  <a:pt x="155845" y="118953"/>
                </a:lnTo>
                <a:lnTo>
                  <a:pt x="157746" y="118953"/>
                </a:lnTo>
                <a:lnTo>
                  <a:pt x="156479" y="120220"/>
                </a:lnTo>
                <a:lnTo>
                  <a:pt x="155178" y="120220"/>
                </a:lnTo>
                <a:close/>
                <a:moveTo>
                  <a:pt x="157713" y="122755"/>
                </a:moveTo>
                <a:lnTo>
                  <a:pt x="156879" y="121955"/>
                </a:lnTo>
                <a:lnTo>
                  <a:pt x="156879" y="120654"/>
                </a:lnTo>
                <a:lnTo>
                  <a:pt x="158180" y="119353"/>
                </a:lnTo>
                <a:lnTo>
                  <a:pt x="158180" y="121421"/>
                </a:lnTo>
                <a:lnTo>
                  <a:pt x="159514" y="122755"/>
                </a:lnTo>
                <a:lnTo>
                  <a:pt x="157713" y="122755"/>
                </a:lnTo>
                <a:close/>
                <a:moveTo>
                  <a:pt x="160649" y="122755"/>
                </a:moveTo>
                <a:lnTo>
                  <a:pt x="158947" y="121088"/>
                </a:lnTo>
                <a:lnTo>
                  <a:pt x="158947" y="119053"/>
                </a:lnTo>
                <a:lnTo>
                  <a:pt x="164685" y="119053"/>
                </a:lnTo>
                <a:lnTo>
                  <a:pt x="168387" y="122755"/>
                </a:lnTo>
                <a:lnTo>
                  <a:pt x="160649" y="122755"/>
                </a:lnTo>
                <a:close/>
                <a:moveTo>
                  <a:pt x="170289" y="122755"/>
                </a:moveTo>
                <a:lnTo>
                  <a:pt x="174025" y="119053"/>
                </a:lnTo>
                <a:lnTo>
                  <a:pt x="179729" y="119053"/>
                </a:lnTo>
                <a:lnTo>
                  <a:pt x="179729" y="121088"/>
                </a:lnTo>
                <a:lnTo>
                  <a:pt x="178061" y="122755"/>
                </a:lnTo>
                <a:lnTo>
                  <a:pt x="170289" y="122755"/>
                </a:lnTo>
                <a:close/>
                <a:moveTo>
                  <a:pt x="180996" y="122755"/>
                </a:moveTo>
                <a:lnTo>
                  <a:pt x="179162" y="122755"/>
                </a:lnTo>
                <a:lnTo>
                  <a:pt x="180529" y="121421"/>
                </a:lnTo>
                <a:lnTo>
                  <a:pt x="180529" y="119353"/>
                </a:lnTo>
                <a:lnTo>
                  <a:pt x="181797" y="120654"/>
                </a:lnTo>
                <a:lnTo>
                  <a:pt x="181797" y="121955"/>
                </a:lnTo>
                <a:close/>
                <a:moveTo>
                  <a:pt x="183532" y="120220"/>
                </a:moveTo>
                <a:lnTo>
                  <a:pt x="182231" y="120220"/>
                </a:lnTo>
                <a:lnTo>
                  <a:pt x="180930" y="118953"/>
                </a:lnTo>
                <a:lnTo>
                  <a:pt x="182831" y="118953"/>
                </a:lnTo>
                <a:lnTo>
                  <a:pt x="183098" y="118819"/>
                </a:lnTo>
                <a:lnTo>
                  <a:pt x="184332" y="117585"/>
                </a:lnTo>
                <a:lnTo>
                  <a:pt x="184332" y="119386"/>
                </a:lnTo>
                <a:close/>
                <a:moveTo>
                  <a:pt x="185967" y="120220"/>
                </a:moveTo>
                <a:lnTo>
                  <a:pt x="185133" y="119386"/>
                </a:lnTo>
                <a:lnTo>
                  <a:pt x="185133" y="117585"/>
                </a:lnTo>
                <a:lnTo>
                  <a:pt x="186367" y="118819"/>
                </a:lnTo>
                <a:lnTo>
                  <a:pt x="186667" y="118953"/>
                </a:lnTo>
                <a:lnTo>
                  <a:pt x="188535" y="118953"/>
                </a:lnTo>
                <a:lnTo>
                  <a:pt x="187268" y="120220"/>
                </a:lnTo>
                <a:lnTo>
                  <a:pt x="185967" y="120220"/>
                </a:lnTo>
                <a:close/>
                <a:moveTo>
                  <a:pt x="188502" y="122755"/>
                </a:moveTo>
                <a:lnTo>
                  <a:pt x="187668" y="121955"/>
                </a:lnTo>
                <a:lnTo>
                  <a:pt x="187668" y="120654"/>
                </a:lnTo>
                <a:lnTo>
                  <a:pt x="188969" y="119353"/>
                </a:lnTo>
                <a:lnTo>
                  <a:pt x="188969" y="121421"/>
                </a:lnTo>
                <a:lnTo>
                  <a:pt x="190303" y="122755"/>
                </a:lnTo>
                <a:lnTo>
                  <a:pt x="188502" y="122755"/>
                </a:lnTo>
                <a:close/>
                <a:moveTo>
                  <a:pt x="191437" y="122755"/>
                </a:moveTo>
                <a:lnTo>
                  <a:pt x="189736" y="121088"/>
                </a:lnTo>
                <a:lnTo>
                  <a:pt x="189736" y="119053"/>
                </a:lnTo>
                <a:lnTo>
                  <a:pt x="195473" y="119053"/>
                </a:lnTo>
                <a:lnTo>
                  <a:pt x="199176" y="122755"/>
                </a:lnTo>
                <a:lnTo>
                  <a:pt x="191437" y="122755"/>
                </a:lnTo>
                <a:close/>
                <a:moveTo>
                  <a:pt x="201077" y="122755"/>
                </a:moveTo>
                <a:lnTo>
                  <a:pt x="204813" y="119053"/>
                </a:lnTo>
                <a:lnTo>
                  <a:pt x="210518" y="119053"/>
                </a:lnTo>
                <a:lnTo>
                  <a:pt x="210518" y="121088"/>
                </a:lnTo>
                <a:lnTo>
                  <a:pt x="208850" y="122755"/>
                </a:lnTo>
                <a:lnTo>
                  <a:pt x="201077" y="122755"/>
                </a:lnTo>
                <a:close/>
                <a:moveTo>
                  <a:pt x="211785" y="122755"/>
                </a:moveTo>
                <a:lnTo>
                  <a:pt x="209950" y="122755"/>
                </a:lnTo>
                <a:lnTo>
                  <a:pt x="211318" y="121421"/>
                </a:lnTo>
                <a:lnTo>
                  <a:pt x="211318" y="119353"/>
                </a:lnTo>
                <a:lnTo>
                  <a:pt x="212586" y="120654"/>
                </a:lnTo>
                <a:lnTo>
                  <a:pt x="212586" y="121955"/>
                </a:lnTo>
                <a:close/>
                <a:moveTo>
                  <a:pt x="214320" y="120220"/>
                </a:moveTo>
                <a:lnTo>
                  <a:pt x="213019" y="120220"/>
                </a:lnTo>
                <a:lnTo>
                  <a:pt x="211718" y="118953"/>
                </a:lnTo>
                <a:lnTo>
                  <a:pt x="213620" y="118953"/>
                </a:lnTo>
                <a:lnTo>
                  <a:pt x="213887" y="118819"/>
                </a:lnTo>
                <a:lnTo>
                  <a:pt x="215154" y="117585"/>
                </a:lnTo>
                <a:lnTo>
                  <a:pt x="215154" y="119386"/>
                </a:lnTo>
                <a:close/>
                <a:moveTo>
                  <a:pt x="216755" y="120220"/>
                </a:moveTo>
                <a:lnTo>
                  <a:pt x="215921" y="119386"/>
                </a:lnTo>
                <a:lnTo>
                  <a:pt x="215921" y="117585"/>
                </a:lnTo>
                <a:lnTo>
                  <a:pt x="217156" y="118819"/>
                </a:lnTo>
                <a:lnTo>
                  <a:pt x="217456" y="118953"/>
                </a:lnTo>
                <a:lnTo>
                  <a:pt x="219324" y="118953"/>
                </a:lnTo>
                <a:lnTo>
                  <a:pt x="218056" y="120220"/>
                </a:lnTo>
                <a:lnTo>
                  <a:pt x="216755" y="120220"/>
                </a:lnTo>
                <a:close/>
                <a:moveTo>
                  <a:pt x="219290" y="122755"/>
                </a:moveTo>
                <a:lnTo>
                  <a:pt x="218457" y="121955"/>
                </a:lnTo>
                <a:lnTo>
                  <a:pt x="218457" y="120654"/>
                </a:lnTo>
                <a:lnTo>
                  <a:pt x="219757" y="119353"/>
                </a:lnTo>
                <a:lnTo>
                  <a:pt x="219757" y="121421"/>
                </a:lnTo>
                <a:lnTo>
                  <a:pt x="221092" y="122755"/>
                </a:lnTo>
                <a:lnTo>
                  <a:pt x="219290" y="122755"/>
                </a:lnTo>
                <a:close/>
                <a:moveTo>
                  <a:pt x="222226" y="122755"/>
                </a:moveTo>
                <a:lnTo>
                  <a:pt x="220558" y="121088"/>
                </a:lnTo>
                <a:lnTo>
                  <a:pt x="220558" y="119053"/>
                </a:lnTo>
                <a:lnTo>
                  <a:pt x="226262" y="119053"/>
                </a:lnTo>
                <a:lnTo>
                  <a:pt x="229965" y="122755"/>
                </a:lnTo>
                <a:lnTo>
                  <a:pt x="222226" y="122755"/>
                </a:lnTo>
                <a:close/>
                <a:moveTo>
                  <a:pt x="231866" y="122755"/>
                </a:moveTo>
                <a:lnTo>
                  <a:pt x="235602" y="119053"/>
                </a:lnTo>
                <a:lnTo>
                  <a:pt x="241306" y="119053"/>
                </a:lnTo>
                <a:lnTo>
                  <a:pt x="241306" y="121088"/>
                </a:lnTo>
                <a:lnTo>
                  <a:pt x="239638" y="122755"/>
                </a:lnTo>
                <a:lnTo>
                  <a:pt x="231866" y="122755"/>
                </a:lnTo>
                <a:close/>
                <a:moveTo>
                  <a:pt x="242574" y="122755"/>
                </a:moveTo>
                <a:lnTo>
                  <a:pt x="240739" y="122755"/>
                </a:lnTo>
                <a:lnTo>
                  <a:pt x="242107" y="121421"/>
                </a:lnTo>
                <a:lnTo>
                  <a:pt x="242107" y="119353"/>
                </a:lnTo>
                <a:lnTo>
                  <a:pt x="243408" y="120654"/>
                </a:lnTo>
                <a:lnTo>
                  <a:pt x="243408" y="121955"/>
                </a:lnTo>
                <a:close/>
                <a:moveTo>
                  <a:pt x="245943" y="119420"/>
                </a:moveTo>
                <a:lnTo>
                  <a:pt x="245109" y="120220"/>
                </a:lnTo>
                <a:lnTo>
                  <a:pt x="243808" y="120220"/>
                </a:lnTo>
                <a:lnTo>
                  <a:pt x="242507" y="118953"/>
                </a:lnTo>
                <a:lnTo>
                  <a:pt x="244408" y="118953"/>
                </a:lnTo>
                <a:lnTo>
                  <a:pt x="244675" y="118819"/>
                </a:lnTo>
                <a:lnTo>
                  <a:pt x="245909" y="117585"/>
                </a:lnTo>
                <a:lnTo>
                  <a:pt x="245909" y="119420"/>
                </a:lnTo>
                <a:close/>
                <a:moveTo>
                  <a:pt x="245943" y="116484"/>
                </a:moveTo>
                <a:lnTo>
                  <a:pt x="244242" y="118152"/>
                </a:lnTo>
                <a:lnTo>
                  <a:pt x="242207" y="118152"/>
                </a:lnTo>
                <a:lnTo>
                  <a:pt x="242207" y="112448"/>
                </a:lnTo>
                <a:lnTo>
                  <a:pt x="245943" y="108712"/>
                </a:lnTo>
                <a:close/>
                <a:moveTo>
                  <a:pt x="245943" y="106811"/>
                </a:moveTo>
                <a:lnTo>
                  <a:pt x="242207" y="103108"/>
                </a:lnTo>
                <a:lnTo>
                  <a:pt x="242207" y="97371"/>
                </a:lnTo>
                <a:lnTo>
                  <a:pt x="244242" y="97371"/>
                </a:lnTo>
                <a:lnTo>
                  <a:pt x="245943" y="99072"/>
                </a:lnTo>
                <a:close/>
                <a:moveTo>
                  <a:pt x="245109" y="95302"/>
                </a:moveTo>
                <a:lnTo>
                  <a:pt x="245943" y="96136"/>
                </a:lnTo>
                <a:lnTo>
                  <a:pt x="245943" y="97938"/>
                </a:lnTo>
                <a:lnTo>
                  <a:pt x="244675" y="96703"/>
                </a:lnTo>
                <a:lnTo>
                  <a:pt x="244408" y="96603"/>
                </a:lnTo>
                <a:lnTo>
                  <a:pt x="242507" y="96603"/>
                </a:lnTo>
                <a:lnTo>
                  <a:pt x="243808" y="95302"/>
                </a:lnTo>
                <a:lnTo>
                  <a:pt x="245109" y="95302"/>
                </a:lnTo>
                <a:close/>
                <a:moveTo>
                  <a:pt x="243374" y="93601"/>
                </a:moveTo>
                <a:lnTo>
                  <a:pt x="243374" y="94902"/>
                </a:lnTo>
                <a:lnTo>
                  <a:pt x="242107" y="96170"/>
                </a:lnTo>
                <a:lnTo>
                  <a:pt x="242107" y="94135"/>
                </a:lnTo>
                <a:lnTo>
                  <a:pt x="240739" y="92767"/>
                </a:lnTo>
                <a:lnTo>
                  <a:pt x="242574" y="92767"/>
                </a:lnTo>
                <a:close/>
                <a:moveTo>
                  <a:pt x="242574" y="91967"/>
                </a:moveTo>
                <a:lnTo>
                  <a:pt x="240739" y="91967"/>
                </a:lnTo>
                <a:lnTo>
                  <a:pt x="242107" y="90632"/>
                </a:lnTo>
                <a:lnTo>
                  <a:pt x="242107" y="88564"/>
                </a:lnTo>
                <a:lnTo>
                  <a:pt x="243374" y="89865"/>
                </a:lnTo>
                <a:lnTo>
                  <a:pt x="243374" y="91166"/>
                </a:lnTo>
                <a:close/>
                <a:moveTo>
                  <a:pt x="245943" y="88598"/>
                </a:moveTo>
                <a:lnTo>
                  <a:pt x="245109" y="89432"/>
                </a:lnTo>
                <a:lnTo>
                  <a:pt x="243808" y="89432"/>
                </a:lnTo>
                <a:lnTo>
                  <a:pt x="242507" y="88164"/>
                </a:lnTo>
                <a:lnTo>
                  <a:pt x="244408" y="88164"/>
                </a:lnTo>
                <a:lnTo>
                  <a:pt x="244675" y="88031"/>
                </a:lnTo>
                <a:lnTo>
                  <a:pt x="245909" y="86796"/>
                </a:lnTo>
                <a:lnTo>
                  <a:pt x="245909" y="88598"/>
                </a:lnTo>
                <a:close/>
                <a:moveTo>
                  <a:pt x="245943" y="85696"/>
                </a:moveTo>
                <a:lnTo>
                  <a:pt x="244242" y="87363"/>
                </a:lnTo>
                <a:lnTo>
                  <a:pt x="242207" y="87363"/>
                </a:lnTo>
                <a:lnTo>
                  <a:pt x="242207" y="81659"/>
                </a:lnTo>
                <a:lnTo>
                  <a:pt x="245943" y="77923"/>
                </a:lnTo>
                <a:close/>
                <a:moveTo>
                  <a:pt x="245943" y="76022"/>
                </a:moveTo>
                <a:lnTo>
                  <a:pt x="242207" y="72286"/>
                </a:lnTo>
                <a:lnTo>
                  <a:pt x="242207" y="66582"/>
                </a:lnTo>
                <a:lnTo>
                  <a:pt x="244242" y="66582"/>
                </a:lnTo>
                <a:lnTo>
                  <a:pt x="245943" y="68283"/>
                </a:lnTo>
                <a:close/>
                <a:moveTo>
                  <a:pt x="245109" y="64514"/>
                </a:moveTo>
                <a:lnTo>
                  <a:pt x="245943" y="65348"/>
                </a:lnTo>
                <a:lnTo>
                  <a:pt x="245943" y="67149"/>
                </a:lnTo>
                <a:lnTo>
                  <a:pt x="244675" y="65915"/>
                </a:lnTo>
                <a:lnTo>
                  <a:pt x="244408" y="65781"/>
                </a:lnTo>
                <a:lnTo>
                  <a:pt x="242507" y="65781"/>
                </a:lnTo>
                <a:lnTo>
                  <a:pt x="243808" y="64514"/>
                </a:lnTo>
                <a:lnTo>
                  <a:pt x="245109" y="64514"/>
                </a:lnTo>
                <a:close/>
                <a:moveTo>
                  <a:pt x="243374" y="62779"/>
                </a:moveTo>
                <a:lnTo>
                  <a:pt x="243374" y="64080"/>
                </a:lnTo>
                <a:lnTo>
                  <a:pt x="242107" y="65381"/>
                </a:lnTo>
                <a:lnTo>
                  <a:pt x="242107" y="63313"/>
                </a:lnTo>
                <a:lnTo>
                  <a:pt x="240739" y="61979"/>
                </a:lnTo>
                <a:lnTo>
                  <a:pt x="242574" y="61979"/>
                </a:lnTo>
                <a:close/>
                <a:moveTo>
                  <a:pt x="242574" y="61178"/>
                </a:moveTo>
                <a:lnTo>
                  <a:pt x="240739" y="61178"/>
                </a:lnTo>
                <a:lnTo>
                  <a:pt x="242107" y="59844"/>
                </a:lnTo>
                <a:lnTo>
                  <a:pt x="242107" y="57776"/>
                </a:lnTo>
                <a:lnTo>
                  <a:pt x="243374" y="59077"/>
                </a:lnTo>
                <a:lnTo>
                  <a:pt x="243374" y="60377"/>
                </a:lnTo>
                <a:close/>
                <a:moveTo>
                  <a:pt x="245943" y="57809"/>
                </a:moveTo>
                <a:lnTo>
                  <a:pt x="245109" y="58643"/>
                </a:lnTo>
                <a:lnTo>
                  <a:pt x="243808" y="58643"/>
                </a:lnTo>
                <a:lnTo>
                  <a:pt x="242507" y="57375"/>
                </a:lnTo>
                <a:lnTo>
                  <a:pt x="244408" y="57375"/>
                </a:lnTo>
                <a:lnTo>
                  <a:pt x="244675" y="57242"/>
                </a:lnTo>
                <a:lnTo>
                  <a:pt x="245909" y="56008"/>
                </a:lnTo>
                <a:lnTo>
                  <a:pt x="245909" y="57809"/>
                </a:lnTo>
                <a:close/>
                <a:moveTo>
                  <a:pt x="245943" y="54874"/>
                </a:moveTo>
                <a:lnTo>
                  <a:pt x="244242" y="56575"/>
                </a:lnTo>
                <a:lnTo>
                  <a:pt x="242207" y="56575"/>
                </a:lnTo>
                <a:lnTo>
                  <a:pt x="242207" y="50871"/>
                </a:lnTo>
                <a:lnTo>
                  <a:pt x="245943" y="47135"/>
                </a:lnTo>
                <a:close/>
                <a:moveTo>
                  <a:pt x="245943" y="45233"/>
                </a:moveTo>
                <a:lnTo>
                  <a:pt x="242207" y="41497"/>
                </a:lnTo>
                <a:lnTo>
                  <a:pt x="242207" y="35793"/>
                </a:lnTo>
                <a:lnTo>
                  <a:pt x="244242" y="35793"/>
                </a:lnTo>
                <a:lnTo>
                  <a:pt x="245943" y="37461"/>
                </a:lnTo>
                <a:close/>
                <a:moveTo>
                  <a:pt x="245109" y="33725"/>
                </a:moveTo>
                <a:lnTo>
                  <a:pt x="245943" y="34559"/>
                </a:lnTo>
                <a:lnTo>
                  <a:pt x="245943" y="36360"/>
                </a:lnTo>
                <a:lnTo>
                  <a:pt x="244675" y="35126"/>
                </a:lnTo>
                <a:lnTo>
                  <a:pt x="244408" y="34993"/>
                </a:lnTo>
                <a:lnTo>
                  <a:pt x="242507" y="34993"/>
                </a:lnTo>
                <a:lnTo>
                  <a:pt x="243808" y="33725"/>
                </a:lnTo>
                <a:lnTo>
                  <a:pt x="245109" y="33725"/>
                </a:lnTo>
                <a:close/>
                <a:moveTo>
                  <a:pt x="243374" y="31990"/>
                </a:moveTo>
                <a:lnTo>
                  <a:pt x="243374" y="33291"/>
                </a:lnTo>
                <a:lnTo>
                  <a:pt x="242107" y="34592"/>
                </a:lnTo>
                <a:lnTo>
                  <a:pt x="242107" y="32524"/>
                </a:lnTo>
                <a:lnTo>
                  <a:pt x="240739" y="31190"/>
                </a:lnTo>
                <a:lnTo>
                  <a:pt x="242574" y="31190"/>
                </a:lnTo>
                <a:close/>
                <a:moveTo>
                  <a:pt x="242574" y="30389"/>
                </a:moveTo>
                <a:lnTo>
                  <a:pt x="240739" y="30389"/>
                </a:lnTo>
                <a:lnTo>
                  <a:pt x="242107" y="29055"/>
                </a:lnTo>
                <a:lnTo>
                  <a:pt x="242107" y="26987"/>
                </a:lnTo>
                <a:lnTo>
                  <a:pt x="243374" y="28254"/>
                </a:lnTo>
                <a:lnTo>
                  <a:pt x="243374" y="29555"/>
                </a:lnTo>
                <a:close/>
                <a:moveTo>
                  <a:pt x="245943" y="27020"/>
                </a:moveTo>
                <a:lnTo>
                  <a:pt x="245109" y="27854"/>
                </a:lnTo>
                <a:lnTo>
                  <a:pt x="243808" y="27854"/>
                </a:lnTo>
                <a:lnTo>
                  <a:pt x="242507" y="26553"/>
                </a:lnTo>
                <a:lnTo>
                  <a:pt x="244408" y="26553"/>
                </a:lnTo>
                <a:lnTo>
                  <a:pt x="244675" y="26453"/>
                </a:lnTo>
                <a:lnTo>
                  <a:pt x="245909" y="25219"/>
                </a:lnTo>
                <a:lnTo>
                  <a:pt x="245909" y="27020"/>
                </a:lnTo>
                <a:close/>
                <a:moveTo>
                  <a:pt x="245943" y="24085"/>
                </a:moveTo>
                <a:lnTo>
                  <a:pt x="244242" y="25786"/>
                </a:lnTo>
                <a:lnTo>
                  <a:pt x="242207" y="25786"/>
                </a:lnTo>
                <a:lnTo>
                  <a:pt x="242207" y="20049"/>
                </a:lnTo>
                <a:lnTo>
                  <a:pt x="245943" y="16346"/>
                </a:lnTo>
                <a:close/>
                <a:moveTo>
                  <a:pt x="245943" y="14445"/>
                </a:moveTo>
                <a:lnTo>
                  <a:pt x="242207" y="10709"/>
                </a:lnTo>
                <a:lnTo>
                  <a:pt x="242207" y="5004"/>
                </a:lnTo>
                <a:lnTo>
                  <a:pt x="244242" y="5004"/>
                </a:lnTo>
                <a:lnTo>
                  <a:pt x="245943" y="6672"/>
                </a:lnTo>
                <a:close/>
                <a:moveTo>
                  <a:pt x="245943" y="5572"/>
                </a:moveTo>
                <a:lnTo>
                  <a:pt x="244675" y="4337"/>
                </a:lnTo>
                <a:lnTo>
                  <a:pt x="244408" y="4204"/>
                </a:lnTo>
                <a:lnTo>
                  <a:pt x="242507" y="4204"/>
                </a:lnTo>
                <a:lnTo>
                  <a:pt x="243808" y="2936"/>
                </a:lnTo>
                <a:lnTo>
                  <a:pt x="245109" y="2936"/>
                </a:lnTo>
                <a:lnTo>
                  <a:pt x="245943" y="3737"/>
                </a:lnTo>
                <a:lnTo>
                  <a:pt x="245943" y="5572"/>
                </a:lnTo>
                <a:close/>
              </a:path>
            </a:pathLst>
          </a:custGeom>
          <a:solidFill>
            <a:srgbClr val="594129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5650" y="1633550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3500" b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1225375" y="2153275"/>
            <a:ext cx="3339900" cy="13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>
            <a:off x="7839776" y="-1"/>
            <a:ext cx="1304277" cy="1306311"/>
            <a:chOff x="7839776" y="-1"/>
            <a:chExt cx="1304277" cy="1306311"/>
          </a:xfrm>
        </p:grpSpPr>
        <p:sp>
          <p:nvSpPr>
            <p:cNvPr id="83" name="Google Shape;83;p7"/>
            <p:cNvSpPr/>
            <p:nvPr/>
          </p:nvSpPr>
          <p:spPr>
            <a:xfrm>
              <a:off x="849192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83977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8491926" y="6531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1" y="3837199"/>
            <a:ext cx="1304277" cy="1306311"/>
            <a:chOff x="1" y="3837199"/>
            <a:chExt cx="1304277" cy="1306311"/>
          </a:xfrm>
        </p:grpSpPr>
        <p:sp>
          <p:nvSpPr>
            <p:cNvPr id="87" name="Google Shape;87;p7"/>
            <p:cNvSpPr/>
            <p:nvPr/>
          </p:nvSpPr>
          <p:spPr>
            <a:xfrm rot="10800000">
              <a:off x="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 rot="10800000">
              <a:off x="65215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10800000">
              <a:off x="1" y="383719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0" y="0"/>
            <a:ext cx="9144259" cy="5143463"/>
          </a:xfrm>
          <a:custGeom>
            <a:avLst/>
            <a:gdLst/>
            <a:ahLst/>
            <a:cxnLst/>
            <a:rect l="l" t="t" r="r" b="b"/>
            <a:pathLst>
              <a:path w="246310" h="123123" extrusionOk="0">
                <a:moveTo>
                  <a:pt x="245442" y="2136"/>
                </a:moveTo>
                <a:lnTo>
                  <a:pt x="244175" y="2136"/>
                </a:lnTo>
                <a:lnTo>
                  <a:pt x="244175" y="1035"/>
                </a:lnTo>
                <a:lnTo>
                  <a:pt x="244075" y="768"/>
                </a:lnTo>
                <a:lnTo>
                  <a:pt x="243274" y="1"/>
                </a:lnTo>
                <a:lnTo>
                  <a:pt x="243141" y="1"/>
                </a:lnTo>
                <a:lnTo>
                  <a:pt x="242173" y="1"/>
                </a:lnTo>
                <a:lnTo>
                  <a:pt x="240372" y="1"/>
                </a:lnTo>
                <a:lnTo>
                  <a:pt x="239238" y="1"/>
                </a:lnTo>
                <a:lnTo>
                  <a:pt x="231499" y="1"/>
                </a:lnTo>
                <a:lnTo>
                  <a:pt x="231332" y="1"/>
                </a:lnTo>
                <a:lnTo>
                  <a:pt x="230532" y="1"/>
                </a:lnTo>
                <a:lnTo>
                  <a:pt x="230365" y="1"/>
                </a:lnTo>
                <a:lnTo>
                  <a:pt x="222626" y="1"/>
                </a:lnTo>
                <a:lnTo>
                  <a:pt x="222626" y="1"/>
                </a:lnTo>
                <a:lnTo>
                  <a:pt x="221492" y="1"/>
                </a:lnTo>
                <a:lnTo>
                  <a:pt x="219691" y="1"/>
                </a:lnTo>
                <a:lnTo>
                  <a:pt x="218723" y="1"/>
                </a:lnTo>
                <a:lnTo>
                  <a:pt x="218557" y="1"/>
                </a:lnTo>
                <a:lnTo>
                  <a:pt x="217789" y="768"/>
                </a:lnTo>
                <a:lnTo>
                  <a:pt x="217689" y="1035"/>
                </a:lnTo>
                <a:lnTo>
                  <a:pt x="217689" y="2136"/>
                </a:lnTo>
                <a:lnTo>
                  <a:pt x="216422" y="2136"/>
                </a:lnTo>
                <a:lnTo>
                  <a:pt x="215521" y="3036"/>
                </a:lnTo>
                <a:lnTo>
                  <a:pt x="214654" y="2136"/>
                </a:lnTo>
                <a:lnTo>
                  <a:pt x="213386" y="2136"/>
                </a:lnTo>
                <a:lnTo>
                  <a:pt x="213386" y="1035"/>
                </a:lnTo>
                <a:lnTo>
                  <a:pt x="213286" y="768"/>
                </a:lnTo>
                <a:lnTo>
                  <a:pt x="212519" y="1"/>
                </a:lnTo>
                <a:lnTo>
                  <a:pt x="212352" y="1"/>
                </a:lnTo>
                <a:lnTo>
                  <a:pt x="211385" y="1"/>
                </a:lnTo>
                <a:lnTo>
                  <a:pt x="209584" y="1"/>
                </a:lnTo>
                <a:lnTo>
                  <a:pt x="208449" y="1"/>
                </a:lnTo>
                <a:lnTo>
                  <a:pt x="200710" y="1"/>
                </a:lnTo>
                <a:lnTo>
                  <a:pt x="200544" y="1"/>
                </a:lnTo>
                <a:lnTo>
                  <a:pt x="199743" y="1"/>
                </a:lnTo>
                <a:lnTo>
                  <a:pt x="199576" y="1"/>
                </a:lnTo>
                <a:lnTo>
                  <a:pt x="191837" y="1"/>
                </a:lnTo>
                <a:lnTo>
                  <a:pt x="190703" y="1"/>
                </a:lnTo>
                <a:lnTo>
                  <a:pt x="188902" y="1"/>
                </a:lnTo>
                <a:lnTo>
                  <a:pt x="187935" y="1"/>
                </a:lnTo>
                <a:lnTo>
                  <a:pt x="187801" y="1"/>
                </a:lnTo>
                <a:lnTo>
                  <a:pt x="187001" y="768"/>
                </a:lnTo>
                <a:lnTo>
                  <a:pt x="186901" y="1035"/>
                </a:lnTo>
                <a:lnTo>
                  <a:pt x="186901" y="2136"/>
                </a:lnTo>
                <a:lnTo>
                  <a:pt x="185633" y="2136"/>
                </a:lnTo>
                <a:lnTo>
                  <a:pt x="184766" y="3036"/>
                </a:lnTo>
                <a:lnTo>
                  <a:pt x="183865" y="2136"/>
                </a:lnTo>
                <a:lnTo>
                  <a:pt x="182598" y="2136"/>
                </a:lnTo>
                <a:lnTo>
                  <a:pt x="182598" y="1035"/>
                </a:lnTo>
                <a:lnTo>
                  <a:pt x="182497" y="768"/>
                </a:lnTo>
                <a:lnTo>
                  <a:pt x="181730" y="1"/>
                </a:lnTo>
                <a:lnTo>
                  <a:pt x="181563" y="1"/>
                </a:lnTo>
                <a:lnTo>
                  <a:pt x="180596" y="1"/>
                </a:lnTo>
                <a:lnTo>
                  <a:pt x="178795" y="1"/>
                </a:lnTo>
                <a:lnTo>
                  <a:pt x="177661" y="1"/>
                </a:lnTo>
                <a:lnTo>
                  <a:pt x="169922" y="1"/>
                </a:lnTo>
                <a:lnTo>
                  <a:pt x="169755" y="1"/>
                </a:lnTo>
                <a:lnTo>
                  <a:pt x="168954" y="1"/>
                </a:lnTo>
                <a:lnTo>
                  <a:pt x="168788" y="1"/>
                </a:lnTo>
                <a:lnTo>
                  <a:pt x="161049" y="1"/>
                </a:lnTo>
                <a:lnTo>
                  <a:pt x="159948" y="1"/>
                </a:lnTo>
                <a:lnTo>
                  <a:pt x="158113" y="1"/>
                </a:lnTo>
                <a:lnTo>
                  <a:pt x="157179" y="1"/>
                </a:lnTo>
                <a:lnTo>
                  <a:pt x="157013" y="1"/>
                </a:lnTo>
                <a:lnTo>
                  <a:pt x="156245" y="768"/>
                </a:lnTo>
                <a:lnTo>
                  <a:pt x="156112" y="1035"/>
                </a:lnTo>
                <a:lnTo>
                  <a:pt x="156112" y="2136"/>
                </a:lnTo>
                <a:lnTo>
                  <a:pt x="154844" y="2136"/>
                </a:lnTo>
                <a:lnTo>
                  <a:pt x="153944" y="3036"/>
                </a:lnTo>
                <a:lnTo>
                  <a:pt x="153076" y="2136"/>
                </a:lnTo>
                <a:lnTo>
                  <a:pt x="151809" y="2136"/>
                </a:lnTo>
                <a:lnTo>
                  <a:pt x="151809" y="1035"/>
                </a:lnTo>
                <a:lnTo>
                  <a:pt x="151675" y="768"/>
                </a:lnTo>
                <a:lnTo>
                  <a:pt x="150908" y="1"/>
                </a:lnTo>
                <a:lnTo>
                  <a:pt x="150741" y="1"/>
                </a:lnTo>
                <a:lnTo>
                  <a:pt x="149807" y="1"/>
                </a:lnTo>
                <a:lnTo>
                  <a:pt x="147973" y="1"/>
                </a:lnTo>
                <a:lnTo>
                  <a:pt x="146872" y="1"/>
                </a:lnTo>
                <a:lnTo>
                  <a:pt x="139133" y="1"/>
                </a:lnTo>
                <a:lnTo>
                  <a:pt x="138966" y="1"/>
                </a:lnTo>
                <a:lnTo>
                  <a:pt x="138166" y="1"/>
                </a:lnTo>
                <a:lnTo>
                  <a:pt x="137999" y="1"/>
                </a:lnTo>
                <a:lnTo>
                  <a:pt x="130260" y="1"/>
                </a:lnTo>
                <a:lnTo>
                  <a:pt x="129126" y="1"/>
                </a:lnTo>
                <a:lnTo>
                  <a:pt x="127325" y="1"/>
                </a:lnTo>
                <a:lnTo>
                  <a:pt x="126357" y="1"/>
                </a:lnTo>
                <a:lnTo>
                  <a:pt x="126191" y="1"/>
                </a:lnTo>
                <a:lnTo>
                  <a:pt x="125423" y="768"/>
                </a:lnTo>
                <a:lnTo>
                  <a:pt x="125323" y="1035"/>
                </a:lnTo>
                <a:lnTo>
                  <a:pt x="125323" y="2136"/>
                </a:lnTo>
                <a:lnTo>
                  <a:pt x="124056" y="2136"/>
                </a:lnTo>
                <a:lnTo>
                  <a:pt x="123155" y="3036"/>
                </a:lnTo>
                <a:lnTo>
                  <a:pt x="122254" y="2136"/>
                </a:lnTo>
                <a:lnTo>
                  <a:pt x="121020" y="2136"/>
                </a:lnTo>
                <a:lnTo>
                  <a:pt x="121020" y="1035"/>
                </a:lnTo>
                <a:lnTo>
                  <a:pt x="120887" y="768"/>
                </a:lnTo>
                <a:lnTo>
                  <a:pt x="120120" y="1"/>
                </a:lnTo>
                <a:lnTo>
                  <a:pt x="119953" y="1"/>
                </a:lnTo>
                <a:lnTo>
                  <a:pt x="119019" y="1"/>
                </a:lnTo>
                <a:lnTo>
                  <a:pt x="117184" y="1"/>
                </a:lnTo>
                <a:lnTo>
                  <a:pt x="116083" y="1"/>
                </a:lnTo>
                <a:lnTo>
                  <a:pt x="108311" y="1"/>
                </a:lnTo>
                <a:lnTo>
                  <a:pt x="108144" y="1"/>
                </a:lnTo>
                <a:lnTo>
                  <a:pt x="107377" y="1"/>
                </a:lnTo>
                <a:lnTo>
                  <a:pt x="107210" y="1"/>
                </a:lnTo>
                <a:lnTo>
                  <a:pt x="99472" y="1"/>
                </a:lnTo>
                <a:lnTo>
                  <a:pt x="98337" y="1"/>
                </a:lnTo>
                <a:lnTo>
                  <a:pt x="96536" y="1"/>
                </a:lnTo>
                <a:lnTo>
                  <a:pt x="95569" y="1"/>
                </a:lnTo>
                <a:lnTo>
                  <a:pt x="95402" y="1"/>
                </a:lnTo>
                <a:lnTo>
                  <a:pt x="94635" y="768"/>
                </a:lnTo>
                <a:lnTo>
                  <a:pt x="94535" y="1035"/>
                </a:lnTo>
                <a:lnTo>
                  <a:pt x="94535" y="2136"/>
                </a:lnTo>
                <a:lnTo>
                  <a:pt x="93267" y="2136"/>
                </a:lnTo>
                <a:lnTo>
                  <a:pt x="92366" y="3036"/>
                </a:lnTo>
                <a:lnTo>
                  <a:pt x="91499" y="2136"/>
                </a:lnTo>
                <a:lnTo>
                  <a:pt x="90232" y="2136"/>
                </a:lnTo>
                <a:lnTo>
                  <a:pt x="90232" y="1035"/>
                </a:lnTo>
                <a:lnTo>
                  <a:pt x="90098" y="768"/>
                </a:lnTo>
                <a:lnTo>
                  <a:pt x="89331" y="1"/>
                </a:lnTo>
                <a:lnTo>
                  <a:pt x="89164" y="1"/>
                </a:lnTo>
                <a:lnTo>
                  <a:pt x="88197" y="1"/>
                </a:lnTo>
                <a:lnTo>
                  <a:pt x="86396" y="1"/>
                </a:lnTo>
                <a:lnTo>
                  <a:pt x="85295" y="1"/>
                </a:lnTo>
                <a:lnTo>
                  <a:pt x="77523" y="1"/>
                </a:lnTo>
                <a:lnTo>
                  <a:pt x="77356" y="1"/>
                </a:lnTo>
                <a:lnTo>
                  <a:pt x="76589" y="1"/>
                </a:lnTo>
                <a:lnTo>
                  <a:pt x="76422" y="1"/>
                </a:lnTo>
                <a:lnTo>
                  <a:pt x="68650" y="1"/>
                </a:lnTo>
                <a:lnTo>
                  <a:pt x="67549" y="1"/>
                </a:lnTo>
                <a:lnTo>
                  <a:pt x="65714" y="1"/>
                </a:lnTo>
                <a:lnTo>
                  <a:pt x="64780" y="1"/>
                </a:lnTo>
                <a:lnTo>
                  <a:pt x="64613" y="1"/>
                </a:lnTo>
                <a:lnTo>
                  <a:pt x="63846" y="768"/>
                </a:lnTo>
                <a:lnTo>
                  <a:pt x="63713" y="1035"/>
                </a:lnTo>
                <a:lnTo>
                  <a:pt x="63713" y="2136"/>
                </a:lnTo>
                <a:lnTo>
                  <a:pt x="62478" y="2136"/>
                </a:lnTo>
                <a:lnTo>
                  <a:pt x="61578" y="3036"/>
                </a:lnTo>
                <a:lnTo>
                  <a:pt x="60677" y="2136"/>
                </a:lnTo>
                <a:lnTo>
                  <a:pt x="59443" y="2136"/>
                </a:lnTo>
                <a:lnTo>
                  <a:pt x="59443" y="1035"/>
                </a:lnTo>
                <a:lnTo>
                  <a:pt x="59310" y="768"/>
                </a:lnTo>
                <a:lnTo>
                  <a:pt x="58542" y="1"/>
                </a:lnTo>
                <a:lnTo>
                  <a:pt x="58376" y="1"/>
                </a:lnTo>
                <a:lnTo>
                  <a:pt x="57408" y="1"/>
                </a:lnTo>
                <a:lnTo>
                  <a:pt x="55607" y="1"/>
                </a:lnTo>
                <a:lnTo>
                  <a:pt x="54506" y="1"/>
                </a:lnTo>
                <a:lnTo>
                  <a:pt x="46734" y="1"/>
                </a:lnTo>
                <a:lnTo>
                  <a:pt x="46567" y="1"/>
                </a:lnTo>
                <a:lnTo>
                  <a:pt x="45767" y="1"/>
                </a:lnTo>
                <a:lnTo>
                  <a:pt x="45600" y="1"/>
                </a:lnTo>
                <a:lnTo>
                  <a:pt x="37861" y="1"/>
                </a:lnTo>
                <a:lnTo>
                  <a:pt x="36760" y="1"/>
                </a:lnTo>
                <a:lnTo>
                  <a:pt x="34925" y="1"/>
                </a:lnTo>
                <a:lnTo>
                  <a:pt x="33991" y="1"/>
                </a:lnTo>
                <a:lnTo>
                  <a:pt x="33825" y="1"/>
                </a:lnTo>
                <a:lnTo>
                  <a:pt x="33057" y="768"/>
                </a:lnTo>
                <a:lnTo>
                  <a:pt x="32924" y="1035"/>
                </a:lnTo>
                <a:lnTo>
                  <a:pt x="32924" y="2136"/>
                </a:lnTo>
                <a:lnTo>
                  <a:pt x="31690" y="2136"/>
                </a:lnTo>
                <a:lnTo>
                  <a:pt x="30789" y="3036"/>
                </a:lnTo>
                <a:lnTo>
                  <a:pt x="29889" y="2136"/>
                </a:lnTo>
                <a:lnTo>
                  <a:pt x="28654" y="2136"/>
                </a:lnTo>
                <a:lnTo>
                  <a:pt x="28654" y="1035"/>
                </a:lnTo>
                <a:lnTo>
                  <a:pt x="28521" y="768"/>
                </a:lnTo>
                <a:lnTo>
                  <a:pt x="27754" y="1"/>
                </a:lnTo>
                <a:lnTo>
                  <a:pt x="27587" y="1"/>
                </a:lnTo>
                <a:lnTo>
                  <a:pt x="26620" y="1"/>
                </a:lnTo>
                <a:lnTo>
                  <a:pt x="24818" y="1"/>
                </a:lnTo>
                <a:lnTo>
                  <a:pt x="23684" y="1"/>
                </a:lnTo>
                <a:lnTo>
                  <a:pt x="23684" y="1"/>
                </a:lnTo>
                <a:lnTo>
                  <a:pt x="15945" y="1"/>
                </a:lnTo>
                <a:lnTo>
                  <a:pt x="15778" y="1"/>
                </a:lnTo>
                <a:lnTo>
                  <a:pt x="14978" y="1"/>
                </a:lnTo>
                <a:lnTo>
                  <a:pt x="14811" y="1"/>
                </a:lnTo>
                <a:lnTo>
                  <a:pt x="7072" y="1"/>
                </a:lnTo>
                <a:lnTo>
                  <a:pt x="5938" y="1"/>
                </a:lnTo>
                <a:lnTo>
                  <a:pt x="4137" y="1"/>
                </a:lnTo>
                <a:lnTo>
                  <a:pt x="3169" y="1"/>
                </a:lnTo>
                <a:lnTo>
                  <a:pt x="3036" y="1"/>
                </a:lnTo>
                <a:lnTo>
                  <a:pt x="2235" y="768"/>
                </a:lnTo>
                <a:lnTo>
                  <a:pt x="2135" y="1035"/>
                </a:lnTo>
                <a:lnTo>
                  <a:pt x="2135" y="2136"/>
                </a:lnTo>
                <a:lnTo>
                  <a:pt x="868" y="2136"/>
                </a:lnTo>
                <a:lnTo>
                  <a:pt x="0" y="3036"/>
                </a:lnTo>
                <a:lnTo>
                  <a:pt x="0" y="3203"/>
                </a:lnTo>
                <a:lnTo>
                  <a:pt x="0" y="4137"/>
                </a:lnTo>
                <a:lnTo>
                  <a:pt x="0" y="5972"/>
                </a:lnTo>
                <a:lnTo>
                  <a:pt x="0" y="7073"/>
                </a:lnTo>
                <a:lnTo>
                  <a:pt x="0" y="14845"/>
                </a:lnTo>
                <a:lnTo>
                  <a:pt x="0" y="14978"/>
                </a:lnTo>
                <a:lnTo>
                  <a:pt x="0" y="15779"/>
                </a:lnTo>
                <a:lnTo>
                  <a:pt x="0" y="15946"/>
                </a:lnTo>
                <a:lnTo>
                  <a:pt x="0" y="23685"/>
                </a:lnTo>
                <a:lnTo>
                  <a:pt x="0" y="24819"/>
                </a:lnTo>
                <a:lnTo>
                  <a:pt x="0" y="26620"/>
                </a:lnTo>
                <a:lnTo>
                  <a:pt x="0" y="27587"/>
                </a:lnTo>
                <a:lnTo>
                  <a:pt x="0" y="27754"/>
                </a:lnTo>
                <a:lnTo>
                  <a:pt x="868" y="28621"/>
                </a:lnTo>
                <a:lnTo>
                  <a:pt x="2135" y="28621"/>
                </a:lnTo>
                <a:lnTo>
                  <a:pt x="2135" y="29722"/>
                </a:lnTo>
                <a:lnTo>
                  <a:pt x="2235" y="30022"/>
                </a:lnTo>
                <a:lnTo>
                  <a:pt x="3036" y="30790"/>
                </a:lnTo>
                <a:lnTo>
                  <a:pt x="2235" y="31557"/>
                </a:lnTo>
                <a:lnTo>
                  <a:pt x="2135" y="31824"/>
                </a:lnTo>
                <a:lnTo>
                  <a:pt x="2135" y="32924"/>
                </a:lnTo>
                <a:lnTo>
                  <a:pt x="868" y="32924"/>
                </a:lnTo>
                <a:lnTo>
                  <a:pt x="0" y="33825"/>
                </a:lnTo>
                <a:lnTo>
                  <a:pt x="0" y="33959"/>
                </a:lnTo>
                <a:lnTo>
                  <a:pt x="0" y="34926"/>
                </a:lnTo>
                <a:lnTo>
                  <a:pt x="0" y="36727"/>
                </a:lnTo>
                <a:lnTo>
                  <a:pt x="0" y="37861"/>
                </a:lnTo>
                <a:lnTo>
                  <a:pt x="0" y="45600"/>
                </a:lnTo>
                <a:lnTo>
                  <a:pt x="0" y="45767"/>
                </a:lnTo>
                <a:lnTo>
                  <a:pt x="0" y="46568"/>
                </a:lnTo>
                <a:lnTo>
                  <a:pt x="0" y="46734"/>
                </a:lnTo>
                <a:lnTo>
                  <a:pt x="0" y="54473"/>
                </a:lnTo>
                <a:lnTo>
                  <a:pt x="0" y="55607"/>
                </a:lnTo>
                <a:lnTo>
                  <a:pt x="0" y="57409"/>
                </a:lnTo>
                <a:lnTo>
                  <a:pt x="0" y="58376"/>
                </a:lnTo>
                <a:lnTo>
                  <a:pt x="0" y="58509"/>
                </a:lnTo>
                <a:lnTo>
                  <a:pt x="868" y="59410"/>
                </a:lnTo>
                <a:lnTo>
                  <a:pt x="2135" y="59410"/>
                </a:lnTo>
                <a:lnTo>
                  <a:pt x="2135" y="60511"/>
                </a:lnTo>
                <a:lnTo>
                  <a:pt x="2235" y="60778"/>
                </a:lnTo>
                <a:lnTo>
                  <a:pt x="3036" y="61545"/>
                </a:lnTo>
                <a:lnTo>
                  <a:pt x="2235" y="62312"/>
                </a:lnTo>
                <a:lnTo>
                  <a:pt x="2135" y="62612"/>
                </a:lnTo>
                <a:lnTo>
                  <a:pt x="2135" y="63713"/>
                </a:lnTo>
                <a:lnTo>
                  <a:pt x="868" y="63713"/>
                </a:lnTo>
                <a:lnTo>
                  <a:pt x="0" y="64580"/>
                </a:lnTo>
                <a:lnTo>
                  <a:pt x="0" y="64747"/>
                </a:lnTo>
                <a:lnTo>
                  <a:pt x="0" y="65715"/>
                </a:lnTo>
                <a:lnTo>
                  <a:pt x="0" y="67516"/>
                </a:lnTo>
                <a:lnTo>
                  <a:pt x="0" y="68650"/>
                </a:lnTo>
                <a:lnTo>
                  <a:pt x="0" y="76389"/>
                </a:lnTo>
                <a:lnTo>
                  <a:pt x="0" y="76556"/>
                </a:lnTo>
                <a:lnTo>
                  <a:pt x="0" y="77356"/>
                </a:lnTo>
                <a:lnTo>
                  <a:pt x="0" y="77490"/>
                </a:lnTo>
                <a:lnTo>
                  <a:pt x="0" y="85262"/>
                </a:lnTo>
                <a:lnTo>
                  <a:pt x="0" y="86363"/>
                </a:lnTo>
                <a:lnTo>
                  <a:pt x="0" y="88197"/>
                </a:lnTo>
                <a:lnTo>
                  <a:pt x="0" y="89131"/>
                </a:lnTo>
                <a:lnTo>
                  <a:pt x="0" y="89298"/>
                </a:lnTo>
                <a:lnTo>
                  <a:pt x="868" y="90199"/>
                </a:lnTo>
                <a:lnTo>
                  <a:pt x="2135" y="90199"/>
                </a:lnTo>
                <a:lnTo>
                  <a:pt x="2135" y="91266"/>
                </a:lnTo>
                <a:lnTo>
                  <a:pt x="2235" y="91566"/>
                </a:lnTo>
                <a:lnTo>
                  <a:pt x="3036" y="92334"/>
                </a:lnTo>
                <a:lnTo>
                  <a:pt x="2235" y="93101"/>
                </a:lnTo>
                <a:lnTo>
                  <a:pt x="2135" y="93368"/>
                </a:lnTo>
                <a:lnTo>
                  <a:pt x="2135" y="94469"/>
                </a:lnTo>
                <a:lnTo>
                  <a:pt x="868" y="94469"/>
                </a:lnTo>
                <a:lnTo>
                  <a:pt x="0" y="95369"/>
                </a:lnTo>
                <a:lnTo>
                  <a:pt x="0" y="95536"/>
                </a:lnTo>
                <a:lnTo>
                  <a:pt x="0" y="96470"/>
                </a:lnTo>
                <a:lnTo>
                  <a:pt x="0" y="98305"/>
                </a:lnTo>
                <a:lnTo>
                  <a:pt x="0" y="99405"/>
                </a:lnTo>
                <a:lnTo>
                  <a:pt x="0" y="107178"/>
                </a:lnTo>
                <a:lnTo>
                  <a:pt x="0" y="107311"/>
                </a:lnTo>
                <a:lnTo>
                  <a:pt x="0" y="108112"/>
                </a:lnTo>
                <a:lnTo>
                  <a:pt x="0" y="108278"/>
                </a:lnTo>
                <a:lnTo>
                  <a:pt x="0" y="116017"/>
                </a:lnTo>
                <a:lnTo>
                  <a:pt x="0" y="117151"/>
                </a:lnTo>
                <a:lnTo>
                  <a:pt x="0" y="118953"/>
                </a:lnTo>
                <a:lnTo>
                  <a:pt x="0" y="119920"/>
                </a:lnTo>
                <a:lnTo>
                  <a:pt x="0" y="120087"/>
                </a:lnTo>
                <a:lnTo>
                  <a:pt x="868" y="120954"/>
                </a:lnTo>
                <a:lnTo>
                  <a:pt x="2135" y="120954"/>
                </a:lnTo>
                <a:lnTo>
                  <a:pt x="2135" y="122055"/>
                </a:lnTo>
                <a:lnTo>
                  <a:pt x="2235" y="122355"/>
                </a:lnTo>
                <a:lnTo>
                  <a:pt x="3036" y="123122"/>
                </a:lnTo>
                <a:lnTo>
                  <a:pt x="3169" y="123122"/>
                </a:lnTo>
                <a:lnTo>
                  <a:pt x="4137" y="123122"/>
                </a:lnTo>
                <a:lnTo>
                  <a:pt x="5938" y="123122"/>
                </a:lnTo>
                <a:lnTo>
                  <a:pt x="7072" y="123122"/>
                </a:lnTo>
                <a:lnTo>
                  <a:pt x="14811" y="123122"/>
                </a:lnTo>
                <a:lnTo>
                  <a:pt x="14978" y="123122"/>
                </a:lnTo>
                <a:lnTo>
                  <a:pt x="15778" y="123122"/>
                </a:lnTo>
                <a:lnTo>
                  <a:pt x="15945" y="123122"/>
                </a:lnTo>
                <a:lnTo>
                  <a:pt x="23684" y="123122"/>
                </a:lnTo>
                <a:lnTo>
                  <a:pt x="23684" y="123122"/>
                </a:lnTo>
                <a:lnTo>
                  <a:pt x="24818" y="123122"/>
                </a:lnTo>
                <a:lnTo>
                  <a:pt x="26620" y="123122"/>
                </a:lnTo>
                <a:lnTo>
                  <a:pt x="27587" y="123122"/>
                </a:lnTo>
                <a:lnTo>
                  <a:pt x="27754" y="123122"/>
                </a:lnTo>
                <a:lnTo>
                  <a:pt x="28521" y="122355"/>
                </a:lnTo>
                <a:lnTo>
                  <a:pt x="28621" y="122055"/>
                </a:lnTo>
                <a:lnTo>
                  <a:pt x="28621" y="120954"/>
                </a:lnTo>
                <a:lnTo>
                  <a:pt x="29889" y="120954"/>
                </a:lnTo>
                <a:lnTo>
                  <a:pt x="30789" y="120087"/>
                </a:lnTo>
                <a:lnTo>
                  <a:pt x="31656" y="120954"/>
                </a:lnTo>
                <a:lnTo>
                  <a:pt x="32924" y="120954"/>
                </a:lnTo>
                <a:lnTo>
                  <a:pt x="32924" y="122055"/>
                </a:lnTo>
                <a:lnTo>
                  <a:pt x="33024" y="122355"/>
                </a:lnTo>
                <a:lnTo>
                  <a:pt x="33825" y="123122"/>
                </a:lnTo>
                <a:lnTo>
                  <a:pt x="33958" y="123122"/>
                </a:lnTo>
                <a:lnTo>
                  <a:pt x="34925" y="123122"/>
                </a:lnTo>
                <a:lnTo>
                  <a:pt x="36727" y="123122"/>
                </a:lnTo>
                <a:lnTo>
                  <a:pt x="37861" y="123122"/>
                </a:lnTo>
                <a:lnTo>
                  <a:pt x="45600" y="123122"/>
                </a:lnTo>
                <a:lnTo>
                  <a:pt x="45767" y="123122"/>
                </a:lnTo>
                <a:lnTo>
                  <a:pt x="46567" y="123122"/>
                </a:lnTo>
                <a:lnTo>
                  <a:pt x="46734" y="123122"/>
                </a:lnTo>
                <a:lnTo>
                  <a:pt x="54473" y="123122"/>
                </a:lnTo>
                <a:lnTo>
                  <a:pt x="55607" y="123122"/>
                </a:lnTo>
                <a:lnTo>
                  <a:pt x="57408" y="123122"/>
                </a:lnTo>
                <a:lnTo>
                  <a:pt x="58376" y="123122"/>
                </a:lnTo>
                <a:lnTo>
                  <a:pt x="58542" y="123122"/>
                </a:lnTo>
                <a:lnTo>
                  <a:pt x="59310" y="122355"/>
                </a:lnTo>
                <a:lnTo>
                  <a:pt x="59410" y="122055"/>
                </a:lnTo>
                <a:lnTo>
                  <a:pt x="59410" y="120954"/>
                </a:lnTo>
                <a:lnTo>
                  <a:pt x="60677" y="120954"/>
                </a:lnTo>
                <a:lnTo>
                  <a:pt x="61578" y="120087"/>
                </a:lnTo>
                <a:lnTo>
                  <a:pt x="62445" y="120954"/>
                </a:lnTo>
                <a:lnTo>
                  <a:pt x="63713" y="120954"/>
                </a:lnTo>
                <a:lnTo>
                  <a:pt x="63713" y="122055"/>
                </a:lnTo>
                <a:lnTo>
                  <a:pt x="63813" y="122355"/>
                </a:lnTo>
                <a:lnTo>
                  <a:pt x="64613" y="123122"/>
                </a:lnTo>
                <a:lnTo>
                  <a:pt x="64747" y="123122"/>
                </a:lnTo>
                <a:lnTo>
                  <a:pt x="65714" y="123122"/>
                </a:lnTo>
                <a:lnTo>
                  <a:pt x="67515" y="123122"/>
                </a:lnTo>
                <a:lnTo>
                  <a:pt x="68650" y="123122"/>
                </a:lnTo>
                <a:lnTo>
                  <a:pt x="76388" y="123122"/>
                </a:lnTo>
                <a:lnTo>
                  <a:pt x="76555" y="123122"/>
                </a:lnTo>
                <a:lnTo>
                  <a:pt x="77356" y="123122"/>
                </a:lnTo>
                <a:lnTo>
                  <a:pt x="77523" y="123122"/>
                </a:lnTo>
                <a:lnTo>
                  <a:pt x="85261" y="123122"/>
                </a:lnTo>
                <a:lnTo>
                  <a:pt x="86362" y="123122"/>
                </a:lnTo>
                <a:lnTo>
                  <a:pt x="88197" y="123122"/>
                </a:lnTo>
                <a:lnTo>
                  <a:pt x="89131" y="123122"/>
                </a:lnTo>
                <a:lnTo>
                  <a:pt x="89298" y="123122"/>
                </a:lnTo>
                <a:lnTo>
                  <a:pt x="90065" y="122355"/>
                </a:lnTo>
                <a:lnTo>
                  <a:pt x="90198" y="122055"/>
                </a:lnTo>
                <a:lnTo>
                  <a:pt x="90198" y="120954"/>
                </a:lnTo>
                <a:lnTo>
                  <a:pt x="91466" y="120954"/>
                </a:lnTo>
                <a:lnTo>
                  <a:pt x="92333" y="120087"/>
                </a:lnTo>
                <a:lnTo>
                  <a:pt x="93234" y="120954"/>
                </a:lnTo>
                <a:lnTo>
                  <a:pt x="94501" y="120954"/>
                </a:lnTo>
                <a:lnTo>
                  <a:pt x="94501" y="122055"/>
                </a:lnTo>
                <a:lnTo>
                  <a:pt x="94601" y="122355"/>
                </a:lnTo>
                <a:lnTo>
                  <a:pt x="95369" y="123122"/>
                </a:lnTo>
                <a:lnTo>
                  <a:pt x="95535" y="123122"/>
                </a:lnTo>
                <a:lnTo>
                  <a:pt x="96503" y="123122"/>
                </a:lnTo>
                <a:lnTo>
                  <a:pt x="98304" y="123122"/>
                </a:lnTo>
                <a:lnTo>
                  <a:pt x="99438" y="123122"/>
                </a:lnTo>
                <a:lnTo>
                  <a:pt x="107177" y="123122"/>
                </a:lnTo>
                <a:lnTo>
                  <a:pt x="107344" y="123122"/>
                </a:lnTo>
                <a:lnTo>
                  <a:pt x="108111" y="123122"/>
                </a:lnTo>
                <a:lnTo>
                  <a:pt x="108278" y="123122"/>
                </a:lnTo>
                <a:lnTo>
                  <a:pt x="116050" y="123122"/>
                </a:lnTo>
                <a:lnTo>
                  <a:pt x="117151" y="123122"/>
                </a:lnTo>
                <a:lnTo>
                  <a:pt x="118985" y="123122"/>
                </a:lnTo>
                <a:lnTo>
                  <a:pt x="119919" y="123122"/>
                </a:lnTo>
                <a:lnTo>
                  <a:pt x="120086" y="123122"/>
                </a:lnTo>
                <a:lnTo>
                  <a:pt x="120853" y="122355"/>
                </a:lnTo>
                <a:lnTo>
                  <a:pt x="120987" y="122055"/>
                </a:lnTo>
                <a:lnTo>
                  <a:pt x="120987" y="120954"/>
                </a:lnTo>
                <a:lnTo>
                  <a:pt x="122221" y="120954"/>
                </a:lnTo>
                <a:lnTo>
                  <a:pt x="123122" y="120087"/>
                </a:lnTo>
                <a:lnTo>
                  <a:pt x="124022" y="120954"/>
                </a:lnTo>
                <a:lnTo>
                  <a:pt x="125257" y="120954"/>
                </a:lnTo>
                <a:lnTo>
                  <a:pt x="125257" y="122055"/>
                </a:lnTo>
                <a:lnTo>
                  <a:pt x="125390" y="122355"/>
                </a:lnTo>
                <a:lnTo>
                  <a:pt x="126157" y="123122"/>
                </a:lnTo>
                <a:lnTo>
                  <a:pt x="126324" y="123122"/>
                </a:lnTo>
                <a:lnTo>
                  <a:pt x="127291" y="123122"/>
                </a:lnTo>
                <a:lnTo>
                  <a:pt x="129093" y="123122"/>
                </a:lnTo>
                <a:lnTo>
                  <a:pt x="130193" y="123122"/>
                </a:lnTo>
                <a:lnTo>
                  <a:pt x="137966" y="123122"/>
                </a:lnTo>
                <a:lnTo>
                  <a:pt x="138132" y="123122"/>
                </a:lnTo>
                <a:lnTo>
                  <a:pt x="138900" y="123122"/>
                </a:lnTo>
                <a:lnTo>
                  <a:pt x="139066" y="123122"/>
                </a:lnTo>
                <a:lnTo>
                  <a:pt x="146839" y="123122"/>
                </a:lnTo>
                <a:lnTo>
                  <a:pt x="147939" y="123122"/>
                </a:lnTo>
                <a:lnTo>
                  <a:pt x="149741" y="123122"/>
                </a:lnTo>
                <a:lnTo>
                  <a:pt x="150708" y="123122"/>
                </a:lnTo>
                <a:lnTo>
                  <a:pt x="150875" y="123122"/>
                </a:lnTo>
                <a:lnTo>
                  <a:pt x="151642" y="122355"/>
                </a:lnTo>
                <a:lnTo>
                  <a:pt x="151776" y="122055"/>
                </a:lnTo>
                <a:lnTo>
                  <a:pt x="151776" y="120954"/>
                </a:lnTo>
                <a:lnTo>
                  <a:pt x="153010" y="120954"/>
                </a:lnTo>
                <a:lnTo>
                  <a:pt x="153910" y="120087"/>
                </a:lnTo>
                <a:lnTo>
                  <a:pt x="154778" y="120954"/>
                </a:lnTo>
                <a:lnTo>
                  <a:pt x="156112" y="120954"/>
                </a:lnTo>
                <a:lnTo>
                  <a:pt x="156112" y="122055"/>
                </a:lnTo>
                <a:lnTo>
                  <a:pt x="156212" y="122355"/>
                </a:lnTo>
                <a:lnTo>
                  <a:pt x="156979" y="123122"/>
                </a:lnTo>
                <a:lnTo>
                  <a:pt x="157146" y="123122"/>
                </a:lnTo>
                <a:lnTo>
                  <a:pt x="158113" y="123122"/>
                </a:lnTo>
                <a:lnTo>
                  <a:pt x="159915" y="123122"/>
                </a:lnTo>
                <a:lnTo>
                  <a:pt x="161049" y="123122"/>
                </a:lnTo>
                <a:lnTo>
                  <a:pt x="168788" y="123122"/>
                </a:lnTo>
                <a:lnTo>
                  <a:pt x="168954" y="123122"/>
                </a:lnTo>
                <a:lnTo>
                  <a:pt x="169722" y="123122"/>
                </a:lnTo>
                <a:lnTo>
                  <a:pt x="169888" y="123122"/>
                </a:lnTo>
                <a:lnTo>
                  <a:pt x="177661" y="123122"/>
                </a:lnTo>
                <a:lnTo>
                  <a:pt x="178761" y="123122"/>
                </a:lnTo>
                <a:lnTo>
                  <a:pt x="180596" y="123122"/>
                </a:lnTo>
                <a:lnTo>
                  <a:pt x="181530" y="123122"/>
                </a:lnTo>
                <a:lnTo>
                  <a:pt x="181697" y="123122"/>
                </a:lnTo>
                <a:lnTo>
                  <a:pt x="182464" y="122355"/>
                </a:lnTo>
                <a:lnTo>
                  <a:pt x="182598" y="122055"/>
                </a:lnTo>
                <a:lnTo>
                  <a:pt x="182598" y="120954"/>
                </a:lnTo>
                <a:lnTo>
                  <a:pt x="183832" y="120954"/>
                </a:lnTo>
                <a:lnTo>
                  <a:pt x="184732" y="120087"/>
                </a:lnTo>
                <a:lnTo>
                  <a:pt x="185633" y="120954"/>
                </a:lnTo>
                <a:lnTo>
                  <a:pt x="186867" y="120954"/>
                </a:lnTo>
                <a:lnTo>
                  <a:pt x="186867" y="122055"/>
                </a:lnTo>
                <a:lnTo>
                  <a:pt x="187001" y="122355"/>
                </a:lnTo>
                <a:lnTo>
                  <a:pt x="187768" y="123122"/>
                </a:lnTo>
                <a:lnTo>
                  <a:pt x="187935" y="123122"/>
                </a:lnTo>
                <a:lnTo>
                  <a:pt x="188869" y="123122"/>
                </a:lnTo>
                <a:lnTo>
                  <a:pt x="190703" y="123122"/>
                </a:lnTo>
                <a:lnTo>
                  <a:pt x="191804" y="123122"/>
                </a:lnTo>
                <a:lnTo>
                  <a:pt x="199576" y="123122"/>
                </a:lnTo>
                <a:lnTo>
                  <a:pt x="199743" y="123122"/>
                </a:lnTo>
                <a:lnTo>
                  <a:pt x="200510" y="123122"/>
                </a:lnTo>
                <a:lnTo>
                  <a:pt x="200677" y="123122"/>
                </a:lnTo>
                <a:lnTo>
                  <a:pt x="208449" y="123122"/>
                </a:lnTo>
                <a:lnTo>
                  <a:pt x="209550" y="123122"/>
                </a:lnTo>
                <a:lnTo>
                  <a:pt x="211351" y="123122"/>
                </a:lnTo>
                <a:lnTo>
                  <a:pt x="212319" y="123122"/>
                </a:lnTo>
                <a:lnTo>
                  <a:pt x="212486" y="123122"/>
                </a:lnTo>
                <a:lnTo>
                  <a:pt x="213253" y="122355"/>
                </a:lnTo>
                <a:lnTo>
                  <a:pt x="213386" y="122055"/>
                </a:lnTo>
                <a:lnTo>
                  <a:pt x="213386" y="120954"/>
                </a:lnTo>
                <a:lnTo>
                  <a:pt x="214620" y="120954"/>
                </a:lnTo>
                <a:lnTo>
                  <a:pt x="215521" y="120087"/>
                </a:lnTo>
                <a:lnTo>
                  <a:pt x="216388" y="120954"/>
                </a:lnTo>
                <a:lnTo>
                  <a:pt x="217656" y="120954"/>
                </a:lnTo>
                <a:lnTo>
                  <a:pt x="217656" y="122055"/>
                </a:lnTo>
                <a:lnTo>
                  <a:pt x="217789" y="122355"/>
                </a:lnTo>
                <a:lnTo>
                  <a:pt x="218557" y="123122"/>
                </a:lnTo>
                <a:lnTo>
                  <a:pt x="218723" y="123122"/>
                </a:lnTo>
                <a:lnTo>
                  <a:pt x="219657" y="123122"/>
                </a:lnTo>
                <a:lnTo>
                  <a:pt x="221492" y="123122"/>
                </a:lnTo>
                <a:lnTo>
                  <a:pt x="222593" y="123122"/>
                </a:lnTo>
                <a:lnTo>
                  <a:pt x="222593" y="123122"/>
                </a:lnTo>
                <a:lnTo>
                  <a:pt x="230365" y="123122"/>
                </a:lnTo>
                <a:lnTo>
                  <a:pt x="230498" y="123122"/>
                </a:lnTo>
                <a:lnTo>
                  <a:pt x="231299" y="123122"/>
                </a:lnTo>
                <a:lnTo>
                  <a:pt x="231466" y="123122"/>
                </a:lnTo>
                <a:lnTo>
                  <a:pt x="239205" y="123122"/>
                </a:lnTo>
                <a:lnTo>
                  <a:pt x="240339" y="123122"/>
                </a:lnTo>
                <a:lnTo>
                  <a:pt x="242140" y="123122"/>
                </a:lnTo>
                <a:lnTo>
                  <a:pt x="243107" y="123122"/>
                </a:lnTo>
                <a:lnTo>
                  <a:pt x="243274" y="123122"/>
                </a:lnTo>
                <a:lnTo>
                  <a:pt x="244041" y="122355"/>
                </a:lnTo>
                <a:lnTo>
                  <a:pt x="244142" y="122055"/>
                </a:lnTo>
                <a:lnTo>
                  <a:pt x="244142" y="120954"/>
                </a:lnTo>
                <a:lnTo>
                  <a:pt x="245409" y="120954"/>
                </a:lnTo>
                <a:lnTo>
                  <a:pt x="246310" y="120087"/>
                </a:lnTo>
                <a:lnTo>
                  <a:pt x="246310" y="119920"/>
                </a:lnTo>
                <a:lnTo>
                  <a:pt x="246310" y="118953"/>
                </a:lnTo>
                <a:lnTo>
                  <a:pt x="246310" y="117151"/>
                </a:lnTo>
                <a:lnTo>
                  <a:pt x="246310" y="116017"/>
                </a:lnTo>
                <a:lnTo>
                  <a:pt x="246310" y="108278"/>
                </a:lnTo>
                <a:lnTo>
                  <a:pt x="246310" y="108112"/>
                </a:lnTo>
                <a:lnTo>
                  <a:pt x="246310" y="107311"/>
                </a:lnTo>
                <a:lnTo>
                  <a:pt x="246310" y="107178"/>
                </a:lnTo>
                <a:lnTo>
                  <a:pt x="246310" y="99405"/>
                </a:lnTo>
                <a:lnTo>
                  <a:pt x="246310" y="98305"/>
                </a:lnTo>
                <a:lnTo>
                  <a:pt x="246310" y="96470"/>
                </a:lnTo>
                <a:lnTo>
                  <a:pt x="246310" y="95536"/>
                </a:lnTo>
                <a:lnTo>
                  <a:pt x="246310" y="95369"/>
                </a:lnTo>
                <a:lnTo>
                  <a:pt x="245409" y="94469"/>
                </a:lnTo>
                <a:lnTo>
                  <a:pt x="244142" y="94469"/>
                </a:lnTo>
                <a:lnTo>
                  <a:pt x="244142" y="93368"/>
                </a:lnTo>
                <a:lnTo>
                  <a:pt x="244041" y="93101"/>
                </a:lnTo>
                <a:lnTo>
                  <a:pt x="243274" y="92334"/>
                </a:lnTo>
                <a:lnTo>
                  <a:pt x="244041" y="91566"/>
                </a:lnTo>
                <a:lnTo>
                  <a:pt x="244142" y="91266"/>
                </a:lnTo>
                <a:lnTo>
                  <a:pt x="244142" y="90199"/>
                </a:lnTo>
                <a:lnTo>
                  <a:pt x="245409" y="90199"/>
                </a:lnTo>
                <a:lnTo>
                  <a:pt x="246310" y="89298"/>
                </a:lnTo>
                <a:lnTo>
                  <a:pt x="246310" y="89131"/>
                </a:lnTo>
                <a:lnTo>
                  <a:pt x="246310" y="88197"/>
                </a:lnTo>
                <a:lnTo>
                  <a:pt x="246310" y="86363"/>
                </a:lnTo>
                <a:lnTo>
                  <a:pt x="246310" y="85262"/>
                </a:lnTo>
                <a:lnTo>
                  <a:pt x="246310" y="77490"/>
                </a:lnTo>
                <a:lnTo>
                  <a:pt x="246310" y="77323"/>
                </a:lnTo>
                <a:lnTo>
                  <a:pt x="246310" y="76556"/>
                </a:lnTo>
                <a:lnTo>
                  <a:pt x="246310" y="76389"/>
                </a:lnTo>
                <a:lnTo>
                  <a:pt x="246310" y="68617"/>
                </a:lnTo>
                <a:lnTo>
                  <a:pt x="246310" y="67516"/>
                </a:lnTo>
                <a:lnTo>
                  <a:pt x="246310" y="65715"/>
                </a:lnTo>
                <a:lnTo>
                  <a:pt x="246310" y="64747"/>
                </a:lnTo>
                <a:lnTo>
                  <a:pt x="246310" y="64580"/>
                </a:lnTo>
                <a:lnTo>
                  <a:pt x="245409" y="63713"/>
                </a:lnTo>
                <a:lnTo>
                  <a:pt x="244142" y="63713"/>
                </a:lnTo>
                <a:lnTo>
                  <a:pt x="244142" y="62612"/>
                </a:lnTo>
                <a:lnTo>
                  <a:pt x="244041" y="62312"/>
                </a:lnTo>
                <a:lnTo>
                  <a:pt x="243274" y="61545"/>
                </a:lnTo>
                <a:lnTo>
                  <a:pt x="244041" y="60778"/>
                </a:lnTo>
                <a:lnTo>
                  <a:pt x="244142" y="60511"/>
                </a:lnTo>
                <a:lnTo>
                  <a:pt x="244142" y="59410"/>
                </a:lnTo>
                <a:lnTo>
                  <a:pt x="245409" y="59410"/>
                </a:lnTo>
                <a:lnTo>
                  <a:pt x="246310" y="58509"/>
                </a:lnTo>
                <a:lnTo>
                  <a:pt x="246310" y="58376"/>
                </a:lnTo>
                <a:lnTo>
                  <a:pt x="246310" y="57409"/>
                </a:lnTo>
                <a:lnTo>
                  <a:pt x="246310" y="55607"/>
                </a:lnTo>
                <a:lnTo>
                  <a:pt x="246310" y="54473"/>
                </a:lnTo>
                <a:lnTo>
                  <a:pt x="246310" y="46734"/>
                </a:lnTo>
                <a:lnTo>
                  <a:pt x="246310" y="46568"/>
                </a:lnTo>
                <a:lnTo>
                  <a:pt x="246310" y="45800"/>
                </a:lnTo>
                <a:lnTo>
                  <a:pt x="246310" y="45634"/>
                </a:lnTo>
                <a:lnTo>
                  <a:pt x="246310" y="37861"/>
                </a:lnTo>
                <a:lnTo>
                  <a:pt x="246310" y="36761"/>
                </a:lnTo>
                <a:lnTo>
                  <a:pt x="246310" y="34926"/>
                </a:lnTo>
                <a:lnTo>
                  <a:pt x="246310" y="33992"/>
                </a:lnTo>
                <a:lnTo>
                  <a:pt x="246310" y="33825"/>
                </a:lnTo>
                <a:lnTo>
                  <a:pt x="245409" y="32924"/>
                </a:lnTo>
                <a:lnTo>
                  <a:pt x="244142" y="32924"/>
                </a:lnTo>
                <a:lnTo>
                  <a:pt x="244142" y="31824"/>
                </a:lnTo>
                <a:lnTo>
                  <a:pt x="244041" y="31557"/>
                </a:lnTo>
                <a:lnTo>
                  <a:pt x="243274" y="30790"/>
                </a:lnTo>
                <a:lnTo>
                  <a:pt x="244041" y="30022"/>
                </a:lnTo>
                <a:lnTo>
                  <a:pt x="244142" y="29722"/>
                </a:lnTo>
                <a:lnTo>
                  <a:pt x="244142" y="28655"/>
                </a:lnTo>
                <a:lnTo>
                  <a:pt x="245409" y="28655"/>
                </a:lnTo>
                <a:lnTo>
                  <a:pt x="246310" y="27754"/>
                </a:lnTo>
                <a:lnTo>
                  <a:pt x="246310" y="27587"/>
                </a:lnTo>
                <a:lnTo>
                  <a:pt x="246310" y="26620"/>
                </a:lnTo>
                <a:lnTo>
                  <a:pt x="246310" y="24819"/>
                </a:lnTo>
                <a:lnTo>
                  <a:pt x="246310" y="23718"/>
                </a:lnTo>
                <a:lnTo>
                  <a:pt x="246310" y="15946"/>
                </a:lnTo>
                <a:lnTo>
                  <a:pt x="246310" y="15779"/>
                </a:lnTo>
                <a:lnTo>
                  <a:pt x="246310" y="15012"/>
                </a:lnTo>
                <a:lnTo>
                  <a:pt x="246310" y="14845"/>
                </a:lnTo>
                <a:lnTo>
                  <a:pt x="246310" y="7073"/>
                </a:lnTo>
                <a:lnTo>
                  <a:pt x="246310" y="5972"/>
                </a:lnTo>
                <a:lnTo>
                  <a:pt x="246310" y="4137"/>
                </a:lnTo>
                <a:lnTo>
                  <a:pt x="246310" y="3203"/>
                </a:lnTo>
                <a:lnTo>
                  <a:pt x="246310" y="3036"/>
                </a:lnTo>
                <a:close/>
                <a:moveTo>
                  <a:pt x="242574" y="401"/>
                </a:moveTo>
                <a:lnTo>
                  <a:pt x="243374" y="1202"/>
                </a:lnTo>
                <a:lnTo>
                  <a:pt x="243374" y="2503"/>
                </a:lnTo>
                <a:lnTo>
                  <a:pt x="242107" y="3804"/>
                </a:lnTo>
                <a:lnTo>
                  <a:pt x="242107" y="1735"/>
                </a:lnTo>
                <a:lnTo>
                  <a:pt x="240739" y="401"/>
                </a:lnTo>
                <a:lnTo>
                  <a:pt x="242574" y="401"/>
                </a:lnTo>
                <a:close/>
                <a:moveTo>
                  <a:pt x="239338" y="6439"/>
                </a:moveTo>
                <a:lnTo>
                  <a:pt x="234635" y="6439"/>
                </a:lnTo>
                <a:lnTo>
                  <a:pt x="231332" y="3103"/>
                </a:lnTo>
                <a:lnTo>
                  <a:pt x="231332" y="935"/>
                </a:lnTo>
                <a:lnTo>
                  <a:pt x="235269" y="4904"/>
                </a:lnTo>
                <a:lnTo>
                  <a:pt x="240873" y="4904"/>
                </a:lnTo>
                <a:close/>
                <a:moveTo>
                  <a:pt x="239338" y="37228"/>
                </a:moveTo>
                <a:lnTo>
                  <a:pt x="234635" y="37228"/>
                </a:lnTo>
                <a:lnTo>
                  <a:pt x="231332" y="33892"/>
                </a:lnTo>
                <a:lnTo>
                  <a:pt x="231332" y="31757"/>
                </a:lnTo>
                <a:lnTo>
                  <a:pt x="235269" y="35693"/>
                </a:lnTo>
                <a:lnTo>
                  <a:pt x="240873" y="35693"/>
                </a:lnTo>
                <a:close/>
                <a:moveTo>
                  <a:pt x="239205" y="42932"/>
                </a:moveTo>
                <a:lnTo>
                  <a:pt x="242073" y="45800"/>
                </a:lnTo>
                <a:lnTo>
                  <a:pt x="239705" y="45800"/>
                </a:lnTo>
                <a:lnTo>
                  <a:pt x="237437" y="43499"/>
                </a:lnTo>
                <a:lnTo>
                  <a:pt x="237437" y="40230"/>
                </a:lnTo>
                <a:lnTo>
                  <a:pt x="239105" y="38562"/>
                </a:lnTo>
                <a:lnTo>
                  <a:pt x="239105" y="42631"/>
                </a:lnTo>
                <a:close/>
                <a:moveTo>
                  <a:pt x="239338" y="68016"/>
                </a:moveTo>
                <a:lnTo>
                  <a:pt x="234635" y="68016"/>
                </a:lnTo>
                <a:lnTo>
                  <a:pt x="231332" y="64714"/>
                </a:lnTo>
                <a:lnTo>
                  <a:pt x="231332" y="62546"/>
                </a:lnTo>
                <a:lnTo>
                  <a:pt x="235269" y="66482"/>
                </a:lnTo>
                <a:lnTo>
                  <a:pt x="240873" y="66482"/>
                </a:lnTo>
                <a:close/>
                <a:moveTo>
                  <a:pt x="239338" y="98805"/>
                </a:moveTo>
                <a:lnTo>
                  <a:pt x="234635" y="98805"/>
                </a:lnTo>
                <a:lnTo>
                  <a:pt x="231332" y="95503"/>
                </a:lnTo>
                <a:lnTo>
                  <a:pt x="231332" y="93334"/>
                </a:lnTo>
                <a:lnTo>
                  <a:pt x="235269" y="97271"/>
                </a:lnTo>
                <a:lnTo>
                  <a:pt x="240873" y="97271"/>
                </a:lnTo>
                <a:close/>
                <a:moveTo>
                  <a:pt x="239205" y="104509"/>
                </a:moveTo>
                <a:lnTo>
                  <a:pt x="242073" y="107378"/>
                </a:lnTo>
                <a:lnTo>
                  <a:pt x="239705" y="107378"/>
                </a:lnTo>
                <a:lnTo>
                  <a:pt x="237437" y="105076"/>
                </a:lnTo>
                <a:lnTo>
                  <a:pt x="237437" y="101840"/>
                </a:lnTo>
                <a:lnTo>
                  <a:pt x="239105" y="100139"/>
                </a:lnTo>
                <a:lnTo>
                  <a:pt x="239105" y="104209"/>
                </a:lnTo>
                <a:close/>
                <a:moveTo>
                  <a:pt x="239105" y="115384"/>
                </a:moveTo>
                <a:lnTo>
                  <a:pt x="237437" y="113716"/>
                </a:lnTo>
                <a:lnTo>
                  <a:pt x="237437" y="110447"/>
                </a:lnTo>
                <a:lnTo>
                  <a:pt x="239705" y="108145"/>
                </a:lnTo>
                <a:lnTo>
                  <a:pt x="242073" y="108145"/>
                </a:lnTo>
                <a:lnTo>
                  <a:pt x="239105" y="111147"/>
                </a:lnTo>
                <a:lnTo>
                  <a:pt x="239105" y="115384"/>
                </a:lnTo>
                <a:close/>
                <a:moveTo>
                  <a:pt x="220425" y="117685"/>
                </a:moveTo>
                <a:lnTo>
                  <a:pt x="220425" y="112114"/>
                </a:lnTo>
                <a:lnTo>
                  <a:pt x="216488" y="108178"/>
                </a:lnTo>
                <a:lnTo>
                  <a:pt x="218657" y="108178"/>
                </a:lnTo>
                <a:lnTo>
                  <a:pt x="221959" y="111481"/>
                </a:lnTo>
                <a:lnTo>
                  <a:pt x="221959" y="116151"/>
                </a:lnTo>
                <a:close/>
                <a:moveTo>
                  <a:pt x="210618" y="117685"/>
                </a:moveTo>
                <a:lnTo>
                  <a:pt x="209083" y="116184"/>
                </a:lnTo>
                <a:lnTo>
                  <a:pt x="209083" y="111481"/>
                </a:lnTo>
                <a:lnTo>
                  <a:pt x="212419" y="108178"/>
                </a:lnTo>
                <a:lnTo>
                  <a:pt x="214587" y="108178"/>
                </a:lnTo>
                <a:lnTo>
                  <a:pt x="210618" y="112114"/>
                </a:lnTo>
                <a:lnTo>
                  <a:pt x="210618" y="117685"/>
                </a:lnTo>
                <a:close/>
                <a:moveTo>
                  <a:pt x="189636" y="117685"/>
                </a:moveTo>
                <a:lnTo>
                  <a:pt x="189636" y="112114"/>
                </a:lnTo>
                <a:lnTo>
                  <a:pt x="185700" y="108178"/>
                </a:lnTo>
                <a:lnTo>
                  <a:pt x="187868" y="108178"/>
                </a:lnTo>
                <a:lnTo>
                  <a:pt x="191170" y="111481"/>
                </a:lnTo>
                <a:lnTo>
                  <a:pt x="191170" y="116151"/>
                </a:lnTo>
                <a:close/>
                <a:moveTo>
                  <a:pt x="179829" y="117685"/>
                </a:moveTo>
                <a:lnTo>
                  <a:pt x="178294" y="116184"/>
                </a:lnTo>
                <a:lnTo>
                  <a:pt x="178294" y="111481"/>
                </a:lnTo>
                <a:lnTo>
                  <a:pt x="181630" y="108178"/>
                </a:lnTo>
                <a:lnTo>
                  <a:pt x="183798" y="108178"/>
                </a:lnTo>
                <a:lnTo>
                  <a:pt x="179829" y="112114"/>
                </a:lnTo>
                <a:lnTo>
                  <a:pt x="179829" y="117685"/>
                </a:lnTo>
                <a:close/>
                <a:moveTo>
                  <a:pt x="158847" y="117685"/>
                </a:moveTo>
                <a:lnTo>
                  <a:pt x="158847" y="112114"/>
                </a:lnTo>
                <a:lnTo>
                  <a:pt x="154911" y="108178"/>
                </a:lnTo>
                <a:lnTo>
                  <a:pt x="157079" y="108178"/>
                </a:lnTo>
                <a:lnTo>
                  <a:pt x="160382" y="111481"/>
                </a:lnTo>
                <a:lnTo>
                  <a:pt x="160382" y="116151"/>
                </a:lnTo>
                <a:close/>
                <a:moveTo>
                  <a:pt x="149040" y="117685"/>
                </a:moveTo>
                <a:lnTo>
                  <a:pt x="147506" y="116184"/>
                </a:lnTo>
                <a:lnTo>
                  <a:pt x="147506" y="111481"/>
                </a:lnTo>
                <a:lnTo>
                  <a:pt x="150842" y="108178"/>
                </a:lnTo>
                <a:lnTo>
                  <a:pt x="152976" y="108178"/>
                </a:lnTo>
                <a:lnTo>
                  <a:pt x="149040" y="112114"/>
                </a:lnTo>
                <a:lnTo>
                  <a:pt x="149040" y="117685"/>
                </a:lnTo>
                <a:close/>
                <a:moveTo>
                  <a:pt x="128059" y="117685"/>
                </a:moveTo>
                <a:lnTo>
                  <a:pt x="128059" y="112114"/>
                </a:lnTo>
                <a:lnTo>
                  <a:pt x="124122" y="108178"/>
                </a:lnTo>
                <a:lnTo>
                  <a:pt x="126291" y="108178"/>
                </a:lnTo>
                <a:lnTo>
                  <a:pt x="129593" y="111481"/>
                </a:lnTo>
                <a:lnTo>
                  <a:pt x="129593" y="116151"/>
                </a:lnTo>
                <a:close/>
                <a:moveTo>
                  <a:pt x="118252" y="117685"/>
                </a:moveTo>
                <a:lnTo>
                  <a:pt x="116717" y="116184"/>
                </a:lnTo>
                <a:lnTo>
                  <a:pt x="116717" y="111481"/>
                </a:lnTo>
                <a:lnTo>
                  <a:pt x="120053" y="108178"/>
                </a:lnTo>
                <a:lnTo>
                  <a:pt x="122188" y="108178"/>
                </a:lnTo>
                <a:lnTo>
                  <a:pt x="118252" y="112114"/>
                </a:lnTo>
                <a:close/>
                <a:moveTo>
                  <a:pt x="97270" y="117685"/>
                </a:moveTo>
                <a:lnTo>
                  <a:pt x="97270" y="112114"/>
                </a:lnTo>
                <a:lnTo>
                  <a:pt x="93334" y="108178"/>
                </a:lnTo>
                <a:lnTo>
                  <a:pt x="95469" y="108178"/>
                </a:lnTo>
                <a:lnTo>
                  <a:pt x="98804" y="111481"/>
                </a:lnTo>
                <a:lnTo>
                  <a:pt x="98804" y="116151"/>
                </a:lnTo>
                <a:close/>
                <a:moveTo>
                  <a:pt x="87463" y="117685"/>
                </a:moveTo>
                <a:lnTo>
                  <a:pt x="85929" y="116184"/>
                </a:lnTo>
                <a:lnTo>
                  <a:pt x="85929" y="111481"/>
                </a:lnTo>
                <a:lnTo>
                  <a:pt x="89231" y="108178"/>
                </a:lnTo>
                <a:lnTo>
                  <a:pt x="91399" y="108178"/>
                </a:lnTo>
                <a:lnTo>
                  <a:pt x="87463" y="112114"/>
                </a:lnTo>
                <a:close/>
                <a:moveTo>
                  <a:pt x="66481" y="117685"/>
                </a:moveTo>
                <a:lnTo>
                  <a:pt x="66481" y="112114"/>
                </a:lnTo>
                <a:lnTo>
                  <a:pt x="62545" y="108178"/>
                </a:lnTo>
                <a:lnTo>
                  <a:pt x="64680" y="108178"/>
                </a:lnTo>
                <a:lnTo>
                  <a:pt x="68016" y="111481"/>
                </a:lnTo>
                <a:lnTo>
                  <a:pt x="68016" y="116151"/>
                </a:lnTo>
                <a:close/>
                <a:moveTo>
                  <a:pt x="56674" y="117685"/>
                </a:moveTo>
                <a:lnTo>
                  <a:pt x="55140" y="116184"/>
                </a:lnTo>
                <a:lnTo>
                  <a:pt x="55140" y="111481"/>
                </a:lnTo>
                <a:lnTo>
                  <a:pt x="58442" y="108178"/>
                </a:lnTo>
                <a:lnTo>
                  <a:pt x="60610" y="108178"/>
                </a:lnTo>
                <a:lnTo>
                  <a:pt x="56674" y="112114"/>
                </a:lnTo>
                <a:close/>
                <a:moveTo>
                  <a:pt x="35693" y="117685"/>
                </a:moveTo>
                <a:lnTo>
                  <a:pt x="35693" y="112114"/>
                </a:lnTo>
                <a:lnTo>
                  <a:pt x="31723" y="108178"/>
                </a:lnTo>
                <a:lnTo>
                  <a:pt x="33891" y="108178"/>
                </a:lnTo>
                <a:lnTo>
                  <a:pt x="37227" y="111481"/>
                </a:lnTo>
                <a:lnTo>
                  <a:pt x="37227" y="116151"/>
                </a:lnTo>
                <a:close/>
                <a:moveTo>
                  <a:pt x="25886" y="117685"/>
                </a:moveTo>
                <a:lnTo>
                  <a:pt x="24351" y="116184"/>
                </a:lnTo>
                <a:lnTo>
                  <a:pt x="24351" y="111481"/>
                </a:lnTo>
                <a:lnTo>
                  <a:pt x="27654" y="108178"/>
                </a:lnTo>
                <a:lnTo>
                  <a:pt x="29822" y="108178"/>
                </a:lnTo>
                <a:lnTo>
                  <a:pt x="25886" y="112114"/>
                </a:lnTo>
                <a:lnTo>
                  <a:pt x="25886" y="117685"/>
                </a:lnTo>
                <a:close/>
                <a:moveTo>
                  <a:pt x="6972" y="85929"/>
                </a:moveTo>
                <a:lnTo>
                  <a:pt x="11675" y="85929"/>
                </a:lnTo>
                <a:lnTo>
                  <a:pt x="14978" y="89265"/>
                </a:lnTo>
                <a:lnTo>
                  <a:pt x="14978" y="91400"/>
                </a:lnTo>
                <a:lnTo>
                  <a:pt x="11042" y="87464"/>
                </a:lnTo>
                <a:lnTo>
                  <a:pt x="5438" y="87464"/>
                </a:lnTo>
                <a:close/>
                <a:moveTo>
                  <a:pt x="7106" y="80258"/>
                </a:moveTo>
                <a:lnTo>
                  <a:pt x="4237" y="77356"/>
                </a:lnTo>
                <a:lnTo>
                  <a:pt x="6605" y="77356"/>
                </a:lnTo>
                <a:lnTo>
                  <a:pt x="8873" y="79658"/>
                </a:lnTo>
                <a:lnTo>
                  <a:pt x="8873" y="82927"/>
                </a:lnTo>
                <a:lnTo>
                  <a:pt x="7206" y="84595"/>
                </a:lnTo>
                <a:lnTo>
                  <a:pt x="7206" y="80525"/>
                </a:lnTo>
                <a:close/>
                <a:moveTo>
                  <a:pt x="6972" y="55140"/>
                </a:moveTo>
                <a:lnTo>
                  <a:pt x="11675" y="55140"/>
                </a:lnTo>
                <a:lnTo>
                  <a:pt x="14978" y="58443"/>
                </a:lnTo>
                <a:lnTo>
                  <a:pt x="14978" y="60611"/>
                </a:lnTo>
                <a:lnTo>
                  <a:pt x="11042" y="56675"/>
                </a:lnTo>
                <a:lnTo>
                  <a:pt x="5438" y="56675"/>
                </a:lnTo>
                <a:close/>
                <a:moveTo>
                  <a:pt x="6972" y="24352"/>
                </a:moveTo>
                <a:lnTo>
                  <a:pt x="11675" y="24352"/>
                </a:lnTo>
                <a:lnTo>
                  <a:pt x="14978" y="27654"/>
                </a:lnTo>
                <a:lnTo>
                  <a:pt x="14978" y="29822"/>
                </a:lnTo>
                <a:lnTo>
                  <a:pt x="11042" y="25886"/>
                </a:lnTo>
                <a:lnTo>
                  <a:pt x="5438" y="25886"/>
                </a:lnTo>
                <a:close/>
                <a:moveTo>
                  <a:pt x="7106" y="18648"/>
                </a:moveTo>
                <a:lnTo>
                  <a:pt x="4237" y="15779"/>
                </a:lnTo>
                <a:lnTo>
                  <a:pt x="6605" y="15779"/>
                </a:lnTo>
                <a:lnTo>
                  <a:pt x="8873" y="18081"/>
                </a:lnTo>
                <a:lnTo>
                  <a:pt x="8873" y="21316"/>
                </a:lnTo>
                <a:lnTo>
                  <a:pt x="7206" y="23017"/>
                </a:lnTo>
                <a:lnTo>
                  <a:pt x="7206" y="18948"/>
                </a:lnTo>
                <a:close/>
                <a:moveTo>
                  <a:pt x="7206" y="7773"/>
                </a:moveTo>
                <a:lnTo>
                  <a:pt x="8873" y="9441"/>
                </a:lnTo>
                <a:lnTo>
                  <a:pt x="8873" y="12710"/>
                </a:lnTo>
                <a:lnTo>
                  <a:pt x="6605" y="15012"/>
                </a:lnTo>
                <a:lnTo>
                  <a:pt x="4237" y="15012"/>
                </a:lnTo>
                <a:lnTo>
                  <a:pt x="7206" y="12010"/>
                </a:lnTo>
                <a:lnTo>
                  <a:pt x="7206" y="7773"/>
                </a:lnTo>
                <a:close/>
                <a:moveTo>
                  <a:pt x="25886" y="5471"/>
                </a:moveTo>
                <a:lnTo>
                  <a:pt x="25886" y="11042"/>
                </a:lnTo>
                <a:lnTo>
                  <a:pt x="29822" y="15012"/>
                </a:lnTo>
                <a:lnTo>
                  <a:pt x="27654" y="15012"/>
                </a:lnTo>
                <a:lnTo>
                  <a:pt x="24351" y="11676"/>
                </a:lnTo>
                <a:lnTo>
                  <a:pt x="24351" y="6973"/>
                </a:lnTo>
                <a:close/>
                <a:moveTo>
                  <a:pt x="35693" y="5471"/>
                </a:moveTo>
                <a:lnTo>
                  <a:pt x="37227" y="6973"/>
                </a:lnTo>
                <a:lnTo>
                  <a:pt x="37227" y="11676"/>
                </a:lnTo>
                <a:lnTo>
                  <a:pt x="33891" y="15012"/>
                </a:lnTo>
                <a:lnTo>
                  <a:pt x="31723" y="15012"/>
                </a:lnTo>
                <a:lnTo>
                  <a:pt x="35693" y="11042"/>
                </a:lnTo>
                <a:lnTo>
                  <a:pt x="35693" y="5471"/>
                </a:lnTo>
                <a:close/>
                <a:moveTo>
                  <a:pt x="56674" y="5471"/>
                </a:moveTo>
                <a:lnTo>
                  <a:pt x="56674" y="11042"/>
                </a:lnTo>
                <a:lnTo>
                  <a:pt x="60610" y="15012"/>
                </a:lnTo>
                <a:lnTo>
                  <a:pt x="58442" y="15012"/>
                </a:lnTo>
                <a:lnTo>
                  <a:pt x="55140" y="11676"/>
                </a:lnTo>
                <a:lnTo>
                  <a:pt x="55140" y="6973"/>
                </a:lnTo>
                <a:close/>
                <a:moveTo>
                  <a:pt x="66481" y="5471"/>
                </a:moveTo>
                <a:lnTo>
                  <a:pt x="68016" y="6973"/>
                </a:lnTo>
                <a:lnTo>
                  <a:pt x="68016" y="11676"/>
                </a:lnTo>
                <a:lnTo>
                  <a:pt x="64680" y="15012"/>
                </a:lnTo>
                <a:lnTo>
                  <a:pt x="62512" y="15012"/>
                </a:lnTo>
                <a:lnTo>
                  <a:pt x="66481" y="11042"/>
                </a:lnTo>
                <a:lnTo>
                  <a:pt x="66481" y="5471"/>
                </a:lnTo>
                <a:close/>
                <a:moveTo>
                  <a:pt x="87463" y="5471"/>
                </a:moveTo>
                <a:lnTo>
                  <a:pt x="87463" y="11042"/>
                </a:lnTo>
                <a:lnTo>
                  <a:pt x="91399" y="15012"/>
                </a:lnTo>
                <a:lnTo>
                  <a:pt x="89231" y="15012"/>
                </a:lnTo>
                <a:lnTo>
                  <a:pt x="85929" y="11676"/>
                </a:lnTo>
                <a:lnTo>
                  <a:pt x="85929" y="6973"/>
                </a:lnTo>
                <a:close/>
                <a:moveTo>
                  <a:pt x="97270" y="5471"/>
                </a:moveTo>
                <a:lnTo>
                  <a:pt x="98804" y="6973"/>
                </a:lnTo>
                <a:lnTo>
                  <a:pt x="98804" y="11676"/>
                </a:lnTo>
                <a:lnTo>
                  <a:pt x="95502" y="15012"/>
                </a:lnTo>
                <a:lnTo>
                  <a:pt x="93334" y="15012"/>
                </a:lnTo>
                <a:lnTo>
                  <a:pt x="97270" y="11042"/>
                </a:lnTo>
                <a:lnTo>
                  <a:pt x="97270" y="5471"/>
                </a:lnTo>
                <a:close/>
                <a:moveTo>
                  <a:pt x="118252" y="5471"/>
                </a:moveTo>
                <a:lnTo>
                  <a:pt x="118252" y="11042"/>
                </a:lnTo>
                <a:lnTo>
                  <a:pt x="122188" y="15012"/>
                </a:lnTo>
                <a:lnTo>
                  <a:pt x="120053" y="15012"/>
                </a:lnTo>
                <a:lnTo>
                  <a:pt x="116717" y="11676"/>
                </a:lnTo>
                <a:lnTo>
                  <a:pt x="116717" y="6973"/>
                </a:lnTo>
                <a:close/>
                <a:moveTo>
                  <a:pt x="128059" y="5471"/>
                </a:moveTo>
                <a:lnTo>
                  <a:pt x="129593" y="6973"/>
                </a:lnTo>
                <a:lnTo>
                  <a:pt x="129593" y="11676"/>
                </a:lnTo>
                <a:lnTo>
                  <a:pt x="126291" y="15012"/>
                </a:lnTo>
                <a:lnTo>
                  <a:pt x="124122" y="15012"/>
                </a:lnTo>
                <a:lnTo>
                  <a:pt x="128059" y="11042"/>
                </a:lnTo>
                <a:lnTo>
                  <a:pt x="128059" y="5471"/>
                </a:lnTo>
                <a:close/>
                <a:moveTo>
                  <a:pt x="149040" y="5471"/>
                </a:moveTo>
                <a:lnTo>
                  <a:pt x="149040" y="11042"/>
                </a:lnTo>
                <a:lnTo>
                  <a:pt x="153010" y="15012"/>
                </a:lnTo>
                <a:lnTo>
                  <a:pt x="150842" y="15012"/>
                </a:lnTo>
                <a:lnTo>
                  <a:pt x="147506" y="11676"/>
                </a:lnTo>
                <a:lnTo>
                  <a:pt x="147506" y="6973"/>
                </a:lnTo>
                <a:close/>
                <a:moveTo>
                  <a:pt x="158847" y="5471"/>
                </a:moveTo>
                <a:lnTo>
                  <a:pt x="160382" y="6973"/>
                </a:lnTo>
                <a:lnTo>
                  <a:pt x="160382" y="11676"/>
                </a:lnTo>
                <a:lnTo>
                  <a:pt x="157079" y="15012"/>
                </a:lnTo>
                <a:lnTo>
                  <a:pt x="154911" y="15012"/>
                </a:lnTo>
                <a:lnTo>
                  <a:pt x="158847" y="11042"/>
                </a:lnTo>
                <a:close/>
                <a:moveTo>
                  <a:pt x="179829" y="5471"/>
                </a:moveTo>
                <a:lnTo>
                  <a:pt x="179829" y="11042"/>
                </a:lnTo>
                <a:lnTo>
                  <a:pt x="183798" y="15012"/>
                </a:lnTo>
                <a:lnTo>
                  <a:pt x="181630" y="15012"/>
                </a:lnTo>
                <a:lnTo>
                  <a:pt x="178294" y="11676"/>
                </a:lnTo>
                <a:lnTo>
                  <a:pt x="178294" y="6973"/>
                </a:lnTo>
                <a:close/>
                <a:moveTo>
                  <a:pt x="189636" y="5471"/>
                </a:moveTo>
                <a:lnTo>
                  <a:pt x="191170" y="6973"/>
                </a:lnTo>
                <a:lnTo>
                  <a:pt x="191170" y="11676"/>
                </a:lnTo>
                <a:lnTo>
                  <a:pt x="187868" y="15012"/>
                </a:lnTo>
                <a:lnTo>
                  <a:pt x="185700" y="15012"/>
                </a:lnTo>
                <a:lnTo>
                  <a:pt x="189636" y="11042"/>
                </a:lnTo>
                <a:lnTo>
                  <a:pt x="189636" y="5471"/>
                </a:lnTo>
                <a:close/>
                <a:moveTo>
                  <a:pt x="210618" y="5471"/>
                </a:moveTo>
                <a:lnTo>
                  <a:pt x="210618" y="11042"/>
                </a:lnTo>
                <a:lnTo>
                  <a:pt x="214587" y="15012"/>
                </a:lnTo>
                <a:lnTo>
                  <a:pt x="212419" y="15012"/>
                </a:lnTo>
                <a:lnTo>
                  <a:pt x="209083" y="11676"/>
                </a:lnTo>
                <a:lnTo>
                  <a:pt x="209083" y="6973"/>
                </a:lnTo>
                <a:close/>
                <a:moveTo>
                  <a:pt x="220425" y="5471"/>
                </a:moveTo>
                <a:lnTo>
                  <a:pt x="221959" y="6973"/>
                </a:lnTo>
                <a:lnTo>
                  <a:pt x="221959" y="11676"/>
                </a:lnTo>
                <a:lnTo>
                  <a:pt x="218657" y="15012"/>
                </a:lnTo>
                <a:lnTo>
                  <a:pt x="216488" y="15012"/>
                </a:lnTo>
                <a:lnTo>
                  <a:pt x="220425" y="11042"/>
                </a:lnTo>
                <a:lnTo>
                  <a:pt x="220425" y="5471"/>
                </a:lnTo>
                <a:close/>
                <a:moveTo>
                  <a:pt x="236636" y="112915"/>
                </a:moveTo>
                <a:lnTo>
                  <a:pt x="235302" y="111581"/>
                </a:lnTo>
                <a:lnTo>
                  <a:pt x="235302" y="109579"/>
                </a:lnTo>
                <a:lnTo>
                  <a:pt x="236736" y="108145"/>
                </a:lnTo>
                <a:lnTo>
                  <a:pt x="238604" y="108145"/>
                </a:lnTo>
                <a:lnTo>
                  <a:pt x="236636" y="110113"/>
                </a:lnTo>
                <a:close/>
                <a:moveTo>
                  <a:pt x="219757" y="107378"/>
                </a:moveTo>
                <a:lnTo>
                  <a:pt x="222760" y="104376"/>
                </a:lnTo>
                <a:lnTo>
                  <a:pt x="222760" y="100139"/>
                </a:lnTo>
                <a:lnTo>
                  <a:pt x="224427" y="101840"/>
                </a:lnTo>
                <a:lnTo>
                  <a:pt x="224427" y="105076"/>
                </a:lnTo>
                <a:lnTo>
                  <a:pt x="222159" y="107378"/>
                </a:lnTo>
                <a:close/>
                <a:moveTo>
                  <a:pt x="216488" y="107378"/>
                </a:moveTo>
                <a:lnTo>
                  <a:pt x="220425" y="103408"/>
                </a:lnTo>
                <a:lnTo>
                  <a:pt x="220425" y="97838"/>
                </a:lnTo>
                <a:lnTo>
                  <a:pt x="221959" y="99372"/>
                </a:lnTo>
                <a:lnTo>
                  <a:pt x="221959" y="104042"/>
                </a:lnTo>
                <a:lnTo>
                  <a:pt x="218657" y="107378"/>
                </a:lnTo>
                <a:lnTo>
                  <a:pt x="216488" y="107378"/>
                </a:lnTo>
                <a:close/>
                <a:moveTo>
                  <a:pt x="212419" y="107378"/>
                </a:moveTo>
                <a:lnTo>
                  <a:pt x="209083" y="104042"/>
                </a:lnTo>
                <a:lnTo>
                  <a:pt x="209083" y="99372"/>
                </a:lnTo>
                <a:lnTo>
                  <a:pt x="210618" y="97838"/>
                </a:lnTo>
                <a:lnTo>
                  <a:pt x="210618" y="103408"/>
                </a:lnTo>
                <a:lnTo>
                  <a:pt x="214587" y="107378"/>
                </a:lnTo>
                <a:lnTo>
                  <a:pt x="212419" y="107378"/>
                </a:lnTo>
                <a:close/>
                <a:moveTo>
                  <a:pt x="208916" y="107378"/>
                </a:moveTo>
                <a:lnTo>
                  <a:pt x="206648" y="105076"/>
                </a:lnTo>
                <a:lnTo>
                  <a:pt x="206648" y="101840"/>
                </a:lnTo>
                <a:lnTo>
                  <a:pt x="208316" y="100139"/>
                </a:lnTo>
                <a:lnTo>
                  <a:pt x="208316" y="104376"/>
                </a:lnTo>
                <a:lnTo>
                  <a:pt x="211285" y="107378"/>
                </a:lnTo>
                <a:lnTo>
                  <a:pt x="208916" y="107378"/>
                </a:lnTo>
                <a:close/>
                <a:moveTo>
                  <a:pt x="205848" y="112915"/>
                </a:moveTo>
                <a:lnTo>
                  <a:pt x="204513" y="111581"/>
                </a:lnTo>
                <a:lnTo>
                  <a:pt x="204513" y="109579"/>
                </a:lnTo>
                <a:lnTo>
                  <a:pt x="205948" y="108145"/>
                </a:lnTo>
                <a:lnTo>
                  <a:pt x="207816" y="108145"/>
                </a:lnTo>
                <a:lnTo>
                  <a:pt x="205848" y="110113"/>
                </a:lnTo>
                <a:close/>
                <a:moveTo>
                  <a:pt x="188969" y="107378"/>
                </a:moveTo>
                <a:lnTo>
                  <a:pt x="191837" y="104509"/>
                </a:lnTo>
                <a:lnTo>
                  <a:pt x="191971" y="104209"/>
                </a:lnTo>
                <a:lnTo>
                  <a:pt x="191971" y="100139"/>
                </a:lnTo>
                <a:lnTo>
                  <a:pt x="193639" y="101840"/>
                </a:lnTo>
                <a:lnTo>
                  <a:pt x="193639" y="105076"/>
                </a:lnTo>
                <a:lnTo>
                  <a:pt x="191337" y="107378"/>
                </a:lnTo>
                <a:lnTo>
                  <a:pt x="188969" y="107378"/>
                </a:lnTo>
                <a:close/>
                <a:moveTo>
                  <a:pt x="185700" y="107378"/>
                </a:moveTo>
                <a:lnTo>
                  <a:pt x="189636" y="103408"/>
                </a:lnTo>
                <a:lnTo>
                  <a:pt x="189636" y="97838"/>
                </a:lnTo>
                <a:lnTo>
                  <a:pt x="191170" y="99372"/>
                </a:lnTo>
                <a:lnTo>
                  <a:pt x="191170" y="104042"/>
                </a:lnTo>
                <a:lnTo>
                  <a:pt x="187868" y="107378"/>
                </a:lnTo>
                <a:lnTo>
                  <a:pt x="185700" y="107378"/>
                </a:lnTo>
                <a:close/>
                <a:moveTo>
                  <a:pt x="181630" y="107378"/>
                </a:moveTo>
                <a:lnTo>
                  <a:pt x="178294" y="104042"/>
                </a:lnTo>
                <a:lnTo>
                  <a:pt x="178294" y="99372"/>
                </a:lnTo>
                <a:lnTo>
                  <a:pt x="179829" y="97838"/>
                </a:lnTo>
                <a:lnTo>
                  <a:pt x="179829" y="103408"/>
                </a:lnTo>
                <a:lnTo>
                  <a:pt x="183798" y="107378"/>
                </a:lnTo>
                <a:lnTo>
                  <a:pt x="181630" y="107378"/>
                </a:lnTo>
                <a:close/>
                <a:moveTo>
                  <a:pt x="178128" y="107378"/>
                </a:moveTo>
                <a:lnTo>
                  <a:pt x="175826" y="105076"/>
                </a:lnTo>
                <a:lnTo>
                  <a:pt x="175826" y="101840"/>
                </a:lnTo>
                <a:lnTo>
                  <a:pt x="177527" y="100139"/>
                </a:lnTo>
                <a:lnTo>
                  <a:pt x="177527" y="104209"/>
                </a:lnTo>
                <a:lnTo>
                  <a:pt x="177627" y="104509"/>
                </a:lnTo>
                <a:lnTo>
                  <a:pt x="180496" y="107378"/>
                </a:lnTo>
                <a:lnTo>
                  <a:pt x="178128" y="107378"/>
                </a:lnTo>
                <a:close/>
                <a:moveTo>
                  <a:pt x="175059" y="112915"/>
                </a:moveTo>
                <a:lnTo>
                  <a:pt x="173725" y="111581"/>
                </a:lnTo>
                <a:lnTo>
                  <a:pt x="173725" y="109579"/>
                </a:lnTo>
                <a:lnTo>
                  <a:pt x="175159" y="108145"/>
                </a:lnTo>
                <a:lnTo>
                  <a:pt x="177027" y="108145"/>
                </a:lnTo>
                <a:lnTo>
                  <a:pt x="175059" y="110113"/>
                </a:lnTo>
                <a:close/>
                <a:moveTo>
                  <a:pt x="158180" y="107378"/>
                </a:moveTo>
                <a:lnTo>
                  <a:pt x="161182" y="104376"/>
                </a:lnTo>
                <a:lnTo>
                  <a:pt x="161182" y="100139"/>
                </a:lnTo>
                <a:lnTo>
                  <a:pt x="162850" y="101840"/>
                </a:lnTo>
                <a:lnTo>
                  <a:pt x="162850" y="105076"/>
                </a:lnTo>
                <a:lnTo>
                  <a:pt x="160548" y="107378"/>
                </a:lnTo>
                <a:close/>
                <a:moveTo>
                  <a:pt x="154911" y="107378"/>
                </a:moveTo>
                <a:lnTo>
                  <a:pt x="158847" y="103408"/>
                </a:lnTo>
                <a:lnTo>
                  <a:pt x="158847" y="97838"/>
                </a:lnTo>
                <a:lnTo>
                  <a:pt x="160382" y="99372"/>
                </a:lnTo>
                <a:lnTo>
                  <a:pt x="160382" y="104042"/>
                </a:lnTo>
                <a:lnTo>
                  <a:pt x="157079" y="107378"/>
                </a:lnTo>
                <a:lnTo>
                  <a:pt x="154911" y="107378"/>
                </a:lnTo>
                <a:close/>
                <a:moveTo>
                  <a:pt x="150842" y="107378"/>
                </a:moveTo>
                <a:lnTo>
                  <a:pt x="147506" y="104042"/>
                </a:lnTo>
                <a:lnTo>
                  <a:pt x="147506" y="99372"/>
                </a:lnTo>
                <a:lnTo>
                  <a:pt x="149040" y="97838"/>
                </a:lnTo>
                <a:lnTo>
                  <a:pt x="149040" y="103408"/>
                </a:lnTo>
                <a:lnTo>
                  <a:pt x="153010" y="107378"/>
                </a:lnTo>
                <a:lnTo>
                  <a:pt x="150842" y="107378"/>
                </a:lnTo>
                <a:close/>
                <a:moveTo>
                  <a:pt x="147339" y="107378"/>
                </a:moveTo>
                <a:lnTo>
                  <a:pt x="145037" y="105076"/>
                </a:lnTo>
                <a:lnTo>
                  <a:pt x="145037" y="101840"/>
                </a:lnTo>
                <a:lnTo>
                  <a:pt x="146739" y="100139"/>
                </a:lnTo>
                <a:lnTo>
                  <a:pt x="146739" y="104376"/>
                </a:lnTo>
                <a:lnTo>
                  <a:pt x="149707" y="107378"/>
                </a:lnTo>
                <a:lnTo>
                  <a:pt x="147339" y="107378"/>
                </a:lnTo>
                <a:close/>
                <a:moveTo>
                  <a:pt x="144270" y="112915"/>
                </a:moveTo>
                <a:lnTo>
                  <a:pt x="142936" y="111581"/>
                </a:lnTo>
                <a:lnTo>
                  <a:pt x="142936" y="109579"/>
                </a:lnTo>
                <a:lnTo>
                  <a:pt x="144370" y="108145"/>
                </a:lnTo>
                <a:lnTo>
                  <a:pt x="146238" y="108145"/>
                </a:lnTo>
                <a:lnTo>
                  <a:pt x="144270" y="110113"/>
                </a:lnTo>
                <a:close/>
                <a:moveTo>
                  <a:pt x="127391" y="107378"/>
                </a:moveTo>
                <a:lnTo>
                  <a:pt x="130260" y="104509"/>
                </a:lnTo>
                <a:lnTo>
                  <a:pt x="130394" y="104209"/>
                </a:lnTo>
                <a:lnTo>
                  <a:pt x="130394" y="100139"/>
                </a:lnTo>
                <a:lnTo>
                  <a:pt x="132061" y="101840"/>
                </a:lnTo>
                <a:lnTo>
                  <a:pt x="132061" y="105076"/>
                </a:lnTo>
                <a:lnTo>
                  <a:pt x="129760" y="107378"/>
                </a:lnTo>
                <a:lnTo>
                  <a:pt x="127391" y="107378"/>
                </a:lnTo>
                <a:close/>
                <a:moveTo>
                  <a:pt x="124122" y="107378"/>
                </a:moveTo>
                <a:lnTo>
                  <a:pt x="128059" y="103408"/>
                </a:lnTo>
                <a:lnTo>
                  <a:pt x="128059" y="97838"/>
                </a:lnTo>
                <a:lnTo>
                  <a:pt x="129593" y="99372"/>
                </a:lnTo>
                <a:lnTo>
                  <a:pt x="129593" y="104042"/>
                </a:lnTo>
                <a:lnTo>
                  <a:pt x="126291" y="107378"/>
                </a:lnTo>
                <a:lnTo>
                  <a:pt x="124122" y="107378"/>
                </a:lnTo>
                <a:close/>
                <a:moveTo>
                  <a:pt x="120053" y="107378"/>
                </a:moveTo>
                <a:lnTo>
                  <a:pt x="116717" y="104042"/>
                </a:lnTo>
                <a:lnTo>
                  <a:pt x="116717" y="99372"/>
                </a:lnTo>
                <a:lnTo>
                  <a:pt x="118252" y="97838"/>
                </a:lnTo>
                <a:lnTo>
                  <a:pt x="118252" y="103408"/>
                </a:lnTo>
                <a:lnTo>
                  <a:pt x="122188" y="107378"/>
                </a:lnTo>
                <a:lnTo>
                  <a:pt x="120053" y="107378"/>
                </a:lnTo>
                <a:close/>
                <a:moveTo>
                  <a:pt x="116550" y="107378"/>
                </a:moveTo>
                <a:lnTo>
                  <a:pt x="114249" y="105076"/>
                </a:lnTo>
                <a:lnTo>
                  <a:pt x="114249" y="101840"/>
                </a:lnTo>
                <a:lnTo>
                  <a:pt x="115950" y="100139"/>
                </a:lnTo>
                <a:lnTo>
                  <a:pt x="115950" y="104209"/>
                </a:lnTo>
                <a:lnTo>
                  <a:pt x="116050" y="104509"/>
                </a:lnTo>
                <a:lnTo>
                  <a:pt x="118919" y="107378"/>
                </a:lnTo>
                <a:lnTo>
                  <a:pt x="116550" y="107378"/>
                </a:lnTo>
                <a:close/>
                <a:moveTo>
                  <a:pt x="113482" y="112915"/>
                </a:moveTo>
                <a:lnTo>
                  <a:pt x="112147" y="111581"/>
                </a:lnTo>
                <a:lnTo>
                  <a:pt x="112147" y="109579"/>
                </a:lnTo>
                <a:lnTo>
                  <a:pt x="113582" y="108145"/>
                </a:lnTo>
                <a:lnTo>
                  <a:pt x="115450" y="108145"/>
                </a:lnTo>
                <a:lnTo>
                  <a:pt x="113482" y="110113"/>
                </a:lnTo>
                <a:close/>
                <a:moveTo>
                  <a:pt x="96603" y="107378"/>
                </a:moveTo>
                <a:lnTo>
                  <a:pt x="99605" y="104376"/>
                </a:lnTo>
                <a:lnTo>
                  <a:pt x="99605" y="100139"/>
                </a:lnTo>
                <a:lnTo>
                  <a:pt x="101273" y="101840"/>
                </a:lnTo>
                <a:lnTo>
                  <a:pt x="101273" y="105076"/>
                </a:lnTo>
                <a:lnTo>
                  <a:pt x="98971" y="107378"/>
                </a:lnTo>
                <a:close/>
                <a:moveTo>
                  <a:pt x="93334" y="107378"/>
                </a:moveTo>
                <a:lnTo>
                  <a:pt x="97270" y="103408"/>
                </a:lnTo>
                <a:lnTo>
                  <a:pt x="97270" y="97838"/>
                </a:lnTo>
                <a:lnTo>
                  <a:pt x="98804" y="99372"/>
                </a:lnTo>
                <a:lnTo>
                  <a:pt x="98804" y="104042"/>
                </a:lnTo>
                <a:lnTo>
                  <a:pt x="95469" y="107378"/>
                </a:lnTo>
                <a:lnTo>
                  <a:pt x="93334" y="107378"/>
                </a:lnTo>
                <a:close/>
                <a:moveTo>
                  <a:pt x="89231" y="107378"/>
                </a:moveTo>
                <a:lnTo>
                  <a:pt x="85929" y="104042"/>
                </a:lnTo>
                <a:lnTo>
                  <a:pt x="85929" y="99372"/>
                </a:lnTo>
                <a:lnTo>
                  <a:pt x="87463" y="97838"/>
                </a:lnTo>
                <a:lnTo>
                  <a:pt x="87463" y="103408"/>
                </a:lnTo>
                <a:lnTo>
                  <a:pt x="91399" y="107378"/>
                </a:lnTo>
                <a:lnTo>
                  <a:pt x="89231" y="107378"/>
                </a:lnTo>
                <a:close/>
                <a:moveTo>
                  <a:pt x="85762" y="107378"/>
                </a:moveTo>
                <a:lnTo>
                  <a:pt x="83460" y="105076"/>
                </a:lnTo>
                <a:lnTo>
                  <a:pt x="83460" y="101840"/>
                </a:lnTo>
                <a:lnTo>
                  <a:pt x="85128" y="100139"/>
                </a:lnTo>
                <a:lnTo>
                  <a:pt x="85128" y="104376"/>
                </a:lnTo>
                <a:lnTo>
                  <a:pt x="88130" y="107378"/>
                </a:lnTo>
                <a:lnTo>
                  <a:pt x="85762" y="107378"/>
                </a:lnTo>
                <a:close/>
                <a:moveTo>
                  <a:pt x="82660" y="112915"/>
                </a:moveTo>
                <a:lnTo>
                  <a:pt x="81359" y="111581"/>
                </a:lnTo>
                <a:lnTo>
                  <a:pt x="81359" y="109579"/>
                </a:lnTo>
                <a:lnTo>
                  <a:pt x="82793" y="108145"/>
                </a:lnTo>
                <a:lnTo>
                  <a:pt x="84628" y="108145"/>
                </a:lnTo>
                <a:lnTo>
                  <a:pt x="82660" y="110113"/>
                </a:lnTo>
                <a:close/>
                <a:moveTo>
                  <a:pt x="65814" y="107378"/>
                </a:moveTo>
                <a:lnTo>
                  <a:pt x="68683" y="104509"/>
                </a:lnTo>
                <a:lnTo>
                  <a:pt x="68816" y="104209"/>
                </a:lnTo>
                <a:lnTo>
                  <a:pt x="68816" y="100139"/>
                </a:lnTo>
                <a:lnTo>
                  <a:pt x="70484" y="101840"/>
                </a:lnTo>
                <a:lnTo>
                  <a:pt x="70484" y="105076"/>
                </a:lnTo>
                <a:lnTo>
                  <a:pt x="68183" y="107378"/>
                </a:lnTo>
                <a:lnTo>
                  <a:pt x="65814" y="107378"/>
                </a:lnTo>
                <a:close/>
                <a:moveTo>
                  <a:pt x="62512" y="107378"/>
                </a:moveTo>
                <a:lnTo>
                  <a:pt x="66481" y="103408"/>
                </a:lnTo>
                <a:lnTo>
                  <a:pt x="66481" y="97838"/>
                </a:lnTo>
                <a:lnTo>
                  <a:pt x="68016" y="99372"/>
                </a:lnTo>
                <a:lnTo>
                  <a:pt x="68016" y="104042"/>
                </a:lnTo>
                <a:lnTo>
                  <a:pt x="64680" y="107378"/>
                </a:lnTo>
                <a:lnTo>
                  <a:pt x="62512" y="107378"/>
                </a:lnTo>
                <a:close/>
                <a:moveTo>
                  <a:pt x="58442" y="107378"/>
                </a:moveTo>
                <a:lnTo>
                  <a:pt x="55140" y="104042"/>
                </a:lnTo>
                <a:lnTo>
                  <a:pt x="55140" y="99372"/>
                </a:lnTo>
                <a:lnTo>
                  <a:pt x="56674" y="97838"/>
                </a:lnTo>
                <a:lnTo>
                  <a:pt x="56674" y="103408"/>
                </a:lnTo>
                <a:lnTo>
                  <a:pt x="60610" y="107378"/>
                </a:lnTo>
                <a:lnTo>
                  <a:pt x="58442" y="107378"/>
                </a:lnTo>
                <a:close/>
                <a:moveTo>
                  <a:pt x="54973" y="107378"/>
                </a:moveTo>
                <a:lnTo>
                  <a:pt x="52671" y="105076"/>
                </a:lnTo>
                <a:lnTo>
                  <a:pt x="52671" y="101840"/>
                </a:lnTo>
                <a:lnTo>
                  <a:pt x="54339" y="100139"/>
                </a:lnTo>
                <a:lnTo>
                  <a:pt x="54339" y="104209"/>
                </a:lnTo>
                <a:lnTo>
                  <a:pt x="54473" y="104509"/>
                </a:lnTo>
                <a:lnTo>
                  <a:pt x="57341" y="107378"/>
                </a:lnTo>
                <a:lnTo>
                  <a:pt x="54973" y="107378"/>
                </a:lnTo>
                <a:close/>
                <a:moveTo>
                  <a:pt x="51871" y="112915"/>
                </a:moveTo>
                <a:lnTo>
                  <a:pt x="50570" y="111581"/>
                </a:lnTo>
                <a:lnTo>
                  <a:pt x="50570" y="109579"/>
                </a:lnTo>
                <a:lnTo>
                  <a:pt x="51971" y="108145"/>
                </a:lnTo>
                <a:lnTo>
                  <a:pt x="53839" y="108145"/>
                </a:lnTo>
                <a:lnTo>
                  <a:pt x="51871" y="110113"/>
                </a:lnTo>
                <a:close/>
                <a:moveTo>
                  <a:pt x="35026" y="107378"/>
                </a:moveTo>
                <a:lnTo>
                  <a:pt x="37994" y="104376"/>
                </a:lnTo>
                <a:lnTo>
                  <a:pt x="37994" y="100139"/>
                </a:lnTo>
                <a:lnTo>
                  <a:pt x="39696" y="101840"/>
                </a:lnTo>
                <a:lnTo>
                  <a:pt x="39696" y="105076"/>
                </a:lnTo>
                <a:lnTo>
                  <a:pt x="37394" y="107378"/>
                </a:lnTo>
                <a:close/>
                <a:moveTo>
                  <a:pt x="31723" y="107378"/>
                </a:moveTo>
                <a:lnTo>
                  <a:pt x="35693" y="103408"/>
                </a:lnTo>
                <a:lnTo>
                  <a:pt x="35693" y="97838"/>
                </a:lnTo>
                <a:lnTo>
                  <a:pt x="37227" y="99372"/>
                </a:lnTo>
                <a:lnTo>
                  <a:pt x="37227" y="104042"/>
                </a:lnTo>
                <a:lnTo>
                  <a:pt x="33891" y="107378"/>
                </a:lnTo>
                <a:lnTo>
                  <a:pt x="31723" y="107378"/>
                </a:lnTo>
                <a:close/>
                <a:moveTo>
                  <a:pt x="27654" y="107378"/>
                </a:moveTo>
                <a:lnTo>
                  <a:pt x="24351" y="104042"/>
                </a:lnTo>
                <a:lnTo>
                  <a:pt x="24351" y="99372"/>
                </a:lnTo>
                <a:lnTo>
                  <a:pt x="25886" y="97838"/>
                </a:lnTo>
                <a:lnTo>
                  <a:pt x="25886" y="103408"/>
                </a:lnTo>
                <a:lnTo>
                  <a:pt x="29822" y="107378"/>
                </a:lnTo>
                <a:lnTo>
                  <a:pt x="27654" y="107378"/>
                </a:lnTo>
                <a:close/>
                <a:moveTo>
                  <a:pt x="24184" y="107378"/>
                </a:moveTo>
                <a:lnTo>
                  <a:pt x="21883" y="105076"/>
                </a:lnTo>
                <a:lnTo>
                  <a:pt x="21883" y="101840"/>
                </a:lnTo>
                <a:lnTo>
                  <a:pt x="23551" y="100139"/>
                </a:lnTo>
                <a:lnTo>
                  <a:pt x="23551" y="104376"/>
                </a:lnTo>
                <a:lnTo>
                  <a:pt x="26553" y="107378"/>
                </a:lnTo>
                <a:lnTo>
                  <a:pt x="24184" y="107378"/>
                </a:lnTo>
                <a:close/>
                <a:moveTo>
                  <a:pt x="21082" y="112915"/>
                </a:moveTo>
                <a:lnTo>
                  <a:pt x="19781" y="111581"/>
                </a:lnTo>
                <a:lnTo>
                  <a:pt x="19781" y="109579"/>
                </a:lnTo>
                <a:lnTo>
                  <a:pt x="21182" y="108145"/>
                </a:lnTo>
                <a:lnTo>
                  <a:pt x="23050" y="108145"/>
                </a:lnTo>
                <a:lnTo>
                  <a:pt x="21082" y="110113"/>
                </a:lnTo>
                <a:close/>
                <a:moveTo>
                  <a:pt x="9674" y="10242"/>
                </a:moveTo>
                <a:lnTo>
                  <a:pt x="11008" y="11576"/>
                </a:lnTo>
                <a:lnTo>
                  <a:pt x="11008" y="13577"/>
                </a:lnTo>
                <a:lnTo>
                  <a:pt x="9574" y="15012"/>
                </a:lnTo>
                <a:lnTo>
                  <a:pt x="7706" y="15012"/>
                </a:lnTo>
                <a:lnTo>
                  <a:pt x="9674" y="13044"/>
                </a:lnTo>
                <a:close/>
                <a:moveTo>
                  <a:pt x="26553" y="15779"/>
                </a:moveTo>
                <a:lnTo>
                  <a:pt x="23551" y="18781"/>
                </a:lnTo>
                <a:lnTo>
                  <a:pt x="23551" y="23017"/>
                </a:lnTo>
                <a:lnTo>
                  <a:pt x="21883" y="21316"/>
                </a:lnTo>
                <a:lnTo>
                  <a:pt x="21883" y="18081"/>
                </a:lnTo>
                <a:lnTo>
                  <a:pt x="24184" y="15779"/>
                </a:lnTo>
                <a:lnTo>
                  <a:pt x="26553" y="15779"/>
                </a:lnTo>
                <a:close/>
                <a:moveTo>
                  <a:pt x="29822" y="15779"/>
                </a:moveTo>
                <a:lnTo>
                  <a:pt x="25886" y="19748"/>
                </a:lnTo>
                <a:lnTo>
                  <a:pt x="25886" y="25319"/>
                </a:lnTo>
                <a:lnTo>
                  <a:pt x="24351" y="23785"/>
                </a:lnTo>
                <a:lnTo>
                  <a:pt x="24351" y="19115"/>
                </a:lnTo>
                <a:lnTo>
                  <a:pt x="27654" y="15779"/>
                </a:lnTo>
                <a:lnTo>
                  <a:pt x="29822" y="15779"/>
                </a:lnTo>
                <a:close/>
                <a:moveTo>
                  <a:pt x="33891" y="15779"/>
                </a:moveTo>
                <a:lnTo>
                  <a:pt x="37227" y="19115"/>
                </a:lnTo>
                <a:lnTo>
                  <a:pt x="37227" y="23785"/>
                </a:lnTo>
                <a:lnTo>
                  <a:pt x="35693" y="25319"/>
                </a:lnTo>
                <a:lnTo>
                  <a:pt x="35693" y="19748"/>
                </a:lnTo>
                <a:lnTo>
                  <a:pt x="31723" y="15779"/>
                </a:lnTo>
                <a:lnTo>
                  <a:pt x="33891" y="15779"/>
                </a:lnTo>
                <a:close/>
                <a:moveTo>
                  <a:pt x="37394" y="15779"/>
                </a:moveTo>
                <a:lnTo>
                  <a:pt x="39696" y="18081"/>
                </a:lnTo>
                <a:lnTo>
                  <a:pt x="39696" y="21316"/>
                </a:lnTo>
                <a:lnTo>
                  <a:pt x="37994" y="23017"/>
                </a:lnTo>
                <a:lnTo>
                  <a:pt x="37994" y="18781"/>
                </a:lnTo>
                <a:lnTo>
                  <a:pt x="35026" y="15779"/>
                </a:lnTo>
                <a:lnTo>
                  <a:pt x="37394" y="15779"/>
                </a:lnTo>
                <a:close/>
                <a:moveTo>
                  <a:pt x="40463" y="10242"/>
                </a:moveTo>
                <a:lnTo>
                  <a:pt x="41797" y="11576"/>
                </a:lnTo>
                <a:lnTo>
                  <a:pt x="41797" y="13577"/>
                </a:lnTo>
                <a:lnTo>
                  <a:pt x="40363" y="15012"/>
                </a:lnTo>
                <a:lnTo>
                  <a:pt x="38495" y="15012"/>
                </a:lnTo>
                <a:lnTo>
                  <a:pt x="40463" y="13044"/>
                </a:lnTo>
                <a:close/>
                <a:moveTo>
                  <a:pt x="57341" y="15779"/>
                </a:moveTo>
                <a:lnTo>
                  <a:pt x="54473" y="18648"/>
                </a:lnTo>
                <a:lnTo>
                  <a:pt x="54339" y="18948"/>
                </a:lnTo>
                <a:lnTo>
                  <a:pt x="54339" y="23017"/>
                </a:lnTo>
                <a:lnTo>
                  <a:pt x="52671" y="21316"/>
                </a:lnTo>
                <a:lnTo>
                  <a:pt x="52671" y="18081"/>
                </a:lnTo>
                <a:lnTo>
                  <a:pt x="54973" y="15779"/>
                </a:lnTo>
                <a:lnTo>
                  <a:pt x="57341" y="15779"/>
                </a:lnTo>
                <a:close/>
                <a:moveTo>
                  <a:pt x="60610" y="15779"/>
                </a:moveTo>
                <a:lnTo>
                  <a:pt x="56674" y="19748"/>
                </a:lnTo>
                <a:lnTo>
                  <a:pt x="56674" y="25319"/>
                </a:lnTo>
                <a:lnTo>
                  <a:pt x="55140" y="23785"/>
                </a:lnTo>
                <a:lnTo>
                  <a:pt x="55140" y="19115"/>
                </a:lnTo>
                <a:lnTo>
                  <a:pt x="58442" y="15779"/>
                </a:lnTo>
                <a:lnTo>
                  <a:pt x="60610" y="15779"/>
                </a:lnTo>
                <a:close/>
                <a:moveTo>
                  <a:pt x="64680" y="15779"/>
                </a:moveTo>
                <a:lnTo>
                  <a:pt x="68016" y="19115"/>
                </a:lnTo>
                <a:lnTo>
                  <a:pt x="68016" y="23785"/>
                </a:lnTo>
                <a:lnTo>
                  <a:pt x="66481" y="25319"/>
                </a:lnTo>
                <a:lnTo>
                  <a:pt x="66481" y="19748"/>
                </a:lnTo>
                <a:lnTo>
                  <a:pt x="62545" y="15779"/>
                </a:lnTo>
                <a:lnTo>
                  <a:pt x="64680" y="15779"/>
                </a:lnTo>
                <a:close/>
                <a:moveTo>
                  <a:pt x="68183" y="15779"/>
                </a:moveTo>
                <a:lnTo>
                  <a:pt x="70484" y="18081"/>
                </a:lnTo>
                <a:lnTo>
                  <a:pt x="70484" y="21316"/>
                </a:lnTo>
                <a:lnTo>
                  <a:pt x="68783" y="23017"/>
                </a:lnTo>
                <a:lnTo>
                  <a:pt x="68783" y="18948"/>
                </a:lnTo>
                <a:lnTo>
                  <a:pt x="68683" y="18648"/>
                </a:lnTo>
                <a:lnTo>
                  <a:pt x="65814" y="15779"/>
                </a:lnTo>
                <a:lnTo>
                  <a:pt x="68183" y="15779"/>
                </a:lnTo>
                <a:close/>
                <a:moveTo>
                  <a:pt x="71251" y="10242"/>
                </a:moveTo>
                <a:lnTo>
                  <a:pt x="72586" y="11576"/>
                </a:lnTo>
                <a:lnTo>
                  <a:pt x="72586" y="13577"/>
                </a:lnTo>
                <a:lnTo>
                  <a:pt x="71151" y="15012"/>
                </a:lnTo>
                <a:lnTo>
                  <a:pt x="69283" y="15012"/>
                </a:lnTo>
                <a:lnTo>
                  <a:pt x="71251" y="13044"/>
                </a:lnTo>
                <a:lnTo>
                  <a:pt x="71251" y="10242"/>
                </a:lnTo>
                <a:close/>
                <a:moveTo>
                  <a:pt x="88130" y="15779"/>
                </a:moveTo>
                <a:lnTo>
                  <a:pt x="85128" y="18781"/>
                </a:lnTo>
                <a:lnTo>
                  <a:pt x="85128" y="23017"/>
                </a:lnTo>
                <a:lnTo>
                  <a:pt x="83460" y="21316"/>
                </a:lnTo>
                <a:lnTo>
                  <a:pt x="83460" y="18081"/>
                </a:lnTo>
                <a:lnTo>
                  <a:pt x="85762" y="15779"/>
                </a:lnTo>
                <a:lnTo>
                  <a:pt x="88130" y="15779"/>
                </a:lnTo>
                <a:close/>
                <a:moveTo>
                  <a:pt x="91399" y="15779"/>
                </a:moveTo>
                <a:lnTo>
                  <a:pt x="87463" y="19748"/>
                </a:lnTo>
                <a:lnTo>
                  <a:pt x="87463" y="25319"/>
                </a:lnTo>
                <a:lnTo>
                  <a:pt x="85929" y="23785"/>
                </a:lnTo>
                <a:lnTo>
                  <a:pt x="85929" y="19115"/>
                </a:lnTo>
                <a:lnTo>
                  <a:pt x="89231" y="15779"/>
                </a:lnTo>
                <a:lnTo>
                  <a:pt x="91399" y="15779"/>
                </a:lnTo>
                <a:close/>
                <a:moveTo>
                  <a:pt x="95469" y="15779"/>
                </a:moveTo>
                <a:lnTo>
                  <a:pt x="98804" y="19115"/>
                </a:lnTo>
                <a:lnTo>
                  <a:pt x="98804" y="23785"/>
                </a:lnTo>
                <a:lnTo>
                  <a:pt x="97270" y="25319"/>
                </a:lnTo>
                <a:lnTo>
                  <a:pt x="97270" y="19748"/>
                </a:lnTo>
                <a:lnTo>
                  <a:pt x="93334" y="15779"/>
                </a:lnTo>
                <a:lnTo>
                  <a:pt x="95469" y="15779"/>
                </a:lnTo>
                <a:close/>
                <a:moveTo>
                  <a:pt x="98971" y="15779"/>
                </a:moveTo>
                <a:lnTo>
                  <a:pt x="101273" y="18081"/>
                </a:lnTo>
                <a:lnTo>
                  <a:pt x="101273" y="21316"/>
                </a:lnTo>
                <a:lnTo>
                  <a:pt x="99572" y="23017"/>
                </a:lnTo>
                <a:lnTo>
                  <a:pt x="99572" y="18781"/>
                </a:lnTo>
                <a:lnTo>
                  <a:pt x="96603" y="15779"/>
                </a:lnTo>
                <a:lnTo>
                  <a:pt x="98971" y="15779"/>
                </a:lnTo>
                <a:close/>
                <a:moveTo>
                  <a:pt x="102040" y="10242"/>
                </a:moveTo>
                <a:lnTo>
                  <a:pt x="103374" y="11576"/>
                </a:lnTo>
                <a:lnTo>
                  <a:pt x="103374" y="13577"/>
                </a:lnTo>
                <a:lnTo>
                  <a:pt x="101940" y="15012"/>
                </a:lnTo>
                <a:lnTo>
                  <a:pt x="100072" y="15012"/>
                </a:lnTo>
                <a:lnTo>
                  <a:pt x="102040" y="13044"/>
                </a:lnTo>
                <a:close/>
                <a:moveTo>
                  <a:pt x="118919" y="15779"/>
                </a:moveTo>
                <a:lnTo>
                  <a:pt x="116050" y="18648"/>
                </a:lnTo>
                <a:lnTo>
                  <a:pt x="115917" y="18948"/>
                </a:lnTo>
                <a:lnTo>
                  <a:pt x="115917" y="23017"/>
                </a:lnTo>
                <a:lnTo>
                  <a:pt x="114249" y="21316"/>
                </a:lnTo>
                <a:lnTo>
                  <a:pt x="114249" y="18081"/>
                </a:lnTo>
                <a:lnTo>
                  <a:pt x="116550" y="15779"/>
                </a:lnTo>
                <a:lnTo>
                  <a:pt x="118919" y="15779"/>
                </a:lnTo>
                <a:close/>
                <a:moveTo>
                  <a:pt x="122188" y="15779"/>
                </a:moveTo>
                <a:lnTo>
                  <a:pt x="118252" y="19748"/>
                </a:lnTo>
                <a:lnTo>
                  <a:pt x="118252" y="25319"/>
                </a:lnTo>
                <a:lnTo>
                  <a:pt x="116717" y="23785"/>
                </a:lnTo>
                <a:lnTo>
                  <a:pt x="116717" y="19115"/>
                </a:lnTo>
                <a:lnTo>
                  <a:pt x="120053" y="15779"/>
                </a:lnTo>
                <a:lnTo>
                  <a:pt x="122188" y="15779"/>
                </a:lnTo>
                <a:close/>
                <a:moveTo>
                  <a:pt x="126291" y="15779"/>
                </a:moveTo>
                <a:lnTo>
                  <a:pt x="129593" y="19115"/>
                </a:lnTo>
                <a:lnTo>
                  <a:pt x="129593" y="23785"/>
                </a:lnTo>
                <a:lnTo>
                  <a:pt x="128059" y="25319"/>
                </a:lnTo>
                <a:lnTo>
                  <a:pt x="128059" y="19748"/>
                </a:lnTo>
                <a:lnTo>
                  <a:pt x="124122" y="15779"/>
                </a:lnTo>
                <a:lnTo>
                  <a:pt x="126291" y="15779"/>
                </a:lnTo>
                <a:close/>
                <a:moveTo>
                  <a:pt x="129760" y="15779"/>
                </a:moveTo>
                <a:lnTo>
                  <a:pt x="132061" y="18081"/>
                </a:lnTo>
                <a:lnTo>
                  <a:pt x="132061" y="21316"/>
                </a:lnTo>
                <a:lnTo>
                  <a:pt x="130394" y="23017"/>
                </a:lnTo>
                <a:lnTo>
                  <a:pt x="130394" y="18948"/>
                </a:lnTo>
                <a:lnTo>
                  <a:pt x="130260" y="18648"/>
                </a:lnTo>
                <a:lnTo>
                  <a:pt x="127391" y="15779"/>
                </a:lnTo>
                <a:lnTo>
                  <a:pt x="129760" y="15779"/>
                </a:lnTo>
                <a:close/>
                <a:moveTo>
                  <a:pt x="132862" y="10242"/>
                </a:moveTo>
                <a:lnTo>
                  <a:pt x="134163" y="11576"/>
                </a:lnTo>
                <a:lnTo>
                  <a:pt x="134163" y="13577"/>
                </a:lnTo>
                <a:lnTo>
                  <a:pt x="132729" y="15012"/>
                </a:lnTo>
                <a:lnTo>
                  <a:pt x="130894" y="15012"/>
                </a:lnTo>
                <a:lnTo>
                  <a:pt x="132862" y="13044"/>
                </a:lnTo>
                <a:close/>
                <a:moveTo>
                  <a:pt x="149707" y="15779"/>
                </a:moveTo>
                <a:lnTo>
                  <a:pt x="146739" y="18781"/>
                </a:lnTo>
                <a:lnTo>
                  <a:pt x="146739" y="23017"/>
                </a:lnTo>
                <a:lnTo>
                  <a:pt x="145037" y="21316"/>
                </a:lnTo>
                <a:lnTo>
                  <a:pt x="145037" y="18081"/>
                </a:lnTo>
                <a:lnTo>
                  <a:pt x="147339" y="15779"/>
                </a:lnTo>
                <a:lnTo>
                  <a:pt x="149707" y="15779"/>
                </a:lnTo>
                <a:close/>
                <a:moveTo>
                  <a:pt x="153010" y="15779"/>
                </a:moveTo>
                <a:lnTo>
                  <a:pt x="149040" y="19748"/>
                </a:lnTo>
                <a:lnTo>
                  <a:pt x="149040" y="25319"/>
                </a:lnTo>
                <a:lnTo>
                  <a:pt x="147506" y="23785"/>
                </a:lnTo>
                <a:lnTo>
                  <a:pt x="147506" y="19115"/>
                </a:lnTo>
                <a:lnTo>
                  <a:pt x="150842" y="15779"/>
                </a:lnTo>
                <a:lnTo>
                  <a:pt x="153010" y="15779"/>
                </a:lnTo>
                <a:close/>
                <a:moveTo>
                  <a:pt x="157079" y="15779"/>
                </a:moveTo>
                <a:lnTo>
                  <a:pt x="160382" y="19115"/>
                </a:lnTo>
                <a:lnTo>
                  <a:pt x="160382" y="23785"/>
                </a:lnTo>
                <a:lnTo>
                  <a:pt x="158847" y="25319"/>
                </a:lnTo>
                <a:lnTo>
                  <a:pt x="158847" y="19748"/>
                </a:lnTo>
                <a:lnTo>
                  <a:pt x="154911" y="15779"/>
                </a:lnTo>
                <a:lnTo>
                  <a:pt x="157079" y="15779"/>
                </a:lnTo>
                <a:close/>
                <a:moveTo>
                  <a:pt x="160548" y="15779"/>
                </a:moveTo>
                <a:lnTo>
                  <a:pt x="162850" y="18081"/>
                </a:lnTo>
                <a:lnTo>
                  <a:pt x="162850" y="21316"/>
                </a:lnTo>
                <a:lnTo>
                  <a:pt x="161182" y="23017"/>
                </a:lnTo>
                <a:lnTo>
                  <a:pt x="161182" y="18781"/>
                </a:lnTo>
                <a:lnTo>
                  <a:pt x="158180" y="15779"/>
                </a:lnTo>
                <a:lnTo>
                  <a:pt x="160548" y="15779"/>
                </a:lnTo>
                <a:close/>
                <a:moveTo>
                  <a:pt x="163651" y="10242"/>
                </a:moveTo>
                <a:lnTo>
                  <a:pt x="164952" y="11576"/>
                </a:lnTo>
                <a:lnTo>
                  <a:pt x="164952" y="13577"/>
                </a:lnTo>
                <a:lnTo>
                  <a:pt x="163551" y="15012"/>
                </a:lnTo>
                <a:lnTo>
                  <a:pt x="161683" y="15012"/>
                </a:lnTo>
                <a:lnTo>
                  <a:pt x="163651" y="13044"/>
                </a:lnTo>
                <a:close/>
                <a:moveTo>
                  <a:pt x="180496" y="15779"/>
                </a:moveTo>
                <a:lnTo>
                  <a:pt x="177627" y="18648"/>
                </a:lnTo>
                <a:lnTo>
                  <a:pt x="177527" y="18948"/>
                </a:lnTo>
                <a:lnTo>
                  <a:pt x="177527" y="23017"/>
                </a:lnTo>
                <a:lnTo>
                  <a:pt x="175826" y="21316"/>
                </a:lnTo>
                <a:lnTo>
                  <a:pt x="175826" y="18081"/>
                </a:lnTo>
                <a:lnTo>
                  <a:pt x="178128" y="15779"/>
                </a:lnTo>
                <a:lnTo>
                  <a:pt x="180496" y="15779"/>
                </a:lnTo>
                <a:close/>
                <a:moveTo>
                  <a:pt x="183798" y="15779"/>
                </a:moveTo>
                <a:lnTo>
                  <a:pt x="179829" y="19748"/>
                </a:lnTo>
                <a:lnTo>
                  <a:pt x="179829" y="25319"/>
                </a:lnTo>
                <a:lnTo>
                  <a:pt x="178294" y="23785"/>
                </a:lnTo>
                <a:lnTo>
                  <a:pt x="178294" y="19115"/>
                </a:lnTo>
                <a:lnTo>
                  <a:pt x="181630" y="15779"/>
                </a:lnTo>
                <a:lnTo>
                  <a:pt x="183798" y="15779"/>
                </a:lnTo>
                <a:close/>
                <a:moveTo>
                  <a:pt x="187868" y="15779"/>
                </a:moveTo>
                <a:lnTo>
                  <a:pt x="191170" y="19115"/>
                </a:lnTo>
                <a:lnTo>
                  <a:pt x="191170" y="23785"/>
                </a:lnTo>
                <a:lnTo>
                  <a:pt x="189636" y="25319"/>
                </a:lnTo>
                <a:lnTo>
                  <a:pt x="189636" y="19748"/>
                </a:lnTo>
                <a:lnTo>
                  <a:pt x="185700" y="15779"/>
                </a:lnTo>
                <a:lnTo>
                  <a:pt x="187868" y="15779"/>
                </a:lnTo>
                <a:close/>
                <a:moveTo>
                  <a:pt x="191337" y="15779"/>
                </a:moveTo>
                <a:lnTo>
                  <a:pt x="193639" y="18081"/>
                </a:lnTo>
                <a:lnTo>
                  <a:pt x="193639" y="21316"/>
                </a:lnTo>
                <a:lnTo>
                  <a:pt x="191971" y="23017"/>
                </a:lnTo>
                <a:lnTo>
                  <a:pt x="191971" y="18948"/>
                </a:lnTo>
                <a:lnTo>
                  <a:pt x="191837" y="18648"/>
                </a:lnTo>
                <a:lnTo>
                  <a:pt x="188969" y="15779"/>
                </a:lnTo>
                <a:lnTo>
                  <a:pt x="191337" y="15779"/>
                </a:lnTo>
                <a:close/>
                <a:moveTo>
                  <a:pt x="194439" y="10242"/>
                </a:moveTo>
                <a:lnTo>
                  <a:pt x="195740" y="11576"/>
                </a:lnTo>
                <a:lnTo>
                  <a:pt x="195740" y="13577"/>
                </a:lnTo>
                <a:lnTo>
                  <a:pt x="194339" y="15012"/>
                </a:lnTo>
                <a:lnTo>
                  <a:pt x="192471" y="15012"/>
                </a:lnTo>
                <a:lnTo>
                  <a:pt x="194439" y="13044"/>
                </a:lnTo>
                <a:close/>
                <a:moveTo>
                  <a:pt x="211285" y="15779"/>
                </a:moveTo>
                <a:lnTo>
                  <a:pt x="208316" y="18781"/>
                </a:lnTo>
                <a:lnTo>
                  <a:pt x="208316" y="23017"/>
                </a:lnTo>
                <a:lnTo>
                  <a:pt x="206615" y="21316"/>
                </a:lnTo>
                <a:lnTo>
                  <a:pt x="206615" y="18081"/>
                </a:lnTo>
                <a:lnTo>
                  <a:pt x="208916" y="15779"/>
                </a:lnTo>
                <a:lnTo>
                  <a:pt x="211285" y="15779"/>
                </a:lnTo>
                <a:close/>
                <a:moveTo>
                  <a:pt x="214587" y="15779"/>
                </a:moveTo>
                <a:lnTo>
                  <a:pt x="210618" y="19748"/>
                </a:lnTo>
                <a:lnTo>
                  <a:pt x="210618" y="25319"/>
                </a:lnTo>
                <a:lnTo>
                  <a:pt x="209083" y="23785"/>
                </a:lnTo>
                <a:lnTo>
                  <a:pt x="209083" y="19115"/>
                </a:lnTo>
                <a:lnTo>
                  <a:pt x="212419" y="15779"/>
                </a:lnTo>
                <a:lnTo>
                  <a:pt x="214587" y="15779"/>
                </a:lnTo>
                <a:close/>
                <a:moveTo>
                  <a:pt x="218657" y="15779"/>
                </a:moveTo>
                <a:lnTo>
                  <a:pt x="221959" y="19115"/>
                </a:lnTo>
                <a:lnTo>
                  <a:pt x="221959" y="23785"/>
                </a:lnTo>
                <a:lnTo>
                  <a:pt x="220425" y="25319"/>
                </a:lnTo>
                <a:lnTo>
                  <a:pt x="220425" y="19748"/>
                </a:lnTo>
                <a:lnTo>
                  <a:pt x="216488" y="15779"/>
                </a:lnTo>
                <a:lnTo>
                  <a:pt x="218657" y="15779"/>
                </a:lnTo>
                <a:close/>
                <a:moveTo>
                  <a:pt x="222126" y="15779"/>
                </a:moveTo>
                <a:lnTo>
                  <a:pt x="224427" y="18081"/>
                </a:lnTo>
                <a:lnTo>
                  <a:pt x="224427" y="21316"/>
                </a:lnTo>
                <a:lnTo>
                  <a:pt x="222760" y="23017"/>
                </a:lnTo>
                <a:lnTo>
                  <a:pt x="222760" y="18781"/>
                </a:lnTo>
                <a:lnTo>
                  <a:pt x="219757" y="15779"/>
                </a:lnTo>
                <a:lnTo>
                  <a:pt x="222126" y="15779"/>
                </a:lnTo>
                <a:close/>
                <a:moveTo>
                  <a:pt x="225228" y="10242"/>
                </a:moveTo>
                <a:lnTo>
                  <a:pt x="226529" y="11576"/>
                </a:lnTo>
                <a:lnTo>
                  <a:pt x="226529" y="13577"/>
                </a:lnTo>
                <a:lnTo>
                  <a:pt x="225128" y="15012"/>
                </a:lnTo>
                <a:lnTo>
                  <a:pt x="223260" y="15012"/>
                </a:lnTo>
                <a:lnTo>
                  <a:pt x="225228" y="13044"/>
                </a:lnTo>
                <a:close/>
                <a:moveTo>
                  <a:pt x="234635" y="14011"/>
                </a:moveTo>
                <a:lnTo>
                  <a:pt x="235635" y="15012"/>
                </a:lnTo>
                <a:lnTo>
                  <a:pt x="231866" y="15012"/>
                </a:lnTo>
                <a:lnTo>
                  <a:pt x="234535" y="12343"/>
                </a:lnTo>
                <a:lnTo>
                  <a:pt x="234535" y="13744"/>
                </a:lnTo>
                <a:close/>
                <a:moveTo>
                  <a:pt x="234635" y="75588"/>
                </a:moveTo>
                <a:lnTo>
                  <a:pt x="235635" y="76589"/>
                </a:lnTo>
                <a:lnTo>
                  <a:pt x="231866" y="76589"/>
                </a:lnTo>
                <a:lnTo>
                  <a:pt x="234535" y="73920"/>
                </a:lnTo>
                <a:lnTo>
                  <a:pt x="234535" y="75321"/>
                </a:lnTo>
                <a:close/>
                <a:moveTo>
                  <a:pt x="234535" y="109413"/>
                </a:moveTo>
                <a:lnTo>
                  <a:pt x="234535" y="110814"/>
                </a:lnTo>
                <a:lnTo>
                  <a:pt x="231899" y="108178"/>
                </a:lnTo>
                <a:lnTo>
                  <a:pt x="235635" y="108178"/>
                </a:lnTo>
                <a:lnTo>
                  <a:pt x="234635" y="109146"/>
                </a:lnTo>
                <a:close/>
                <a:moveTo>
                  <a:pt x="227229" y="109146"/>
                </a:moveTo>
                <a:lnTo>
                  <a:pt x="226229" y="108178"/>
                </a:lnTo>
                <a:lnTo>
                  <a:pt x="229965" y="108178"/>
                </a:lnTo>
                <a:lnTo>
                  <a:pt x="227330" y="110814"/>
                </a:lnTo>
                <a:lnTo>
                  <a:pt x="227330" y="109413"/>
                </a:lnTo>
                <a:close/>
                <a:moveTo>
                  <a:pt x="227330" y="104743"/>
                </a:moveTo>
                <a:lnTo>
                  <a:pt x="229965" y="107378"/>
                </a:lnTo>
                <a:lnTo>
                  <a:pt x="226229" y="107378"/>
                </a:lnTo>
                <a:lnTo>
                  <a:pt x="227330" y="106277"/>
                </a:lnTo>
                <a:lnTo>
                  <a:pt x="227330" y="104743"/>
                </a:lnTo>
                <a:close/>
                <a:moveTo>
                  <a:pt x="227897" y="104175"/>
                </a:moveTo>
                <a:lnTo>
                  <a:pt x="229264" y="104175"/>
                </a:lnTo>
                <a:lnTo>
                  <a:pt x="229431" y="104175"/>
                </a:lnTo>
                <a:lnTo>
                  <a:pt x="230532" y="103075"/>
                </a:lnTo>
                <a:lnTo>
                  <a:pt x="230532" y="106811"/>
                </a:lnTo>
                <a:close/>
                <a:moveTo>
                  <a:pt x="230532" y="108712"/>
                </a:moveTo>
                <a:lnTo>
                  <a:pt x="230532" y="112448"/>
                </a:lnTo>
                <a:lnTo>
                  <a:pt x="229431" y="111381"/>
                </a:lnTo>
                <a:lnTo>
                  <a:pt x="227897" y="111381"/>
                </a:lnTo>
                <a:close/>
                <a:moveTo>
                  <a:pt x="231332" y="108712"/>
                </a:moveTo>
                <a:lnTo>
                  <a:pt x="233968" y="111381"/>
                </a:lnTo>
                <a:lnTo>
                  <a:pt x="232567" y="111381"/>
                </a:lnTo>
                <a:lnTo>
                  <a:pt x="232300" y="111481"/>
                </a:lnTo>
                <a:lnTo>
                  <a:pt x="231332" y="112448"/>
                </a:lnTo>
                <a:lnTo>
                  <a:pt x="231332" y="108712"/>
                </a:lnTo>
                <a:close/>
                <a:moveTo>
                  <a:pt x="231866" y="107378"/>
                </a:moveTo>
                <a:lnTo>
                  <a:pt x="234535" y="104743"/>
                </a:lnTo>
                <a:lnTo>
                  <a:pt x="234535" y="106277"/>
                </a:lnTo>
                <a:lnTo>
                  <a:pt x="235635" y="107378"/>
                </a:lnTo>
                <a:close/>
                <a:moveTo>
                  <a:pt x="231332" y="106811"/>
                </a:moveTo>
                <a:lnTo>
                  <a:pt x="231332" y="103075"/>
                </a:lnTo>
                <a:lnTo>
                  <a:pt x="232300" y="104042"/>
                </a:lnTo>
                <a:lnTo>
                  <a:pt x="232567" y="104175"/>
                </a:lnTo>
                <a:lnTo>
                  <a:pt x="233968" y="104175"/>
                </a:lnTo>
                <a:close/>
                <a:moveTo>
                  <a:pt x="230532" y="101941"/>
                </a:moveTo>
                <a:lnTo>
                  <a:pt x="229097" y="103375"/>
                </a:lnTo>
                <a:lnTo>
                  <a:pt x="227096" y="103375"/>
                </a:lnTo>
                <a:lnTo>
                  <a:pt x="225762" y="102074"/>
                </a:lnTo>
                <a:lnTo>
                  <a:pt x="228397" y="102074"/>
                </a:lnTo>
                <a:lnTo>
                  <a:pt x="228564" y="102074"/>
                </a:lnTo>
                <a:lnTo>
                  <a:pt x="230532" y="100106"/>
                </a:lnTo>
                <a:lnTo>
                  <a:pt x="230532" y="101941"/>
                </a:lnTo>
                <a:close/>
                <a:moveTo>
                  <a:pt x="228230" y="101273"/>
                </a:moveTo>
                <a:lnTo>
                  <a:pt x="224995" y="101273"/>
                </a:lnTo>
                <a:lnTo>
                  <a:pt x="223327" y="99606"/>
                </a:lnTo>
                <a:lnTo>
                  <a:pt x="227363" y="99606"/>
                </a:lnTo>
                <a:lnTo>
                  <a:pt x="227530" y="99606"/>
                </a:lnTo>
                <a:lnTo>
                  <a:pt x="230532" y="96603"/>
                </a:lnTo>
                <a:lnTo>
                  <a:pt x="230532" y="98972"/>
                </a:lnTo>
                <a:close/>
                <a:moveTo>
                  <a:pt x="227229" y="98805"/>
                </a:moveTo>
                <a:lnTo>
                  <a:pt x="222526" y="98805"/>
                </a:lnTo>
                <a:lnTo>
                  <a:pt x="220992" y="97271"/>
                </a:lnTo>
                <a:lnTo>
                  <a:pt x="226429" y="97271"/>
                </a:lnTo>
                <a:lnTo>
                  <a:pt x="226596" y="97271"/>
                </a:lnTo>
                <a:lnTo>
                  <a:pt x="230532" y="93334"/>
                </a:lnTo>
                <a:lnTo>
                  <a:pt x="230532" y="95503"/>
                </a:lnTo>
                <a:close/>
                <a:moveTo>
                  <a:pt x="203746" y="109413"/>
                </a:moveTo>
                <a:lnTo>
                  <a:pt x="203746" y="110814"/>
                </a:lnTo>
                <a:lnTo>
                  <a:pt x="201077" y="108178"/>
                </a:lnTo>
                <a:lnTo>
                  <a:pt x="204847" y="108178"/>
                </a:lnTo>
                <a:lnTo>
                  <a:pt x="203846" y="109146"/>
                </a:lnTo>
                <a:close/>
                <a:moveTo>
                  <a:pt x="196407" y="109146"/>
                </a:moveTo>
                <a:lnTo>
                  <a:pt x="195440" y="108178"/>
                </a:lnTo>
                <a:lnTo>
                  <a:pt x="199176" y="108178"/>
                </a:lnTo>
                <a:lnTo>
                  <a:pt x="196541" y="110814"/>
                </a:lnTo>
                <a:lnTo>
                  <a:pt x="196541" y="109413"/>
                </a:lnTo>
                <a:close/>
                <a:moveTo>
                  <a:pt x="192538" y="99606"/>
                </a:moveTo>
                <a:lnTo>
                  <a:pt x="196741" y="99606"/>
                </a:lnTo>
                <a:lnTo>
                  <a:pt x="199743" y="96603"/>
                </a:lnTo>
                <a:lnTo>
                  <a:pt x="199743" y="98972"/>
                </a:lnTo>
                <a:lnTo>
                  <a:pt x="197441" y="101273"/>
                </a:lnTo>
                <a:lnTo>
                  <a:pt x="194206" y="101273"/>
                </a:lnTo>
                <a:close/>
                <a:moveTo>
                  <a:pt x="190203" y="97271"/>
                </a:moveTo>
                <a:lnTo>
                  <a:pt x="195807" y="97271"/>
                </a:lnTo>
                <a:lnTo>
                  <a:pt x="199743" y="93334"/>
                </a:lnTo>
                <a:lnTo>
                  <a:pt x="199743" y="95503"/>
                </a:lnTo>
                <a:lnTo>
                  <a:pt x="196441" y="98805"/>
                </a:lnTo>
                <a:lnTo>
                  <a:pt x="191737" y="98805"/>
                </a:lnTo>
                <a:close/>
                <a:moveTo>
                  <a:pt x="177761" y="98805"/>
                </a:moveTo>
                <a:lnTo>
                  <a:pt x="173057" y="98805"/>
                </a:lnTo>
                <a:lnTo>
                  <a:pt x="169755" y="95503"/>
                </a:lnTo>
                <a:lnTo>
                  <a:pt x="169755" y="93334"/>
                </a:lnTo>
                <a:lnTo>
                  <a:pt x="173691" y="97271"/>
                </a:lnTo>
                <a:lnTo>
                  <a:pt x="179262" y="97271"/>
                </a:lnTo>
                <a:close/>
                <a:moveTo>
                  <a:pt x="175292" y="101273"/>
                </a:moveTo>
                <a:lnTo>
                  <a:pt x="172023" y="101273"/>
                </a:lnTo>
                <a:lnTo>
                  <a:pt x="169755" y="98972"/>
                </a:lnTo>
                <a:lnTo>
                  <a:pt x="169755" y="96603"/>
                </a:lnTo>
                <a:lnTo>
                  <a:pt x="172724" y="99606"/>
                </a:lnTo>
                <a:lnTo>
                  <a:pt x="176960" y="99606"/>
                </a:lnTo>
                <a:close/>
                <a:moveTo>
                  <a:pt x="173191" y="103375"/>
                </a:moveTo>
                <a:lnTo>
                  <a:pt x="171156" y="103375"/>
                </a:lnTo>
                <a:lnTo>
                  <a:pt x="169755" y="101941"/>
                </a:lnTo>
                <a:lnTo>
                  <a:pt x="169755" y="100106"/>
                </a:lnTo>
                <a:lnTo>
                  <a:pt x="171723" y="102074"/>
                </a:lnTo>
                <a:lnTo>
                  <a:pt x="174492" y="102074"/>
                </a:lnTo>
                <a:close/>
                <a:moveTo>
                  <a:pt x="172957" y="109413"/>
                </a:moveTo>
                <a:lnTo>
                  <a:pt x="172957" y="110814"/>
                </a:lnTo>
                <a:lnTo>
                  <a:pt x="170289" y="108178"/>
                </a:lnTo>
                <a:lnTo>
                  <a:pt x="174025" y="108178"/>
                </a:lnTo>
                <a:lnTo>
                  <a:pt x="173057" y="109146"/>
                </a:lnTo>
                <a:close/>
                <a:moveTo>
                  <a:pt x="165619" y="109146"/>
                </a:moveTo>
                <a:lnTo>
                  <a:pt x="164651" y="108178"/>
                </a:lnTo>
                <a:lnTo>
                  <a:pt x="168387" y="108178"/>
                </a:lnTo>
                <a:lnTo>
                  <a:pt x="165752" y="110814"/>
                </a:lnTo>
                <a:lnTo>
                  <a:pt x="165752" y="109413"/>
                </a:lnTo>
                <a:close/>
                <a:moveTo>
                  <a:pt x="161749" y="99606"/>
                </a:moveTo>
                <a:lnTo>
                  <a:pt x="165786" y="99606"/>
                </a:lnTo>
                <a:lnTo>
                  <a:pt x="165952" y="99606"/>
                </a:lnTo>
                <a:lnTo>
                  <a:pt x="168954" y="96603"/>
                </a:lnTo>
                <a:lnTo>
                  <a:pt x="168954" y="98972"/>
                </a:lnTo>
                <a:lnTo>
                  <a:pt x="166653" y="101273"/>
                </a:lnTo>
                <a:lnTo>
                  <a:pt x="163417" y="101273"/>
                </a:lnTo>
                <a:close/>
                <a:moveTo>
                  <a:pt x="159414" y="97271"/>
                </a:moveTo>
                <a:lnTo>
                  <a:pt x="164852" y="97271"/>
                </a:lnTo>
                <a:lnTo>
                  <a:pt x="164985" y="97271"/>
                </a:lnTo>
                <a:lnTo>
                  <a:pt x="168954" y="93334"/>
                </a:lnTo>
                <a:lnTo>
                  <a:pt x="168954" y="95503"/>
                </a:lnTo>
                <a:lnTo>
                  <a:pt x="165619" y="98805"/>
                </a:lnTo>
                <a:lnTo>
                  <a:pt x="160949" y="98805"/>
                </a:lnTo>
                <a:close/>
                <a:moveTo>
                  <a:pt x="142135" y="109413"/>
                </a:moveTo>
                <a:lnTo>
                  <a:pt x="142135" y="110814"/>
                </a:lnTo>
                <a:lnTo>
                  <a:pt x="139500" y="108178"/>
                </a:lnTo>
                <a:lnTo>
                  <a:pt x="143236" y="108178"/>
                </a:lnTo>
                <a:lnTo>
                  <a:pt x="142269" y="109146"/>
                </a:lnTo>
                <a:close/>
                <a:moveTo>
                  <a:pt x="134830" y="109146"/>
                </a:moveTo>
                <a:lnTo>
                  <a:pt x="133863" y="108178"/>
                </a:lnTo>
                <a:lnTo>
                  <a:pt x="137599" y="108178"/>
                </a:lnTo>
                <a:lnTo>
                  <a:pt x="134964" y="110814"/>
                </a:lnTo>
                <a:lnTo>
                  <a:pt x="134964" y="109413"/>
                </a:lnTo>
                <a:close/>
                <a:moveTo>
                  <a:pt x="130927" y="99606"/>
                </a:moveTo>
                <a:lnTo>
                  <a:pt x="135164" y="99606"/>
                </a:lnTo>
                <a:lnTo>
                  <a:pt x="138166" y="96603"/>
                </a:lnTo>
                <a:lnTo>
                  <a:pt x="138166" y="98972"/>
                </a:lnTo>
                <a:lnTo>
                  <a:pt x="135864" y="101273"/>
                </a:lnTo>
                <a:lnTo>
                  <a:pt x="132629" y="101273"/>
                </a:lnTo>
                <a:close/>
                <a:moveTo>
                  <a:pt x="128626" y="97271"/>
                </a:moveTo>
                <a:lnTo>
                  <a:pt x="134196" y="97271"/>
                </a:lnTo>
                <a:lnTo>
                  <a:pt x="138166" y="93334"/>
                </a:lnTo>
                <a:lnTo>
                  <a:pt x="138166" y="95503"/>
                </a:lnTo>
                <a:lnTo>
                  <a:pt x="134830" y="98805"/>
                </a:lnTo>
                <a:lnTo>
                  <a:pt x="130160" y="98805"/>
                </a:lnTo>
                <a:close/>
                <a:moveTo>
                  <a:pt x="116150" y="98805"/>
                </a:moveTo>
                <a:lnTo>
                  <a:pt x="111480" y="98805"/>
                </a:lnTo>
                <a:lnTo>
                  <a:pt x="108144" y="95503"/>
                </a:lnTo>
                <a:lnTo>
                  <a:pt x="108144" y="93334"/>
                </a:lnTo>
                <a:lnTo>
                  <a:pt x="112114" y="97271"/>
                </a:lnTo>
                <a:lnTo>
                  <a:pt x="117685" y="97271"/>
                </a:lnTo>
                <a:close/>
                <a:moveTo>
                  <a:pt x="113682" y="101273"/>
                </a:moveTo>
                <a:lnTo>
                  <a:pt x="110446" y="101273"/>
                </a:lnTo>
                <a:lnTo>
                  <a:pt x="108144" y="98972"/>
                </a:lnTo>
                <a:lnTo>
                  <a:pt x="108144" y="96603"/>
                </a:lnTo>
                <a:lnTo>
                  <a:pt x="111147" y="99606"/>
                </a:lnTo>
                <a:lnTo>
                  <a:pt x="115383" y="99606"/>
                </a:lnTo>
                <a:close/>
                <a:moveTo>
                  <a:pt x="111580" y="103375"/>
                </a:moveTo>
                <a:lnTo>
                  <a:pt x="109579" y="103375"/>
                </a:lnTo>
                <a:lnTo>
                  <a:pt x="108144" y="101941"/>
                </a:lnTo>
                <a:lnTo>
                  <a:pt x="108144" y="100106"/>
                </a:lnTo>
                <a:lnTo>
                  <a:pt x="110112" y="102074"/>
                </a:lnTo>
                <a:lnTo>
                  <a:pt x="112914" y="102074"/>
                </a:lnTo>
                <a:close/>
                <a:moveTo>
                  <a:pt x="111347" y="109413"/>
                </a:moveTo>
                <a:lnTo>
                  <a:pt x="111347" y="110814"/>
                </a:lnTo>
                <a:lnTo>
                  <a:pt x="108711" y="108178"/>
                </a:lnTo>
                <a:lnTo>
                  <a:pt x="112447" y="108178"/>
                </a:lnTo>
                <a:lnTo>
                  <a:pt x="111480" y="109146"/>
                </a:lnTo>
                <a:close/>
                <a:moveTo>
                  <a:pt x="104041" y="109146"/>
                </a:moveTo>
                <a:lnTo>
                  <a:pt x="103074" y="108178"/>
                </a:lnTo>
                <a:lnTo>
                  <a:pt x="106810" y="108178"/>
                </a:lnTo>
                <a:lnTo>
                  <a:pt x="104175" y="110814"/>
                </a:lnTo>
                <a:lnTo>
                  <a:pt x="104175" y="109413"/>
                </a:lnTo>
                <a:close/>
                <a:moveTo>
                  <a:pt x="100139" y="99606"/>
                </a:moveTo>
                <a:lnTo>
                  <a:pt x="104208" y="99606"/>
                </a:lnTo>
                <a:lnTo>
                  <a:pt x="104375" y="99606"/>
                </a:lnTo>
                <a:lnTo>
                  <a:pt x="107377" y="96603"/>
                </a:lnTo>
                <a:lnTo>
                  <a:pt x="107377" y="98972"/>
                </a:lnTo>
                <a:lnTo>
                  <a:pt x="105076" y="101273"/>
                </a:lnTo>
                <a:lnTo>
                  <a:pt x="101807" y="101273"/>
                </a:lnTo>
                <a:close/>
                <a:moveTo>
                  <a:pt x="97837" y="97271"/>
                </a:moveTo>
                <a:lnTo>
                  <a:pt x="103241" y="97271"/>
                </a:lnTo>
                <a:lnTo>
                  <a:pt x="103408" y="97271"/>
                </a:lnTo>
                <a:lnTo>
                  <a:pt x="107344" y="93334"/>
                </a:lnTo>
                <a:lnTo>
                  <a:pt x="107344" y="95503"/>
                </a:lnTo>
                <a:lnTo>
                  <a:pt x="104041" y="98805"/>
                </a:lnTo>
                <a:lnTo>
                  <a:pt x="99371" y="98805"/>
                </a:lnTo>
                <a:close/>
                <a:moveTo>
                  <a:pt x="80558" y="109413"/>
                </a:moveTo>
                <a:lnTo>
                  <a:pt x="80558" y="110814"/>
                </a:lnTo>
                <a:lnTo>
                  <a:pt x="77923" y="108178"/>
                </a:lnTo>
                <a:lnTo>
                  <a:pt x="81659" y="108178"/>
                </a:lnTo>
                <a:lnTo>
                  <a:pt x="80691" y="109146"/>
                </a:lnTo>
                <a:close/>
                <a:moveTo>
                  <a:pt x="73253" y="109146"/>
                </a:moveTo>
                <a:lnTo>
                  <a:pt x="72285" y="108178"/>
                </a:lnTo>
                <a:lnTo>
                  <a:pt x="76021" y="108178"/>
                </a:lnTo>
                <a:lnTo>
                  <a:pt x="73386" y="110814"/>
                </a:lnTo>
                <a:lnTo>
                  <a:pt x="73386" y="109413"/>
                </a:lnTo>
                <a:close/>
                <a:moveTo>
                  <a:pt x="69350" y="99606"/>
                </a:moveTo>
                <a:lnTo>
                  <a:pt x="73586" y="99606"/>
                </a:lnTo>
                <a:lnTo>
                  <a:pt x="76589" y="96603"/>
                </a:lnTo>
                <a:lnTo>
                  <a:pt x="76589" y="98972"/>
                </a:lnTo>
                <a:lnTo>
                  <a:pt x="74287" y="101273"/>
                </a:lnTo>
                <a:lnTo>
                  <a:pt x="71018" y="101273"/>
                </a:lnTo>
                <a:close/>
                <a:moveTo>
                  <a:pt x="67048" y="97271"/>
                </a:moveTo>
                <a:lnTo>
                  <a:pt x="72619" y="97271"/>
                </a:lnTo>
                <a:lnTo>
                  <a:pt x="76589" y="93334"/>
                </a:lnTo>
                <a:lnTo>
                  <a:pt x="76589" y="95503"/>
                </a:lnTo>
                <a:lnTo>
                  <a:pt x="73253" y="98805"/>
                </a:lnTo>
                <a:lnTo>
                  <a:pt x="68583" y="98805"/>
                </a:lnTo>
                <a:close/>
                <a:moveTo>
                  <a:pt x="54573" y="98805"/>
                </a:moveTo>
                <a:lnTo>
                  <a:pt x="49903" y="98805"/>
                </a:lnTo>
                <a:lnTo>
                  <a:pt x="46567" y="95503"/>
                </a:lnTo>
                <a:lnTo>
                  <a:pt x="46567" y="93334"/>
                </a:lnTo>
                <a:lnTo>
                  <a:pt x="50537" y="97271"/>
                </a:lnTo>
                <a:lnTo>
                  <a:pt x="56107" y="97271"/>
                </a:lnTo>
                <a:close/>
                <a:moveTo>
                  <a:pt x="52104" y="101273"/>
                </a:moveTo>
                <a:lnTo>
                  <a:pt x="48869" y="101273"/>
                </a:lnTo>
                <a:lnTo>
                  <a:pt x="46567" y="98972"/>
                </a:lnTo>
                <a:lnTo>
                  <a:pt x="46567" y="96603"/>
                </a:lnTo>
                <a:lnTo>
                  <a:pt x="49569" y="99606"/>
                </a:lnTo>
                <a:lnTo>
                  <a:pt x="53806" y="99606"/>
                </a:lnTo>
                <a:close/>
                <a:moveTo>
                  <a:pt x="50003" y="103375"/>
                </a:moveTo>
                <a:lnTo>
                  <a:pt x="48001" y="103375"/>
                </a:lnTo>
                <a:lnTo>
                  <a:pt x="46567" y="101941"/>
                </a:lnTo>
                <a:lnTo>
                  <a:pt x="46567" y="100106"/>
                </a:lnTo>
                <a:lnTo>
                  <a:pt x="48535" y="102074"/>
                </a:lnTo>
                <a:lnTo>
                  <a:pt x="51337" y="102074"/>
                </a:lnTo>
                <a:close/>
                <a:moveTo>
                  <a:pt x="49769" y="109413"/>
                </a:moveTo>
                <a:lnTo>
                  <a:pt x="49769" y="110814"/>
                </a:lnTo>
                <a:lnTo>
                  <a:pt x="47134" y="108178"/>
                </a:lnTo>
                <a:lnTo>
                  <a:pt x="50870" y="108178"/>
                </a:lnTo>
                <a:lnTo>
                  <a:pt x="49903" y="109146"/>
                </a:lnTo>
                <a:close/>
                <a:moveTo>
                  <a:pt x="42464" y="109146"/>
                </a:moveTo>
                <a:lnTo>
                  <a:pt x="41497" y="108178"/>
                </a:lnTo>
                <a:lnTo>
                  <a:pt x="45233" y="108178"/>
                </a:lnTo>
                <a:lnTo>
                  <a:pt x="42564" y="110814"/>
                </a:lnTo>
                <a:lnTo>
                  <a:pt x="42564" y="109413"/>
                </a:lnTo>
                <a:close/>
                <a:moveTo>
                  <a:pt x="38561" y="99606"/>
                </a:moveTo>
                <a:lnTo>
                  <a:pt x="42631" y="99606"/>
                </a:lnTo>
                <a:lnTo>
                  <a:pt x="42798" y="99606"/>
                </a:lnTo>
                <a:lnTo>
                  <a:pt x="45800" y="96603"/>
                </a:lnTo>
                <a:lnTo>
                  <a:pt x="45800" y="98972"/>
                </a:lnTo>
                <a:lnTo>
                  <a:pt x="43498" y="101273"/>
                </a:lnTo>
                <a:lnTo>
                  <a:pt x="40229" y="101273"/>
                </a:lnTo>
                <a:close/>
                <a:moveTo>
                  <a:pt x="36260" y="97271"/>
                </a:moveTo>
                <a:lnTo>
                  <a:pt x="41664" y="97271"/>
                </a:lnTo>
                <a:lnTo>
                  <a:pt x="41830" y="97271"/>
                </a:lnTo>
                <a:lnTo>
                  <a:pt x="45767" y="93334"/>
                </a:lnTo>
                <a:lnTo>
                  <a:pt x="45767" y="95503"/>
                </a:lnTo>
                <a:lnTo>
                  <a:pt x="42464" y="98805"/>
                </a:lnTo>
                <a:lnTo>
                  <a:pt x="37761" y="98805"/>
                </a:lnTo>
                <a:close/>
                <a:moveTo>
                  <a:pt x="18981" y="109413"/>
                </a:moveTo>
                <a:lnTo>
                  <a:pt x="18981" y="110814"/>
                </a:lnTo>
                <a:lnTo>
                  <a:pt x="16346" y="108178"/>
                </a:lnTo>
                <a:lnTo>
                  <a:pt x="20082" y="108178"/>
                </a:lnTo>
                <a:lnTo>
                  <a:pt x="19114" y="109146"/>
                </a:lnTo>
                <a:close/>
                <a:moveTo>
                  <a:pt x="11675" y="109146"/>
                </a:moveTo>
                <a:lnTo>
                  <a:pt x="10675" y="108178"/>
                </a:lnTo>
                <a:lnTo>
                  <a:pt x="14444" y="108178"/>
                </a:lnTo>
                <a:lnTo>
                  <a:pt x="11776" y="110814"/>
                </a:lnTo>
                <a:lnTo>
                  <a:pt x="11776" y="109413"/>
                </a:lnTo>
                <a:close/>
                <a:moveTo>
                  <a:pt x="15778" y="103075"/>
                </a:moveTo>
                <a:lnTo>
                  <a:pt x="16879" y="104175"/>
                </a:lnTo>
                <a:lnTo>
                  <a:pt x="17046" y="104175"/>
                </a:lnTo>
                <a:lnTo>
                  <a:pt x="18414" y="104175"/>
                </a:lnTo>
                <a:lnTo>
                  <a:pt x="15778" y="106811"/>
                </a:lnTo>
                <a:close/>
                <a:moveTo>
                  <a:pt x="14978" y="106811"/>
                </a:moveTo>
                <a:lnTo>
                  <a:pt x="12343" y="104175"/>
                </a:lnTo>
                <a:lnTo>
                  <a:pt x="13744" y="104175"/>
                </a:lnTo>
                <a:lnTo>
                  <a:pt x="14011" y="104042"/>
                </a:lnTo>
                <a:lnTo>
                  <a:pt x="14978" y="103075"/>
                </a:lnTo>
                <a:close/>
                <a:moveTo>
                  <a:pt x="14978" y="101941"/>
                </a:moveTo>
                <a:lnTo>
                  <a:pt x="13577" y="103375"/>
                </a:lnTo>
                <a:lnTo>
                  <a:pt x="11542" y="103375"/>
                </a:lnTo>
                <a:lnTo>
                  <a:pt x="10241" y="102074"/>
                </a:lnTo>
                <a:lnTo>
                  <a:pt x="13010" y="102074"/>
                </a:lnTo>
                <a:lnTo>
                  <a:pt x="14978" y="100106"/>
                </a:lnTo>
                <a:lnTo>
                  <a:pt x="14978" y="101941"/>
                </a:lnTo>
                <a:close/>
                <a:moveTo>
                  <a:pt x="11776" y="104743"/>
                </a:moveTo>
                <a:lnTo>
                  <a:pt x="14411" y="107378"/>
                </a:lnTo>
                <a:lnTo>
                  <a:pt x="10675" y="107378"/>
                </a:lnTo>
                <a:lnTo>
                  <a:pt x="11776" y="106277"/>
                </a:lnTo>
                <a:lnTo>
                  <a:pt x="11776" y="104743"/>
                </a:lnTo>
                <a:close/>
                <a:moveTo>
                  <a:pt x="14978" y="108712"/>
                </a:moveTo>
                <a:lnTo>
                  <a:pt x="14978" y="112448"/>
                </a:lnTo>
                <a:lnTo>
                  <a:pt x="14011" y="111481"/>
                </a:lnTo>
                <a:lnTo>
                  <a:pt x="13744" y="111381"/>
                </a:lnTo>
                <a:lnTo>
                  <a:pt x="12343" y="111381"/>
                </a:lnTo>
                <a:close/>
                <a:moveTo>
                  <a:pt x="15778" y="108712"/>
                </a:moveTo>
                <a:lnTo>
                  <a:pt x="18414" y="111381"/>
                </a:lnTo>
                <a:lnTo>
                  <a:pt x="16879" y="111381"/>
                </a:lnTo>
                <a:lnTo>
                  <a:pt x="15778" y="112448"/>
                </a:lnTo>
                <a:close/>
                <a:moveTo>
                  <a:pt x="16346" y="107378"/>
                </a:moveTo>
                <a:lnTo>
                  <a:pt x="18981" y="104743"/>
                </a:lnTo>
                <a:lnTo>
                  <a:pt x="18981" y="106277"/>
                </a:lnTo>
                <a:lnTo>
                  <a:pt x="20082" y="107378"/>
                </a:lnTo>
                <a:close/>
                <a:moveTo>
                  <a:pt x="19214" y="103375"/>
                </a:moveTo>
                <a:lnTo>
                  <a:pt x="17213" y="103375"/>
                </a:lnTo>
                <a:lnTo>
                  <a:pt x="15778" y="101941"/>
                </a:lnTo>
                <a:lnTo>
                  <a:pt x="15778" y="100106"/>
                </a:lnTo>
                <a:lnTo>
                  <a:pt x="17747" y="102074"/>
                </a:lnTo>
                <a:lnTo>
                  <a:pt x="17913" y="102074"/>
                </a:lnTo>
                <a:lnTo>
                  <a:pt x="20515" y="102074"/>
                </a:lnTo>
                <a:close/>
                <a:moveTo>
                  <a:pt x="21316" y="101273"/>
                </a:moveTo>
                <a:lnTo>
                  <a:pt x="18080" y="101273"/>
                </a:lnTo>
                <a:lnTo>
                  <a:pt x="15778" y="98972"/>
                </a:lnTo>
                <a:lnTo>
                  <a:pt x="15778" y="96603"/>
                </a:lnTo>
                <a:lnTo>
                  <a:pt x="18781" y="99606"/>
                </a:lnTo>
                <a:lnTo>
                  <a:pt x="18914" y="99606"/>
                </a:lnTo>
                <a:lnTo>
                  <a:pt x="22984" y="99606"/>
                </a:lnTo>
                <a:close/>
                <a:moveTo>
                  <a:pt x="23784" y="98805"/>
                </a:moveTo>
                <a:lnTo>
                  <a:pt x="19081" y="98805"/>
                </a:lnTo>
                <a:lnTo>
                  <a:pt x="15778" y="95503"/>
                </a:lnTo>
                <a:lnTo>
                  <a:pt x="15778" y="93334"/>
                </a:lnTo>
                <a:lnTo>
                  <a:pt x="19715" y="97271"/>
                </a:lnTo>
                <a:lnTo>
                  <a:pt x="19881" y="97271"/>
                </a:lnTo>
                <a:lnTo>
                  <a:pt x="25319" y="97271"/>
                </a:lnTo>
                <a:close/>
                <a:moveTo>
                  <a:pt x="11675" y="47568"/>
                </a:moveTo>
                <a:lnTo>
                  <a:pt x="10675" y="46568"/>
                </a:lnTo>
                <a:lnTo>
                  <a:pt x="14444" y="46568"/>
                </a:lnTo>
                <a:lnTo>
                  <a:pt x="11776" y="49236"/>
                </a:lnTo>
                <a:lnTo>
                  <a:pt x="11776" y="47835"/>
                </a:lnTo>
                <a:close/>
                <a:moveTo>
                  <a:pt x="11776" y="13744"/>
                </a:moveTo>
                <a:lnTo>
                  <a:pt x="11776" y="12343"/>
                </a:lnTo>
                <a:lnTo>
                  <a:pt x="14411" y="15012"/>
                </a:lnTo>
                <a:lnTo>
                  <a:pt x="10675" y="15012"/>
                </a:lnTo>
                <a:lnTo>
                  <a:pt x="11675" y="14011"/>
                </a:lnTo>
                <a:close/>
                <a:moveTo>
                  <a:pt x="19114" y="14011"/>
                </a:moveTo>
                <a:lnTo>
                  <a:pt x="20082" y="15012"/>
                </a:lnTo>
                <a:lnTo>
                  <a:pt x="16346" y="15012"/>
                </a:lnTo>
                <a:lnTo>
                  <a:pt x="18981" y="12343"/>
                </a:lnTo>
                <a:lnTo>
                  <a:pt x="18981" y="13744"/>
                </a:lnTo>
                <a:close/>
                <a:moveTo>
                  <a:pt x="18981" y="18447"/>
                </a:moveTo>
                <a:lnTo>
                  <a:pt x="16346" y="15779"/>
                </a:lnTo>
                <a:lnTo>
                  <a:pt x="20082" y="15779"/>
                </a:lnTo>
                <a:lnTo>
                  <a:pt x="18981" y="16880"/>
                </a:lnTo>
                <a:lnTo>
                  <a:pt x="18981" y="18447"/>
                </a:lnTo>
                <a:close/>
                <a:moveTo>
                  <a:pt x="18414" y="18981"/>
                </a:moveTo>
                <a:lnTo>
                  <a:pt x="17046" y="18981"/>
                </a:lnTo>
                <a:lnTo>
                  <a:pt x="16879" y="18981"/>
                </a:lnTo>
                <a:lnTo>
                  <a:pt x="15778" y="20082"/>
                </a:lnTo>
                <a:lnTo>
                  <a:pt x="15778" y="16346"/>
                </a:lnTo>
                <a:close/>
                <a:moveTo>
                  <a:pt x="15778" y="14445"/>
                </a:moveTo>
                <a:lnTo>
                  <a:pt x="15778" y="10709"/>
                </a:lnTo>
                <a:lnTo>
                  <a:pt x="16879" y="11776"/>
                </a:lnTo>
                <a:lnTo>
                  <a:pt x="18414" y="11776"/>
                </a:lnTo>
                <a:close/>
                <a:moveTo>
                  <a:pt x="14978" y="14445"/>
                </a:moveTo>
                <a:lnTo>
                  <a:pt x="12343" y="11776"/>
                </a:lnTo>
                <a:lnTo>
                  <a:pt x="13744" y="11776"/>
                </a:lnTo>
                <a:lnTo>
                  <a:pt x="14011" y="11676"/>
                </a:lnTo>
                <a:lnTo>
                  <a:pt x="14978" y="10709"/>
                </a:lnTo>
                <a:close/>
                <a:moveTo>
                  <a:pt x="14444" y="15779"/>
                </a:moveTo>
                <a:lnTo>
                  <a:pt x="11776" y="18414"/>
                </a:lnTo>
                <a:lnTo>
                  <a:pt x="11776" y="16880"/>
                </a:lnTo>
                <a:lnTo>
                  <a:pt x="10675" y="15779"/>
                </a:lnTo>
                <a:close/>
                <a:moveTo>
                  <a:pt x="14978" y="16346"/>
                </a:moveTo>
                <a:lnTo>
                  <a:pt x="14978" y="20082"/>
                </a:lnTo>
                <a:lnTo>
                  <a:pt x="14011" y="19115"/>
                </a:lnTo>
                <a:lnTo>
                  <a:pt x="13744" y="18981"/>
                </a:lnTo>
                <a:lnTo>
                  <a:pt x="12343" y="18981"/>
                </a:lnTo>
                <a:close/>
                <a:moveTo>
                  <a:pt x="15778" y="21216"/>
                </a:moveTo>
                <a:lnTo>
                  <a:pt x="17213" y="19782"/>
                </a:lnTo>
                <a:lnTo>
                  <a:pt x="19214" y="19782"/>
                </a:lnTo>
                <a:lnTo>
                  <a:pt x="20515" y="21083"/>
                </a:lnTo>
                <a:lnTo>
                  <a:pt x="17913" y="21083"/>
                </a:lnTo>
                <a:lnTo>
                  <a:pt x="17747" y="21083"/>
                </a:lnTo>
                <a:lnTo>
                  <a:pt x="15778" y="23051"/>
                </a:lnTo>
                <a:close/>
                <a:moveTo>
                  <a:pt x="18080" y="21883"/>
                </a:moveTo>
                <a:lnTo>
                  <a:pt x="21316" y="21883"/>
                </a:lnTo>
                <a:lnTo>
                  <a:pt x="23017" y="23551"/>
                </a:lnTo>
                <a:lnTo>
                  <a:pt x="18947" y="23551"/>
                </a:lnTo>
                <a:lnTo>
                  <a:pt x="18781" y="23551"/>
                </a:lnTo>
                <a:lnTo>
                  <a:pt x="15778" y="26553"/>
                </a:lnTo>
                <a:lnTo>
                  <a:pt x="15778" y="24185"/>
                </a:lnTo>
                <a:close/>
                <a:moveTo>
                  <a:pt x="19081" y="24352"/>
                </a:moveTo>
                <a:lnTo>
                  <a:pt x="23784" y="24352"/>
                </a:lnTo>
                <a:lnTo>
                  <a:pt x="25319" y="25886"/>
                </a:lnTo>
                <a:lnTo>
                  <a:pt x="19881" y="25886"/>
                </a:lnTo>
                <a:lnTo>
                  <a:pt x="19748" y="25886"/>
                </a:lnTo>
                <a:lnTo>
                  <a:pt x="15778" y="29822"/>
                </a:lnTo>
                <a:lnTo>
                  <a:pt x="15778" y="27654"/>
                </a:lnTo>
                <a:close/>
                <a:moveTo>
                  <a:pt x="42564" y="13744"/>
                </a:moveTo>
                <a:lnTo>
                  <a:pt x="42564" y="12343"/>
                </a:lnTo>
                <a:lnTo>
                  <a:pt x="45233" y="15012"/>
                </a:lnTo>
                <a:lnTo>
                  <a:pt x="41497" y="15012"/>
                </a:lnTo>
                <a:lnTo>
                  <a:pt x="42464" y="14011"/>
                </a:lnTo>
                <a:close/>
                <a:moveTo>
                  <a:pt x="49903" y="14011"/>
                </a:moveTo>
                <a:lnTo>
                  <a:pt x="50870" y="15012"/>
                </a:lnTo>
                <a:lnTo>
                  <a:pt x="47134" y="15012"/>
                </a:lnTo>
                <a:lnTo>
                  <a:pt x="49769" y="12343"/>
                </a:lnTo>
                <a:lnTo>
                  <a:pt x="49769" y="13744"/>
                </a:lnTo>
                <a:close/>
                <a:moveTo>
                  <a:pt x="53772" y="23551"/>
                </a:moveTo>
                <a:lnTo>
                  <a:pt x="49569" y="23551"/>
                </a:lnTo>
                <a:lnTo>
                  <a:pt x="46567" y="26553"/>
                </a:lnTo>
                <a:lnTo>
                  <a:pt x="46567" y="24185"/>
                </a:lnTo>
                <a:lnTo>
                  <a:pt x="48869" y="21883"/>
                </a:lnTo>
                <a:lnTo>
                  <a:pt x="52104" y="21883"/>
                </a:lnTo>
                <a:close/>
                <a:moveTo>
                  <a:pt x="56107" y="25886"/>
                </a:moveTo>
                <a:lnTo>
                  <a:pt x="50537" y="25886"/>
                </a:lnTo>
                <a:lnTo>
                  <a:pt x="46567" y="29822"/>
                </a:lnTo>
                <a:lnTo>
                  <a:pt x="46567" y="27654"/>
                </a:lnTo>
                <a:lnTo>
                  <a:pt x="49903" y="24352"/>
                </a:lnTo>
                <a:lnTo>
                  <a:pt x="54573" y="24352"/>
                </a:lnTo>
                <a:close/>
                <a:moveTo>
                  <a:pt x="68583" y="24352"/>
                </a:moveTo>
                <a:lnTo>
                  <a:pt x="73253" y="24352"/>
                </a:lnTo>
                <a:lnTo>
                  <a:pt x="76555" y="27654"/>
                </a:lnTo>
                <a:lnTo>
                  <a:pt x="76555" y="29822"/>
                </a:lnTo>
                <a:lnTo>
                  <a:pt x="72619" y="25886"/>
                </a:lnTo>
                <a:lnTo>
                  <a:pt x="67048" y="25886"/>
                </a:lnTo>
                <a:close/>
                <a:moveTo>
                  <a:pt x="71018" y="21883"/>
                </a:moveTo>
                <a:lnTo>
                  <a:pt x="74287" y="21883"/>
                </a:lnTo>
                <a:lnTo>
                  <a:pt x="76589" y="24185"/>
                </a:lnTo>
                <a:lnTo>
                  <a:pt x="76589" y="26553"/>
                </a:lnTo>
                <a:lnTo>
                  <a:pt x="73586" y="23551"/>
                </a:lnTo>
                <a:lnTo>
                  <a:pt x="69350" y="23551"/>
                </a:lnTo>
                <a:close/>
                <a:moveTo>
                  <a:pt x="73153" y="19782"/>
                </a:moveTo>
                <a:lnTo>
                  <a:pt x="75154" y="19782"/>
                </a:lnTo>
                <a:lnTo>
                  <a:pt x="76555" y="21216"/>
                </a:lnTo>
                <a:lnTo>
                  <a:pt x="76555" y="23051"/>
                </a:lnTo>
                <a:lnTo>
                  <a:pt x="74587" y="21083"/>
                </a:lnTo>
                <a:lnTo>
                  <a:pt x="71818" y="21083"/>
                </a:lnTo>
                <a:close/>
                <a:moveTo>
                  <a:pt x="73386" y="13744"/>
                </a:moveTo>
                <a:lnTo>
                  <a:pt x="73386" y="12343"/>
                </a:lnTo>
                <a:lnTo>
                  <a:pt x="76021" y="15012"/>
                </a:lnTo>
                <a:lnTo>
                  <a:pt x="72285" y="15012"/>
                </a:lnTo>
                <a:lnTo>
                  <a:pt x="73253" y="14011"/>
                </a:lnTo>
                <a:close/>
                <a:moveTo>
                  <a:pt x="80691" y="14011"/>
                </a:moveTo>
                <a:lnTo>
                  <a:pt x="81659" y="15012"/>
                </a:lnTo>
                <a:lnTo>
                  <a:pt x="77923" y="15012"/>
                </a:lnTo>
                <a:lnTo>
                  <a:pt x="80558" y="12343"/>
                </a:lnTo>
                <a:lnTo>
                  <a:pt x="80558" y="13744"/>
                </a:lnTo>
                <a:close/>
                <a:moveTo>
                  <a:pt x="84561" y="23551"/>
                </a:moveTo>
                <a:lnTo>
                  <a:pt x="80525" y="23551"/>
                </a:lnTo>
                <a:lnTo>
                  <a:pt x="80358" y="23551"/>
                </a:lnTo>
                <a:lnTo>
                  <a:pt x="77356" y="26553"/>
                </a:lnTo>
                <a:lnTo>
                  <a:pt x="77356" y="24185"/>
                </a:lnTo>
                <a:lnTo>
                  <a:pt x="79657" y="21883"/>
                </a:lnTo>
                <a:lnTo>
                  <a:pt x="82893" y="21883"/>
                </a:lnTo>
                <a:close/>
                <a:moveTo>
                  <a:pt x="86896" y="25886"/>
                </a:moveTo>
                <a:lnTo>
                  <a:pt x="81492" y="25886"/>
                </a:lnTo>
                <a:lnTo>
                  <a:pt x="81325" y="25886"/>
                </a:lnTo>
                <a:lnTo>
                  <a:pt x="77356" y="29822"/>
                </a:lnTo>
                <a:lnTo>
                  <a:pt x="77356" y="27654"/>
                </a:lnTo>
                <a:lnTo>
                  <a:pt x="80691" y="24352"/>
                </a:lnTo>
                <a:lnTo>
                  <a:pt x="85361" y="24352"/>
                </a:lnTo>
                <a:close/>
                <a:moveTo>
                  <a:pt x="104175" y="13744"/>
                </a:moveTo>
                <a:lnTo>
                  <a:pt x="104175" y="12343"/>
                </a:lnTo>
                <a:lnTo>
                  <a:pt x="106810" y="15012"/>
                </a:lnTo>
                <a:lnTo>
                  <a:pt x="103074" y="15012"/>
                </a:lnTo>
                <a:lnTo>
                  <a:pt x="104041" y="14011"/>
                </a:lnTo>
                <a:close/>
                <a:moveTo>
                  <a:pt x="111480" y="14011"/>
                </a:moveTo>
                <a:lnTo>
                  <a:pt x="112447" y="15012"/>
                </a:lnTo>
                <a:lnTo>
                  <a:pt x="108711" y="15012"/>
                </a:lnTo>
                <a:lnTo>
                  <a:pt x="111347" y="12343"/>
                </a:lnTo>
                <a:lnTo>
                  <a:pt x="111347" y="13744"/>
                </a:lnTo>
                <a:close/>
                <a:moveTo>
                  <a:pt x="115383" y="23551"/>
                </a:moveTo>
                <a:lnTo>
                  <a:pt x="111147" y="23551"/>
                </a:lnTo>
                <a:lnTo>
                  <a:pt x="108144" y="26553"/>
                </a:lnTo>
                <a:lnTo>
                  <a:pt x="108144" y="24185"/>
                </a:lnTo>
                <a:lnTo>
                  <a:pt x="110446" y="21883"/>
                </a:lnTo>
                <a:lnTo>
                  <a:pt x="113682" y="21883"/>
                </a:lnTo>
                <a:close/>
                <a:moveTo>
                  <a:pt x="117685" y="25886"/>
                </a:moveTo>
                <a:lnTo>
                  <a:pt x="112114" y="25886"/>
                </a:lnTo>
                <a:lnTo>
                  <a:pt x="108144" y="29822"/>
                </a:lnTo>
                <a:lnTo>
                  <a:pt x="108144" y="27654"/>
                </a:lnTo>
                <a:lnTo>
                  <a:pt x="111480" y="24352"/>
                </a:lnTo>
                <a:lnTo>
                  <a:pt x="116150" y="24352"/>
                </a:lnTo>
                <a:close/>
                <a:moveTo>
                  <a:pt x="130160" y="24352"/>
                </a:moveTo>
                <a:lnTo>
                  <a:pt x="134830" y="24352"/>
                </a:lnTo>
                <a:lnTo>
                  <a:pt x="138166" y="27654"/>
                </a:lnTo>
                <a:lnTo>
                  <a:pt x="138166" y="29822"/>
                </a:lnTo>
                <a:lnTo>
                  <a:pt x="134196" y="25886"/>
                </a:lnTo>
                <a:lnTo>
                  <a:pt x="128626" y="25886"/>
                </a:lnTo>
                <a:close/>
                <a:moveTo>
                  <a:pt x="132629" y="21883"/>
                </a:moveTo>
                <a:lnTo>
                  <a:pt x="135864" y="21883"/>
                </a:lnTo>
                <a:lnTo>
                  <a:pt x="138166" y="24185"/>
                </a:lnTo>
                <a:lnTo>
                  <a:pt x="138166" y="26553"/>
                </a:lnTo>
                <a:lnTo>
                  <a:pt x="135164" y="23551"/>
                </a:lnTo>
                <a:lnTo>
                  <a:pt x="130927" y="23551"/>
                </a:lnTo>
                <a:close/>
                <a:moveTo>
                  <a:pt x="134730" y="19782"/>
                </a:moveTo>
                <a:lnTo>
                  <a:pt x="136731" y="19782"/>
                </a:lnTo>
                <a:lnTo>
                  <a:pt x="138166" y="21216"/>
                </a:lnTo>
                <a:lnTo>
                  <a:pt x="138166" y="23051"/>
                </a:lnTo>
                <a:lnTo>
                  <a:pt x="136198" y="21083"/>
                </a:lnTo>
                <a:lnTo>
                  <a:pt x="133396" y="21083"/>
                </a:lnTo>
                <a:close/>
                <a:moveTo>
                  <a:pt x="134964" y="13744"/>
                </a:moveTo>
                <a:lnTo>
                  <a:pt x="134964" y="12343"/>
                </a:lnTo>
                <a:lnTo>
                  <a:pt x="137599" y="15012"/>
                </a:lnTo>
                <a:lnTo>
                  <a:pt x="133863" y="15012"/>
                </a:lnTo>
                <a:lnTo>
                  <a:pt x="134830" y="14011"/>
                </a:lnTo>
                <a:close/>
                <a:moveTo>
                  <a:pt x="142269" y="14011"/>
                </a:moveTo>
                <a:lnTo>
                  <a:pt x="143236" y="15012"/>
                </a:lnTo>
                <a:lnTo>
                  <a:pt x="139500" y="15012"/>
                </a:lnTo>
                <a:lnTo>
                  <a:pt x="142135" y="12343"/>
                </a:lnTo>
                <a:lnTo>
                  <a:pt x="142135" y="13744"/>
                </a:lnTo>
                <a:close/>
                <a:moveTo>
                  <a:pt x="146172" y="23551"/>
                </a:moveTo>
                <a:lnTo>
                  <a:pt x="142102" y="23551"/>
                </a:lnTo>
                <a:lnTo>
                  <a:pt x="141935" y="23551"/>
                </a:lnTo>
                <a:lnTo>
                  <a:pt x="138933" y="26553"/>
                </a:lnTo>
                <a:lnTo>
                  <a:pt x="138933" y="24185"/>
                </a:lnTo>
                <a:lnTo>
                  <a:pt x="141235" y="21883"/>
                </a:lnTo>
                <a:lnTo>
                  <a:pt x="144504" y="21883"/>
                </a:lnTo>
                <a:close/>
                <a:moveTo>
                  <a:pt x="148473" y="25886"/>
                </a:moveTo>
                <a:lnTo>
                  <a:pt x="143069" y="25886"/>
                </a:lnTo>
                <a:lnTo>
                  <a:pt x="142903" y="25886"/>
                </a:lnTo>
                <a:lnTo>
                  <a:pt x="138966" y="29822"/>
                </a:lnTo>
                <a:lnTo>
                  <a:pt x="138966" y="27654"/>
                </a:lnTo>
                <a:lnTo>
                  <a:pt x="142269" y="24352"/>
                </a:lnTo>
                <a:lnTo>
                  <a:pt x="146972" y="24352"/>
                </a:lnTo>
                <a:close/>
                <a:moveTo>
                  <a:pt x="165752" y="13744"/>
                </a:moveTo>
                <a:lnTo>
                  <a:pt x="165752" y="12343"/>
                </a:lnTo>
                <a:lnTo>
                  <a:pt x="168387" y="15012"/>
                </a:lnTo>
                <a:lnTo>
                  <a:pt x="164651" y="15012"/>
                </a:lnTo>
                <a:lnTo>
                  <a:pt x="165619" y="14011"/>
                </a:lnTo>
                <a:close/>
                <a:moveTo>
                  <a:pt x="173057" y="14011"/>
                </a:moveTo>
                <a:lnTo>
                  <a:pt x="174025" y="15012"/>
                </a:lnTo>
                <a:lnTo>
                  <a:pt x="170289" y="15012"/>
                </a:lnTo>
                <a:lnTo>
                  <a:pt x="172957" y="12343"/>
                </a:lnTo>
                <a:lnTo>
                  <a:pt x="172957" y="13744"/>
                </a:lnTo>
                <a:close/>
                <a:moveTo>
                  <a:pt x="176960" y="23551"/>
                </a:moveTo>
                <a:lnTo>
                  <a:pt x="172724" y="23551"/>
                </a:lnTo>
                <a:lnTo>
                  <a:pt x="169722" y="26553"/>
                </a:lnTo>
                <a:lnTo>
                  <a:pt x="169722" y="24185"/>
                </a:lnTo>
                <a:lnTo>
                  <a:pt x="172023" y="21883"/>
                </a:lnTo>
                <a:lnTo>
                  <a:pt x="175292" y="21883"/>
                </a:lnTo>
                <a:close/>
                <a:moveTo>
                  <a:pt x="179262" y="25886"/>
                </a:moveTo>
                <a:lnTo>
                  <a:pt x="173691" y="25886"/>
                </a:lnTo>
                <a:lnTo>
                  <a:pt x="169755" y="29822"/>
                </a:lnTo>
                <a:lnTo>
                  <a:pt x="169755" y="27654"/>
                </a:lnTo>
                <a:lnTo>
                  <a:pt x="173057" y="24352"/>
                </a:lnTo>
                <a:lnTo>
                  <a:pt x="177727" y="24352"/>
                </a:lnTo>
                <a:close/>
                <a:moveTo>
                  <a:pt x="191737" y="24352"/>
                </a:moveTo>
                <a:lnTo>
                  <a:pt x="196441" y="24352"/>
                </a:lnTo>
                <a:lnTo>
                  <a:pt x="199743" y="27654"/>
                </a:lnTo>
                <a:lnTo>
                  <a:pt x="199743" y="29822"/>
                </a:lnTo>
                <a:lnTo>
                  <a:pt x="195807" y="25886"/>
                </a:lnTo>
                <a:lnTo>
                  <a:pt x="190203" y="25886"/>
                </a:lnTo>
                <a:close/>
                <a:moveTo>
                  <a:pt x="194206" y="21883"/>
                </a:moveTo>
                <a:lnTo>
                  <a:pt x="197441" y="21883"/>
                </a:lnTo>
                <a:lnTo>
                  <a:pt x="199743" y="24185"/>
                </a:lnTo>
                <a:lnTo>
                  <a:pt x="199743" y="26553"/>
                </a:lnTo>
                <a:lnTo>
                  <a:pt x="196741" y="23551"/>
                </a:lnTo>
                <a:lnTo>
                  <a:pt x="192538" y="23551"/>
                </a:lnTo>
                <a:close/>
                <a:moveTo>
                  <a:pt x="196307" y="19782"/>
                </a:moveTo>
                <a:lnTo>
                  <a:pt x="198309" y="19782"/>
                </a:lnTo>
                <a:lnTo>
                  <a:pt x="199743" y="21216"/>
                </a:lnTo>
                <a:lnTo>
                  <a:pt x="199743" y="23051"/>
                </a:lnTo>
                <a:lnTo>
                  <a:pt x="197775" y="21083"/>
                </a:lnTo>
                <a:lnTo>
                  <a:pt x="195006" y="21083"/>
                </a:lnTo>
                <a:close/>
                <a:moveTo>
                  <a:pt x="196541" y="13744"/>
                </a:moveTo>
                <a:lnTo>
                  <a:pt x="196541" y="12343"/>
                </a:lnTo>
                <a:lnTo>
                  <a:pt x="199176" y="15012"/>
                </a:lnTo>
                <a:lnTo>
                  <a:pt x="195440" y="15012"/>
                </a:lnTo>
                <a:lnTo>
                  <a:pt x="196407" y="14011"/>
                </a:lnTo>
                <a:close/>
                <a:moveTo>
                  <a:pt x="203846" y="14011"/>
                </a:moveTo>
                <a:lnTo>
                  <a:pt x="204847" y="15012"/>
                </a:lnTo>
                <a:lnTo>
                  <a:pt x="201077" y="15012"/>
                </a:lnTo>
                <a:lnTo>
                  <a:pt x="203746" y="12343"/>
                </a:lnTo>
                <a:lnTo>
                  <a:pt x="203746" y="13744"/>
                </a:lnTo>
                <a:close/>
                <a:moveTo>
                  <a:pt x="207749" y="23551"/>
                </a:moveTo>
                <a:lnTo>
                  <a:pt x="203679" y="23551"/>
                </a:lnTo>
                <a:lnTo>
                  <a:pt x="203512" y="23551"/>
                </a:lnTo>
                <a:lnTo>
                  <a:pt x="200544" y="26553"/>
                </a:lnTo>
                <a:lnTo>
                  <a:pt x="200544" y="24185"/>
                </a:lnTo>
                <a:lnTo>
                  <a:pt x="202812" y="21883"/>
                </a:lnTo>
                <a:lnTo>
                  <a:pt x="206081" y="21883"/>
                </a:lnTo>
                <a:close/>
                <a:moveTo>
                  <a:pt x="210084" y="25886"/>
                </a:moveTo>
                <a:lnTo>
                  <a:pt x="204647" y="25886"/>
                </a:lnTo>
                <a:lnTo>
                  <a:pt x="204480" y="25886"/>
                </a:lnTo>
                <a:lnTo>
                  <a:pt x="200544" y="29822"/>
                </a:lnTo>
                <a:lnTo>
                  <a:pt x="200544" y="27654"/>
                </a:lnTo>
                <a:lnTo>
                  <a:pt x="203846" y="24352"/>
                </a:lnTo>
                <a:lnTo>
                  <a:pt x="208549" y="24352"/>
                </a:lnTo>
                <a:close/>
                <a:moveTo>
                  <a:pt x="224427" y="40263"/>
                </a:moveTo>
                <a:lnTo>
                  <a:pt x="224427" y="43499"/>
                </a:lnTo>
                <a:lnTo>
                  <a:pt x="222126" y="45800"/>
                </a:lnTo>
                <a:lnTo>
                  <a:pt x="219757" y="45800"/>
                </a:lnTo>
                <a:lnTo>
                  <a:pt x="222760" y="42798"/>
                </a:lnTo>
                <a:lnTo>
                  <a:pt x="222760" y="38562"/>
                </a:lnTo>
                <a:close/>
                <a:moveTo>
                  <a:pt x="226529" y="42365"/>
                </a:moveTo>
                <a:lnTo>
                  <a:pt x="226529" y="44366"/>
                </a:lnTo>
                <a:lnTo>
                  <a:pt x="225128" y="45800"/>
                </a:lnTo>
                <a:lnTo>
                  <a:pt x="223260" y="45800"/>
                </a:lnTo>
                <a:lnTo>
                  <a:pt x="225228" y="43832"/>
                </a:lnTo>
                <a:lnTo>
                  <a:pt x="225228" y="41030"/>
                </a:lnTo>
                <a:close/>
                <a:moveTo>
                  <a:pt x="222760" y="53806"/>
                </a:moveTo>
                <a:lnTo>
                  <a:pt x="222760" y="49570"/>
                </a:lnTo>
                <a:lnTo>
                  <a:pt x="219757" y="46568"/>
                </a:lnTo>
                <a:lnTo>
                  <a:pt x="222126" y="46568"/>
                </a:lnTo>
                <a:lnTo>
                  <a:pt x="224427" y="48869"/>
                </a:lnTo>
                <a:lnTo>
                  <a:pt x="224427" y="52105"/>
                </a:lnTo>
                <a:close/>
                <a:moveTo>
                  <a:pt x="220425" y="56108"/>
                </a:moveTo>
                <a:lnTo>
                  <a:pt x="220425" y="50537"/>
                </a:lnTo>
                <a:lnTo>
                  <a:pt x="216488" y="46568"/>
                </a:lnTo>
                <a:lnTo>
                  <a:pt x="218657" y="46568"/>
                </a:lnTo>
                <a:lnTo>
                  <a:pt x="221959" y="49903"/>
                </a:lnTo>
                <a:lnTo>
                  <a:pt x="221959" y="54573"/>
                </a:lnTo>
                <a:close/>
                <a:moveTo>
                  <a:pt x="224427" y="71052"/>
                </a:moveTo>
                <a:lnTo>
                  <a:pt x="224427" y="74287"/>
                </a:lnTo>
                <a:lnTo>
                  <a:pt x="222126" y="76589"/>
                </a:lnTo>
                <a:lnTo>
                  <a:pt x="219757" y="76589"/>
                </a:lnTo>
                <a:lnTo>
                  <a:pt x="222760" y="73587"/>
                </a:lnTo>
                <a:lnTo>
                  <a:pt x="222760" y="69351"/>
                </a:lnTo>
                <a:close/>
                <a:moveTo>
                  <a:pt x="226529" y="73153"/>
                </a:moveTo>
                <a:lnTo>
                  <a:pt x="226529" y="75155"/>
                </a:lnTo>
                <a:lnTo>
                  <a:pt x="225128" y="76589"/>
                </a:lnTo>
                <a:lnTo>
                  <a:pt x="223260" y="76589"/>
                </a:lnTo>
                <a:lnTo>
                  <a:pt x="225228" y="74621"/>
                </a:lnTo>
                <a:lnTo>
                  <a:pt x="225228" y="71819"/>
                </a:lnTo>
                <a:close/>
                <a:moveTo>
                  <a:pt x="222760" y="84595"/>
                </a:moveTo>
                <a:lnTo>
                  <a:pt x="222760" y="80358"/>
                </a:lnTo>
                <a:lnTo>
                  <a:pt x="219757" y="77356"/>
                </a:lnTo>
                <a:lnTo>
                  <a:pt x="222126" y="77356"/>
                </a:lnTo>
                <a:lnTo>
                  <a:pt x="224427" y="79658"/>
                </a:lnTo>
                <a:lnTo>
                  <a:pt x="224427" y="82894"/>
                </a:lnTo>
                <a:close/>
                <a:moveTo>
                  <a:pt x="220425" y="86896"/>
                </a:moveTo>
                <a:lnTo>
                  <a:pt x="220425" y="81326"/>
                </a:lnTo>
                <a:lnTo>
                  <a:pt x="216488" y="77356"/>
                </a:lnTo>
                <a:lnTo>
                  <a:pt x="218657" y="77356"/>
                </a:lnTo>
                <a:lnTo>
                  <a:pt x="221959" y="80692"/>
                </a:lnTo>
                <a:lnTo>
                  <a:pt x="221959" y="85362"/>
                </a:lnTo>
                <a:close/>
                <a:moveTo>
                  <a:pt x="200544" y="103075"/>
                </a:moveTo>
                <a:lnTo>
                  <a:pt x="201644" y="104175"/>
                </a:lnTo>
                <a:lnTo>
                  <a:pt x="201778" y="104175"/>
                </a:lnTo>
                <a:lnTo>
                  <a:pt x="203179" y="104175"/>
                </a:lnTo>
                <a:lnTo>
                  <a:pt x="200544" y="106811"/>
                </a:lnTo>
                <a:close/>
                <a:moveTo>
                  <a:pt x="199743" y="106811"/>
                </a:moveTo>
                <a:lnTo>
                  <a:pt x="197108" y="104175"/>
                </a:lnTo>
                <a:lnTo>
                  <a:pt x="198476" y="104175"/>
                </a:lnTo>
                <a:lnTo>
                  <a:pt x="198776" y="104042"/>
                </a:lnTo>
                <a:lnTo>
                  <a:pt x="199743" y="103075"/>
                </a:lnTo>
                <a:lnTo>
                  <a:pt x="199743" y="106811"/>
                </a:lnTo>
                <a:close/>
                <a:moveTo>
                  <a:pt x="168954" y="106811"/>
                </a:moveTo>
                <a:lnTo>
                  <a:pt x="166319" y="104175"/>
                </a:lnTo>
                <a:lnTo>
                  <a:pt x="167687" y="104175"/>
                </a:lnTo>
                <a:lnTo>
                  <a:pt x="167854" y="104175"/>
                </a:lnTo>
                <a:lnTo>
                  <a:pt x="168954" y="103075"/>
                </a:lnTo>
                <a:close/>
                <a:moveTo>
                  <a:pt x="138933" y="103075"/>
                </a:moveTo>
                <a:lnTo>
                  <a:pt x="140034" y="104175"/>
                </a:lnTo>
                <a:lnTo>
                  <a:pt x="140201" y="104175"/>
                </a:lnTo>
                <a:lnTo>
                  <a:pt x="141602" y="104175"/>
                </a:lnTo>
                <a:lnTo>
                  <a:pt x="138933" y="106811"/>
                </a:lnTo>
                <a:close/>
                <a:moveTo>
                  <a:pt x="138166" y="106811"/>
                </a:moveTo>
                <a:lnTo>
                  <a:pt x="135531" y="104175"/>
                </a:lnTo>
                <a:lnTo>
                  <a:pt x="136898" y="104175"/>
                </a:lnTo>
                <a:lnTo>
                  <a:pt x="137165" y="104042"/>
                </a:lnTo>
                <a:lnTo>
                  <a:pt x="138166" y="103075"/>
                </a:lnTo>
                <a:lnTo>
                  <a:pt x="138166" y="106811"/>
                </a:lnTo>
                <a:close/>
                <a:moveTo>
                  <a:pt x="107377" y="106811"/>
                </a:moveTo>
                <a:lnTo>
                  <a:pt x="104709" y="104175"/>
                </a:lnTo>
                <a:lnTo>
                  <a:pt x="106110" y="104175"/>
                </a:lnTo>
                <a:lnTo>
                  <a:pt x="106276" y="104175"/>
                </a:lnTo>
                <a:lnTo>
                  <a:pt x="107377" y="103075"/>
                </a:lnTo>
                <a:lnTo>
                  <a:pt x="107377" y="106811"/>
                </a:lnTo>
                <a:close/>
                <a:moveTo>
                  <a:pt x="77356" y="103075"/>
                </a:moveTo>
                <a:lnTo>
                  <a:pt x="78457" y="104175"/>
                </a:lnTo>
                <a:lnTo>
                  <a:pt x="78623" y="104175"/>
                </a:lnTo>
                <a:lnTo>
                  <a:pt x="79991" y="104175"/>
                </a:lnTo>
                <a:lnTo>
                  <a:pt x="77356" y="106811"/>
                </a:lnTo>
                <a:lnTo>
                  <a:pt x="77356" y="103075"/>
                </a:lnTo>
                <a:close/>
                <a:moveTo>
                  <a:pt x="76589" y="106811"/>
                </a:moveTo>
                <a:lnTo>
                  <a:pt x="73920" y="104175"/>
                </a:lnTo>
                <a:lnTo>
                  <a:pt x="75321" y="104175"/>
                </a:lnTo>
                <a:lnTo>
                  <a:pt x="75588" y="104042"/>
                </a:lnTo>
                <a:lnTo>
                  <a:pt x="76555" y="103075"/>
                </a:lnTo>
                <a:lnTo>
                  <a:pt x="76555" y="106811"/>
                </a:lnTo>
                <a:close/>
                <a:moveTo>
                  <a:pt x="45767" y="106811"/>
                </a:moveTo>
                <a:lnTo>
                  <a:pt x="43131" y="104175"/>
                </a:lnTo>
                <a:lnTo>
                  <a:pt x="44532" y="104175"/>
                </a:lnTo>
                <a:lnTo>
                  <a:pt x="44699" y="104175"/>
                </a:lnTo>
                <a:lnTo>
                  <a:pt x="45767" y="103075"/>
                </a:lnTo>
                <a:close/>
                <a:moveTo>
                  <a:pt x="21883" y="82927"/>
                </a:moveTo>
                <a:lnTo>
                  <a:pt x="21883" y="79658"/>
                </a:lnTo>
                <a:lnTo>
                  <a:pt x="24184" y="77356"/>
                </a:lnTo>
                <a:lnTo>
                  <a:pt x="26553" y="77356"/>
                </a:lnTo>
                <a:lnTo>
                  <a:pt x="23551" y="80358"/>
                </a:lnTo>
                <a:lnTo>
                  <a:pt x="23551" y="84595"/>
                </a:lnTo>
                <a:close/>
                <a:moveTo>
                  <a:pt x="19781" y="80792"/>
                </a:moveTo>
                <a:lnTo>
                  <a:pt x="19781" y="78791"/>
                </a:lnTo>
                <a:lnTo>
                  <a:pt x="21182" y="77356"/>
                </a:lnTo>
                <a:lnTo>
                  <a:pt x="23050" y="77356"/>
                </a:lnTo>
                <a:lnTo>
                  <a:pt x="21082" y="79324"/>
                </a:lnTo>
                <a:lnTo>
                  <a:pt x="21082" y="82126"/>
                </a:lnTo>
                <a:close/>
                <a:moveTo>
                  <a:pt x="23551" y="69351"/>
                </a:moveTo>
                <a:lnTo>
                  <a:pt x="23551" y="73587"/>
                </a:lnTo>
                <a:lnTo>
                  <a:pt x="26553" y="76589"/>
                </a:lnTo>
                <a:lnTo>
                  <a:pt x="24184" y="76589"/>
                </a:lnTo>
                <a:lnTo>
                  <a:pt x="21883" y="74287"/>
                </a:lnTo>
                <a:lnTo>
                  <a:pt x="21883" y="71052"/>
                </a:lnTo>
                <a:close/>
                <a:moveTo>
                  <a:pt x="25886" y="67049"/>
                </a:moveTo>
                <a:lnTo>
                  <a:pt x="25886" y="72620"/>
                </a:lnTo>
                <a:lnTo>
                  <a:pt x="29822" y="76589"/>
                </a:lnTo>
                <a:lnTo>
                  <a:pt x="27654" y="76589"/>
                </a:lnTo>
                <a:lnTo>
                  <a:pt x="24351" y="73253"/>
                </a:lnTo>
                <a:lnTo>
                  <a:pt x="24351" y="68583"/>
                </a:lnTo>
                <a:close/>
                <a:moveTo>
                  <a:pt x="21883" y="52105"/>
                </a:moveTo>
                <a:lnTo>
                  <a:pt x="21883" y="48869"/>
                </a:lnTo>
                <a:lnTo>
                  <a:pt x="24184" y="46568"/>
                </a:lnTo>
                <a:lnTo>
                  <a:pt x="26553" y="46568"/>
                </a:lnTo>
                <a:lnTo>
                  <a:pt x="23551" y="49570"/>
                </a:lnTo>
                <a:lnTo>
                  <a:pt x="23551" y="53806"/>
                </a:lnTo>
                <a:close/>
                <a:moveTo>
                  <a:pt x="19781" y="50003"/>
                </a:moveTo>
                <a:lnTo>
                  <a:pt x="19781" y="48002"/>
                </a:lnTo>
                <a:lnTo>
                  <a:pt x="21182" y="46568"/>
                </a:lnTo>
                <a:lnTo>
                  <a:pt x="23050" y="46568"/>
                </a:lnTo>
                <a:lnTo>
                  <a:pt x="21082" y="48536"/>
                </a:lnTo>
                <a:lnTo>
                  <a:pt x="21082" y="51338"/>
                </a:lnTo>
                <a:close/>
                <a:moveTo>
                  <a:pt x="23551" y="38562"/>
                </a:moveTo>
                <a:lnTo>
                  <a:pt x="23551" y="42798"/>
                </a:lnTo>
                <a:lnTo>
                  <a:pt x="26553" y="45800"/>
                </a:lnTo>
                <a:lnTo>
                  <a:pt x="24184" y="45800"/>
                </a:lnTo>
                <a:lnTo>
                  <a:pt x="21883" y="43499"/>
                </a:lnTo>
                <a:lnTo>
                  <a:pt x="21883" y="40230"/>
                </a:lnTo>
                <a:close/>
                <a:moveTo>
                  <a:pt x="25886" y="36260"/>
                </a:moveTo>
                <a:lnTo>
                  <a:pt x="25886" y="41831"/>
                </a:lnTo>
                <a:lnTo>
                  <a:pt x="29822" y="45800"/>
                </a:lnTo>
                <a:lnTo>
                  <a:pt x="27654" y="45800"/>
                </a:lnTo>
                <a:lnTo>
                  <a:pt x="24351" y="42465"/>
                </a:lnTo>
                <a:lnTo>
                  <a:pt x="24351" y="37795"/>
                </a:lnTo>
                <a:close/>
                <a:moveTo>
                  <a:pt x="45767" y="20082"/>
                </a:moveTo>
                <a:lnTo>
                  <a:pt x="44699" y="18981"/>
                </a:lnTo>
                <a:lnTo>
                  <a:pt x="44532" y="18981"/>
                </a:lnTo>
                <a:lnTo>
                  <a:pt x="43131" y="18981"/>
                </a:lnTo>
                <a:lnTo>
                  <a:pt x="45767" y="16346"/>
                </a:lnTo>
                <a:close/>
                <a:moveTo>
                  <a:pt x="46567" y="16346"/>
                </a:moveTo>
                <a:lnTo>
                  <a:pt x="49202" y="18981"/>
                </a:lnTo>
                <a:lnTo>
                  <a:pt x="47835" y="18981"/>
                </a:lnTo>
                <a:lnTo>
                  <a:pt x="47568" y="19115"/>
                </a:lnTo>
                <a:lnTo>
                  <a:pt x="46567" y="20082"/>
                </a:lnTo>
                <a:lnTo>
                  <a:pt x="46567" y="16346"/>
                </a:lnTo>
                <a:close/>
                <a:moveTo>
                  <a:pt x="77356" y="16346"/>
                </a:moveTo>
                <a:lnTo>
                  <a:pt x="80024" y="18981"/>
                </a:lnTo>
                <a:lnTo>
                  <a:pt x="78623" y="18981"/>
                </a:lnTo>
                <a:lnTo>
                  <a:pt x="78457" y="18981"/>
                </a:lnTo>
                <a:lnTo>
                  <a:pt x="77356" y="20082"/>
                </a:lnTo>
                <a:lnTo>
                  <a:pt x="77356" y="16346"/>
                </a:lnTo>
                <a:close/>
                <a:moveTo>
                  <a:pt x="107377" y="20082"/>
                </a:moveTo>
                <a:lnTo>
                  <a:pt x="106276" y="18981"/>
                </a:lnTo>
                <a:lnTo>
                  <a:pt x="106110" y="18981"/>
                </a:lnTo>
                <a:lnTo>
                  <a:pt x="104709" y="18981"/>
                </a:lnTo>
                <a:lnTo>
                  <a:pt x="107377" y="16346"/>
                </a:lnTo>
                <a:lnTo>
                  <a:pt x="107377" y="20082"/>
                </a:lnTo>
                <a:close/>
                <a:moveTo>
                  <a:pt x="108144" y="16346"/>
                </a:moveTo>
                <a:lnTo>
                  <a:pt x="110813" y="18981"/>
                </a:lnTo>
                <a:lnTo>
                  <a:pt x="109412" y="18981"/>
                </a:lnTo>
                <a:lnTo>
                  <a:pt x="109145" y="19115"/>
                </a:lnTo>
                <a:lnTo>
                  <a:pt x="108144" y="20082"/>
                </a:lnTo>
                <a:lnTo>
                  <a:pt x="108144" y="16346"/>
                </a:lnTo>
                <a:close/>
                <a:moveTo>
                  <a:pt x="138933" y="16346"/>
                </a:moveTo>
                <a:lnTo>
                  <a:pt x="141602" y="18981"/>
                </a:lnTo>
                <a:lnTo>
                  <a:pt x="140201" y="18981"/>
                </a:lnTo>
                <a:lnTo>
                  <a:pt x="140034" y="18981"/>
                </a:lnTo>
                <a:lnTo>
                  <a:pt x="138933" y="20082"/>
                </a:lnTo>
                <a:close/>
                <a:moveTo>
                  <a:pt x="168954" y="20082"/>
                </a:moveTo>
                <a:lnTo>
                  <a:pt x="167854" y="18981"/>
                </a:lnTo>
                <a:lnTo>
                  <a:pt x="167687" y="18981"/>
                </a:lnTo>
                <a:lnTo>
                  <a:pt x="166319" y="18981"/>
                </a:lnTo>
                <a:lnTo>
                  <a:pt x="168954" y="16346"/>
                </a:lnTo>
                <a:close/>
                <a:moveTo>
                  <a:pt x="169755" y="16346"/>
                </a:moveTo>
                <a:lnTo>
                  <a:pt x="172390" y="18981"/>
                </a:lnTo>
                <a:lnTo>
                  <a:pt x="170989" y="18981"/>
                </a:lnTo>
                <a:lnTo>
                  <a:pt x="170722" y="19115"/>
                </a:lnTo>
                <a:lnTo>
                  <a:pt x="169755" y="20082"/>
                </a:lnTo>
                <a:lnTo>
                  <a:pt x="169755" y="16346"/>
                </a:lnTo>
                <a:close/>
                <a:moveTo>
                  <a:pt x="200544" y="16346"/>
                </a:moveTo>
                <a:lnTo>
                  <a:pt x="203179" y="18981"/>
                </a:lnTo>
                <a:lnTo>
                  <a:pt x="201778" y="18981"/>
                </a:lnTo>
                <a:lnTo>
                  <a:pt x="201644" y="18981"/>
                </a:lnTo>
                <a:lnTo>
                  <a:pt x="200544" y="20082"/>
                </a:lnTo>
                <a:close/>
                <a:moveTo>
                  <a:pt x="219757" y="96170"/>
                </a:moveTo>
                <a:lnTo>
                  <a:pt x="218457" y="94902"/>
                </a:lnTo>
                <a:lnTo>
                  <a:pt x="218457" y="93568"/>
                </a:lnTo>
                <a:lnTo>
                  <a:pt x="219290" y="92767"/>
                </a:lnTo>
                <a:lnTo>
                  <a:pt x="221092" y="92767"/>
                </a:lnTo>
                <a:lnTo>
                  <a:pt x="219757" y="94102"/>
                </a:lnTo>
                <a:lnTo>
                  <a:pt x="219757" y="96170"/>
                </a:lnTo>
                <a:close/>
                <a:moveTo>
                  <a:pt x="215521" y="95403"/>
                </a:moveTo>
                <a:lnTo>
                  <a:pt x="214654" y="94502"/>
                </a:lnTo>
                <a:lnTo>
                  <a:pt x="213386" y="94502"/>
                </a:lnTo>
                <a:lnTo>
                  <a:pt x="213386" y="93434"/>
                </a:lnTo>
                <a:lnTo>
                  <a:pt x="213286" y="93134"/>
                </a:lnTo>
                <a:lnTo>
                  <a:pt x="212486" y="92367"/>
                </a:lnTo>
                <a:lnTo>
                  <a:pt x="213286" y="91600"/>
                </a:lnTo>
                <a:lnTo>
                  <a:pt x="213386" y="91333"/>
                </a:lnTo>
                <a:lnTo>
                  <a:pt x="213386" y="90232"/>
                </a:lnTo>
                <a:lnTo>
                  <a:pt x="214654" y="90232"/>
                </a:lnTo>
                <a:lnTo>
                  <a:pt x="215521" y="89332"/>
                </a:lnTo>
                <a:lnTo>
                  <a:pt x="216422" y="90232"/>
                </a:lnTo>
                <a:lnTo>
                  <a:pt x="217689" y="90232"/>
                </a:lnTo>
                <a:lnTo>
                  <a:pt x="217689" y="91333"/>
                </a:lnTo>
                <a:lnTo>
                  <a:pt x="217789" y="91600"/>
                </a:lnTo>
                <a:lnTo>
                  <a:pt x="218557" y="92367"/>
                </a:lnTo>
                <a:lnTo>
                  <a:pt x="217789" y="93134"/>
                </a:lnTo>
                <a:lnTo>
                  <a:pt x="217689" y="93434"/>
                </a:lnTo>
                <a:lnTo>
                  <a:pt x="217689" y="94502"/>
                </a:lnTo>
                <a:lnTo>
                  <a:pt x="216422" y="94502"/>
                </a:lnTo>
                <a:close/>
                <a:moveTo>
                  <a:pt x="211318" y="96170"/>
                </a:moveTo>
                <a:lnTo>
                  <a:pt x="211318" y="94135"/>
                </a:lnTo>
                <a:lnTo>
                  <a:pt x="209950" y="92767"/>
                </a:lnTo>
                <a:lnTo>
                  <a:pt x="211785" y="92767"/>
                </a:lnTo>
                <a:lnTo>
                  <a:pt x="212586" y="93601"/>
                </a:lnTo>
                <a:lnTo>
                  <a:pt x="212586" y="94902"/>
                </a:lnTo>
                <a:close/>
                <a:moveTo>
                  <a:pt x="188969" y="96170"/>
                </a:moveTo>
                <a:lnTo>
                  <a:pt x="187668" y="94902"/>
                </a:lnTo>
                <a:lnTo>
                  <a:pt x="187668" y="93568"/>
                </a:lnTo>
                <a:lnTo>
                  <a:pt x="188502" y="92767"/>
                </a:lnTo>
                <a:lnTo>
                  <a:pt x="190303" y="92767"/>
                </a:lnTo>
                <a:lnTo>
                  <a:pt x="188969" y="94102"/>
                </a:lnTo>
                <a:lnTo>
                  <a:pt x="188969" y="96170"/>
                </a:lnTo>
                <a:close/>
                <a:moveTo>
                  <a:pt x="184732" y="95403"/>
                </a:moveTo>
                <a:lnTo>
                  <a:pt x="183865" y="94502"/>
                </a:lnTo>
                <a:lnTo>
                  <a:pt x="182598" y="94502"/>
                </a:lnTo>
                <a:lnTo>
                  <a:pt x="182598" y="93434"/>
                </a:lnTo>
                <a:lnTo>
                  <a:pt x="182464" y="93134"/>
                </a:lnTo>
                <a:lnTo>
                  <a:pt x="181697" y="92367"/>
                </a:lnTo>
                <a:lnTo>
                  <a:pt x="182464" y="91600"/>
                </a:lnTo>
                <a:lnTo>
                  <a:pt x="182598" y="91333"/>
                </a:lnTo>
                <a:lnTo>
                  <a:pt x="182598" y="90232"/>
                </a:lnTo>
                <a:lnTo>
                  <a:pt x="183865" y="90232"/>
                </a:lnTo>
                <a:lnTo>
                  <a:pt x="184732" y="89332"/>
                </a:lnTo>
                <a:lnTo>
                  <a:pt x="185633" y="90232"/>
                </a:lnTo>
                <a:lnTo>
                  <a:pt x="186901" y="90232"/>
                </a:lnTo>
                <a:lnTo>
                  <a:pt x="186901" y="91333"/>
                </a:lnTo>
                <a:lnTo>
                  <a:pt x="187001" y="91600"/>
                </a:lnTo>
                <a:lnTo>
                  <a:pt x="187768" y="92367"/>
                </a:lnTo>
                <a:lnTo>
                  <a:pt x="187001" y="93134"/>
                </a:lnTo>
                <a:lnTo>
                  <a:pt x="186901" y="93434"/>
                </a:lnTo>
                <a:lnTo>
                  <a:pt x="186901" y="94502"/>
                </a:lnTo>
                <a:lnTo>
                  <a:pt x="185633" y="94502"/>
                </a:lnTo>
                <a:close/>
                <a:moveTo>
                  <a:pt x="180529" y="96170"/>
                </a:moveTo>
                <a:lnTo>
                  <a:pt x="180529" y="94135"/>
                </a:lnTo>
                <a:lnTo>
                  <a:pt x="179162" y="92767"/>
                </a:lnTo>
                <a:lnTo>
                  <a:pt x="180996" y="92767"/>
                </a:lnTo>
                <a:lnTo>
                  <a:pt x="181797" y="93601"/>
                </a:lnTo>
                <a:lnTo>
                  <a:pt x="181797" y="94902"/>
                </a:lnTo>
                <a:close/>
                <a:moveTo>
                  <a:pt x="158180" y="96170"/>
                </a:moveTo>
                <a:lnTo>
                  <a:pt x="156879" y="94902"/>
                </a:lnTo>
                <a:lnTo>
                  <a:pt x="156879" y="93568"/>
                </a:lnTo>
                <a:lnTo>
                  <a:pt x="157713" y="92767"/>
                </a:lnTo>
                <a:lnTo>
                  <a:pt x="159514" y="92767"/>
                </a:lnTo>
                <a:lnTo>
                  <a:pt x="158180" y="94102"/>
                </a:lnTo>
                <a:lnTo>
                  <a:pt x="158180" y="96170"/>
                </a:lnTo>
                <a:close/>
                <a:moveTo>
                  <a:pt x="153944" y="95403"/>
                </a:moveTo>
                <a:lnTo>
                  <a:pt x="153076" y="94502"/>
                </a:lnTo>
                <a:lnTo>
                  <a:pt x="151809" y="94502"/>
                </a:lnTo>
                <a:lnTo>
                  <a:pt x="151809" y="93434"/>
                </a:lnTo>
                <a:lnTo>
                  <a:pt x="151675" y="93134"/>
                </a:lnTo>
                <a:lnTo>
                  <a:pt x="150908" y="92367"/>
                </a:lnTo>
                <a:lnTo>
                  <a:pt x="151675" y="91600"/>
                </a:lnTo>
                <a:lnTo>
                  <a:pt x="151809" y="91333"/>
                </a:lnTo>
                <a:lnTo>
                  <a:pt x="151809" y="90232"/>
                </a:lnTo>
                <a:lnTo>
                  <a:pt x="153076" y="90232"/>
                </a:lnTo>
                <a:lnTo>
                  <a:pt x="153944" y="89332"/>
                </a:lnTo>
                <a:lnTo>
                  <a:pt x="154844" y="90232"/>
                </a:lnTo>
                <a:lnTo>
                  <a:pt x="156112" y="90232"/>
                </a:lnTo>
                <a:lnTo>
                  <a:pt x="156112" y="91333"/>
                </a:lnTo>
                <a:lnTo>
                  <a:pt x="156212" y="91600"/>
                </a:lnTo>
                <a:lnTo>
                  <a:pt x="156979" y="92367"/>
                </a:lnTo>
                <a:lnTo>
                  <a:pt x="156212" y="93134"/>
                </a:lnTo>
                <a:lnTo>
                  <a:pt x="156112" y="93434"/>
                </a:lnTo>
                <a:lnTo>
                  <a:pt x="156112" y="94502"/>
                </a:lnTo>
                <a:lnTo>
                  <a:pt x="154844" y="94502"/>
                </a:lnTo>
                <a:close/>
                <a:moveTo>
                  <a:pt x="149741" y="96170"/>
                </a:moveTo>
                <a:lnTo>
                  <a:pt x="149741" y="94135"/>
                </a:lnTo>
                <a:lnTo>
                  <a:pt x="148373" y="92767"/>
                </a:lnTo>
                <a:lnTo>
                  <a:pt x="150208" y="92767"/>
                </a:lnTo>
                <a:lnTo>
                  <a:pt x="151008" y="93601"/>
                </a:lnTo>
                <a:lnTo>
                  <a:pt x="151008" y="94902"/>
                </a:lnTo>
                <a:close/>
                <a:moveTo>
                  <a:pt x="127391" y="96170"/>
                </a:moveTo>
                <a:lnTo>
                  <a:pt x="126091" y="94902"/>
                </a:lnTo>
                <a:lnTo>
                  <a:pt x="126091" y="93568"/>
                </a:lnTo>
                <a:lnTo>
                  <a:pt x="126924" y="92767"/>
                </a:lnTo>
                <a:lnTo>
                  <a:pt x="128726" y="92767"/>
                </a:lnTo>
                <a:lnTo>
                  <a:pt x="127391" y="94102"/>
                </a:lnTo>
                <a:lnTo>
                  <a:pt x="127391" y="96170"/>
                </a:lnTo>
                <a:close/>
                <a:moveTo>
                  <a:pt x="123155" y="95403"/>
                </a:moveTo>
                <a:lnTo>
                  <a:pt x="122254" y="94502"/>
                </a:lnTo>
                <a:lnTo>
                  <a:pt x="121020" y="94502"/>
                </a:lnTo>
                <a:lnTo>
                  <a:pt x="121020" y="93434"/>
                </a:lnTo>
                <a:lnTo>
                  <a:pt x="120887" y="93134"/>
                </a:lnTo>
                <a:lnTo>
                  <a:pt x="120120" y="92367"/>
                </a:lnTo>
                <a:lnTo>
                  <a:pt x="120887" y="91600"/>
                </a:lnTo>
                <a:lnTo>
                  <a:pt x="121020" y="91333"/>
                </a:lnTo>
                <a:lnTo>
                  <a:pt x="121020" y="90232"/>
                </a:lnTo>
                <a:lnTo>
                  <a:pt x="122254" y="90232"/>
                </a:lnTo>
                <a:lnTo>
                  <a:pt x="123155" y="89332"/>
                </a:lnTo>
                <a:lnTo>
                  <a:pt x="124056" y="90232"/>
                </a:lnTo>
                <a:lnTo>
                  <a:pt x="125290" y="90232"/>
                </a:lnTo>
                <a:lnTo>
                  <a:pt x="125290" y="91333"/>
                </a:lnTo>
                <a:lnTo>
                  <a:pt x="125423" y="91600"/>
                </a:lnTo>
                <a:lnTo>
                  <a:pt x="126191" y="92367"/>
                </a:lnTo>
                <a:lnTo>
                  <a:pt x="125423" y="93134"/>
                </a:lnTo>
                <a:lnTo>
                  <a:pt x="125290" y="93434"/>
                </a:lnTo>
                <a:lnTo>
                  <a:pt x="125290" y="94502"/>
                </a:lnTo>
                <a:lnTo>
                  <a:pt x="124056" y="94502"/>
                </a:lnTo>
                <a:close/>
                <a:moveTo>
                  <a:pt x="118952" y="96170"/>
                </a:moveTo>
                <a:lnTo>
                  <a:pt x="118952" y="94135"/>
                </a:lnTo>
                <a:lnTo>
                  <a:pt x="117584" y="92767"/>
                </a:lnTo>
                <a:lnTo>
                  <a:pt x="119386" y="92767"/>
                </a:lnTo>
                <a:lnTo>
                  <a:pt x="120220" y="93601"/>
                </a:lnTo>
                <a:lnTo>
                  <a:pt x="120220" y="94902"/>
                </a:lnTo>
                <a:close/>
                <a:moveTo>
                  <a:pt x="96569" y="96170"/>
                </a:moveTo>
                <a:lnTo>
                  <a:pt x="95302" y="94902"/>
                </a:lnTo>
                <a:lnTo>
                  <a:pt x="95302" y="93568"/>
                </a:lnTo>
                <a:lnTo>
                  <a:pt x="96136" y="92767"/>
                </a:lnTo>
                <a:lnTo>
                  <a:pt x="97937" y="92767"/>
                </a:lnTo>
                <a:lnTo>
                  <a:pt x="96569" y="94102"/>
                </a:lnTo>
                <a:lnTo>
                  <a:pt x="96569" y="96170"/>
                </a:lnTo>
                <a:close/>
                <a:moveTo>
                  <a:pt x="92366" y="95403"/>
                </a:moveTo>
                <a:lnTo>
                  <a:pt x="91466" y="94502"/>
                </a:lnTo>
                <a:lnTo>
                  <a:pt x="90232" y="94502"/>
                </a:lnTo>
                <a:lnTo>
                  <a:pt x="90232" y="93434"/>
                </a:lnTo>
                <a:lnTo>
                  <a:pt x="90098" y="93134"/>
                </a:lnTo>
                <a:lnTo>
                  <a:pt x="89331" y="92367"/>
                </a:lnTo>
                <a:lnTo>
                  <a:pt x="90098" y="91600"/>
                </a:lnTo>
                <a:lnTo>
                  <a:pt x="90232" y="91333"/>
                </a:lnTo>
                <a:lnTo>
                  <a:pt x="90232" y="90232"/>
                </a:lnTo>
                <a:lnTo>
                  <a:pt x="91466" y="90232"/>
                </a:lnTo>
                <a:lnTo>
                  <a:pt x="92366" y="89332"/>
                </a:lnTo>
                <a:lnTo>
                  <a:pt x="93267" y="90232"/>
                </a:lnTo>
                <a:lnTo>
                  <a:pt x="94501" y="90232"/>
                </a:lnTo>
                <a:lnTo>
                  <a:pt x="94501" y="91333"/>
                </a:lnTo>
                <a:lnTo>
                  <a:pt x="94635" y="91600"/>
                </a:lnTo>
                <a:lnTo>
                  <a:pt x="95402" y="92367"/>
                </a:lnTo>
                <a:lnTo>
                  <a:pt x="94635" y="93134"/>
                </a:lnTo>
                <a:lnTo>
                  <a:pt x="94501" y="93434"/>
                </a:lnTo>
                <a:lnTo>
                  <a:pt x="94501" y="94502"/>
                </a:lnTo>
                <a:lnTo>
                  <a:pt x="93267" y="94502"/>
                </a:lnTo>
                <a:close/>
                <a:moveTo>
                  <a:pt x="88130" y="96170"/>
                </a:moveTo>
                <a:lnTo>
                  <a:pt x="88130" y="94135"/>
                </a:lnTo>
                <a:lnTo>
                  <a:pt x="86796" y="92767"/>
                </a:lnTo>
                <a:lnTo>
                  <a:pt x="88597" y="92767"/>
                </a:lnTo>
                <a:lnTo>
                  <a:pt x="89431" y="93601"/>
                </a:lnTo>
                <a:lnTo>
                  <a:pt x="89431" y="94902"/>
                </a:lnTo>
                <a:close/>
                <a:moveTo>
                  <a:pt x="65781" y="96170"/>
                </a:moveTo>
                <a:lnTo>
                  <a:pt x="64513" y="94902"/>
                </a:lnTo>
                <a:lnTo>
                  <a:pt x="64513" y="93568"/>
                </a:lnTo>
                <a:lnTo>
                  <a:pt x="65347" y="92767"/>
                </a:lnTo>
                <a:lnTo>
                  <a:pt x="67148" y="92767"/>
                </a:lnTo>
                <a:lnTo>
                  <a:pt x="65781" y="94102"/>
                </a:lnTo>
                <a:close/>
                <a:moveTo>
                  <a:pt x="61578" y="95403"/>
                </a:moveTo>
                <a:lnTo>
                  <a:pt x="60677" y="94502"/>
                </a:lnTo>
                <a:lnTo>
                  <a:pt x="59410" y="94502"/>
                </a:lnTo>
                <a:lnTo>
                  <a:pt x="59410" y="93434"/>
                </a:lnTo>
                <a:lnTo>
                  <a:pt x="59310" y="93134"/>
                </a:lnTo>
                <a:lnTo>
                  <a:pt x="58542" y="92367"/>
                </a:lnTo>
                <a:lnTo>
                  <a:pt x="59310" y="91600"/>
                </a:lnTo>
                <a:lnTo>
                  <a:pt x="59410" y="91333"/>
                </a:lnTo>
                <a:lnTo>
                  <a:pt x="59410" y="90232"/>
                </a:lnTo>
                <a:lnTo>
                  <a:pt x="60677" y="90232"/>
                </a:lnTo>
                <a:lnTo>
                  <a:pt x="61578" y="89332"/>
                </a:lnTo>
                <a:lnTo>
                  <a:pt x="62445" y="90232"/>
                </a:lnTo>
                <a:lnTo>
                  <a:pt x="63713" y="90232"/>
                </a:lnTo>
                <a:lnTo>
                  <a:pt x="63713" y="91333"/>
                </a:lnTo>
                <a:lnTo>
                  <a:pt x="63846" y="91600"/>
                </a:lnTo>
                <a:lnTo>
                  <a:pt x="64613" y="92367"/>
                </a:lnTo>
                <a:lnTo>
                  <a:pt x="63846" y="93134"/>
                </a:lnTo>
                <a:lnTo>
                  <a:pt x="63713" y="93434"/>
                </a:lnTo>
                <a:lnTo>
                  <a:pt x="63713" y="94502"/>
                </a:lnTo>
                <a:lnTo>
                  <a:pt x="62445" y="94502"/>
                </a:lnTo>
                <a:close/>
                <a:moveTo>
                  <a:pt x="57341" y="96170"/>
                </a:moveTo>
                <a:lnTo>
                  <a:pt x="57341" y="94135"/>
                </a:lnTo>
                <a:lnTo>
                  <a:pt x="56007" y="92767"/>
                </a:lnTo>
                <a:lnTo>
                  <a:pt x="57808" y="92767"/>
                </a:lnTo>
                <a:lnTo>
                  <a:pt x="58642" y="93601"/>
                </a:lnTo>
                <a:lnTo>
                  <a:pt x="58642" y="94902"/>
                </a:lnTo>
                <a:close/>
                <a:moveTo>
                  <a:pt x="34992" y="96170"/>
                </a:moveTo>
                <a:lnTo>
                  <a:pt x="33725" y="94902"/>
                </a:lnTo>
                <a:lnTo>
                  <a:pt x="33725" y="93568"/>
                </a:lnTo>
                <a:lnTo>
                  <a:pt x="34525" y="92767"/>
                </a:lnTo>
                <a:lnTo>
                  <a:pt x="36360" y="92767"/>
                </a:lnTo>
                <a:lnTo>
                  <a:pt x="34992" y="94102"/>
                </a:lnTo>
                <a:close/>
                <a:moveTo>
                  <a:pt x="30789" y="95403"/>
                </a:moveTo>
                <a:lnTo>
                  <a:pt x="29889" y="94502"/>
                </a:lnTo>
                <a:lnTo>
                  <a:pt x="28621" y="94502"/>
                </a:lnTo>
                <a:lnTo>
                  <a:pt x="28621" y="93434"/>
                </a:lnTo>
                <a:lnTo>
                  <a:pt x="28521" y="93134"/>
                </a:lnTo>
                <a:lnTo>
                  <a:pt x="27754" y="92367"/>
                </a:lnTo>
                <a:lnTo>
                  <a:pt x="28521" y="91600"/>
                </a:lnTo>
                <a:lnTo>
                  <a:pt x="28621" y="91333"/>
                </a:lnTo>
                <a:lnTo>
                  <a:pt x="28621" y="90232"/>
                </a:lnTo>
                <a:lnTo>
                  <a:pt x="29889" y="90232"/>
                </a:lnTo>
                <a:lnTo>
                  <a:pt x="30789" y="89332"/>
                </a:lnTo>
                <a:lnTo>
                  <a:pt x="31656" y="90232"/>
                </a:lnTo>
                <a:lnTo>
                  <a:pt x="32924" y="90232"/>
                </a:lnTo>
                <a:lnTo>
                  <a:pt x="32924" y="91333"/>
                </a:lnTo>
                <a:lnTo>
                  <a:pt x="33057" y="91600"/>
                </a:lnTo>
                <a:lnTo>
                  <a:pt x="33825" y="92367"/>
                </a:lnTo>
                <a:lnTo>
                  <a:pt x="33057" y="93134"/>
                </a:lnTo>
                <a:lnTo>
                  <a:pt x="32924" y="93434"/>
                </a:lnTo>
                <a:lnTo>
                  <a:pt x="32924" y="94502"/>
                </a:lnTo>
                <a:lnTo>
                  <a:pt x="31656" y="94502"/>
                </a:lnTo>
                <a:close/>
                <a:moveTo>
                  <a:pt x="26553" y="96170"/>
                </a:moveTo>
                <a:lnTo>
                  <a:pt x="26553" y="94135"/>
                </a:lnTo>
                <a:lnTo>
                  <a:pt x="25219" y="92767"/>
                </a:lnTo>
                <a:lnTo>
                  <a:pt x="27020" y="92767"/>
                </a:lnTo>
                <a:lnTo>
                  <a:pt x="27854" y="93601"/>
                </a:lnTo>
                <a:lnTo>
                  <a:pt x="27854" y="94902"/>
                </a:lnTo>
                <a:close/>
                <a:moveTo>
                  <a:pt x="26553" y="26987"/>
                </a:moveTo>
                <a:lnTo>
                  <a:pt x="27854" y="28254"/>
                </a:lnTo>
                <a:lnTo>
                  <a:pt x="27854" y="29555"/>
                </a:lnTo>
                <a:lnTo>
                  <a:pt x="27020" y="30389"/>
                </a:lnTo>
                <a:lnTo>
                  <a:pt x="25219" y="30389"/>
                </a:lnTo>
                <a:lnTo>
                  <a:pt x="26553" y="29055"/>
                </a:lnTo>
                <a:lnTo>
                  <a:pt x="26553" y="26987"/>
                </a:lnTo>
                <a:close/>
                <a:moveTo>
                  <a:pt x="30789" y="27754"/>
                </a:moveTo>
                <a:lnTo>
                  <a:pt x="31656" y="28655"/>
                </a:lnTo>
                <a:lnTo>
                  <a:pt x="32924" y="28655"/>
                </a:lnTo>
                <a:lnTo>
                  <a:pt x="32924" y="29722"/>
                </a:lnTo>
                <a:lnTo>
                  <a:pt x="33057" y="30022"/>
                </a:lnTo>
                <a:lnTo>
                  <a:pt x="33825" y="30790"/>
                </a:lnTo>
                <a:lnTo>
                  <a:pt x="33057" y="31557"/>
                </a:lnTo>
                <a:lnTo>
                  <a:pt x="32924" y="31824"/>
                </a:lnTo>
                <a:lnTo>
                  <a:pt x="32924" y="32924"/>
                </a:lnTo>
                <a:lnTo>
                  <a:pt x="31656" y="32924"/>
                </a:lnTo>
                <a:lnTo>
                  <a:pt x="30789" y="33825"/>
                </a:lnTo>
                <a:lnTo>
                  <a:pt x="29889" y="32924"/>
                </a:lnTo>
                <a:lnTo>
                  <a:pt x="28621" y="32924"/>
                </a:lnTo>
                <a:lnTo>
                  <a:pt x="28621" y="31824"/>
                </a:lnTo>
                <a:lnTo>
                  <a:pt x="28521" y="31557"/>
                </a:lnTo>
                <a:lnTo>
                  <a:pt x="27754" y="30790"/>
                </a:lnTo>
                <a:lnTo>
                  <a:pt x="28521" y="30022"/>
                </a:lnTo>
                <a:lnTo>
                  <a:pt x="28621" y="29722"/>
                </a:lnTo>
                <a:lnTo>
                  <a:pt x="28621" y="28655"/>
                </a:lnTo>
                <a:lnTo>
                  <a:pt x="29889" y="28655"/>
                </a:lnTo>
                <a:close/>
                <a:moveTo>
                  <a:pt x="34992" y="26987"/>
                </a:moveTo>
                <a:lnTo>
                  <a:pt x="34992" y="29022"/>
                </a:lnTo>
                <a:lnTo>
                  <a:pt x="36360" y="30389"/>
                </a:lnTo>
                <a:lnTo>
                  <a:pt x="34525" y="30389"/>
                </a:lnTo>
                <a:lnTo>
                  <a:pt x="33725" y="29555"/>
                </a:lnTo>
                <a:lnTo>
                  <a:pt x="33725" y="28254"/>
                </a:lnTo>
                <a:close/>
                <a:moveTo>
                  <a:pt x="57341" y="26987"/>
                </a:moveTo>
                <a:lnTo>
                  <a:pt x="58642" y="28254"/>
                </a:lnTo>
                <a:lnTo>
                  <a:pt x="58642" y="29555"/>
                </a:lnTo>
                <a:lnTo>
                  <a:pt x="57808" y="30389"/>
                </a:lnTo>
                <a:lnTo>
                  <a:pt x="56007" y="30389"/>
                </a:lnTo>
                <a:lnTo>
                  <a:pt x="57341" y="29055"/>
                </a:lnTo>
                <a:close/>
                <a:moveTo>
                  <a:pt x="61578" y="27754"/>
                </a:moveTo>
                <a:lnTo>
                  <a:pt x="62445" y="28655"/>
                </a:lnTo>
                <a:lnTo>
                  <a:pt x="63713" y="28655"/>
                </a:lnTo>
                <a:lnTo>
                  <a:pt x="63713" y="29722"/>
                </a:lnTo>
                <a:lnTo>
                  <a:pt x="63846" y="30022"/>
                </a:lnTo>
                <a:lnTo>
                  <a:pt x="64613" y="30790"/>
                </a:lnTo>
                <a:lnTo>
                  <a:pt x="63846" y="31557"/>
                </a:lnTo>
                <a:lnTo>
                  <a:pt x="63713" y="31824"/>
                </a:lnTo>
                <a:lnTo>
                  <a:pt x="63713" y="32924"/>
                </a:lnTo>
                <a:lnTo>
                  <a:pt x="62445" y="32924"/>
                </a:lnTo>
                <a:lnTo>
                  <a:pt x="61578" y="33825"/>
                </a:lnTo>
                <a:lnTo>
                  <a:pt x="60677" y="32924"/>
                </a:lnTo>
                <a:lnTo>
                  <a:pt x="59410" y="32924"/>
                </a:lnTo>
                <a:lnTo>
                  <a:pt x="59410" y="31824"/>
                </a:lnTo>
                <a:lnTo>
                  <a:pt x="59310" y="31557"/>
                </a:lnTo>
                <a:lnTo>
                  <a:pt x="58542" y="30790"/>
                </a:lnTo>
                <a:lnTo>
                  <a:pt x="59310" y="30022"/>
                </a:lnTo>
                <a:lnTo>
                  <a:pt x="59410" y="29722"/>
                </a:lnTo>
                <a:lnTo>
                  <a:pt x="59410" y="28655"/>
                </a:lnTo>
                <a:lnTo>
                  <a:pt x="60677" y="28655"/>
                </a:lnTo>
                <a:close/>
                <a:moveTo>
                  <a:pt x="65781" y="26987"/>
                </a:moveTo>
                <a:lnTo>
                  <a:pt x="65781" y="29022"/>
                </a:lnTo>
                <a:lnTo>
                  <a:pt x="67148" y="30389"/>
                </a:lnTo>
                <a:lnTo>
                  <a:pt x="65347" y="30389"/>
                </a:lnTo>
                <a:lnTo>
                  <a:pt x="64513" y="29555"/>
                </a:lnTo>
                <a:lnTo>
                  <a:pt x="64513" y="28254"/>
                </a:lnTo>
                <a:close/>
                <a:moveTo>
                  <a:pt x="88130" y="26987"/>
                </a:moveTo>
                <a:lnTo>
                  <a:pt x="89431" y="28254"/>
                </a:lnTo>
                <a:lnTo>
                  <a:pt x="89431" y="29555"/>
                </a:lnTo>
                <a:lnTo>
                  <a:pt x="88597" y="30389"/>
                </a:lnTo>
                <a:lnTo>
                  <a:pt x="86796" y="30389"/>
                </a:lnTo>
                <a:lnTo>
                  <a:pt x="88130" y="29055"/>
                </a:lnTo>
                <a:lnTo>
                  <a:pt x="88130" y="26987"/>
                </a:lnTo>
                <a:close/>
                <a:moveTo>
                  <a:pt x="92366" y="27754"/>
                </a:moveTo>
                <a:lnTo>
                  <a:pt x="93267" y="28655"/>
                </a:lnTo>
                <a:lnTo>
                  <a:pt x="94501" y="28655"/>
                </a:lnTo>
                <a:lnTo>
                  <a:pt x="94501" y="29722"/>
                </a:lnTo>
                <a:lnTo>
                  <a:pt x="94635" y="30022"/>
                </a:lnTo>
                <a:lnTo>
                  <a:pt x="95402" y="30790"/>
                </a:lnTo>
                <a:lnTo>
                  <a:pt x="94635" y="31557"/>
                </a:lnTo>
                <a:lnTo>
                  <a:pt x="94501" y="31824"/>
                </a:lnTo>
                <a:lnTo>
                  <a:pt x="94501" y="32924"/>
                </a:lnTo>
                <a:lnTo>
                  <a:pt x="93267" y="32924"/>
                </a:lnTo>
                <a:lnTo>
                  <a:pt x="92366" y="33825"/>
                </a:lnTo>
                <a:lnTo>
                  <a:pt x="91466" y="32924"/>
                </a:lnTo>
                <a:lnTo>
                  <a:pt x="90232" y="32924"/>
                </a:lnTo>
                <a:lnTo>
                  <a:pt x="90232" y="31824"/>
                </a:lnTo>
                <a:lnTo>
                  <a:pt x="90098" y="31557"/>
                </a:lnTo>
                <a:lnTo>
                  <a:pt x="89331" y="30790"/>
                </a:lnTo>
                <a:lnTo>
                  <a:pt x="90098" y="30022"/>
                </a:lnTo>
                <a:lnTo>
                  <a:pt x="90232" y="29722"/>
                </a:lnTo>
                <a:lnTo>
                  <a:pt x="90232" y="28655"/>
                </a:lnTo>
                <a:lnTo>
                  <a:pt x="91466" y="28655"/>
                </a:lnTo>
                <a:close/>
                <a:moveTo>
                  <a:pt x="96569" y="26987"/>
                </a:moveTo>
                <a:lnTo>
                  <a:pt x="96569" y="29022"/>
                </a:lnTo>
                <a:lnTo>
                  <a:pt x="97937" y="30389"/>
                </a:lnTo>
                <a:lnTo>
                  <a:pt x="96136" y="30389"/>
                </a:lnTo>
                <a:lnTo>
                  <a:pt x="95302" y="29555"/>
                </a:lnTo>
                <a:lnTo>
                  <a:pt x="95302" y="28254"/>
                </a:lnTo>
                <a:close/>
                <a:moveTo>
                  <a:pt x="118952" y="26987"/>
                </a:moveTo>
                <a:lnTo>
                  <a:pt x="120220" y="28254"/>
                </a:lnTo>
                <a:lnTo>
                  <a:pt x="120220" y="29555"/>
                </a:lnTo>
                <a:lnTo>
                  <a:pt x="119386" y="30389"/>
                </a:lnTo>
                <a:lnTo>
                  <a:pt x="117584" y="30389"/>
                </a:lnTo>
                <a:lnTo>
                  <a:pt x="118952" y="29055"/>
                </a:lnTo>
                <a:lnTo>
                  <a:pt x="118952" y="26987"/>
                </a:lnTo>
                <a:close/>
                <a:moveTo>
                  <a:pt x="123155" y="27754"/>
                </a:moveTo>
                <a:lnTo>
                  <a:pt x="124056" y="28655"/>
                </a:lnTo>
                <a:lnTo>
                  <a:pt x="125290" y="28655"/>
                </a:lnTo>
                <a:lnTo>
                  <a:pt x="125290" y="29722"/>
                </a:lnTo>
                <a:lnTo>
                  <a:pt x="125423" y="30022"/>
                </a:lnTo>
                <a:lnTo>
                  <a:pt x="126191" y="30790"/>
                </a:lnTo>
                <a:lnTo>
                  <a:pt x="125423" y="31557"/>
                </a:lnTo>
                <a:lnTo>
                  <a:pt x="125290" y="31824"/>
                </a:lnTo>
                <a:lnTo>
                  <a:pt x="125290" y="32924"/>
                </a:lnTo>
                <a:lnTo>
                  <a:pt x="124056" y="32924"/>
                </a:lnTo>
                <a:lnTo>
                  <a:pt x="123155" y="33825"/>
                </a:lnTo>
                <a:lnTo>
                  <a:pt x="122254" y="32924"/>
                </a:lnTo>
                <a:lnTo>
                  <a:pt x="121020" y="32924"/>
                </a:lnTo>
                <a:lnTo>
                  <a:pt x="121020" y="31857"/>
                </a:lnTo>
                <a:lnTo>
                  <a:pt x="120887" y="31557"/>
                </a:lnTo>
                <a:lnTo>
                  <a:pt x="120120" y="30790"/>
                </a:lnTo>
                <a:lnTo>
                  <a:pt x="120887" y="30022"/>
                </a:lnTo>
                <a:lnTo>
                  <a:pt x="121020" y="29722"/>
                </a:lnTo>
                <a:lnTo>
                  <a:pt x="121020" y="28655"/>
                </a:lnTo>
                <a:lnTo>
                  <a:pt x="122254" y="28655"/>
                </a:lnTo>
                <a:close/>
                <a:moveTo>
                  <a:pt x="127391" y="26987"/>
                </a:moveTo>
                <a:lnTo>
                  <a:pt x="127391" y="29022"/>
                </a:lnTo>
                <a:lnTo>
                  <a:pt x="128726" y="30389"/>
                </a:lnTo>
                <a:lnTo>
                  <a:pt x="126924" y="30389"/>
                </a:lnTo>
                <a:lnTo>
                  <a:pt x="126091" y="29555"/>
                </a:lnTo>
                <a:lnTo>
                  <a:pt x="126091" y="28254"/>
                </a:lnTo>
                <a:close/>
                <a:moveTo>
                  <a:pt x="149741" y="26987"/>
                </a:moveTo>
                <a:lnTo>
                  <a:pt x="151008" y="28254"/>
                </a:lnTo>
                <a:lnTo>
                  <a:pt x="151008" y="29555"/>
                </a:lnTo>
                <a:lnTo>
                  <a:pt x="150174" y="30389"/>
                </a:lnTo>
                <a:lnTo>
                  <a:pt x="148373" y="30389"/>
                </a:lnTo>
                <a:lnTo>
                  <a:pt x="149741" y="29055"/>
                </a:lnTo>
                <a:lnTo>
                  <a:pt x="149741" y="26987"/>
                </a:lnTo>
                <a:close/>
                <a:moveTo>
                  <a:pt x="153944" y="27754"/>
                </a:moveTo>
                <a:lnTo>
                  <a:pt x="154844" y="28655"/>
                </a:lnTo>
                <a:lnTo>
                  <a:pt x="156112" y="28655"/>
                </a:lnTo>
                <a:lnTo>
                  <a:pt x="156112" y="29722"/>
                </a:lnTo>
                <a:lnTo>
                  <a:pt x="156212" y="30022"/>
                </a:lnTo>
                <a:lnTo>
                  <a:pt x="156979" y="30790"/>
                </a:lnTo>
                <a:lnTo>
                  <a:pt x="156212" y="31557"/>
                </a:lnTo>
                <a:lnTo>
                  <a:pt x="156112" y="31824"/>
                </a:lnTo>
                <a:lnTo>
                  <a:pt x="156112" y="32924"/>
                </a:lnTo>
                <a:lnTo>
                  <a:pt x="154844" y="32924"/>
                </a:lnTo>
                <a:lnTo>
                  <a:pt x="153944" y="33825"/>
                </a:lnTo>
                <a:lnTo>
                  <a:pt x="153076" y="32924"/>
                </a:lnTo>
                <a:lnTo>
                  <a:pt x="151809" y="32924"/>
                </a:lnTo>
                <a:lnTo>
                  <a:pt x="151809" y="31824"/>
                </a:lnTo>
                <a:lnTo>
                  <a:pt x="151675" y="31557"/>
                </a:lnTo>
                <a:lnTo>
                  <a:pt x="150908" y="30790"/>
                </a:lnTo>
                <a:lnTo>
                  <a:pt x="151675" y="30022"/>
                </a:lnTo>
                <a:lnTo>
                  <a:pt x="151809" y="29722"/>
                </a:lnTo>
                <a:lnTo>
                  <a:pt x="151809" y="28655"/>
                </a:lnTo>
                <a:lnTo>
                  <a:pt x="153076" y="28655"/>
                </a:lnTo>
                <a:close/>
                <a:moveTo>
                  <a:pt x="158180" y="26987"/>
                </a:moveTo>
                <a:lnTo>
                  <a:pt x="158180" y="29022"/>
                </a:lnTo>
                <a:lnTo>
                  <a:pt x="159514" y="30389"/>
                </a:lnTo>
                <a:lnTo>
                  <a:pt x="157713" y="30389"/>
                </a:lnTo>
                <a:lnTo>
                  <a:pt x="156879" y="29555"/>
                </a:lnTo>
                <a:lnTo>
                  <a:pt x="156879" y="28254"/>
                </a:lnTo>
                <a:close/>
                <a:moveTo>
                  <a:pt x="180529" y="26987"/>
                </a:moveTo>
                <a:lnTo>
                  <a:pt x="181797" y="28254"/>
                </a:lnTo>
                <a:lnTo>
                  <a:pt x="181797" y="29555"/>
                </a:lnTo>
                <a:lnTo>
                  <a:pt x="180963" y="30389"/>
                </a:lnTo>
                <a:lnTo>
                  <a:pt x="179162" y="30389"/>
                </a:lnTo>
                <a:lnTo>
                  <a:pt x="180529" y="29055"/>
                </a:lnTo>
                <a:lnTo>
                  <a:pt x="180529" y="26987"/>
                </a:lnTo>
                <a:close/>
                <a:moveTo>
                  <a:pt x="184732" y="27754"/>
                </a:moveTo>
                <a:lnTo>
                  <a:pt x="185633" y="28655"/>
                </a:lnTo>
                <a:lnTo>
                  <a:pt x="186901" y="28655"/>
                </a:lnTo>
                <a:lnTo>
                  <a:pt x="186901" y="29722"/>
                </a:lnTo>
                <a:lnTo>
                  <a:pt x="187001" y="30022"/>
                </a:lnTo>
                <a:lnTo>
                  <a:pt x="187768" y="30790"/>
                </a:lnTo>
                <a:lnTo>
                  <a:pt x="187001" y="31557"/>
                </a:lnTo>
                <a:lnTo>
                  <a:pt x="186901" y="31824"/>
                </a:lnTo>
                <a:lnTo>
                  <a:pt x="186901" y="32924"/>
                </a:lnTo>
                <a:lnTo>
                  <a:pt x="185633" y="32924"/>
                </a:lnTo>
                <a:lnTo>
                  <a:pt x="184732" y="33825"/>
                </a:lnTo>
                <a:lnTo>
                  <a:pt x="183865" y="32924"/>
                </a:lnTo>
                <a:lnTo>
                  <a:pt x="182598" y="32924"/>
                </a:lnTo>
                <a:lnTo>
                  <a:pt x="182598" y="31824"/>
                </a:lnTo>
                <a:lnTo>
                  <a:pt x="182464" y="31557"/>
                </a:lnTo>
                <a:lnTo>
                  <a:pt x="181697" y="30790"/>
                </a:lnTo>
                <a:lnTo>
                  <a:pt x="182464" y="30022"/>
                </a:lnTo>
                <a:lnTo>
                  <a:pt x="182598" y="29722"/>
                </a:lnTo>
                <a:lnTo>
                  <a:pt x="182598" y="28655"/>
                </a:lnTo>
                <a:lnTo>
                  <a:pt x="183865" y="28655"/>
                </a:lnTo>
                <a:close/>
                <a:moveTo>
                  <a:pt x="188969" y="26987"/>
                </a:moveTo>
                <a:lnTo>
                  <a:pt x="188969" y="29022"/>
                </a:lnTo>
                <a:lnTo>
                  <a:pt x="190303" y="30389"/>
                </a:lnTo>
                <a:lnTo>
                  <a:pt x="188502" y="30389"/>
                </a:lnTo>
                <a:lnTo>
                  <a:pt x="187668" y="29555"/>
                </a:lnTo>
                <a:lnTo>
                  <a:pt x="187668" y="28254"/>
                </a:lnTo>
                <a:close/>
                <a:moveTo>
                  <a:pt x="211318" y="26987"/>
                </a:moveTo>
                <a:lnTo>
                  <a:pt x="212586" y="28254"/>
                </a:lnTo>
                <a:lnTo>
                  <a:pt x="212586" y="29555"/>
                </a:lnTo>
                <a:lnTo>
                  <a:pt x="211785" y="30389"/>
                </a:lnTo>
                <a:lnTo>
                  <a:pt x="209950" y="30389"/>
                </a:lnTo>
                <a:lnTo>
                  <a:pt x="211318" y="29055"/>
                </a:lnTo>
                <a:lnTo>
                  <a:pt x="211318" y="26987"/>
                </a:lnTo>
                <a:close/>
                <a:moveTo>
                  <a:pt x="215521" y="27754"/>
                </a:moveTo>
                <a:lnTo>
                  <a:pt x="216422" y="28655"/>
                </a:lnTo>
                <a:lnTo>
                  <a:pt x="217689" y="28655"/>
                </a:lnTo>
                <a:lnTo>
                  <a:pt x="217689" y="29722"/>
                </a:lnTo>
                <a:lnTo>
                  <a:pt x="217789" y="30022"/>
                </a:lnTo>
                <a:lnTo>
                  <a:pt x="218557" y="30790"/>
                </a:lnTo>
                <a:lnTo>
                  <a:pt x="217789" y="31557"/>
                </a:lnTo>
                <a:lnTo>
                  <a:pt x="217689" y="31824"/>
                </a:lnTo>
                <a:lnTo>
                  <a:pt x="217689" y="32924"/>
                </a:lnTo>
                <a:lnTo>
                  <a:pt x="216422" y="32924"/>
                </a:lnTo>
                <a:lnTo>
                  <a:pt x="215521" y="33825"/>
                </a:lnTo>
                <a:lnTo>
                  <a:pt x="214654" y="32924"/>
                </a:lnTo>
                <a:lnTo>
                  <a:pt x="213386" y="32924"/>
                </a:lnTo>
                <a:lnTo>
                  <a:pt x="213386" y="31824"/>
                </a:lnTo>
                <a:lnTo>
                  <a:pt x="213286" y="31557"/>
                </a:lnTo>
                <a:lnTo>
                  <a:pt x="212486" y="30790"/>
                </a:lnTo>
                <a:lnTo>
                  <a:pt x="213286" y="30022"/>
                </a:lnTo>
                <a:lnTo>
                  <a:pt x="213386" y="29722"/>
                </a:lnTo>
                <a:lnTo>
                  <a:pt x="213386" y="28655"/>
                </a:lnTo>
                <a:lnTo>
                  <a:pt x="214654" y="28655"/>
                </a:lnTo>
                <a:close/>
                <a:moveTo>
                  <a:pt x="218056" y="89432"/>
                </a:moveTo>
                <a:lnTo>
                  <a:pt x="216755" y="89432"/>
                </a:lnTo>
                <a:lnTo>
                  <a:pt x="215921" y="88598"/>
                </a:lnTo>
                <a:lnTo>
                  <a:pt x="215921" y="86796"/>
                </a:lnTo>
                <a:lnTo>
                  <a:pt x="217156" y="88031"/>
                </a:lnTo>
                <a:lnTo>
                  <a:pt x="217456" y="88164"/>
                </a:lnTo>
                <a:lnTo>
                  <a:pt x="219324" y="88164"/>
                </a:lnTo>
                <a:close/>
                <a:moveTo>
                  <a:pt x="211785" y="91967"/>
                </a:moveTo>
                <a:lnTo>
                  <a:pt x="209950" y="91967"/>
                </a:lnTo>
                <a:lnTo>
                  <a:pt x="211318" y="90632"/>
                </a:lnTo>
                <a:lnTo>
                  <a:pt x="211318" y="88564"/>
                </a:lnTo>
                <a:lnTo>
                  <a:pt x="212586" y="89865"/>
                </a:lnTo>
                <a:lnTo>
                  <a:pt x="212586" y="91166"/>
                </a:lnTo>
                <a:close/>
                <a:moveTo>
                  <a:pt x="188502" y="91967"/>
                </a:moveTo>
                <a:lnTo>
                  <a:pt x="187668" y="91166"/>
                </a:lnTo>
                <a:lnTo>
                  <a:pt x="187668" y="89865"/>
                </a:lnTo>
                <a:lnTo>
                  <a:pt x="188969" y="88564"/>
                </a:lnTo>
                <a:lnTo>
                  <a:pt x="188969" y="90632"/>
                </a:lnTo>
                <a:lnTo>
                  <a:pt x="190303" y="91967"/>
                </a:lnTo>
                <a:lnTo>
                  <a:pt x="188502" y="91967"/>
                </a:lnTo>
                <a:close/>
                <a:moveTo>
                  <a:pt x="180996" y="91967"/>
                </a:moveTo>
                <a:lnTo>
                  <a:pt x="179162" y="91967"/>
                </a:lnTo>
                <a:lnTo>
                  <a:pt x="180529" y="90632"/>
                </a:lnTo>
                <a:lnTo>
                  <a:pt x="180529" y="88564"/>
                </a:lnTo>
                <a:lnTo>
                  <a:pt x="181797" y="89865"/>
                </a:lnTo>
                <a:lnTo>
                  <a:pt x="181797" y="91166"/>
                </a:lnTo>
                <a:close/>
                <a:moveTo>
                  <a:pt x="157713" y="91967"/>
                </a:moveTo>
                <a:lnTo>
                  <a:pt x="156879" y="91166"/>
                </a:lnTo>
                <a:lnTo>
                  <a:pt x="156879" y="89865"/>
                </a:lnTo>
                <a:lnTo>
                  <a:pt x="158180" y="88564"/>
                </a:lnTo>
                <a:lnTo>
                  <a:pt x="158180" y="90632"/>
                </a:lnTo>
                <a:lnTo>
                  <a:pt x="159514" y="91967"/>
                </a:lnTo>
                <a:lnTo>
                  <a:pt x="157713" y="91967"/>
                </a:lnTo>
                <a:close/>
                <a:moveTo>
                  <a:pt x="150174" y="91967"/>
                </a:moveTo>
                <a:lnTo>
                  <a:pt x="148373" y="91967"/>
                </a:lnTo>
                <a:lnTo>
                  <a:pt x="149741" y="90632"/>
                </a:lnTo>
                <a:lnTo>
                  <a:pt x="149741" y="88564"/>
                </a:lnTo>
                <a:lnTo>
                  <a:pt x="151008" y="89865"/>
                </a:lnTo>
                <a:lnTo>
                  <a:pt x="151008" y="91166"/>
                </a:lnTo>
                <a:close/>
                <a:moveTo>
                  <a:pt x="126924" y="91967"/>
                </a:moveTo>
                <a:lnTo>
                  <a:pt x="126091" y="91166"/>
                </a:lnTo>
                <a:lnTo>
                  <a:pt x="126091" y="89865"/>
                </a:lnTo>
                <a:lnTo>
                  <a:pt x="127358" y="88564"/>
                </a:lnTo>
                <a:lnTo>
                  <a:pt x="127358" y="90632"/>
                </a:lnTo>
                <a:lnTo>
                  <a:pt x="128726" y="91967"/>
                </a:lnTo>
                <a:lnTo>
                  <a:pt x="126924" y="91967"/>
                </a:lnTo>
                <a:close/>
                <a:moveTo>
                  <a:pt x="119386" y="91967"/>
                </a:moveTo>
                <a:lnTo>
                  <a:pt x="117584" y="91967"/>
                </a:lnTo>
                <a:lnTo>
                  <a:pt x="118952" y="90632"/>
                </a:lnTo>
                <a:lnTo>
                  <a:pt x="118952" y="88564"/>
                </a:lnTo>
                <a:lnTo>
                  <a:pt x="120220" y="89865"/>
                </a:lnTo>
                <a:lnTo>
                  <a:pt x="120220" y="91166"/>
                </a:lnTo>
                <a:close/>
                <a:moveTo>
                  <a:pt x="96136" y="91967"/>
                </a:moveTo>
                <a:lnTo>
                  <a:pt x="95302" y="91166"/>
                </a:lnTo>
                <a:lnTo>
                  <a:pt x="95302" y="89865"/>
                </a:lnTo>
                <a:lnTo>
                  <a:pt x="96569" y="88564"/>
                </a:lnTo>
                <a:lnTo>
                  <a:pt x="96569" y="90632"/>
                </a:lnTo>
                <a:lnTo>
                  <a:pt x="97937" y="91967"/>
                </a:lnTo>
                <a:lnTo>
                  <a:pt x="96136" y="91967"/>
                </a:lnTo>
                <a:close/>
                <a:moveTo>
                  <a:pt x="88597" y="91967"/>
                </a:moveTo>
                <a:lnTo>
                  <a:pt x="86796" y="91967"/>
                </a:lnTo>
                <a:lnTo>
                  <a:pt x="88130" y="90632"/>
                </a:lnTo>
                <a:lnTo>
                  <a:pt x="88130" y="88564"/>
                </a:lnTo>
                <a:lnTo>
                  <a:pt x="89431" y="89865"/>
                </a:lnTo>
                <a:lnTo>
                  <a:pt x="89431" y="91166"/>
                </a:lnTo>
                <a:close/>
                <a:moveTo>
                  <a:pt x="65347" y="91967"/>
                </a:moveTo>
                <a:lnTo>
                  <a:pt x="64513" y="91166"/>
                </a:lnTo>
                <a:lnTo>
                  <a:pt x="64513" y="89865"/>
                </a:lnTo>
                <a:lnTo>
                  <a:pt x="65781" y="88564"/>
                </a:lnTo>
                <a:lnTo>
                  <a:pt x="65781" y="90632"/>
                </a:lnTo>
                <a:lnTo>
                  <a:pt x="67148" y="91967"/>
                </a:lnTo>
                <a:lnTo>
                  <a:pt x="65347" y="91967"/>
                </a:lnTo>
                <a:close/>
                <a:moveTo>
                  <a:pt x="57808" y="91967"/>
                </a:moveTo>
                <a:lnTo>
                  <a:pt x="56007" y="91967"/>
                </a:lnTo>
                <a:lnTo>
                  <a:pt x="57341" y="90632"/>
                </a:lnTo>
                <a:lnTo>
                  <a:pt x="57341" y="88564"/>
                </a:lnTo>
                <a:lnTo>
                  <a:pt x="58642" y="89865"/>
                </a:lnTo>
                <a:lnTo>
                  <a:pt x="58642" y="91166"/>
                </a:lnTo>
                <a:close/>
                <a:moveTo>
                  <a:pt x="34525" y="91967"/>
                </a:moveTo>
                <a:lnTo>
                  <a:pt x="33725" y="91166"/>
                </a:lnTo>
                <a:lnTo>
                  <a:pt x="33725" y="89865"/>
                </a:lnTo>
                <a:lnTo>
                  <a:pt x="34992" y="88564"/>
                </a:lnTo>
                <a:lnTo>
                  <a:pt x="34992" y="90632"/>
                </a:lnTo>
                <a:lnTo>
                  <a:pt x="36360" y="91967"/>
                </a:lnTo>
                <a:lnTo>
                  <a:pt x="34525" y="91967"/>
                </a:lnTo>
                <a:close/>
                <a:moveTo>
                  <a:pt x="28254" y="89432"/>
                </a:moveTo>
                <a:lnTo>
                  <a:pt x="26986" y="88164"/>
                </a:lnTo>
                <a:lnTo>
                  <a:pt x="28854" y="88164"/>
                </a:lnTo>
                <a:lnTo>
                  <a:pt x="29155" y="88031"/>
                </a:lnTo>
                <a:lnTo>
                  <a:pt x="30389" y="86796"/>
                </a:lnTo>
                <a:lnTo>
                  <a:pt x="30389" y="88598"/>
                </a:lnTo>
                <a:lnTo>
                  <a:pt x="29555" y="89432"/>
                </a:lnTo>
                <a:lnTo>
                  <a:pt x="28254" y="89432"/>
                </a:lnTo>
                <a:close/>
                <a:moveTo>
                  <a:pt x="28254" y="33725"/>
                </a:moveTo>
                <a:lnTo>
                  <a:pt x="29555" y="33725"/>
                </a:lnTo>
                <a:lnTo>
                  <a:pt x="30389" y="34559"/>
                </a:lnTo>
                <a:lnTo>
                  <a:pt x="30389" y="36360"/>
                </a:lnTo>
                <a:lnTo>
                  <a:pt x="29155" y="35126"/>
                </a:lnTo>
                <a:lnTo>
                  <a:pt x="28854" y="34993"/>
                </a:lnTo>
                <a:lnTo>
                  <a:pt x="26986" y="34993"/>
                </a:lnTo>
                <a:close/>
                <a:moveTo>
                  <a:pt x="34525" y="31190"/>
                </a:moveTo>
                <a:lnTo>
                  <a:pt x="36360" y="31190"/>
                </a:lnTo>
                <a:lnTo>
                  <a:pt x="34992" y="32524"/>
                </a:lnTo>
                <a:lnTo>
                  <a:pt x="34992" y="34592"/>
                </a:lnTo>
                <a:lnTo>
                  <a:pt x="33725" y="33291"/>
                </a:lnTo>
                <a:lnTo>
                  <a:pt x="33725" y="31990"/>
                </a:lnTo>
                <a:close/>
                <a:moveTo>
                  <a:pt x="57808" y="31190"/>
                </a:moveTo>
                <a:lnTo>
                  <a:pt x="58642" y="31990"/>
                </a:lnTo>
                <a:lnTo>
                  <a:pt x="58642" y="33291"/>
                </a:lnTo>
                <a:lnTo>
                  <a:pt x="57341" y="34592"/>
                </a:lnTo>
                <a:lnTo>
                  <a:pt x="57341" y="32524"/>
                </a:lnTo>
                <a:lnTo>
                  <a:pt x="56007" y="31190"/>
                </a:lnTo>
                <a:lnTo>
                  <a:pt x="57808" y="31190"/>
                </a:lnTo>
                <a:close/>
                <a:moveTo>
                  <a:pt x="65347" y="31190"/>
                </a:moveTo>
                <a:lnTo>
                  <a:pt x="67148" y="31190"/>
                </a:lnTo>
                <a:lnTo>
                  <a:pt x="65781" y="32524"/>
                </a:lnTo>
                <a:lnTo>
                  <a:pt x="65781" y="34592"/>
                </a:lnTo>
                <a:lnTo>
                  <a:pt x="64513" y="33291"/>
                </a:lnTo>
                <a:lnTo>
                  <a:pt x="64513" y="31990"/>
                </a:lnTo>
                <a:close/>
                <a:moveTo>
                  <a:pt x="88597" y="31190"/>
                </a:moveTo>
                <a:lnTo>
                  <a:pt x="89431" y="31990"/>
                </a:lnTo>
                <a:lnTo>
                  <a:pt x="89431" y="33291"/>
                </a:lnTo>
                <a:lnTo>
                  <a:pt x="88130" y="34592"/>
                </a:lnTo>
                <a:lnTo>
                  <a:pt x="88130" y="32524"/>
                </a:lnTo>
                <a:lnTo>
                  <a:pt x="86796" y="31190"/>
                </a:lnTo>
                <a:lnTo>
                  <a:pt x="88597" y="31190"/>
                </a:lnTo>
                <a:close/>
                <a:moveTo>
                  <a:pt x="96136" y="31190"/>
                </a:moveTo>
                <a:lnTo>
                  <a:pt x="97937" y="31190"/>
                </a:lnTo>
                <a:lnTo>
                  <a:pt x="96569" y="32524"/>
                </a:lnTo>
                <a:lnTo>
                  <a:pt x="96569" y="34592"/>
                </a:lnTo>
                <a:lnTo>
                  <a:pt x="95302" y="33291"/>
                </a:lnTo>
                <a:lnTo>
                  <a:pt x="95302" y="31990"/>
                </a:lnTo>
                <a:close/>
                <a:moveTo>
                  <a:pt x="119386" y="31190"/>
                </a:moveTo>
                <a:lnTo>
                  <a:pt x="120220" y="31990"/>
                </a:lnTo>
                <a:lnTo>
                  <a:pt x="120220" y="33291"/>
                </a:lnTo>
                <a:lnTo>
                  <a:pt x="118952" y="34592"/>
                </a:lnTo>
                <a:lnTo>
                  <a:pt x="118952" y="32524"/>
                </a:lnTo>
                <a:lnTo>
                  <a:pt x="117584" y="31190"/>
                </a:lnTo>
                <a:lnTo>
                  <a:pt x="119386" y="31190"/>
                </a:lnTo>
                <a:close/>
                <a:moveTo>
                  <a:pt x="126924" y="31190"/>
                </a:moveTo>
                <a:lnTo>
                  <a:pt x="128726" y="31190"/>
                </a:lnTo>
                <a:lnTo>
                  <a:pt x="127391" y="32524"/>
                </a:lnTo>
                <a:lnTo>
                  <a:pt x="127391" y="34592"/>
                </a:lnTo>
                <a:lnTo>
                  <a:pt x="126091" y="33291"/>
                </a:lnTo>
                <a:lnTo>
                  <a:pt x="126091" y="31990"/>
                </a:lnTo>
                <a:close/>
                <a:moveTo>
                  <a:pt x="150174" y="31190"/>
                </a:moveTo>
                <a:lnTo>
                  <a:pt x="151008" y="31990"/>
                </a:lnTo>
                <a:lnTo>
                  <a:pt x="151008" y="33291"/>
                </a:lnTo>
                <a:lnTo>
                  <a:pt x="149741" y="34592"/>
                </a:lnTo>
                <a:lnTo>
                  <a:pt x="149741" y="32524"/>
                </a:lnTo>
                <a:lnTo>
                  <a:pt x="148373" y="31190"/>
                </a:lnTo>
                <a:lnTo>
                  <a:pt x="150174" y="31190"/>
                </a:lnTo>
                <a:close/>
                <a:moveTo>
                  <a:pt x="157713" y="31190"/>
                </a:moveTo>
                <a:lnTo>
                  <a:pt x="159514" y="31190"/>
                </a:lnTo>
                <a:lnTo>
                  <a:pt x="158180" y="32524"/>
                </a:lnTo>
                <a:lnTo>
                  <a:pt x="158180" y="34592"/>
                </a:lnTo>
                <a:lnTo>
                  <a:pt x="156879" y="33291"/>
                </a:lnTo>
                <a:lnTo>
                  <a:pt x="156879" y="31990"/>
                </a:lnTo>
                <a:close/>
                <a:moveTo>
                  <a:pt x="180996" y="31190"/>
                </a:moveTo>
                <a:lnTo>
                  <a:pt x="181797" y="31990"/>
                </a:lnTo>
                <a:lnTo>
                  <a:pt x="181797" y="33291"/>
                </a:lnTo>
                <a:lnTo>
                  <a:pt x="180529" y="34592"/>
                </a:lnTo>
                <a:lnTo>
                  <a:pt x="180529" y="32524"/>
                </a:lnTo>
                <a:lnTo>
                  <a:pt x="179162" y="31190"/>
                </a:lnTo>
                <a:lnTo>
                  <a:pt x="180996" y="31190"/>
                </a:lnTo>
                <a:close/>
                <a:moveTo>
                  <a:pt x="188502" y="31190"/>
                </a:moveTo>
                <a:lnTo>
                  <a:pt x="190303" y="31190"/>
                </a:lnTo>
                <a:lnTo>
                  <a:pt x="188969" y="32524"/>
                </a:lnTo>
                <a:lnTo>
                  <a:pt x="188969" y="34592"/>
                </a:lnTo>
                <a:lnTo>
                  <a:pt x="187668" y="33291"/>
                </a:lnTo>
                <a:lnTo>
                  <a:pt x="187668" y="31990"/>
                </a:lnTo>
                <a:close/>
                <a:moveTo>
                  <a:pt x="211785" y="31190"/>
                </a:moveTo>
                <a:lnTo>
                  <a:pt x="212586" y="31990"/>
                </a:lnTo>
                <a:lnTo>
                  <a:pt x="212586" y="33291"/>
                </a:lnTo>
                <a:lnTo>
                  <a:pt x="211318" y="34592"/>
                </a:lnTo>
                <a:lnTo>
                  <a:pt x="211318" y="32524"/>
                </a:lnTo>
                <a:lnTo>
                  <a:pt x="209950" y="31190"/>
                </a:lnTo>
                <a:lnTo>
                  <a:pt x="211785" y="31190"/>
                </a:lnTo>
                <a:close/>
                <a:moveTo>
                  <a:pt x="215121" y="57809"/>
                </a:moveTo>
                <a:lnTo>
                  <a:pt x="214320" y="58643"/>
                </a:lnTo>
                <a:lnTo>
                  <a:pt x="213019" y="58643"/>
                </a:lnTo>
                <a:lnTo>
                  <a:pt x="211718" y="57375"/>
                </a:lnTo>
                <a:lnTo>
                  <a:pt x="213620" y="57375"/>
                </a:lnTo>
                <a:lnTo>
                  <a:pt x="213887" y="57242"/>
                </a:lnTo>
                <a:lnTo>
                  <a:pt x="215121" y="56008"/>
                </a:lnTo>
                <a:close/>
                <a:moveTo>
                  <a:pt x="31189" y="65348"/>
                </a:moveTo>
                <a:lnTo>
                  <a:pt x="31990" y="64514"/>
                </a:lnTo>
                <a:lnTo>
                  <a:pt x="33291" y="64514"/>
                </a:lnTo>
                <a:lnTo>
                  <a:pt x="34592" y="65815"/>
                </a:lnTo>
                <a:lnTo>
                  <a:pt x="32691" y="65815"/>
                </a:lnTo>
                <a:lnTo>
                  <a:pt x="32424" y="65915"/>
                </a:lnTo>
                <a:lnTo>
                  <a:pt x="31156" y="67149"/>
                </a:lnTo>
                <a:lnTo>
                  <a:pt x="31156" y="65348"/>
                </a:lnTo>
                <a:close/>
                <a:moveTo>
                  <a:pt x="210618" y="86896"/>
                </a:moveTo>
                <a:lnTo>
                  <a:pt x="209083" y="85362"/>
                </a:lnTo>
                <a:lnTo>
                  <a:pt x="209083" y="80692"/>
                </a:lnTo>
                <a:lnTo>
                  <a:pt x="212419" y="77356"/>
                </a:lnTo>
                <a:lnTo>
                  <a:pt x="214587" y="77356"/>
                </a:lnTo>
                <a:lnTo>
                  <a:pt x="210618" y="81326"/>
                </a:lnTo>
                <a:lnTo>
                  <a:pt x="210618" y="86896"/>
                </a:lnTo>
                <a:close/>
                <a:moveTo>
                  <a:pt x="189636" y="86896"/>
                </a:moveTo>
                <a:lnTo>
                  <a:pt x="189636" y="81326"/>
                </a:lnTo>
                <a:lnTo>
                  <a:pt x="185700" y="77356"/>
                </a:lnTo>
                <a:lnTo>
                  <a:pt x="187868" y="77356"/>
                </a:lnTo>
                <a:lnTo>
                  <a:pt x="191170" y="80692"/>
                </a:lnTo>
                <a:lnTo>
                  <a:pt x="191170" y="85362"/>
                </a:lnTo>
                <a:close/>
                <a:moveTo>
                  <a:pt x="179829" y="86896"/>
                </a:moveTo>
                <a:lnTo>
                  <a:pt x="178294" y="85362"/>
                </a:lnTo>
                <a:lnTo>
                  <a:pt x="178294" y="80692"/>
                </a:lnTo>
                <a:lnTo>
                  <a:pt x="181630" y="77356"/>
                </a:lnTo>
                <a:lnTo>
                  <a:pt x="183798" y="77356"/>
                </a:lnTo>
                <a:lnTo>
                  <a:pt x="179829" y="81326"/>
                </a:lnTo>
                <a:lnTo>
                  <a:pt x="179829" y="86896"/>
                </a:lnTo>
                <a:close/>
                <a:moveTo>
                  <a:pt x="158847" y="86896"/>
                </a:moveTo>
                <a:lnTo>
                  <a:pt x="158847" y="81326"/>
                </a:lnTo>
                <a:lnTo>
                  <a:pt x="154911" y="77356"/>
                </a:lnTo>
                <a:lnTo>
                  <a:pt x="157079" y="77356"/>
                </a:lnTo>
                <a:lnTo>
                  <a:pt x="160382" y="80692"/>
                </a:lnTo>
                <a:lnTo>
                  <a:pt x="160382" y="85362"/>
                </a:lnTo>
                <a:close/>
                <a:moveTo>
                  <a:pt x="149040" y="86896"/>
                </a:moveTo>
                <a:lnTo>
                  <a:pt x="147506" y="85362"/>
                </a:lnTo>
                <a:lnTo>
                  <a:pt x="147506" y="80692"/>
                </a:lnTo>
                <a:lnTo>
                  <a:pt x="150842" y="77356"/>
                </a:lnTo>
                <a:lnTo>
                  <a:pt x="152976" y="77356"/>
                </a:lnTo>
                <a:lnTo>
                  <a:pt x="149040" y="81326"/>
                </a:lnTo>
                <a:lnTo>
                  <a:pt x="149040" y="86896"/>
                </a:lnTo>
                <a:close/>
                <a:moveTo>
                  <a:pt x="128059" y="86896"/>
                </a:moveTo>
                <a:lnTo>
                  <a:pt x="128059" y="81326"/>
                </a:lnTo>
                <a:lnTo>
                  <a:pt x="124122" y="77356"/>
                </a:lnTo>
                <a:lnTo>
                  <a:pt x="126291" y="77356"/>
                </a:lnTo>
                <a:lnTo>
                  <a:pt x="129593" y="80692"/>
                </a:lnTo>
                <a:lnTo>
                  <a:pt x="129593" y="85362"/>
                </a:lnTo>
                <a:close/>
                <a:moveTo>
                  <a:pt x="118252" y="86896"/>
                </a:moveTo>
                <a:lnTo>
                  <a:pt x="116717" y="85362"/>
                </a:lnTo>
                <a:lnTo>
                  <a:pt x="116717" y="80692"/>
                </a:lnTo>
                <a:lnTo>
                  <a:pt x="120053" y="77356"/>
                </a:lnTo>
                <a:lnTo>
                  <a:pt x="122188" y="77356"/>
                </a:lnTo>
                <a:lnTo>
                  <a:pt x="118252" y="81326"/>
                </a:lnTo>
                <a:close/>
                <a:moveTo>
                  <a:pt x="97270" y="86896"/>
                </a:moveTo>
                <a:lnTo>
                  <a:pt x="97270" y="81326"/>
                </a:lnTo>
                <a:lnTo>
                  <a:pt x="93334" y="77356"/>
                </a:lnTo>
                <a:lnTo>
                  <a:pt x="95469" y="77356"/>
                </a:lnTo>
                <a:lnTo>
                  <a:pt x="98804" y="80692"/>
                </a:lnTo>
                <a:lnTo>
                  <a:pt x="98804" y="85362"/>
                </a:lnTo>
                <a:close/>
                <a:moveTo>
                  <a:pt x="87463" y="86896"/>
                </a:moveTo>
                <a:lnTo>
                  <a:pt x="85929" y="85362"/>
                </a:lnTo>
                <a:lnTo>
                  <a:pt x="85929" y="80692"/>
                </a:lnTo>
                <a:lnTo>
                  <a:pt x="89231" y="77356"/>
                </a:lnTo>
                <a:lnTo>
                  <a:pt x="91399" y="77356"/>
                </a:lnTo>
                <a:lnTo>
                  <a:pt x="87463" y="81326"/>
                </a:lnTo>
                <a:close/>
                <a:moveTo>
                  <a:pt x="66481" y="86896"/>
                </a:moveTo>
                <a:lnTo>
                  <a:pt x="66481" y="81326"/>
                </a:lnTo>
                <a:lnTo>
                  <a:pt x="62545" y="77356"/>
                </a:lnTo>
                <a:lnTo>
                  <a:pt x="64713" y="77356"/>
                </a:lnTo>
                <a:lnTo>
                  <a:pt x="68016" y="80692"/>
                </a:lnTo>
                <a:lnTo>
                  <a:pt x="68016" y="85362"/>
                </a:lnTo>
                <a:close/>
                <a:moveTo>
                  <a:pt x="56674" y="86896"/>
                </a:moveTo>
                <a:lnTo>
                  <a:pt x="55140" y="85362"/>
                </a:lnTo>
                <a:lnTo>
                  <a:pt x="55140" y="80692"/>
                </a:lnTo>
                <a:lnTo>
                  <a:pt x="58442" y="77356"/>
                </a:lnTo>
                <a:lnTo>
                  <a:pt x="60610" y="77356"/>
                </a:lnTo>
                <a:lnTo>
                  <a:pt x="56674" y="81326"/>
                </a:lnTo>
                <a:close/>
                <a:moveTo>
                  <a:pt x="35693" y="86896"/>
                </a:moveTo>
                <a:lnTo>
                  <a:pt x="35693" y="81326"/>
                </a:lnTo>
                <a:lnTo>
                  <a:pt x="31723" y="77356"/>
                </a:lnTo>
                <a:lnTo>
                  <a:pt x="33891" y="77356"/>
                </a:lnTo>
                <a:lnTo>
                  <a:pt x="37227" y="80692"/>
                </a:lnTo>
                <a:lnTo>
                  <a:pt x="37227" y="85362"/>
                </a:lnTo>
                <a:close/>
                <a:moveTo>
                  <a:pt x="35693" y="36260"/>
                </a:moveTo>
                <a:lnTo>
                  <a:pt x="37227" y="37795"/>
                </a:lnTo>
                <a:lnTo>
                  <a:pt x="37227" y="42465"/>
                </a:lnTo>
                <a:lnTo>
                  <a:pt x="33891" y="45800"/>
                </a:lnTo>
                <a:lnTo>
                  <a:pt x="31723" y="45800"/>
                </a:lnTo>
                <a:lnTo>
                  <a:pt x="35693" y="41831"/>
                </a:lnTo>
                <a:lnTo>
                  <a:pt x="35693" y="36260"/>
                </a:lnTo>
                <a:close/>
                <a:moveTo>
                  <a:pt x="56674" y="36260"/>
                </a:moveTo>
                <a:lnTo>
                  <a:pt x="56674" y="41831"/>
                </a:lnTo>
                <a:lnTo>
                  <a:pt x="60610" y="45800"/>
                </a:lnTo>
                <a:lnTo>
                  <a:pt x="58442" y="45800"/>
                </a:lnTo>
                <a:lnTo>
                  <a:pt x="55140" y="42465"/>
                </a:lnTo>
                <a:lnTo>
                  <a:pt x="55140" y="37795"/>
                </a:lnTo>
                <a:close/>
                <a:moveTo>
                  <a:pt x="66481" y="36260"/>
                </a:moveTo>
                <a:lnTo>
                  <a:pt x="68016" y="37795"/>
                </a:lnTo>
                <a:lnTo>
                  <a:pt x="68016" y="42465"/>
                </a:lnTo>
                <a:lnTo>
                  <a:pt x="64680" y="45800"/>
                </a:lnTo>
                <a:lnTo>
                  <a:pt x="62512" y="45800"/>
                </a:lnTo>
                <a:lnTo>
                  <a:pt x="66481" y="41831"/>
                </a:lnTo>
                <a:lnTo>
                  <a:pt x="66481" y="36260"/>
                </a:lnTo>
                <a:close/>
                <a:moveTo>
                  <a:pt x="87463" y="36260"/>
                </a:moveTo>
                <a:lnTo>
                  <a:pt x="87463" y="41831"/>
                </a:lnTo>
                <a:lnTo>
                  <a:pt x="91399" y="45800"/>
                </a:lnTo>
                <a:lnTo>
                  <a:pt x="89231" y="45800"/>
                </a:lnTo>
                <a:lnTo>
                  <a:pt x="85929" y="42465"/>
                </a:lnTo>
                <a:lnTo>
                  <a:pt x="85929" y="37795"/>
                </a:lnTo>
                <a:close/>
                <a:moveTo>
                  <a:pt x="97270" y="36260"/>
                </a:moveTo>
                <a:lnTo>
                  <a:pt x="98804" y="37795"/>
                </a:lnTo>
                <a:lnTo>
                  <a:pt x="98804" y="42465"/>
                </a:lnTo>
                <a:lnTo>
                  <a:pt x="95469" y="45800"/>
                </a:lnTo>
                <a:lnTo>
                  <a:pt x="93334" y="45800"/>
                </a:lnTo>
                <a:lnTo>
                  <a:pt x="97270" y="41831"/>
                </a:lnTo>
                <a:close/>
                <a:moveTo>
                  <a:pt x="118252" y="36260"/>
                </a:moveTo>
                <a:lnTo>
                  <a:pt x="118252" y="41831"/>
                </a:lnTo>
                <a:lnTo>
                  <a:pt x="122188" y="45800"/>
                </a:lnTo>
                <a:lnTo>
                  <a:pt x="120053" y="45800"/>
                </a:lnTo>
                <a:lnTo>
                  <a:pt x="116717" y="42465"/>
                </a:lnTo>
                <a:lnTo>
                  <a:pt x="116717" y="37795"/>
                </a:lnTo>
                <a:close/>
                <a:moveTo>
                  <a:pt x="128059" y="36260"/>
                </a:moveTo>
                <a:lnTo>
                  <a:pt x="129593" y="37795"/>
                </a:lnTo>
                <a:lnTo>
                  <a:pt x="129593" y="42465"/>
                </a:lnTo>
                <a:lnTo>
                  <a:pt x="126291" y="45800"/>
                </a:lnTo>
                <a:lnTo>
                  <a:pt x="124122" y="45800"/>
                </a:lnTo>
                <a:lnTo>
                  <a:pt x="128059" y="41831"/>
                </a:lnTo>
                <a:lnTo>
                  <a:pt x="128059" y="36260"/>
                </a:lnTo>
                <a:close/>
                <a:moveTo>
                  <a:pt x="149040" y="36260"/>
                </a:moveTo>
                <a:lnTo>
                  <a:pt x="149040" y="41831"/>
                </a:lnTo>
                <a:lnTo>
                  <a:pt x="153010" y="45800"/>
                </a:lnTo>
                <a:lnTo>
                  <a:pt x="150842" y="45800"/>
                </a:lnTo>
                <a:lnTo>
                  <a:pt x="147506" y="42465"/>
                </a:lnTo>
                <a:lnTo>
                  <a:pt x="147506" y="37795"/>
                </a:lnTo>
                <a:close/>
                <a:moveTo>
                  <a:pt x="158847" y="36260"/>
                </a:moveTo>
                <a:lnTo>
                  <a:pt x="160382" y="37795"/>
                </a:lnTo>
                <a:lnTo>
                  <a:pt x="160382" y="42465"/>
                </a:lnTo>
                <a:lnTo>
                  <a:pt x="157079" y="45800"/>
                </a:lnTo>
                <a:lnTo>
                  <a:pt x="154911" y="45800"/>
                </a:lnTo>
                <a:lnTo>
                  <a:pt x="158847" y="41831"/>
                </a:lnTo>
                <a:lnTo>
                  <a:pt x="158847" y="36260"/>
                </a:lnTo>
                <a:close/>
                <a:moveTo>
                  <a:pt x="179829" y="36260"/>
                </a:moveTo>
                <a:lnTo>
                  <a:pt x="179829" y="41831"/>
                </a:lnTo>
                <a:lnTo>
                  <a:pt x="183798" y="45800"/>
                </a:lnTo>
                <a:lnTo>
                  <a:pt x="181630" y="45800"/>
                </a:lnTo>
                <a:lnTo>
                  <a:pt x="178294" y="42465"/>
                </a:lnTo>
                <a:lnTo>
                  <a:pt x="178294" y="37795"/>
                </a:lnTo>
                <a:close/>
                <a:moveTo>
                  <a:pt x="189636" y="36260"/>
                </a:moveTo>
                <a:lnTo>
                  <a:pt x="191170" y="37795"/>
                </a:lnTo>
                <a:lnTo>
                  <a:pt x="191170" y="42465"/>
                </a:lnTo>
                <a:lnTo>
                  <a:pt x="187868" y="45800"/>
                </a:lnTo>
                <a:lnTo>
                  <a:pt x="185700" y="45800"/>
                </a:lnTo>
                <a:lnTo>
                  <a:pt x="189636" y="41831"/>
                </a:lnTo>
                <a:lnTo>
                  <a:pt x="189636" y="36260"/>
                </a:lnTo>
                <a:close/>
                <a:moveTo>
                  <a:pt x="208549" y="68016"/>
                </a:moveTo>
                <a:lnTo>
                  <a:pt x="203846" y="68016"/>
                </a:lnTo>
                <a:lnTo>
                  <a:pt x="200544" y="64714"/>
                </a:lnTo>
                <a:lnTo>
                  <a:pt x="200544" y="62546"/>
                </a:lnTo>
                <a:lnTo>
                  <a:pt x="204480" y="66482"/>
                </a:lnTo>
                <a:lnTo>
                  <a:pt x="210084" y="66482"/>
                </a:lnTo>
                <a:close/>
                <a:moveTo>
                  <a:pt x="208916" y="76589"/>
                </a:moveTo>
                <a:lnTo>
                  <a:pt x="206648" y="74287"/>
                </a:lnTo>
                <a:lnTo>
                  <a:pt x="206648" y="71052"/>
                </a:lnTo>
                <a:lnTo>
                  <a:pt x="208316" y="69351"/>
                </a:lnTo>
                <a:lnTo>
                  <a:pt x="208316" y="73587"/>
                </a:lnTo>
                <a:lnTo>
                  <a:pt x="211285" y="76589"/>
                </a:lnTo>
                <a:lnTo>
                  <a:pt x="208916" y="76589"/>
                </a:lnTo>
                <a:close/>
                <a:moveTo>
                  <a:pt x="205848" y="82126"/>
                </a:moveTo>
                <a:lnTo>
                  <a:pt x="204513" y="80792"/>
                </a:lnTo>
                <a:lnTo>
                  <a:pt x="204513" y="78791"/>
                </a:lnTo>
                <a:lnTo>
                  <a:pt x="205948" y="77356"/>
                </a:lnTo>
                <a:lnTo>
                  <a:pt x="207816" y="77356"/>
                </a:lnTo>
                <a:lnTo>
                  <a:pt x="205848" y="79324"/>
                </a:lnTo>
                <a:close/>
                <a:moveTo>
                  <a:pt x="188969" y="76589"/>
                </a:moveTo>
                <a:lnTo>
                  <a:pt x="191971" y="73587"/>
                </a:lnTo>
                <a:lnTo>
                  <a:pt x="191971" y="69351"/>
                </a:lnTo>
                <a:lnTo>
                  <a:pt x="193639" y="71052"/>
                </a:lnTo>
                <a:lnTo>
                  <a:pt x="193639" y="74287"/>
                </a:lnTo>
                <a:lnTo>
                  <a:pt x="191337" y="76589"/>
                </a:lnTo>
                <a:close/>
                <a:moveTo>
                  <a:pt x="185700" y="76589"/>
                </a:moveTo>
                <a:lnTo>
                  <a:pt x="189636" y="72620"/>
                </a:lnTo>
                <a:lnTo>
                  <a:pt x="189636" y="67049"/>
                </a:lnTo>
                <a:lnTo>
                  <a:pt x="191170" y="68583"/>
                </a:lnTo>
                <a:lnTo>
                  <a:pt x="191170" y="73253"/>
                </a:lnTo>
                <a:lnTo>
                  <a:pt x="187868" y="76589"/>
                </a:lnTo>
                <a:lnTo>
                  <a:pt x="185700" y="76589"/>
                </a:lnTo>
                <a:close/>
                <a:moveTo>
                  <a:pt x="181630" y="76589"/>
                </a:moveTo>
                <a:lnTo>
                  <a:pt x="178294" y="73253"/>
                </a:lnTo>
                <a:lnTo>
                  <a:pt x="178294" y="68583"/>
                </a:lnTo>
                <a:lnTo>
                  <a:pt x="179829" y="67049"/>
                </a:lnTo>
                <a:lnTo>
                  <a:pt x="179829" y="72620"/>
                </a:lnTo>
                <a:lnTo>
                  <a:pt x="183798" y="76589"/>
                </a:lnTo>
                <a:lnTo>
                  <a:pt x="181630" y="76589"/>
                </a:lnTo>
                <a:close/>
                <a:moveTo>
                  <a:pt x="178128" y="76589"/>
                </a:moveTo>
                <a:lnTo>
                  <a:pt x="175826" y="74287"/>
                </a:lnTo>
                <a:lnTo>
                  <a:pt x="175826" y="71052"/>
                </a:lnTo>
                <a:lnTo>
                  <a:pt x="177527" y="69351"/>
                </a:lnTo>
                <a:lnTo>
                  <a:pt x="177527" y="73587"/>
                </a:lnTo>
                <a:lnTo>
                  <a:pt x="180496" y="76589"/>
                </a:lnTo>
                <a:lnTo>
                  <a:pt x="178128" y="76589"/>
                </a:lnTo>
                <a:close/>
                <a:moveTo>
                  <a:pt x="175059" y="82126"/>
                </a:moveTo>
                <a:lnTo>
                  <a:pt x="173725" y="80792"/>
                </a:lnTo>
                <a:lnTo>
                  <a:pt x="173725" y="78791"/>
                </a:lnTo>
                <a:lnTo>
                  <a:pt x="175159" y="77356"/>
                </a:lnTo>
                <a:lnTo>
                  <a:pt x="177027" y="77356"/>
                </a:lnTo>
                <a:lnTo>
                  <a:pt x="175059" y="79324"/>
                </a:lnTo>
                <a:close/>
                <a:moveTo>
                  <a:pt x="158180" y="76589"/>
                </a:moveTo>
                <a:lnTo>
                  <a:pt x="161182" y="73587"/>
                </a:lnTo>
                <a:lnTo>
                  <a:pt x="161182" y="69351"/>
                </a:lnTo>
                <a:lnTo>
                  <a:pt x="162850" y="71052"/>
                </a:lnTo>
                <a:lnTo>
                  <a:pt x="162850" y="74287"/>
                </a:lnTo>
                <a:lnTo>
                  <a:pt x="160548" y="76589"/>
                </a:lnTo>
                <a:close/>
                <a:moveTo>
                  <a:pt x="154911" y="76589"/>
                </a:moveTo>
                <a:lnTo>
                  <a:pt x="158847" y="72620"/>
                </a:lnTo>
                <a:lnTo>
                  <a:pt x="158847" y="67049"/>
                </a:lnTo>
                <a:lnTo>
                  <a:pt x="160382" y="68583"/>
                </a:lnTo>
                <a:lnTo>
                  <a:pt x="160382" y="73253"/>
                </a:lnTo>
                <a:lnTo>
                  <a:pt x="157079" y="76589"/>
                </a:lnTo>
                <a:lnTo>
                  <a:pt x="154911" y="76589"/>
                </a:lnTo>
                <a:close/>
                <a:moveTo>
                  <a:pt x="150842" y="76589"/>
                </a:moveTo>
                <a:lnTo>
                  <a:pt x="147506" y="73253"/>
                </a:lnTo>
                <a:lnTo>
                  <a:pt x="147506" y="68583"/>
                </a:lnTo>
                <a:lnTo>
                  <a:pt x="149040" y="67049"/>
                </a:lnTo>
                <a:lnTo>
                  <a:pt x="149040" y="72620"/>
                </a:lnTo>
                <a:lnTo>
                  <a:pt x="153010" y="76589"/>
                </a:lnTo>
                <a:lnTo>
                  <a:pt x="150842" y="76589"/>
                </a:lnTo>
                <a:close/>
                <a:moveTo>
                  <a:pt x="147339" y="76589"/>
                </a:moveTo>
                <a:lnTo>
                  <a:pt x="145037" y="74287"/>
                </a:lnTo>
                <a:lnTo>
                  <a:pt x="145037" y="71052"/>
                </a:lnTo>
                <a:lnTo>
                  <a:pt x="146739" y="69351"/>
                </a:lnTo>
                <a:lnTo>
                  <a:pt x="146739" y="73587"/>
                </a:lnTo>
                <a:lnTo>
                  <a:pt x="149707" y="76589"/>
                </a:lnTo>
                <a:lnTo>
                  <a:pt x="147339" y="76589"/>
                </a:lnTo>
                <a:close/>
                <a:moveTo>
                  <a:pt x="144270" y="82126"/>
                </a:moveTo>
                <a:lnTo>
                  <a:pt x="142936" y="80792"/>
                </a:lnTo>
                <a:lnTo>
                  <a:pt x="142936" y="78791"/>
                </a:lnTo>
                <a:lnTo>
                  <a:pt x="144370" y="77356"/>
                </a:lnTo>
                <a:lnTo>
                  <a:pt x="146238" y="77356"/>
                </a:lnTo>
                <a:lnTo>
                  <a:pt x="144270" y="79324"/>
                </a:lnTo>
                <a:close/>
                <a:moveTo>
                  <a:pt x="127391" y="76589"/>
                </a:moveTo>
                <a:lnTo>
                  <a:pt x="130394" y="73587"/>
                </a:lnTo>
                <a:lnTo>
                  <a:pt x="130394" y="69351"/>
                </a:lnTo>
                <a:lnTo>
                  <a:pt x="132061" y="71052"/>
                </a:lnTo>
                <a:lnTo>
                  <a:pt x="132061" y="74287"/>
                </a:lnTo>
                <a:lnTo>
                  <a:pt x="129760" y="76589"/>
                </a:lnTo>
                <a:close/>
                <a:moveTo>
                  <a:pt x="124122" y="76589"/>
                </a:moveTo>
                <a:lnTo>
                  <a:pt x="128059" y="72620"/>
                </a:lnTo>
                <a:lnTo>
                  <a:pt x="128059" y="67049"/>
                </a:lnTo>
                <a:lnTo>
                  <a:pt x="129593" y="68583"/>
                </a:lnTo>
                <a:lnTo>
                  <a:pt x="129593" y="73253"/>
                </a:lnTo>
                <a:lnTo>
                  <a:pt x="126291" y="76589"/>
                </a:lnTo>
                <a:lnTo>
                  <a:pt x="124122" y="76589"/>
                </a:lnTo>
                <a:close/>
                <a:moveTo>
                  <a:pt x="120053" y="76589"/>
                </a:moveTo>
                <a:lnTo>
                  <a:pt x="116717" y="73253"/>
                </a:lnTo>
                <a:lnTo>
                  <a:pt x="116717" y="68583"/>
                </a:lnTo>
                <a:lnTo>
                  <a:pt x="118252" y="67049"/>
                </a:lnTo>
                <a:lnTo>
                  <a:pt x="118252" y="72620"/>
                </a:lnTo>
                <a:lnTo>
                  <a:pt x="122188" y="76589"/>
                </a:lnTo>
                <a:lnTo>
                  <a:pt x="120053" y="76589"/>
                </a:lnTo>
                <a:close/>
                <a:moveTo>
                  <a:pt x="116550" y="76589"/>
                </a:moveTo>
                <a:lnTo>
                  <a:pt x="114249" y="74287"/>
                </a:lnTo>
                <a:lnTo>
                  <a:pt x="114249" y="71052"/>
                </a:lnTo>
                <a:lnTo>
                  <a:pt x="115950" y="69351"/>
                </a:lnTo>
                <a:lnTo>
                  <a:pt x="115950" y="73587"/>
                </a:lnTo>
                <a:lnTo>
                  <a:pt x="118919" y="76589"/>
                </a:lnTo>
                <a:lnTo>
                  <a:pt x="116550" y="76589"/>
                </a:lnTo>
                <a:close/>
                <a:moveTo>
                  <a:pt x="113482" y="82126"/>
                </a:moveTo>
                <a:lnTo>
                  <a:pt x="112147" y="80792"/>
                </a:lnTo>
                <a:lnTo>
                  <a:pt x="112147" y="78791"/>
                </a:lnTo>
                <a:lnTo>
                  <a:pt x="113582" y="77356"/>
                </a:lnTo>
                <a:lnTo>
                  <a:pt x="115450" y="77356"/>
                </a:lnTo>
                <a:lnTo>
                  <a:pt x="113482" y="79324"/>
                </a:lnTo>
                <a:close/>
                <a:moveTo>
                  <a:pt x="96603" y="76589"/>
                </a:moveTo>
                <a:lnTo>
                  <a:pt x="99605" y="73587"/>
                </a:lnTo>
                <a:lnTo>
                  <a:pt x="99605" y="69351"/>
                </a:lnTo>
                <a:lnTo>
                  <a:pt x="101273" y="71052"/>
                </a:lnTo>
                <a:lnTo>
                  <a:pt x="101273" y="74287"/>
                </a:lnTo>
                <a:lnTo>
                  <a:pt x="98971" y="76589"/>
                </a:lnTo>
                <a:close/>
                <a:moveTo>
                  <a:pt x="93334" y="76589"/>
                </a:moveTo>
                <a:lnTo>
                  <a:pt x="97270" y="72620"/>
                </a:lnTo>
                <a:lnTo>
                  <a:pt x="97270" y="67049"/>
                </a:lnTo>
                <a:lnTo>
                  <a:pt x="98804" y="68583"/>
                </a:lnTo>
                <a:lnTo>
                  <a:pt x="98804" y="73253"/>
                </a:lnTo>
                <a:lnTo>
                  <a:pt x="95469" y="76589"/>
                </a:lnTo>
                <a:lnTo>
                  <a:pt x="93334" y="76589"/>
                </a:lnTo>
                <a:close/>
                <a:moveTo>
                  <a:pt x="89231" y="76589"/>
                </a:moveTo>
                <a:lnTo>
                  <a:pt x="85929" y="73253"/>
                </a:lnTo>
                <a:lnTo>
                  <a:pt x="85929" y="68583"/>
                </a:lnTo>
                <a:lnTo>
                  <a:pt x="87463" y="67049"/>
                </a:lnTo>
                <a:lnTo>
                  <a:pt x="87463" y="72620"/>
                </a:lnTo>
                <a:lnTo>
                  <a:pt x="91399" y="76589"/>
                </a:lnTo>
                <a:lnTo>
                  <a:pt x="89231" y="76589"/>
                </a:lnTo>
                <a:close/>
                <a:moveTo>
                  <a:pt x="85762" y="76589"/>
                </a:moveTo>
                <a:lnTo>
                  <a:pt x="83460" y="74287"/>
                </a:lnTo>
                <a:lnTo>
                  <a:pt x="83460" y="71052"/>
                </a:lnTo>
                <a:lnTo>
                  <a:pt x="85128" y="69351"/>
                </a:lnTo>
                <a:lnTo>
                  <a:pt x="85128" y="73587"/>
                </a:lnTo>
                <a:lnTo>
                  <a:pt x="88130" y="76589"/>
                </a:lnTo>
                <a:lnTo>
                  <a:pt x="85762" y="76589"/>
                </a:lnTo>
                <a:close/>
                <a:moveTo>
                  <a:pt x="82660" y="82126"/>
                </a:moveTo>
                <a:lnTo>
                  <a:pt x="81359" y="80792"/>
                </a:lnTo>
                <a:lnTo>
                  <a:pt x="81359" y="78791"/>
                </a:lnTo>
                <a:lnTo>
                  <a:pt x="82793" y="77356"/>
                </a:lnTo>
                <a:lnTo>
                  <a:pt x="84628" y="77356"/>
                </a:lnTo>
                <a:lnTo>
                  <a:pt x="82660" y="79324"/>
                </a:lnTo>
                <a:close/>
                <a:moveTo>
                  <a:pt x="65814" y="76589"/>
                </a:moveTo>
                <a:lnTo>
                  <a:pt x="68816" y="73587"/>
                </a:lnTo>
                <a:lnTo>
                  <a:pt x="68816" y="69351"/>
                </a:lnTo>
                <a:lnTo>
                  <a:pt x="70484" y="71052"/>
                </a:lnTo>
                <a:lnTo>
                  <a:pt x="70484" y="74287"/>
                </a:lnTo>
                <a:lnTo>
                  <a:pt x="68183" y="76589"/>
                </a:lnTo>
                <a:close/>
                <a:moveTo>
                  <a:pt x="62512" y="76589"/>
                </a:moveTo>
                <a:lnTo>
                  <a:pt x="66481" y="72620"/>
                </a:lnTo>
                <a:lnTo>
                  <a:pt x="66481" y="67049"/>
                </a:lnTo>
                <a:lnTo>
                  <a:pt x="68016" y="68583"/>
                </a:lnTo>
                <a:lnTo>
                  <a:pt x="68016" y="73253"/>
                </a:lnTo>
                <a:lnTo>
                  <a:pt x="64680" y="76589"/>
                </a:lnTo>
                <a:lnTo>
                  <a:pt x="62512" y="76589"/>
                </a:lnTo>
                <a:close/>
                <a:moveTo>
                  <a:pt x="58442" y="76589"/>
                </a:moveTo>
                <a:lnTo>
                  <a:pt x="55140" y="73253"/>
                </a:lnTo>
                <a:lnTo>
                  <a:pt x="55140" y="68583"/>
                </a:lnTo>
                <a:lnTo>
                  <a:pt x="56674" y="67049"/>
                </a:lnTo>
                <a:lnTo>
                  <a:pt x="56674" y="72620"/>
                </a:lnTo>
                <a:lnTo>
                  <a:pt x="60610" y="76589"/>
                </a:lnTo>
                <a:lnTo>
                  <a:pt x="58442" y="76589"/>
                </a:lnTo>
                <a:close/>
                <a:moveTo>
                  <a:pt x="54973" y="76589"/>
                </a:moveTo>
                <a:lnTo>
                  <a:pt x="52671" y="74287"/>
                </a:lnTo>
                <a:lnTo>
                  <a:pt x="52671" y="71052"/>
                </a:lnTo>
                <a:lnTo>
                  <a:pt x="54339" y="69351"/>
                </a:lnTo>
                <a:lnTo>
                  <a:pt x="54339" y="73587"/>
                </a:lnTo>
                <a:lnTo>
                  <a:pt x="57341" y="76589"/>
                </a:lnTo>
                <a:lnTo>
                  <a:pt x="54973" y="76589"/>
                </a:lnTo>
                <a:close/>
                <a:moveTo>
                  <a:pt x="51871" y="82126"/>
                </a:moveTo>
                <a:lnTo>
                  <a:pt x="50570" y="80792"/>
                </a:lnTo>
                <a:lnTo>
                  <a:pt x="50570" y="78791"/>
                </a:lnTo>
                <a:lnTo>
                  <a:pt x="51971" y="77356"/>
                </a:lnTo>
                <a:lnTo>
                  <a:pt x="53839" y="77356"/>
                </a:lnTo>
                <a:lnTo>
                  <a:pt x="51871" y="79324"/>
                </a:lnTo>
                <a:close/>
                <a:moveTo>
                  <a:pt x="35026" y="76589"/>
                </a:moveTo>
                <a:lnTo>
                  <a:pt x="37994" y="73587"/>
                </a:lnTo>
                <a:lnTo>
                  <a:pt x="37994" y="69351"/>
                </a:lnTo>
                <a:lnTo>
                  <a:pt x="39696" y="71052"/>
                </a:lnTo>
                <a:lnTo>
                  <a:pt x="39696" y="74287"/>
                </a:lnTo>
                <a:lnTo>
                  <a:pt x="37394" y="76589"/>
                </a:lnTo>
                <a:close/>
                <a:moveTo>
                  <a:pt x="37761" y="55140"/>
                </a:moveTo>
                <a:lnTo>
                  <a:pt x="42464" y="55140"/>
                </a:lnTo>
                <a:lnTo>
                  <a:pt x="45767" y="58443"/>
                </a:lnTo>
                <a:lnTo>
                  <a:pt x="45767" y="60611"/>
                </a:lnTo>
                <a:lnTo>
                  <a:pt x="41830" y="56675"/>
                </a:lnTo>
                <a:lnTo>
                  <a:pt x="36226" y="56675"/>
                </a:lnTo>
                <a:close/>
                <a:moveTo>
                  <a:pt x="37394" y="46568"/>
                </a:moveTo>
                <a:lnTo>
                  <a:pt x="39696" y="48869"/>
                </a:lnTo>
                <a:lnTo>
                  <a:pt x="39696" y="52105"/>
                </a:lnTo>
                <a:lnTo>
                  <a:pt x="37994" y="53806"/>
                </a:lnTo>
                <a:lnTo>
                  <a:pt x="37994" y="49570"/>
                </a:lnTo>
                <a:lnTo>
                  <a:pt x="35026" y="46568"/>
                </a:lnTo>
                <a:close/>
                <a:moveTo>
                  <a:pt x="40463" y="41030"/>
                </a:moveTo>
                <a:lnTo>
                  <a:pt x="41797" y="42365"/>
                </a:lnTo>
                <a:lnTo>
                  <a:pt x="41797" y="44366"/>
                </a:lnTo>
                <a:lnTo>
                  <a:pt x="40363" y="45800"/>
                </a:lnTo>
                <a:lnTo>
                  <a:pt x="38495" y="45800"/>
                </a:lnTo>
                <a:lnTo>
                  <a:pt x="40463" y="43832"/>
                </a:lnTo>
                <a:close/>
                <a:moveTo>
                  <a:pt x="57341" y="46568"/>
                </a:moveTo>
                <a:lnTo>
                  <a:pt x="54339" y="49570"/>
                </a:lnTo>
                <a:lnTo>
                  <a:pt x="54339" y="53806"/>
                </a:lnTo>
                <a:lnTo>
                  <a:pt x="52671" y="52105"/>
                </a:lnTo>
                <a:lnTo>
                  <a:pt x="52671" y="48869"/>
                </a:lnTo>
                <a:lnTo>
                  <a:pt x="54973" y="46568"/>
                </a:lnTo>
                <a:close/>
                <a:moveTo>
                  <a:pt x="60610" y="46568"/>
                </a:moveTo>
                <a:lnTo>
                  <a:pt x="56674" y="50537"/>
                </a:lnTo>
                <a:lnTo>
                  <a:pt x="56674" y="56108"/>
                </a:lnTo>
                <a:lnTo>
                  <a:pt x="55140" y="54573"/>
                </a:lnTo>
                <a:lnTo>
                  <a:pt x="55140" y="49903"/>
                </a:lnTo>
                <a:lnTo>
                  <a:pt x="58442" y="46568"/>
                </a:lnTo>
                <a:close/>
                <a:moveTo>
                  <a:pt x="64680" y="46568"/>
                </a:moveTo>
                <a:lnTo>
                  <a:pt x="68016" y="49903"/>
                </a:lnTo>
                <a:lnTo>
                  <a:pt x="68016" y="54573"/>
                </a:lnTo>
                <a:lnTo>
                  <a:pt x="66481" y="56108"/>
                </a:lnTo>
                <a:lnTo>
                  <a:pt x="66481" y="50537"/>
                </a:lnTo>
                <a:lnTo>
                  <a:pt x="62545" y="46568"/>
                </a:lnTo>
                <a:close/>
                <a:moveTo>
                  <a:pt x="68183" y="46568"/>
                </a:moveTo>
                <a:lnTo>
                  <a:pt x="70484" y="48869"/>
                </a:lnTo>
                <a:lnTo>
                  <a:pt x="70484" y="52105"/>
                </a:lnTo>
                <a:lnTo>
                  <a:pt x="68783" y="53806"/>
                </a:lnTo>
                <a:lnTo>
                  <a:pt x="68783" y="49570"/>
                </a:lnTo>
                <a:lnTo>
                  <a:pt x="65814" y="46568"/>
                </a:lnTo>
                <a:close/>
                <a:moveTo>
                  <a:pt x="71251" y="41030"/>
                </a:moveTo>
                <a:lnTo>
                  <a:pt x="72586" y="42365"/>
                </a:lnTo>
                <a:lnTo>
                  <a:pt x="72586" y="44366"/>
                </a:lnTo>
                <a:lnTo>
                  <a:pt x="71151" y="45800"/>
                </a:lnTo>
                <a:lnTo>
                  <a:pt x="69283" y="45800"/>
                </a:lnTo>
                <a:lnTo>
                  <a:pt x="71251" y="43832"/>
                </a:lnTo>
                <a:lnTo>
                  <a:pt x="71251" y="41030"/>
                </a:lnTo>
                <a:close/>
                <a:moveTo>
                  <a:pt x="88130" y="46568"/>
                </a:moveTo>
                <a:lnTo>
                  <a:pt x="85128" y="49570"/>
                </a:lnTo>
                <a:lnTo>
                  <a:pt x="85128" y="53806"/>
                </a:lnTo>
                <a:lnTo>
                  <a:pt x="83460" y="52105"/>
                </a:lnTo>
                <a:lnTo>
                  <a:pt x="83460" y="48869"/>
                </a:lnTo>
                <a:lnTo>
                  <a:pt x="85762" y="46568"/>
                </a:lnTo>
                <a:close/>
                <a:moveTo>
                  <a:pt x="91399" y="46568"/>
                </a:moveTo>
                <a:lnTo>
                  <a:pt x="87463" y="50537"/>
                </a:lnTo>
                <a:lnTo>
                  <a:pt x="87463" y="56108"/>
                </a:lnTo>
                <a:lnTo>
                  <a:pt x="85929" y="54573"/>
                </a:lnTo>
                <a:lnTo>
                  <a:pt x="85929" y="49903"/>
                </a:lnTo>
                <a:lnTo>
                  <a:pt x="89231" y="46568"/>
                </a:lnTo>
                <a:close/>
                <a:moveTo>
                  <a:pt x="95469" y="46568"/>
                </a:moveTo>
                <a:lnTo>
                  <a:pt x="98804" y="49903"/>
                </a:lnTo>
                <a:lnTo>
                  <a:pt x="98804" y="54573"/>
                </a:lnTo>
                <a:lnTo>
                  <a:pt x="97270" y="56108"/>
                </a:lnTo>
                <a:lnTo>
                  <a:pt x="97270" y="50537"/>
                </a:lnTo>
                <a:lnTo>
                  <a:pt x="93334" y="46568"/>
                </a:lnTo>
                <a:close/>
                <a:moveTo>
                  <a:pt x="98971" y="46568"/>
                </a:moveTo>
                <a:lnTo>
                  <a:pt x="101273" y="48869"/>
                </a:lnTo>
                <a:lnTo>
                  <a:pt x="101273" y="52105"/>
                </a:lnTo>
                <a:lnTo>
                  <a:pt x="99572" y="53806"/>
                </a:lnTo>
                <a:lnTo>
                  <a:pt x="99572" y="49570"/>
                </a:lnTo>
                <a:lnTo>
                  <a:pt x="96603" y="46568"/>
                </a:lnTo>
                <a:close/>
                <a:moveTo>
                  <a:pt x="102040" y="41030"/>
                </a:moveTo>
                <a:lnTo>
                  <a:pt x="103374" y="42365"/>
                </a:lnTo>
                <a:lnTo>
                  <a:pt x="103374" y="44366"/>
                </a:lnTo>
                <a:lnTo>
                  <a:pt x="101940" y="45800"/>
                </a:lnTo>
                <a:lnTo>
                  <a:pt x="100072" y="45800"/>
                </a:lnTo>
                <a:lnTo>
                  <a:pt x="102040" y="43832"/>
                </a:lnTo>
                <a:close/>
                <a:moveTo>
                  <a:pt x="118919" y="46568"/>
                </a:moveTo>
                <a:lnTo>
                  <a:pt x="115917" y="49570"/>
                </a:lnTo>
                <a:lnTo>
                  <a:pt x="115917" y="53806"/>
                </a:lnTo>
                <a:lnTo>
                  <a:pt x="114249" y="52105"/>
                </a:lnTo>
                <a:lnTo>
                  <a:pt x="114249" y="48869"/>
                </a:lnTo>
                <a:lnTo>
                  <a:pt x="116550" y="46568"/>
                </a:lnTo>
                <a:close/>
                <a:moveTo>
                  <a:pt x="122188" y="46568"/>
                </a:moveTo>
                <a:lnTo>
                  <a:pt x="118252" y="50537"/>
                </a:lnTo>
                <a:lnTo>
                  <a:pt x="118252" y="56108"/>
                </a:lnTo>
                <a:lnTo>
                  <a:pt x="116717" y="54573"/>
                </a:lnTo>
                <a:lnTo>
                  <a:pt x="116717" y="49903"/>
                </a:lnTo>
                <a:lnTo>
                  <a:pt x="120053" y="46568"/>
                </a:lnTo>
                <a:close/>
                <a:moveTo>
                  <a:pt x="126291" y="46568"/>
                </a:moveTo>
                <a:lnTo>
                  <a:pt x="129593" y="49903"/>
                </a:lnTo>
                <a:lnTo>
                  <a:pt x="129593" y="54573"/>
                </a:lnTo>
                <a:lnTo>
                  <a:pt x="128059" y="56108"/>
                </a:lnTo>
                <a:lnTo>
                  <a:pt x="128059" y="50537"/>
                </a:lnTo>
                <a:lnTo>
                  <a:pt x="124122" y="46568"/>
                </a:lnTo>
                <a:close/>
                <a:moveTo>
                  <a:pt x="129760" y="46568"/>
                </a:moveTo>
                <a:lnTo>
                  <a:pt x="132061" y="48869"/>
                </a:lnTo>
                <a:lnTo>
                  <a:pt x="132061" y="52105"/>
                </a:lnTo>
                <a:lnTo>
                  <a:pt x="130394" y="53806"/>
                </a:lnTo>
                <a:lnTo>
                  <a:pt x="130394" y="49570"/>
                </a:lnTo>
                <a:lnTo>
                  <a:pt x="127391" y="46568"/>
                </a:lnTo>
                <a:close/>
                <a:moveTo>
                  <a:pt x="132862" y="41030"/>
                </a:moveTo>
                <a:lnTo>
                  <a:pt x="134163" y="42365"/>
                </a:lnTo>
                <a:lnTo>
                  <a:pt x="134163" y="44366"/>
                </a:lnTo>
                <a:lnTo>
                  <a:pt x="132729" y="45800"/>
                </a:lnTo>
                <a:lnTo>
                  <a:pt x="130894" y="45800"/>
                </a:lnTo>
                <a:lnTo>
                  <a:pt x="132862" y="43832"/>
                </a:lnTo>
                <a:close/>
                <a:moveTo>
                  <a:pt x="149707" y="46568"/>
                </a:moveTo>
                <a:lnTo>
                  <a:pt x="146739" y="49570"/>
                </a:lnTo>
                <a:lnTo>
                  <a:pt x="146739" y="53806"/>
                </a:lnTo>
                <a:lnTo>
                  <a:pt x="145037" y="52105"/>
                </a:lnTo>
                <a:lnTo>
                  <a:pt x="145037" y="48869"/>
                </a:lnTo>
                <a:lnTo>
                  <a:pt x="147339" y="46568"/>
                </a:lnTo>
                <a:close/>
                <a:moveTo>
                  <a:pt x="153010" y="46568"/>
                </a:moveTo>
                <a:lnTo>
                  <a:pt x="149040" y="50537"/>
                </a:lnTo>
                <a:lnTo>
                  <a:pt x="149040" y="56108"/>
                </a:lnTo>
                <a:lnTo>
                  <a:pt x="147506" y="54573"/>
                </a:lnTo>
                <a:lnTo>
                  <a:pt x="147506" y="49903"/>
                </a:lnTo>
                <a:lnTo>
                  <a:pt x="150842" y="46568"/>
                </a:lnTo>
                <a:close/>
                <a:moveTo>
                  <a:pt x="157079" y="46568"/>
                </a:moveTo>
                <a:lnTo>
                  <a:pt x="160382" y="49903"/>
                </a:lnTo>
                <a:lnTo>
                  <a:pt x="160382" y="54573"/>
                </a:lnTo>
                <a:lnTo>
                  <a:pt x="158847" y="56108"/>
                </a:lnTo>
                <a:lnTo>
                  <a:pt x="158847" y="50537"/>
                </a:lnTo>
                <a:lnTo>
                  <a:pt x="154911" y="46568"/>
                </a:lnTo>
                <a:close/>
                <a:moveTo>
                  <a:pt x="160548" y="46568"/>
                </a:moveTo>
                <a:lnTo>
                  <a:pt x="162850" y="48869"/>
                </a:lnTo>
                <a:lnTo>
                  <a:pt x="162850" y="52105"/>
                </a:lnTo>
                <a:lnTo>
                  <a:pt x="161182" y="53806"/>
                </a:lnTo>
                <a:lnTo>
                  <a:pt x="161182" y="49570"/>
                </a:lnTo>
                <a:lnTo>
                  <a:pt x="158180" y="46568"/>
                </a:lnTo>
                <a:close/>
                <a:moveTo>
                  <a:pt x="163651" y="41030"/>
                </a:moveTo>
                <a:lnTo>
                  <a:pt x="164952" y="42365"/>
                </a:lnTo>
                <a:lnTo>
                  <a:pt x="164952" y="44366"/>
                </a:lnTo>
                <a:lnTo>
                  <a:pt x="163551" y="45800"/>
                </a:lnTo>
                <a:lnTo>
                  <a:pt x="161683" y="45800"/>
                </a:lnTo>
                <a:lnTo>
                  <a:pt x="163651" y="43832"/>
                </a:lnTo>
                <a:close/>
                <a:moveTo>
                  <a:pt x="180496" y="46568"/>
                </a:moveTo>
                <a:lnTo>
                  <a:pt x="177494" y="49570"/>
                </a:lnTo>
                <a:lnTo>
                  <a:pt x="177494" y="53806"/>
                </a:lnTo>
                <a:lnTo>
                  <a:pt x="175826" y="52105"/>
                </a:lnTo>
                <a:lnTo>
                  <a:pt x="175826" y="48869"/>
                </a:lnTo>
                <a:lnTo>
                  <a:pt x="178128" y="46568"/>
                </a:lnTo>
                <a:close/>
                <a:moveTo>
                  <a:pt x="183798" y="46568"/>
                </a:moveTo>
                <a:lnTo>
                  <a:pt x="179829" y="50537"/>
                </a:lnTo>
                <a:lnTo>
                  <a:pt x="179829" y="56108"/>
                </a:lnTo>
                <a:lnTo>
                  <a:pt x="178294" y="54573"/>
                </a:lnTo>
                <a:lnTo>
                  <a:pt x="178294" y="49903"/>
                </a:lnTo>
                <a:lnTo>
                  <a:pt x="181630" y="46568"/>
                </a:lnTo>
                <a:close/>
                <a:moveTo>
                  <a:pt x="187868" y="46568"/>
                </a:moveTo>
                <a:lnTo>
                  <a:pt x="191170" y="49903"/>
                </a:lnTo>
                <a:lnTo>
                  <a:pt x="191170" y="54573"/>
                </a:lnTo>
                <a:lnTo>
                  <a:pt x="189636" y="56108"/>
                </a:lnTo>
                <a:lnTo>
                  <a:pt x="189636" y="50537"/>
                </a:lnTo>
                <a:lnTo>
                  <a:pt x="185700" y="46568"/>
                </a:lnTo>
                <a:close/>
                <a:moveTo>
                  <a:pt x="191337" y="46568"/>
                </a:moveTo>
                <a:lnTo>
                  <a:pt x="193639" y="48869"/>
                </a:lnTo>
                <a:lnTo>
                  <a:pt x="193639" y="52105"/>
                </a:lnTo>
                <a:lnTo>
                  <a:pt x="191971" y="53806"/>
                </a:lnTo>
                <a:lnTo>
                  <a:pt x="191971" y="49570"/>
                </a:lnTo>
                <a:lnTo>
                  <a:pt x="188969" y="46568"/>
                </a:lnTo>
                <a:close/>
                <a:moveTo>
                  <a:pt x="194439" y="41030"/>
                </a:moveTo>
                <a:lnTo>
                  <a:pt x="195740" y="42365"/>
                </a:lnTo>
                <a:lnTo>
                  <a:pt x="195740" y="44366"/>
                </a:lnTo>
                <a:lnTo>
                  <a:pt x="194339" y="45800"/>
                </a:lnTo>
                <a:lnTo>
                  <a:pt x="192471" y="45800"/>
                </a:lnTo>
                <a:lnTo>
                  <a:pt x="194439" y="43832"/>
                </a:lnTo>
                <a:close/>
                <a:moveTo>
                  <a:pt x="203979" y="72586"/>
                </a:moveTo>
                <a:lnTo>
                  <a:pt x="201945" y="72586"/>
                </a:lnTo>
                <a:lnTo>
                  <a:pt x="200544" y="71152"/>
                </a:lnTo>
                <a:lnTo>
                  <a:pt x="200544" y="69317"/>
                </a:lnTo>
                <a:lnTo>
                  <a:pt x="202512" y="71285"/>
                </a:lnTo>
                <a:lnTo>
                  <a:pt x="205280" y="71285"/>
                </a:lnTo>
                <a:close/>
                <a:moveTo>
                  <a:pt x="203846" y="75588"/>
                </a:moveTo>
                <a:lnTo>
                  <a:pt x="204847" y="76589"/>
                </a:lnTo>
                <a:lnTo>
                  <a:pt x="201077" y="76589"/>
                </a:lnTo>
                <a:lnTo>
                  <a:pt x="203746" y="73920"/>
                </a:lnTo>
                <a:lnTo>
                  <a:pt x="203746" y="75321"/>
                </a:lnTo>
                <a:close/>
                <a:moveTo>
                  <a:pt x="203746" y="80025"/>
                </a:moveTo>
                <a:lnTo>
                  <a:pt x="201077" y="77356"/>
                </a:lnTo>
                <a:lnTo>
                  <a:pt x="204847" y="77356"/>
                </a:lnTo>
                <a:lnTo>
                  <a:pt x="203746" y="78457"/>
                </a:lnTo>
                <a:lnTo>
                  <a:pt x="203746" y="80025"/>
                </a:lnTo>
                <a:close/>
                <a:moveTo>
                  <a:pt x="192538" y="68817"/>
                </a:moveTo>
                <a:lnTo>
                  <a:pt x="196741" y="68817"/>
                </a:lnTo>
                <a:lnTo>
                  <a:pt x="199743" y="65815"/>
                </a:lnTo>
                <a:lnTo>
                  <a:pt x="199743" y="68183"/>
                </a:lnTo>
                <a:lnTo>
                  <a:pt x="197441" y="70485"/>
                </a:lnTo>
                <a:lnTo>
                  <a:pt x="194206" y="70485"/>
                </a:lnTo>
                <a:close/>
                <a:moveTo>
                  <a:pt x="190203" y="66482"/>
                </a:moveTo>
                <a:lnTo>
                  <a:pt x="195807" y="66482"/>
                </a:lnTo>
                <a:lnTo>
                  <a:pt x="199743" y="62546"/>
                </a:lnTo>
                <a:lnTo>
                  <a:pt x="199743" y="64714"/>
                </a:lnTo>
                <a:lnTo>
                  <a:pt x="196441" y="68016"/>
                </a:lnTo>
                <a:lnTo>
                  <a:pt x="191737" y="68016"/>
                </a:lnTo>
                <a:close/>
                <a:moveTo>
                  <a:pt x="177761" y="68016"/>
                </a:moveTo>
                <a:lnTo>
                  <a:pt x="173057" y="68016"/>
                </a:lnTo>
                <a:lnTo>
                  <a:pt x="169755" y="64714"/>
                </a:lnTo>
                <a:lnTo>
                  <a:pt x="169755" y="62546"/>
                </a:lnTo>
                <a:lnTo>
                  <a:pt x="173691" y="66482"/>
                </a:lnTo>
                <a:lnTo>
                  <a:pt x="179262" y="66482"/>
                </a:lnTo>
                <a:close/>
                <a:moveTo>
                  <a:pt x="175292" y="70485"/>
                </a:moveTo>
                <a:lnTo>
                  <a:pt x="172023" y="70485"/>
                </a:lnTo>
                <a:lnTo>
                  <a:pt x="169755" y="68183"/>
                </a:lnTo>
                <a:lnTo>
                  <a:pt x="169755" y="65815"/>
                </a:lnTo>
                <a:lnTo>
                  <a:pt x="172724" y="68817"/>
                </a:lnTo>
                <a:lnTo>
                  <a:pt x="176960" y="68817"/>
                </a:lnTo>
                <a:close/>
                <a:moveTo>
                  <a:pt x="173191" y="72586"/>
                </a:moveTo>
                <a:lnTo>
                  <a:pt x="171156" y="72586"/>
                </a:lnTo>
                <a:lnTo>
                  <a:pt x="169755" y="71152"/>
                </a:lnTo>
                <a:lnTo>
                  <a:pt x="169755" y="69317"/>
                </a:lnTo>
                <a:lnTo>
                  <a:pt x="171723" y="71285"/>
                </a:lnTo>
                <a:lnTo>
                  <a:pt x="174492" y="71285"/>
                </a:lnTo>
                <a:close/>
                <a:moveTo>
                  <a:pt x="173057" y="75588"/>
                </a:moveTo>
                <a:lnTo>
                  <a:pt x="174025" y="76589"/>
                </a:lnTo>
                <a:lnTo>
                  <a:pt x="170289" y="76589"/>
                </a:lnTo>
                <a:lnTo>
                  <a:pt x="172957" y="73920"/>
                </a:lnTo>
                <a:lnTo>
                  <a:pt x="172957" y="75321"/>
                </a:lnTo>
                <a:close/>
                <a:moveTo>
                  <a:pt x="172957" y="80025"/>
                </a:moveTo>
                <a:lnTo>
                  <a:pt x="170289" y="77356"/>
                </a:lnTo>
                <a:lnTo>
                  <a:pt x="174025" y="77356"/>
                </a:lnTo>
                <a:lnTo>
                  <a:pt x="172957" y="78457"/>
                </a:lnTo>
                <a:lnTo>
                  <a:pt x="172957" y="80025"/>
                </a:lnTo>
                <a:close/>
                <a:moveTo>
                  <a:pt x="161749" y="68817"/>
                </a:moveTo>
                <a:lnTo>
                  <a:pt x="165786" y="68817"/>
                </a:lnTo>
                <a:lnTo>
                  <a:pt x="166086" y="68683"/>
                </a:lnTo>
                <a:lnTo>
                  <a:pt x="168954" y="65815"/>
                </a:lnTo>
                <a:lnTo>
                  <a:pt x="168954" y="68183"/>
                </a:lnTo>
                <a:lnTo>
                  <a:pt x="166653" y="70485"/>
                </a:lnTo>
                <a:lnTo>
                  <a:pt x="163417" y="70485"/>
                </a:lnTo>
                <a:close/>
                <a:moveTo>
                  <a:pt x="159414" y="66482"/>
                </a:moveTo>
                <a:lnTo>
                  <a:pt x="164985" y="66482"/>
                </a:lnTo>
                <a:lnTo>
                  <a:pt x="168954" y="62546"/>
                </a:lnTo>
                <a:lnTo>
                  <a:pt x="168954" y="64714"/>
                </a:lnTo>
                <a:lnTo>
                  <a:pt x="165619" y="68016"/>
                </a:lnTo>
                <a:lnTo>
                  <a:pt x="160949" y="68016"/>
                </a:lnTo>
                <a:close/>
                <a:moveTo>
                  <a:pt x="146939" y="68016"/>
                </a:moveTo>
                <a:lnTo>
                  <a:pt x="142269" y="68016"/>
                </a:lnTo>
                <a:lnTo>
                  <a:pt x="138933" y="64714"/>
                </a:lnTo>
                <a:lnTo>
                  <a:pt x="138933" y="62546"/>
                </a:lnTo>
                <a:lnTo>
                  <a:pt x="142903" y="66482"/>
                </a:lnTo>
                <a:lnTo>
                  <a:pt x="148473" y="66482"/>
                </a:lnTo>
                <a:close/>
                <a:moveTo>
                  <a:pt x="144504" y="70485"/>
                </a:moveTo>
                <a:lnTo>
                  <a:pt x="141235" y="70485"/>
                </a:lnTo>
                <a:lnTo>
                  <a:pt x="138933" y="68183"/>
                </a:lnTo>
                <a:lnTo>
                  <a:pt x="138933" y="65815"/>
                </a:lnTo>
                <a:lnTo>
                  <a:pt x="141835" y="68683"/>
                </a:lnTo>
                <a:lnTo>
                  <a:pt x="142102" y="68817"/>
                </a:lnTo>
                <a:lnTo>
                  <a:pt x="146172" y="68817"/>
                </a:lnTo>
                <a:close/>
                <a:moveTo>
                  <a:pt x="142369" y="72586"/>
                </a:moveTo>
                <a:lnTo>
                  <a:pt x="140367" y="72586"/>
                </a:lnTo>
                <a:lnTo>
                  <a:pt x="138933" y="71152"/>
                </a:lnTo>
                <a:lnTo>
                  <a:pt x="138933" y="69317"/>
                </a:lnTo>
                <a:lnTo>
                  <a:pt x="140901" y="71285"/>
                </a:lnTo>
                <a:lnTo>
                  <a:pt x="143703" y="71285"/>
                </a:lnTo>
                <a:close/>
                <a:moveTo>
                  <a:pt x="142269" y="75588"/>
                </a:moveTo>
                <a:lnTo>
                  <a:pt x="143236" y="76589"/>
                </a:lnTo>
                <a:lnTo>
                  <a:pt x="139500" y="76589"/>
                </a:lnTo>
                <a:lnTo>
                  <a:pt x="142135" y="73920"/>
                </a:lnTo>
                <a:lnTo>
                  <a:pt x="142135" y="75321"/>
                </a:lnTo>
                <a:close/>
                <a:moveTo>
                  <a:pt x="142135" y="80025"/>
                </a:moveTo>
                <a:lnTo>
                  <a:pt x="139500" y="77356"/>
                </a:lnTo>
                <a:lnTo>
                  <a:pt x="143236" y="77356"/>
                </a:lnTo>
                <a:lnTo>
                  <a:pt x="142135" y="78457"/>
                </a:lnTo>
                <a:lnTo>
                  <a:pt x="142135" y="80025"/>
                </a:lnTo>
                <a:close/>
                <a:moveTo>
                  <a:pt x="130927" y="68817"/>
                </a:moveTo>
                <a:lnTo>
                  <a:pt x="135164" y="68817"/>
                </a:lnTo>
                <a:lnTo>
                  <a:pt x="138166" y="65815"/>
                </a:lnTo>
                <a:lnTo>
                  <a:pt x="138166" y="68183"/>
                </a:lnTo>
                <a:lnTo>
                  <a:pt x="135864" y="70485"/>
                </a:lnTo>
                <a:lnTo>
                  <a:pt x="132629" y="70485"/>
                </a:lnTo>
                <a:close/>
                <a:moveTo>
                  <a:pt x="128626" y="66482"/>
                </a:moveTo>
                <a:lnTo>
                  <a:pt x="134196" y="66482"/>
                </a:lnTo>
                <a:lnTo>
                  <a:pt x="138166" y="62546"/>
                </a:lnTo>
                <a:lnTo>
                  <a:pt x="138166" y="64714"/>
                </a:lnTo>
                <a:lnTo>
                  <a:pt x="134830" y="68016"/>
                </a:lnTo>
                <a:lnTo>
                  <a:pt x="130160" y="68016"/>
                </a:lnTo>
                <a:close/>
                <a:moveTo>
                  <a:pt x="116150" y="68016"/>
                </a:moveTo>
                <a:lnTo>
                  <a:pt x="111480" y="68016"/>
                </a:lnTo>
                <a:lnTo>
                  <a:pt x="108144" y="64714"/>
                </a:lnTo>
                <a:lnTo>
                  <a:pt x="108144" y="62546"/>
                </a:lnTo>
                <a:lnTo>
                  <a:pt x="112114" y="66482"/>
                </a:lnTo>
                <a:lnTo>
                  <a:pt x="117685" y="66482"/>
                </a:lnTo>
                <a:close/>
                <a:moveTo>
                  <a:pt x="113682" y="70485"/>
                </a:moveTo>
                <a:lnTo>
                  <a:pt x="110446" y="70485"/>
                </a:lnTo>
                <a:lnTo>
                  <a:pt x="108144" y="68183"/>
                </a:lnTo>
                <a:lnTo>
                  <a:pt x="108144" y="65815"/>
                </a:lnTo>
                <a:lnTo>
                  <a:pt x="111147" y="68817"/>
                </a:lnTo>
                <a:lnTo>
                  <a:pt x="115383" y="68817"/>
                </a:lnTo>
                <a:close/>
                <a:moveTo>
                  <a:pt x="111580" y="72586"/>
                </a:moveTo>
                <a:lnTo>
                  <a:pt x="109579" y="72586"/>
                </a:lnTo>
                <a:lnTo>
                  <a:pt x="108144" y="71152"/>
                </a:lnTo>
                <a:lnTo>
                  <a:pt x="108144" y="69317"/>
                </a:lnTo>
                <a:lnTo>
                  <a:pt x="110112" y="71285"/>
                </a:lnTo>
                <a:lnTo>
                  <a:pt x="112914" y="71285"/>
                </a:lnTo>
                <a:close/>
                <a:moveTo>
                  <a:pt x="111480" y="75588"/>
                </a:moveTo>
                <a:lnTo>
                  <a:pt x="112447" y="76589"/>
                </a:lnTo>
                <a:lnTo>
                  <a:pt x="108711" y="76589"/>
                </a:lnTo>
                <a:lnTo>
                  <a:pt x="111347" y="73920"/>
                </a:lnTo>
                <a:lnTo>
                  <a:pt x="111347" y="75321"/>
                </a:lnTo>
                <a:close/>
                <a:moveTo>
                  <a:pt x="111347" y="80025"/>
                </a:moveTo>
                <a:lnTo>
                  <a:pt x="108711" y="77356"/>
                </a:lnTo>
                <a:lnTo>
                  <a:pt x="112447" y="77356"/>
                </a:lnTo>
                <a:lnTo>
                  <a:pt x="111347" y="78457"/>
                </a:lnTo>
                <a:close/>
                <a:moveTo>
                  <a:pt x="100139" y="68817"/>
                </a:moveTo>
                <a:lnTo>
                  <a:pt x="104208" y="68817"/>
                </a:lnTo>
                <a:lnTo>
                  <a:pt x="104475" y="68683"/>
                </a:lnTo>
                <a:lnTo>
                  <a:pt x="107377" y="65815"/>
                </a:lnTo>
                <a:lnTo>
                  <a:pt x="107377" y="68183"/>
                </a:lnTo>
                <a:lnTo>
                  <a:pt x="105076" y="70485"/>
                </a:lnTo>
                <a:lnTo>
                  <a:pt x="101807" y="70485"/>
                </a:lnTo>
                <a:close/>
                <a:moveTo>
                  <a:pt x="97837" y="66482"/>
                </a:moveTo>
                <a:lnTo>
                  <a:pt x="103408" y="66482"/>
                </a:lnTo>
                <a:lnTo>
                  <a:pt x="107377" y="62546"/>
                </a:lnTo>
                <a:lnTo>
                  <a:pt x="107377" y="64714"/>
                </a:lnTo>
                <a:lnTo>
                  <a:pt x="104041" y="68016"/>
                </a:lnTo>
                <a:lnTo>
                  <a:pt x="99371" y="68016"/>
                </a:lnTo>
                <a:close/>
                <a:moveTo>
                  <a:pt x="85361" y="68016"/>
                </a:moveTo>
                <a:lnTo>
                  <a:pt x="80691" y="68016"/>
                </a:lnTo>
                <a:lnTo>
                  <a:pt x="77356" y="64714"/>
                </a:lnTo>
                <a:lnTo>
                  <a:pt x="77356" y="62546"/>
                </a:lnTo>
                <a:lnTo>
                  <a:pt x="81325" y="66482"/>
                </a:lnTo>
                <a:lnTo>
                  <a:pt x="86896" y="66482"/>
                </a:lnTo>
                <a:close/>
                <a:moveTo>
                  <a:pt x="82893" y="70485"/>
                </a:moveTo>
                <a:lnTo>
                  <a:pt x="79657" y="70485"/>
                </a:lnTo>
                <a:lnTo>
                  <a:pt x="77356" y="68183"/>
                </a:lnTo>
                <a:lnTo>
                  <a:pt x="77356" y="65815"/>
                </a:lnTo>
                <a:lnTo>
                  <a:pt x="80224" y="68683"/>
                </a:lnTo>
                <a:lnTo>
                  <a:pt x="80525" y="68817"/>
                </a:lnTo>
                <a:lnTo>
                  <a:pt x="84594" y="68817"/>
                </a:lnTo>
                <a:close/>
                <a:moveTo>
                  <a:pt x="80792" y="72586"/>
                </a:moveTo>
                <a:lnTo>
                  <a:pt x="78790" y="72586"/>
                </a:lnTo>
                <a:lnTo>
                  <a:pt x="77356" y="71152"/>
                </a:lnTo>
                <a:lnTo>
                  <a:pt x="77356" y="69317"/>
                </a:lnTo>
                <a:lnTo>
                  <a:pt x="79324" y="71285"/>
                </a:lnTo>
                <a:lnTo>
                  <a:pt x="82126" y="71285"/>
                </a:lnTo>
                <a:close/>
                <a:moveTo>
                  <a:pt x="80691" y="75588"/>
                </a:moveTo>
                <a:lnTo>
                  <a:pt x="81659" y="76589"/>
                </a:lnTo>
                <a:lnTo>
                  <a:pt x="77923" y="76589"/>
                </a:lnTo>
                <a:lnTo>
                  <a:pt x="80558" y="73920"/>
                </a:lnTo>
                <a:lnTo>
                  <a:pt x="80558" y="75321"/>
                </a:lnTo>
                <a:close/>
                <a:moveTo>
                  <a:pt x="80558" y="80025"/>
                </a:moveTo>
                <a:lnTo>
                  <a:pt x="77923" y="77356"/>
                </a:lnTo>
                <a:lnTo>
                  <a:pt x="81659" y="77356"/>
                </a:lnTo>
                <a:lnTo>
                  <a:pt x="80558" y="78457"/>
                </a:lnTo>
                <a:close/>
                <a:moveTo>
                  <a:pt x="69350" y="68817"/>
                </a:moveTo>
                <a:lnTo>
                  <a:pt x="73586" y="68817"/>
                </a:lnTo>
                <a:lnTo>
                  <a:pt x="76589" y="65815"/>
                </a:lnTo>
                <a:lnTo>
                  <a:pt x="76589" y="68183"/>
                </a:lnTo>
                <a:lnTo>
                  <a:pt x="74287" y="70485"/>
                </a:lnTo>
                <a:lnTo>
                  <a:pt x="71018" y="70485"/>
                </a:lnTo>
                <a:close/>
                <a:moveTo>
                  <a:pt x="67048" y="66482"/>
                </a:moveTo>
                <a:lnTo>
                  <a:pt x="72619" y="66482"/>
                </a:lnTo>
                <a:lnTo>
                  <a:pt x="76589" y="62546"/>
                </a:lnTo>
                <a:lnTo>
                  <a:pt x="76589" y="64714"/>
                </a:lnTo>
                <a:lnTo>
                  <a:pt x="73253" y="68016"/>
                </a:lnTo>
                <a:lnTo>
                  <a:pt x="68583" y="68016"/>
                </a:lnTo>
                <a:close/>
                <a:moveTo>
                  <a:pt x="54573" y="68016"/>
                </a:moveTo>
                <a:lnTo>
                  <a:pt x="49903" y="68016"/>
                </a:lnTo>
                <a:lnTo>
                  <a:pt x="46567" y="64714"/>
                </a:lnTo>
                <a:lnTo>
                  <a:pt x="46567" y="62546"/>
                </a:lnTo>
                <a:lnTo>
                  <a:pt x="50537" y="66482"/>
                </a:lnTo>
                <a:lnTo>
                  <a:pt x="56107" y="66482"/>
                </a:lnTo>
                <a:close/>
                <a:moveTo>
                  <a:pt x="52104" y="70485"/>
                </a:moveTo>
                <a:lnTo>
                  <a:pt x="48869" y="70485"/>
                </a:lnTo>
                <a:lnTo>
                  <a:pt x="46567" y="68183"/>
                </a:lnTo>
                <a:lnTo>
                  <a:pt x="46567" y="65815"/>
                </a:lnTo>
                <a:lnTo>
                  <a:pt x="49569" y="68817"/>
                </a:lnTo>
                <a:lnTo>
                  <a:pt x="53806" y="68817"/>
                </a:lnTo>
                <a:close/>
                <a:moveTo>
                  <a:pt x="50003" y="72586"/>
                </a:moveTo>
                <a:lnTo>
                  <a:pt x="48001" y="72586"/>
                </a:lnTo>
                <a:lnTo>
                  <a:pt x="46567" y="71152"/>
                </a:lnTo>
                <a:lnTo>
                  <a:pt x="46567" y="69317"/>
                </a:lnTo>
                <a:lnTo>
                  <a:pt x="48535" y="71285"/>
                </a:lnTo>
                <a:lnTo>
                  <a:pt x="51337" y="71285"/>
                </a:lnTo>
                <a:close/>
                <a:moveTo>
                  <a:pt x="49903" y="75588"/>
                </a:moveTo>
                <a:lnTo>
                  <a:pt x="50870" y="76589"/>
                </a:lnTo>
                <a:lnTo>
                  <a:pt x="47134" y="76589"/>
                </a:lnTo>
                <a:lnTo>
                  <a:pt x="49769" y="73920"/>
                </a:lnTo>
                <a:lnTo>
                  <a:pt x="49769" y="75321"/>
                </a:lnTo>
                <a:close/>
                <a:moveTo>
                  <a:pt x="49769" y="80025"/>
                </a:moveTo>
                <a:lnTo>
                  <a:pt x="47134" y="77356"/>
                </a:lnTo>
                <a:lnTo>
                  <a:pt x="50870" y="77356"/>
                </a:lnTo>
                <a:lnTo>
                  <a:pt x="49769" y="78457"/>
                </a:lnTo>
                <a:close/>
                <a:moveTo>
                  <a:pt x="38561" y="68817"/>
                </a:moveTo>
                <a:lnTo>
                  <a:pt x="42631" y="68817"/>
                </a:lnTo>
                <a:lnTo>
                  <a:pt x="42898" y="68683"/>
                </a:lnTo>
                <a:lnTo>
                  <a:pt x="45800" y="65815"/>
                </a:lnTo>
                <a:lnTo>
                  <a:pt x="45800" y="68183"/>
                </a:lnTo>
                <a:lnTo>
                  <a:pt x="43498" y="70485"/>
                </a:lnTo>
                <a:lnTo>
                  <a:pt x="40229" y="70485"/>
                </a:lnTo>
                <a:close/>
                <a:moveTo>
                  <a:pt x="42364" y="50570"/>
                </a:moveTo>
                <a:lnTo>
                  <a:pt x="44366" y="50570"/>
                </a:lnTo>
                <a:lnTo>
                  <a:pt x="45767" y="52005"/>
                </a:lnTo>
                <a:lnTo>
                  <a:pt x="45767" y="53873"/>
                </a:lnTo>
                <a:lnTo>
                  <a:pt x="43798" y="51905"/>
                </a:lnTo>
                <a:lnTo>
                  <a:pt x="41030" y="51905"/>
                </a:lnTo>
                <a:close/>
                <a:moveTo>
                  <a:pt x="42464" y="47568"/>
                </a:moveTo>
                <a:lnTo>
                  <a:pt x="41497" y="46568"/>
                </a:lnTo>
                <a:lnTo>
                  <a:pt x="45233" y="46568"/>
                </a:lnTo>
                <a:lnTo>
                  <a:pt x="42564" y="49236"/>
                </a:lnTo>
                <a:lnTo>
                  <a:pt x="42564" y="47835"/>
                </a:lnTo>
                <a:close/>
                <a:moveTo>
                  <a:pt x="42564" y="43132"/>
                </a:moveTo>
                <a:lnTo>
                  <a:pt x="45233" y="45800"/>
                </a:lnTo>
                <a:lnTo>
                  <a:pt x="41497" y="45800"/>
                </a:lnTo>
                <a:lnTo>
                  <a:pt x="42564" y="44700"/>
                </a:lnTo>
                <a:lnTo>
                  <a:pt x="42564" y="43132"/>
                </a:lnTo>
                <a:close/>
                <a:moveTo>
                  <a:pt x="53806" y="54340"/>
                </a:moveTo>
                <a:lnTo>
                  <a:pt x="49569" y="54340"/>
                </a:lnTo>
                <a:lnTo>
                  <a:pt x="46567" y="57342"/>
                </a:lnTo>
                <a:lnTo>
                  <a:pt x="46567" y="54974"/>
                </a:lnTo>
                <a:lnTo>
                  <a:pt x="48869" y="52672"/>
                </a:lnTo>
                <a:lnTo>
                  <a:pt x="52104" y="52672"/>
                </a:lnTo>
                <a:close/>
                <a:moveTo>
                  <a:pt x="56107" y="56675"/>
                </a:moveTo>
                <a:lnTo>
                  <a:pt x="50537" y="56675"/>
                </a:lnTo>
                <a:lnTo>
                  <a:pt x="46567" y="60611"/>
                </a:lnTo>
                <a:lnTo>
                  <a:pt x="46567" y="58476"/>
                </a:lnTo>
                <a:lnTo>
                  <a:pt x="49903" y="55140"/>
                </a:lnTo>
                <a:lnTo>
                  <a:pt x="54573" y="55140"/>
                </a:lnTo>
                <a:close/>
                <a:moveTo>
                  <a:pt x="68583" y="55140"/>
                </a:moveTo>
                <a:lnTo>
                  <a:pt x="73253" y="55140"/>
                </a:lnTo>
                <a:lnTo>
                  <a:pt x="76555" y="58443"/>
                </a:lnTo>
                <a:lnTo>
                  <a:pt x="76555" y="60611"/>
                </a:lnTo>
                <a:lnTo>
                  <a:pt x="72619" y="56675"/>
                </a:lnTo>
                <a:lnTo>
                  <a:pt x="67048" y="56675"/>
                </a:lnTo>
                <a:close/>
                <a:moveTo>
                  <a:pt x="71018" y="52672"/>
                </a:moveTo>
                <a:lnTo>
                  <a:pt x="74287" y="52672"/>
                </a:lnTo>
                <a:lnTo>
                  <a:pt x="76589" y="54974"/>
                </a:lnTo>
                <a:lnTo>
                  <a:pt x="76589" y="57342"/>
                </a:lnTo>
                <a:lnTo>
                  <a:pt x="73586" y="54340"/>
                </a:lnTo>
                <a:lnTo>
                  <a:pt x="69350" y="54340"/>
                </a:lnTo>
                <a:close/>
                <a:moveTo>
                  <a:pt x="73153" y="50570"/>
                </a:moveTo>
                <a:lnTo>
                  <a:pt x="75154" y="50570"/>
                </a:lnTo>
                <a:lnTo>
                  <a:pt x="76555" y="52005"/>
                </a:lnTo>
                <a:lnTo>
                  <a:pt x="76555" y="53873"/>
                </a:lnTo>
                <a:lnTo>
                  <a:pt x="74587" y="51905"/>
                </a:lnTo>
                <a:lnTo>
                  <a:pt x="71818" y="51905"/>
                </a:lnTo>
                <a:close/>
                <a:moveTo>
                  <a:pt x="73253" y="47568"/>
                </a:moveTo>
                <a:lnTo>
                  <a:pt x="72285" y="46568"/>
                </a:lnTo>
                <a:lnTo>
                  <a:pt x="76021" y="46568"/>
                </a:lnTo>
                <a:lnTo>
                  <a:pt x="73386" y="49236"/>
                </a:lnTo>
                <a:lnTo>
                  <a:pt x="73386" y="47835"/>
                </a:lnTo>
                <a:close/>
                <a:moveTo>
                  <a:pt x="73386" y="43132"/>
                </a:moveTo>
                <a:lnTo>
                  <a:pt x="76021" y="45800"/>
                </a:lnTo>
                <a:lnTo>
                  <a:pt x="72285" y="45800"/>
                </a:lnTo>
                <a:lnTo>
                  <a:pt x="73386" y="44700"/>
                </a:lnTo>
                <a:close/>
                <a:moveTo>
                  <a:pt x="84561" y="54340"/>
                </a:moveTo>
                <a:lnTo>
                  <a:pt x="80525" y="54340"/>
                </a:lnTo>
                <a:lnTo>
                  <a:pt x="80224" y="54473"/>
                </a:lnTo>
                <a:lnTo>
                  <a:pt x="77356" y="57342"/>
                </a:lnTo>
                <a:lnTo>
                  <a:pt x="77356" y="54974"/>
                </a:lnTo>
                <a:lnTo>
                  <a:pt x="79657" y="52672"/>
                </a:lnTo>
                <a:lnTo>
                  <a:pt x="82893" y="52672"/>
                </a:lnTo>
                <a:close/>
                <a:moveTo>
                  <a:pt x="86896" y="56675"/>
                </a:moveTo>
                <a:lnTo>
                  <a:pt x="81325" y="56675"/>
                </a:lnTo>
                <a:lnTo>
                  <a:pt x="77356" y="60611"/>
                </a:lnTo>
                <a:lnTo>
                  <a:pt x="77356" y="58476"/>
                </a:lnTo>
                <a:lnTo>
                  <a:pt x="80691" y="55140"/>
                </a:lnTo>
                <a:lnTo>
                  <a:pt x="85361" y="55140"/>
                </a:lnTo>
                <a:close/>
                <a:moveTo>
                  <a:pt x="99371" y="55140"/>
                </a:moveTo>
                <a:lnTo>
                  <a:pt x="104041" y="55140"/>
                </a:lnTo>
                <a:lnTo>
                  <a:pt x="107377" y="58443"/>
                </a:lnTo>
                <a:lnTo>
                  <a:pt x="107377" y="60611"/>
                </a:lnTo>
                <a:lnTo>
                  <a:pt x="103408" y="56675"/>
                </a:lnTo>
                <a:lnTo>
                  <a:pt x="97837" y="56675"/>
                </a:lnTo>
                <a:close/>
                <a:moveTo>
                  <a:pt x="101840" y="52672"/>
                </a:moveTo>
                <a:lnTo>
                  <a:pt x="105076" y="52672"/>
                </a:lnTo>
                <a:lnTo>
                  <a:pt x="107377" y="54974"/>
                </a:lnTo>
                <a:lnTo>
                  <a:pt x="107377" y="57342"/>
                </a:lnTo>
                <a:lnTo>
                  <a:pt x="104508" y="54473"/>
                </a:lnTo>
                <a:lnTo>
                  <a:pt x="104208" y="54340"/>
                </a:lnTo>
                <a:lnTo>
                  <a:pt x="100139" y="54340"/>
                </a:lnTo>
                <a:close/>
                <a:moveTo>
                  <a:pt x="103941" y="50570"/>
                </a:moveTo>
                <a:lnTo>
                  <a:pt x="105943" y="50570"/>
                </a:lnTo>
                <a:lnTo>
                  <a:pt x="107377" y="52005"/>
                </a:lnTo>
                <a:lnTo>
                  <a:pt x="107377" y="53873"/>
                </a:lnTo>
                <a:lnTo>
                  <a:pt x="105409" y="51905"/>
                </a:lnTo>
                <a:lnTo>
                  <a:pt x="102607" y="51905"/>
                </a:lnTo>
                <a:close/>
                <a:moveTo>
                  <a:pt x="104041" y="47568"/>
                </a:moveTo>
                <a:lnTo>
                  <a:pt x="103074" y="46568"/>
                </a:lnTo>
                <a:lnTo>
                  <a:pt x="106810" y="46568"/>
                </a:lnTo>
                <a:lnTo>
                  <a:pt x="104175" y="49236"/>
                </a:lnTo>
                <a:lnTo>
                  <a:pt x="104175" y="47835"/>
                </a:lnTo>
                <a:close/>
                <a:moveTo>
                  <a:pt x="104175" y="43132"/>
                </a:moveTo>
                <a:lnTo>
                  <a:pt x="106810" y="45800"/>
                </a:lnTo>
                <a:lnTo>
                  <a:pt x="103074" y="45800"/>
                </a:lnTo>
                <a:lnTo>
                  <a:pt x="104175" y="44700"/>
                </a:lnTo>
                <a:close/>
                <a:moveTo>
                  <a:pt x="115383" y="54340"/>
                </a:moveTo>
                <a:lnTo>
                  <a:pt x="111147" y="54340"/>
                </a:lnTo>
                <a:lnTo>
                  <a:pt x="108144" y="57342"/>
                </a:lnTo>
                <a:lnTo>
                  <a:pt x="108144" y="54974"/>
                </a:lnTo>
                <a:lnTo>
                  <a:pt x="110446" y="52672"/>
                </a:lnTo>
                <a:lnTo>
                  <a:pt x="113682" y="52672"/>
                </a:lnTo>
                <a:close/>
                <a:moveTo>
                  <a:pt x="117685" y="56675"/>
                </a:moveTo>
                <a:lnTo>
                  <a:pt x="112114" y="56675"/>
                </a:lnTo>
                <a:lnTo>
                  <a:pt x="108144" y="60611"/>
                </a:lnTo>
                <a:lnTo>
                  <a:pt x="108144" y="58476"/>
                </a:lnTo>
                <a:lnTo>
                  <a:pt x="111480" y="55140"/>
                </a:lnTo>
                <a:lnTo>
                  <a:pt x="116150" y="55140"/>
                </a:lnTo>
                <a:close/>
                <a:moveTo>
                  <a:pt x="130160" y="55140"/>
                </a:moveTo>
                <a:lnTo>
                  <a:pt x="134830" y="55140"/>
                </a:lnTo>
                <a:lnTo>
                  <a:pt x="138166" y="58443"/>
                </a:lnTo>
                <a:lnTo>
                  <a:pt x="138166" y="60611"/>
                </a:lnTo>
                <a:lnTo>
                  <a:pt x="134196" y="56675"/>
                </a:lnTo>
                <a:lnTo>
                  <a:pt x="128626" y="56675"/>
                </a:lnTo>
                <a:close/>
                <a:moveTo>
                  <a:pt x="132629" y="52672"/>
                </a:moveTo>
                <a:lnTo>
                  <a:pt x="135864" y="52672"/>
                </a:lnTo>
                <a:lnTo>
                  <a:pt x="138166" y="54974"/>
                </a:lnTo>
                <a:lnTo>
                  <a:pt x="138166" y="57342"/>
                </a:lnTo>
                <a:lnTo>
                  <a:pt x="135164" y="54340"/>
                </a:lnTo>
                <a:lnTo>
                  <a:pt x="130927" y="54340"/>
                </a:lnTo>
                <a:close/>
                <a:moveTo>
                  <a:pt x="134730" y="50570"/>
                </a:moveTo>
                <a:lnTo>
                  <a:pt x="136731" y="50570"/>
                </a:lnTo>
                <a:lnTo>
                  <a:pt x="138166" y="52005"/>
                </a:lnTo>
                <a:lnTo>
                  <a:pt x="138166" y="53873"/>
                </a:lnTo>
                <a:lnTo>
                  <a:pt x="136198" y="51905"/>
                </a:lnTo>
                <a:lnTo>
                  <a:pt x="133396" y="51905"/>
                </a:lnTo>
                <a:close/>
                <a:moveTo>
                  <a:pt x="134830" y="47568"/>
                </a:moveTo>
                <a:lnTo>
                  <a:pt x="133863" y="46568"/>
                </a:lnTo>
                <a:lnTo>
                  <a:pt x="137599" y="46568"/>
                </a:lnTo>
                <a:lnTo>
                  <a:pt x="134964" y="49236"/>
                </a:lnTo>
                <a:lnTo>
                  <a:pt x="134964" y="47835"/>
                </a:lnTo>
                <a:close/>
                <a:moveTo>
                  <a:pt x="134964" y="43132"/>
                </a:moveTo>
                <a:lnTo>
                  <a:pt x="137599" y="45800"/>
                </a:lnTo>
                <a:lnTo>
                  <a:pt x="133863" y="45800"/>
                </a:lnTo>
                <a:lnTo>
                  <a:pt x="134964" y="44700"/>
                </a:lnTo>
                <a:lnTo>
                  <a:pt x="134964" y="43132"/>
                </a:lnTo>
                <a:close/>
                <a:moveTo>
                  <a:pt x="146172" y="54340"/>
                </a:moveTo>
                <a:lnTo>
                  <a:pt x="142102" y="54340"/>
                </a:lnTo>
                <a:lnTo>
                  <a:pt x="141835" y="54473"/>
                </a:lnTo>
                <a:lnTo>
                  <a:pt x="138933" y="57342"/>
                </a:lnTo>
                <a:lnTo>
                  <a:pt x="138933" y="54974"/>
                </a:lnTo>
                <a:lnTo>
                  <a:pt x="141235" y="52672"/>
                </a:lnTo>
                <a:lnTo>
                  <a:pt x="144504" y="52672"/>
                </a:lnTo>
                <a:close/>
                <a:moveTo>
                  <a:pt x="148473" y="56675"/>
                </a:moveTo>
                <a:lnTo>
                  <a:pt x="142903" y="56675"/>
                </a:lnTo>
                <a:lnTo>
                  <a:pt x="138966" y="60611"/>
                </a:lnTo>
                <a:lnTo>
                  <a:pt x="138966" y="58476"/>
                </a:lnTo>
                <a:lnTo>
                  <a:pt x="142269" y="55140"/>
                </a:lnTo>
                <a:lnTo>
                  <a:pt x="146972" y="55140"/>
                </a:lnTo>
                <a:close/>
                <a:moveTo>
                  <a:pt x="160949" y="55140"/>
                </a:moveTo>
                <a:lnTo>
                  <a:pt x="165619" y="55140"/>
                </a:lnTo>
                <a:lnTo>
                  <a:pt x="168954" y="58443"/>
                </a:lnTo>
                <a:lnTo>
                  <a:pt x="168954" y="60611"/>
                </a:lnTo>
                <a:lnTo>
                  <a:pt x="164985" y="56675"/>
                </a:lnTo>
                <a:lnTo>
                  <a:pt x="159414" y="56675"/>
                </a:lnTo>
                <a:close/>
                <a:moveTo>
                  <a:pt x="163417" y="52672"/>
                </a:moveTo>
                <a:lnTo>
                  <a:pt x="166653" y="52672"/>
                </a:lnTo>
                <a:lnTo>
                  <a:pt x="168954" y="54974"/>
                </a:lnTo>
                <a:lnTo>
                  <a:pt x="168954" y="57342"/>
                </a:lnTo>
                <a:lnTo>
                  <a:pt x="166086" y="54473"/>
                </a:lnTo>
                <a:lnTo>
                  <a:pt x="165786" y="54340"/>
                </a:lnTo>
                <a:lnTo>
                  <a:pt x="161716" y="54340"/>
                </a:lnTo>
                <a:close/>
                <a:moveTo>
                  <a:pt x="165519" y="50570"/>
                </a:moveTo>
                <a:lnTo>
                  <a:pt x="167520" y="50570"/>
                </a:lnTo>
                <a:lnTo>
                  <a:pt x="168954" y="52005"/>
                </a:lnTo>
                <a:lnTo>
                  <a:pt x="168954" y="53873"/>
                </a:lnTo>
                <a:lnTo>
                  <a:pt x="166986" y="51905"/>
                </a:lnTo>
                <a:lnTo>
                  <a:pt x="164184" y="51905"/>
                </a:lnTo>
                <a:close/>
                <a:moveTo>
                  <a:pt x="165619" y="47568"/>
                </a:moveTo>
                <a:lnTo>
                  <a:pt x="164651" y="46568"/>
                </a:lnTo>
                <a:lnTo>
                  <a:pt x="168387" y="46568"/>
                </a:lnTo>
                <a:lnTo>
                  <a:pt x="165752" y="49236"/>
                </a:lnTo>
                <a:lnTo>
                  <a:pt x="165752" y="47835"/>
                </a:lnTo>
                <a:close/>
                <a:moveTo>
                  <a:pt x="165752" y="43132"/>
                </a:moveTo>
                <a:lnTo>
                  <a:pt x="168387" y="45800"/>
                </a:lnTo>
                <a:lnTo>
                  <a:pt x="164651" y="45800"/>
                </a:lnTo>
                <a:lnTo>
                  <a:pt x="165752" y="44700"/>
                </a:lnTo>
                <a:lnTo>
                  <a:pt x="165752" y="43132"/>
                </a:lnTo>
                <a:close/>
                <a:moveTo>
                  <a:pt x="176960" y="54340"/>
                </a:moveTo>
                <a:lnTo>
                  <a:pt x="172724" y="54340"/>
                </a:lnTo>
                <a:lnTo>
                  <a:pt x="169755" y="57342"/>
                </a:lnTo>
                <a:lnTo>
                  <a:pt x="169755" y="54974"/>
                </a:lnTo>
                <a:lnTo>
                  <a:pt x="172023" y="52672"/>
                </a:lnTo>
                <a:lnTo>
                  <a:pt x="175292" y="52672"/>
                </a:lnTo>
                <a:close/>
                <a:moveTo>
                  <a:pt x="179262" y="56675"/>
                </a:moveTo>
                <a:lnTo>
                  <a:pt x="173691" y="56675"/>
                </a:lnTo>
                <a:lnTo>
                  <a:pt x="169755" y="60611"/>
                </a:lnTo>
                <a:lnTo>
                  <a:pt x="169755" y="58476"/>
                </a:lnTo>
                <a:lnTo>
                  <a:pt x="173057" y="55140"/>
                </a:lnTo>
                <a:lnTo>
                  <a:pt x="177727" y="55140"/>
                </a:lnTo>
                <a:close/>
                <a:moveTo>
                  <a:pt x="191737" y="55140"/>
                </a:moveTo>
                <a:lnTo>
                  <a:pt x="196441" y="55140"/>
                </a:lnTo>
                <a:lnTo>
                  <a:pt x="199743" y="58443"/>
                </a:lnTo>
                <a:lnTo>
                  <a:pt x="199743" y="60611"/>
                </a:lnTo>
                <a:lnTo>
                  <a:pt x="195807" y="56675"/>
                </a:lnTo>
                <a:lnTo>
                  <a:pt x="190203" y="56675"/>
                </a:lnTo>
                <a:close/>
                <a:moveTo>
                  <a:pt x="194206" y="52672"/>
                </a:moveTo>
                <a:lnTo>
                  <a:pt x="197441" y="52672"/>
                </a:lnTo>
                <a:lnTo>
                  <a:pt x="199743" y="54974"/>
                </a:lnTo>
                <a:lnTo>
                  <a:pt x="199743" y="57342"/>
                </a:lnTo>
                <a:lnTo>
                  <a:pt x="196741" y="54340"/>
                </a:lnTo>
                <a:lnTo>
                  <a:pt x="192538" y="54340"/>
                </a:lnTo>
                <a:close/>
                <a:moveTo>
                  <a:pt x="196307" y="50570"/>
                </a:moveTo>
                <a:lnTo>
                  <a:pt x="198309" y="50570"/>
                </a:lnTo>
                <a:lnTo>
                  <a:pt x="199743" y="52005"/>
                </a:lnTo>
                <a:lnTo>
                  <a:pt x="199743" y="53873"/>
                </a:lnTo>
                <a:lnTo>
                  <a:pt x="197775" y="51905"/>
                </a:lnTo>
                <a:lnTo>
                  <a:pt x="195006" y="51905"/>
                </a:lnTo>
                <a:close/>
                <a:moveTo>
                  <a:pt x="196407" y="47568"/>
                </a:moveTo>
                <a:lnTo>
                  <a:pt x="195440" y="46568"/>
                </a:lnTo>
                <a:lnTo>
                  <a:pt x="199176" y="46568"/>
                </a:lnTo>
                <a:lnTo>
                  <a:pt x="196541" y="49236"/>
                </a:lnTo>
                <a:lnTo>
                  <a:pt x="196541" y="47835"/>
                </a:lnTo>
                <a:close/>
                <a:moveTo>
                  <a:pt x="196541" y="43132"/>
                </a:moveTo>
                <a:lnTo>
                  <a:pt x="199176" y="45800"/>
                </a:lnTo>
                <a:lnTo>
                  <a:pt x="195440" y="45800"/>
                </a:lnTo>
                <a:lnTo>
                  <a:pt x="196541" y="44700"/>
                </a:lnTo>
                <a:lnTo>
                  <a:pt x="196541" y="43132"/>
                </a:lnTo>
                <a:close/>
                <a:moveTo>
                  <a:pt x="200544" y="47135"/>
                </a:moveTo>
                <a:lnTo>
                  <a:pt x="203179" y="49770"/>
                </a:lnTo>
                <a:lnTo>
                  <a:pt x="201644" y="49770"/>
                </a:lnTo>
                <a:lnTo>
                  <a:pt x="200544" y="50871"/>
                </a:lnTo>
                <a:close/>
                <a:moveTo>
                  <a:pt x="200544" y="52005"/>
                </a:moveTo>
                <a:lnTo>
                  <a:pt x="201945" y="50570"/>
                </a:lnTo>
                <a:lnTo>
                  <a:pt x="203979" y="50570"/>
                </a:lnTo>
                <a:lnTo>
                  <a:pt x="205280" y="51905"/>
                </a:lnTo>
                <a:lnTo>
                  <a:pt x="202512" y="51905"/>
                </a:lnTo>
                <a:lnTo>
                  <a:pt x="200544" y="53873"/>
                </a:lnTo>
                <a:close/>
                <a:moveTo>
                  <a:pt x="203746" y="47835"/>
                </a:moveTo>
                <a:lnTo>
                  <a:pt x="203746" y="49203"/>
                </a:lnTo>
                <a:lnTo>
                  <a:pt x="201077" y="46568"/>
                </a:lnTo>
                <a:lnTo>
                  <a:pt x="204847" y="46568"/>
                </a:lnTo>
                <a:lnTo>
                  <a:pt x="203846" y="47568"/>
                </a:lnTo>
                <a:close/>
                <a:moveTo>
                  <a:pt x="201077" y="45800"/>
                </a:moveTo>
                <a:lnTo>
                  <a:pt x="203746" y="43132"/>
                </a:lnTo>
                <a:lnTo>
                  <a:pt x="203746" y="44700"/>
                </a:lnTo>
                <a:lnTo>
                  <a:pt x="204847" y="45800"/>
                </a:lnTo>
                <a:lnTo>
                  <a:pt x="201077" y="45800"/>
                </a:lnTo>
                <a:close/>
                <a:moveTo>
                  <a:pt x="200544" y="45233"/>
                </a:moveTo>
                <a:lnTo>
                  <a:pt x="200544" y="41497"/>
                </a:lnTo>
                <a:lnTo>
                  <a:pt x="201644" y="42598"/>
                </a:lnTo>
                <a:lnTo>
                  <a:pt x="201778" y="42598"/>
                </a:lnTo>
                <a:lnTo>
                  <a:pt x="203179" y="42598"/>
                </a:lnTo>
                <a:close/>
                <a:moveTo>
                  <a:pt x="199743" y="45233"/>
                </a:moveTo>
                <a:lnTo>
                  <a:pt x="197108" y="42598"/>
                </a:lnTo>
                <a:lnTo>
                  <a:pt x="198476" y="42598"/>
                </a:lnTo>
                <a:lnTo>
                  <a:pt x="198776" y="42465"/>
                </a:lnTo>
                <a:lnTo>
                  <a:pt x="199743" y="41497"/>
                </a:lnTo>
                <a:lnTo>
                  <a:pt x="199743" y="45233"/>
                </a:lnTo>
                <a:close/>
                <a:moveTo>
                  <a:pt x="199743" y="47135"/>
                </a:moveTo>
                <a:lnTo>
                  <a:pt x="199743" y="50871"/>
                </a:lnTo>
                <a:lnTo>
                  <a:pt x="198776" y="49903"/>
                </a:lnTo>
                <a:lnTo>
                  <a:pt x="198476" y="49770"/>
                </a:lnTo>
                <a:lnTo>
                  <a:pt x="197108" y="49770"/>
                </a:lnTo>
                <a:close/>
                <a:moveTo>
                  <a:pt x="168954" y="76022"/>
                </a:moveTo>
                <a:lnTo>
                  <a:pt x="166319" y="73387"/>
                </a:lnTo>
                <a:lnTo>
                  <a:pt x="167854" y="73387"/>
                </a:lnTo>
                <a:lnTo>
                  <a:pt x="168954" y="72286"/>
                </a:lnTo>
                <a:close/>
                <a:moveTo>
                  <a:pt x="138166" y="76022"/>
                </a:moveTo>
                <a:lnTo>
                  <a:pt x="135531" y="73387"/>
                </a:lnTo>
                <a:lnTo>
                  <a:pt x="136898" y="73387"/>
                </a:lnTo>
                <a:lnTo>
                  <a:pt x="137165" y="73253"/>
                </a:lnTo>
                <a:lnTo>
                  <a:pt x="138166" y="72286"/>
                </a:lnTo>
                <a:lnTo>
                  <a:pt x="138166" y="76022"/>
                </a:lnTo>
                <a:close/>
                <a:moveTo>
                  <a:pt x="107377" y="76022"/>
                </a:moveTo>
                <a:lnTo>
                  <a:pt x="104709" y="73387"/>
                </a:lnTo>
                <a:lnTo>
                  <a:pt x="106276" y="73387"/>
                </a:lnTo>
                <a:lnTo>
                  <a:pt x="107377" y="72286"/>
                </a:lnTo>
                <a:close/>
                <a:moveTo>
                  <a:pt x="76589" y="76022"/>
                </a:moveTo>
                <a:lnTo>
                  <a:pt x="73920" y="73387"/>
                </a:lnTo>
                <a:lnTo>
                  <a:pt x="75321" y="73387"/>
                </a:lnTo>
                <a:lnTo>
                  <a:pt x="75588" y="73253"/>
                </a:lnTo>
                <a:lnTo>
                  <a:pt x="76555" y="72286"/>
                </a:lnTo>
                <a:lnTo>
                  <a:pt x="76555" y="76022"/>
                </a:lnTo>
                <a:close/>
                <a:moveTo>
                  <a:pt x="77356" y="47135"/>
                </a:moveTo>
                <a:lnTo>
                  <a:pt x="80024" y="49770"/>
                </a:lnTo>
                <a:lnTo>
                  <a:pt x="78457" y="49770"/>
                </a:lnTo>
                <a:lnTo>
                  <a:pt x="77356" y="50871"/>
                </a:lnTo>
                <a:close/>
                <a:moveTo>
                  <a:pt x="108144" y="47135"/>
                </a:moveTo>
                <a:lnTo>
                  <a:pt x="110813" y="49770"/>
                </a:lnTo>
                <a:lnTo>
                  <a:pt x="109412" y="49770"/>
                </a:lnTo>
                <a:lnTo>
                  <a:pt x="109145" y="49903"/>
                </a:lnTo>
                <a:lnTo>
                  <a:pt x="108144" y="50871"/>
                </a:lnTo>
                <a:lnTo>
                  <a:pt x="108144" y="47135"/>
                </a:lnTo>
                <a:close/>
                <a:moveTo>
                  <a:pt x="138933" y="47135"/>
                </a:moveTo>
                <a:lnTo>
                  <a:pt x="141602" y="49770"/>
                </a:lnTo>
                <a:lnTo>
                  <a:pt x="140034" y="49770"/>
                </a:lnTo>
                <a:lnTo>
                  <a:pt x="138933" y="50871"/>
                </a:lnTo>
                <a:close/>
                <a:moveTo>
                  <a:pt x="169755" y="47135"/>
                </a:moveTo>
                <a:lnTo>
                  <a:pt x="172390" y="49770"/>
                </a:lnTo>
                <a:lnTo>
                  <a:pt x="170989" y="49770"/>
                </a:lnTo>
                <a:lnTo>
                  <a:pt x="170722" y="49903"/>
                </a:lnTo>
                <a:lnTo>
                  <a:pt x="169755" y="50871"/>
                </a:lnTo>
                <a:lnTo>
                  <a:pt x="169755" y="47135"/>
                </a:lnTo>
                <a:close/>
                <a:moveTo>
                  <a:pt x="188969" y="65381"/>
                </a:moveTo>
                <a:lnTo>
                  <a:pt x="187668" y="64080"/>
                </a:lnTo>
                <a:lnTo>
                  <a:pt x="187668" y="62779"/>
                </a:lnTo>
                <a:lnTo>
                  <a:pt x="188502" y="61979"/>
                </a:lnTo>
                <a:lnTo>
                  <a:pt x="190303" y="61979"/>
                </a:lnTo>
                <a:lnTo>
                  <a:pt x="188969" y="63313"/>
                </a:lnTo>
                <a:lnTo>
                  <a:pt x="188969" y="65381"/>
                </a:lnTo>
                <a:close/>
                <a:moveTo>
                  <a:pt x="184732" y="64614"/>
                </a:moveTo>
                <a:lnTo>
                  <a:pt x="183865" y="63713"/>
                </a:lnTo>
                <a:lnTo>
                  <a:pt x="182598" y="63713"/>
                </a:lnTo>
                <a:lnTo>
                  <a:pt x="182598" y="62646"/>
                </a:lnTo>
                <a:lnTo>
                  <a:pt x="182464" y="62346"/>
                </a:lnTo>
                <a:lnTo>
                  <a:pt x="181697" y="61578"/>
                </a:lnTo>
                <a:lnTo>
                  <a:pt x="182464" y="60811"/>
                </a:lnTo>
                <a:lnTo>
                  <a:pt x="182598" y="60544"/>
                </a:lnTo>
                <a:lnTo>
                  <a:pt x="182598" y="59443"/>
                </a:lnTo>
                <a:lnTo>
                  <a:pt x="183865" y="59443"/>
                </a:lnTo>
                <a:lnTo>
                  <a:pt x="184732" y="58543"/>
                </a:lnTo>
                <a:lnTo>
                  <a:pt x="185633" y="59443"/>
                </a:lnTo>
                <a:lnTo>
                  <a:pt x="186901" y="59443"/>
                </a:lnTo>
                <a:lnTo>
                  <a:pt x="186901" y="60544"/>
                </a:lnTo>
                <a:lnTo>
                  <a:pt x="187001" y="60811"/>
                </a:lnTo>
                <a:lnTo>
                  <a:pt x="187768" y="61578"/>
                </a:lnTo>
                <a:lnTo>
                  <a:pt x="187001" y="62346"/>
                </a:lnTo>
                <a:lnTo>
                  <a:pt x="186901" y="62646"/>
                </a:lnTo>
                <a:lnTo>
                  <a:pt x="186901" y="63713"/>
                </a:lnTo>
                <a:lnTo>
                  <a:pt x="185633" y="63713"/>
                </a:lnTo>
                <a:close/>
                <a:moveTo>
                  <a:pt x="180529" y="65381"/>
                </a:moveTo>
                <a:lnTo>
                  <a:pt x="180529" y="63313"/>
                </a:lnTo>
                <a:lnTo>
                  <a:pt x="179162" y="61979"/>
                </a:lnTo>
                <a:lnTo>
                  <a:pt x="180963" y="61979"/>
                </a:lnTo>
                <a:lnTo>
                  <a:pt x="181797" y="62813"/>
                </a:lnTo>
                <a:lnTo>
                  <a:pt x="181797" y="64113"/>
                </a:lnTo>
                <a:close/>
                <a:moveTo>
                  <a:pt x="158180" y="65381"/>
                </a:moveTo>
                <a:lnTo>
                  <a:pt x="156879" y="64080"/>
                </a:lnTo>
                <a:lnTo>
                  <a:pt x="156879" y="62779"/>
                </a:lnTo>
                <a:lnTo>
                  <a:pt x="157713" y="61979"/>
                </a:lnTo>
                <a:lnTo>
                  <a:pt x="159514" y="61979"/>
                </a:lnTo>
                <a:lnTo>
                  <a:pt x="158180" y="63313"/>
                </a:lnTo>
                <a:lnTo>
                  <a:pt x="158180" y="65381"/>
                </a:lnTo>
                <a:close/>
                <a:moveTo>
                  <a:pt x="153944" y="64614"/>
                </a:moveTo>
                <a:lnTo>
                  <a:pt x="153076" y="63713"/>
                </a:lnTo>
                <a:lnTo>
                  <a:pt x="151809" y="63713"/>
                </a:lnTo>
                <a:lnTo>
                  <a:pt x="151809" y="62646"/>
                </a:lnTo>
                <a:lnTo>
                  <a:pt x="151675" y="62346"/>
                </a:lnTo>
                <a:lnTo>
                  <a:pt x="150908" y="61578"/>
                </a:lnTo>
                <a:lnTo>
                  <a:pt x="151675" y="60811"/>
                </a:lnTo>
                <a:lnTo>
                  <a:pt x="151809" y="60544"/>
                </a:lnTo>
                <a:lnTo>
                  <a:pt x="151809" y="59443"/>
                </a:lnTo>
                <a:lnTo>
                  <a:pt x="153076" y="59443"/>
                </a:lnTo>
                <a:lnTo>
                  <a:pt x="153944" y="58543"/>
                </a:lnTo>
                <a:lnTo>
                  <a:pt x="154844" y="59443"/>
                </a:lnTo>
                <a:lnTo>
                  <a:pt x="156112" y="59443"/>
                </a:lnTo>
                <a:lnTo>
                  <a:pt x="156112" y="60544"/>
                </a:lnTo>
                <a:lnTo>
                  <a:pt x="156212" y="60811"/>
                </a:lnTo>
                <a:lnTo>
                  <a:pt x="156979" y="61578"/>
                </a:lnTo>
                <a:lnTo>
                  <a:pt x="156212" y="62346"/>
                </a:lnTo>
                <a:lnTo>
                  <a:pt x="156112" y="62646"/>
                </a:lnTo>
                <a:lnTo>
                  <a:pt x="156112" y="63713"/>
                </a:lnTo>
                <a:lnTo>
                  <a:pt x="154844" y="63713"/>
                </a:lnTo>
                <a:close/>
                <a:moveTo>
                  <a:pt x="149741" y="65381"/>
                </a:moveTo>
                <a:lnTo>
                  <a:pt x="149741" y="63313"/>
                </a:lnTo>
                <a:lnTo>
                  <a:pt x="148373" y="61979"/>
                </a:lnTo>
                <a:lnTo>
                  <a:pt x="150174" y="61979"/>
                </a:lnTo>
                <a:lnTo>
                  <a:pt x="151008" y="62813"/>
                </a:lnTo>
                <a:lnTo>
                  <a:pt x="151008" y="64113"/>
                </a:lnTo>
                <a:close/>
                <a:moveTo>
                  <a:pt x="127391" y="65381"/>
                </a:moveTo>
                <a:lnTo>
                  <a:pt x="126091" y="64080"/>
                </a:lnTo>
                <a:lnTo>
                  <a:pt x="126091" y="62779"/>
                </a:lnTo>
                <a:lnTo>
                  <a:pt x="126924" y="61979"/>
                </a:lnTo>
                <a:lnTo>
                  <a:pt x="128726" y="61979"/>
                </a:lnTo>
                <a:lnTo>
                  <a:pt x="127358" y="63313"/>
                </a:lnTo>
                <a:lnTo>
                  <a:pt x="127358" y="65381"/>
                </a:lnTo>
                <a:close/>
                <a:moveTo>
                  <a:pt x="123155" y="64614"/>
                </a:moveTo>
                <a:lnTo>
                  <a:pt x="122254" y="63713"/>
                </a:lnTo>
                <a:lnTo>
                  <a:pt x="121020" y="63713"/>
                </a:lnTo>
                <a:lnTo>
                  <a:pt x="121020" y="62646"/>
                </a:lnTo>
                <a:lnTo>
                  <a:pt x="120887" y="62346"/>
                </a:lnTo>
                <a:lnTo>
                  <a:pt x="120120" y="61578"/>
                </a:lnTo>
                <a:lnTo>
                  <a:pt x="120887" y="60811"/>
                </a:lnTo>
                <a:lnTo>
                  <a:pt x="121020" y="60544"/>
                </a:lnTo>
                <a:lnTo>
                  <a:pt x="121020" y="59443"/>
                </a:lnTo>
                <a:lnTo>
                  <a:pt x="122254" y="59443"/>
                </a:lnTo>
                <a:lnTo>
                  <a:pt x="123155" y="58543"/>
                </a:lnTo>
                <a:lnTo>
                  <a:pt x="124056" y="59443"/>
                </a:lnTo>
                <a:lnTo>
                  <a:pt x="125290" y="59443"/>
                </a:lnTo>
                <a:lnTo>
                  <a:pt x="125290" y="60544"/>
                </a:lnTo>
                <a:lnTo>
                  <a:pt x="125423" y="60811"/>
                </a:lnTo>
                <a:lnTo>
                  <a:pt x="126191" y="61578"/>
                </a:lnTo>
                <a:lnTo>
                  <a:pt x="125423" y="62346"/>
                </a:lnTo>
                <a:lnTo>
                  <a:pt x="125290" y="62646"/>
                </a:lnTo>
                <a:lnTo>
                  <a:pt x="125290" y="63713"/>
                </a:lnTo>
                <a:lnTo>
                  <a:pt x="124056" y="63713"/>
                </a:lnTo>
                <a:close/>
                <a:moveTo>
                  <a:pt x="118952" y="65381"/>
                </a:moveTo>
                <a:lnTo>
                  <a:pt x="118952" y="63313"/>
                </a:lnTo>
                <a:lnTo>
                  <a:pt x="117584" y="61979"/>
                </a:lnTo>
                <a:lnTo>
                  <a:pt x="119386" y="61979"/>
                </a:lnTo>
                <a:lnTo>
                  <a:pt x="120220" y="62813"/>
                </a:lnTo>
                <a:lnTo>
                  <a:pt x="120220" y="64113"/>
                </a:lnTo>
                <a:close/>
                <a:moveTo>
                  <a:pt x="96569" y="65381"/>
                </a:moveTo>
                <a:lnTo>
                  <a:pt x="95302" y="64080"/>
                </a:lnTo>
                <a:lnTo>
                  <a:pt x="95302" y="62779"/>
                </a:lnTo>
                <a:lnTo>
                  <a:pt x="96136" y="61979"/>
                </a:lnTo>
                <a:lnTo>
                  <a:pt x="97937" y="61979"/>
                </a:lnTo>
                <a:lnTo>
                  <a:pt x="96569" y="63313"/>
                </a:lnTo>
                <a:lnTo>
                  <a:pt x="96569" y="65381"/>
                </a:lnTo>
                <a:close/>
                <a:moveTo>
                  <a:pt x="92366" y="64614"/>
                </a:moveTo>
                <a:lnTo>
                  <a:pt x="91466" y="63713"/>
                </a:lnTo>
                <a:lnTo>
                  <a:pt x="90232" y="63713"/>
                </a:lnTo>
                <a:lnTo>
                  <a:pt x="90232" y="62646"/>
                </a:lnTo>
                <a:lnTo>
                  <a:pt x="90098" y="62346"/>
                </a:lnTo>
                <a:lnTo>
                  <a:pt x="89331" y="61578"/>
                </a:lnTo>
                <a:lnTo>
                  <a:pt x="90098" y="60811"/>
                </a:lnTo>
                <a:lnTo>
                  <a:pt x="90232" y="60544"/>
                </a:lnTo>
                <a:lnTo>
                  <a:pt x="90232" y="59443"/>
                </a:lnTo>
                <a:lnTo>
                  <a:pt x="91466" y="59443"/>
                </a:lnTo>
                <a:lnTo>
                  <a:pt x="92366" y="58543"/>
                </a:lnTo>
                <a:lnTo>
                  <a:pt x="93267" y="59443"/>
                </a:lnTo>
                <a:lnTo>
                  <a:pt x="94501" y="59443"/>
                </a:lnTo>
                <a:lnTo>
                  <a:pt x="94501" y="60544"/>
                </a:lnTo>
                <a:lnTo>
                  <a:pt x="94635" y="60811"/>
                </a:lnTo>
                <a:lnTo>
                  <a:pt x="95402" y="61578"/>
                </a:lnTo>
                <a:lnTo>
                  <a:pt x="94635" y="62346"/>
                </a:lnTo>
                <a:lnTo>
                  <a:pt x="94501" y="62646"/>
                </a:lnTo>
                <a:lnTo>
                  <a:pt x="94501" y="63713"/>
                </a:lnTo>
                <a:lnTo>
                  <a:pt x="93267" y="63713"/>
                </a:lnTo>
                <a:close/>
                <a:moveTo>
                  <a:pt x="88130" y="65381"/>
                </a:moveTo>
                <a:lnTo>
                  <a:pt x="88130" y="63313"/>
                </a:lnTo>
                <a:lnTo>
                  <a:pt x="86796" y="61979"/>
                </a:lnTo>
                <a:lnTo>
                  <a:pt x="88597" y="61979"/>
                </a:lnTo>
                <a:lnTo>
                  <a:pt x="89431" y="62813"/>
                </a:lnTo>
                <a:lnTo>
                  <a:pt x="89431" y="64113"/>
                </a:lnTo>
                <a:close/>
                <a:moveTo>
                  <a:pt x="65781" y="65381"/>
                </a:moveTo>
                <a:lnTo>
                  <a:pt x="64513" y="64080"/>
                </a:lnTo>
                <a:lnTo>
                  <a:pt x="64513" y="62779"/>
                </a:lnTo>
                <a:lnTo>
                  <a:pt x="65347" y="61979"/>
                </a:lnTo>
                <a:lnTo>
                  <a:pt x="67148" y="61979"/>
                </a:lnTo>
                <a:lnTo>
                  <a:pt x="65781" y="63313"/>
                </a:lnTo>
                <a:lnTo>
                  <a:pt x="65781" y="65381"/>
                </a:lnTo>
                <a:close/>
                <a:moveTo>
                  <a:pt x="61578" y="64614"/>
                </a:moveTo>
                <a:lnTo>
                  <a:pt x="60677" y="63713"/>
                </a:lnTo>
                <a:lnTo>
                  <a:pt x="59410" y="63713"/>
                </a:lnTo>
                <a:lnTo>
                  <a:pt x="59410" y="62646"/>
                </a:lnTo>
                <a:lnTo>
                  <a:pt x="59310" y="62346"/>
                </a:lnTo>
                <a:lnTo>
                  <a:pt x="58542" y="61578"/>
                </a:lnTo>
                <a:lnTo>
                  <a:pt x="59310" y="60811"/>
                </a:lnTo>
                <a:lnTo>
                  <a:pt x="59410" y="60544"/>
                </a:lnTo>
                <a:lnTo>
                  <a:pt x="59410" y="59443"/>
                </a:lnTo>
                <a:lnTo>
                  <a:pt x="60677" y="59443"/>
                </a:lnTo>
                <a:lnTo>
                  <a:pt x="61578" y="58543"/>
                </a:lnTo>
                <a:lnTo>
                  <a:pt x="62445" y="59443"/>
                </a:lnTo>
                <a:lnTo>
                  <a:pt x="63713" y="59443"/>
                </a:lnTo>
                <a:lnTo>
                  <a:pt x="63713" y="60544"/>
                </a:lnTo>
                <a:lnTo>
                  <a:pt x="63846" y="60811"/>
                </a:lnTo>
                <a:lnTo>
                  <a:pt x="64613" y="61578"/>
                </a:lnTo>
                <a:lnTo>
                  <a:pt x="63846" y="62346"/>
                </a:lnTo>
                <a:lnTo>
                  <a:pt x="63713" y="62646"/>
                </a:lnTo>
                <a:lnTo>
                  <a:pt x="63713" y="63713"/>
                </a:lnTo>
                <a:lnTo>
                  <a:pt x="62445" y="63713"/>
                </a:lnTo>
                <a:close/>
                <a:moveTo>
                  <a:pt x="57341" y="65381"/>
                </a:moveTo>
                <a:lnTo>
                  <a:pt x="57341" y="63313"/>
                </a:lnTo>
                <a:lnTo>
                  <a:pt x="56007" y="61979"/>
                </a:lnTo>
                <a:lnTo>
                  <a:pt x="57808" y="61979"/>
                </a:lnTo>
                <a:lnTo>
                  <a:pt x="58642" y="62813"/>
                </a:lnTo>
                <a:lnTo>
                  <a:pt x="58642" y="64113"/>
                </a:lnTo>
                <a:close/>
                <a:moveTo>
                  <a:pt x="57341" y="57776"/>
                </a:moveTo>
                <a:lnTo>
                  <a:pt x="58642" y="59077"/>
                </a:lnTo>
                <a:lnTo>
                  <a:pt x="58642" y="60377"/>
                </a:lnTo>
                <a:lnTo>
                  <a:pt x="57808" y="61178"/>
                </a:lnTo>
                <a:lnTo>
                  <a:pt x="56007" y="61178"/>
                </a:lnTo>
                <a:lnTo>
                  <a:pt x="57341" y="59844"/>
                </a:lnTo>
                <a:close/>
                <a:moveTo>
                  <a:pt x="65781" y="57776"/>
                </a:moveTo>
                <a:lnTo>
                  <a:pt x="65781" y="59844"/>
                </a:lnTo>
                <a:lnTo>
                  <a:pt x="67148" y="61178"/>
                </a:lnTo>
                <a:lnTo>
                  <a:pt x="65347" y="61178"/>
                </a:lnTo>
                <a:lnTo>
                  <a:pt x="64513" y="60344"/>
                </a:lnTo>
                <a:lnTo>
                  <a:pt x="64513" y="59043"/>
                </a:lnTo>
                <a:close/>
                <a:moveTo>
                  <a:pt x="88130" y="57776"/>
                </a:moveTo>
                <a:lnTo>
                  <a:pt x="89431" y="59077"/>
                </a:lnTo>
                <a:lnTo>
                  <a:pt x="89431" y="60377"/>
                </a:lnTo>
                <a:lnTo>
                  <a:pt x="88597" y="61178"/>
                </a:lnTo>
                <a:lnTo>
                  <a:pt x="86796" y="61178"/>
                </a:lnTo>
                <a:lnTo>
                  <a:pt x="88130" y="59844"/>
                </a:lnTo>
                <a:lnTo>
                  <a:pt x="88130" y="57776"/>
                </a:lnTo>
                <a:close/>
                <a:moveTo>
                  <a:pt x="96569" y="57776"/>
                </a:moveTo>
                <a:lnTo>
                  <a:pt x="96569" y="59844"/>
                </a:lnTo>
                <a:lnTo>
                  <a:pt x="97937" y="61178"/>
                </a:lnTo>
                <a:lnTo>
                  <a:pt x="96136" y="61178"/>
                </a:lnTo>
                <a:lnTo>
                  <a:pt x="95302" y="60377"/>
                </a:lnTo>
                <a:lnTo>
                  <a:pt x="95302" y="59077"/>
                </a:lnTo>
                <a:close/>
                <a:moveTo>
                  <a:pt x="118952" y="57776"/>
                </a:moveTo>
                <a:lnTo>
                  <a:pt x="120220" y="59077"/>
                </a:lnTo>
                <a:lnTo>
                  <a:pt x="120220" y="60377"/>
                </a:lnTo>
                <a:lnTo>
                  <a:pt x="119386" y="61178"/>
                </a:lnTo>
                <a:lnTo>
                  <a:pt x="117584" y="61178"/>
                </a:lnTo>
                <a:lnTo>
                  <a:pt x="118952" y="59844"/>
                </a:lnTo>
                <a:lnTo>
                  <a:pt x="118952" y="57776"/>
                </a:lnTo>
                <a:close/>
                <a:moveTo>
                  <a:pt x="127391" y="57776"/>
                </a:moveTo>
                <a:lnTo>
                  <a:pt x="127391" y="59844"/>
                </a:lnTo>
                <a:lnTo>
                  <a:pt x="128726" y="61178"/>
                </a:lnTo>
                <a:lnTo>
                  <a:pt x="126924" y="61178"/>
                </a:lnTo>
                <a:lnTo>
                  <a:pt x="126091" y="60344"/>
                </a:lnTo>
                <a:lnTo>
                  <a:pt x="126091" y="59043"/>
                </a:lnTo>
                <a:close/>
                <a:moveTo>
                  <a:pt x="149741" y="57776"/>
                </a:moveTo>
                <a:lnTo>
                  <a:pt x="151008" y="59077"/>
                </a:lnTo>
                <a:lnTo>
                  <a:pt x="151008" y="60377"/>
                </a:lnTo>
                <a:lnTo>
                  <a:pt x="150174" y="61178"/>
                </a:lnTo>
                <a:lnTo>
                  <a:pt x="148373" y="61178"/>
                </a:lnTo>
                <a:lnTo>
                  <a:pt x="149741" y="59844"/>
                </a:lnTo>
                <a:lnTo>
                  <a:pt x="149741" y="57776"/>
                </a:lnTo>
                <a:close/>
                <a:moveTo>
                  <a:pt x="158180" y="57776"/>
                </a:moveTo>
                <a:lnTo>
                  <a:pt x="158180" y="59844"/>
                </a:lnTo>
                <a:lnTo>
                  <a:pt x="159514" y="61178"/>
                </a:lnTo>
                <a:lnTo>
                  <a:pt x="157713" y="61178"/>
                </a:lnTo>
                <a:lnTo>
                  <a:pt x="156879" y="60344"/>
                </a:lnTo>
                <a:lnTo>
                  <a:pt x="156879" y="59043"/>
                </a:lnTo>
                <a:close/>
                <a:moveTo>
                  <a:pt x="180529" y="57776"/>
                </a:moveTo>
                <a:lnTo>
                  <a:pt x="181797" y="59077"/>
                </a:lnTo>
                <a:lnTo>
                  <a:pt x="181797" y="60377"/>
                </a:lnTo>
                <a:lnTo>
                  <a:pt x="180963" y="61178"/>
                </a:lnTo>
                <a:lnTo>
                  <a:pt x="179162" y="61178"/>
                </a:lnTo>
                <a:lnTo>
                  <a:pt x="180529" y="59844"/>
                </a:lnTo>
                <a:lnTo>
                  <a:pt x="180529" y="57776"/>
                </a:lnTo>
                <a:close/>
                <a:moveTo>
                  <a:pt x="188969" y="57776"/>
                </a:moveTo>
                <a:lnTo>
                  <a:pt x="188969" y="59844"/>
                </a:lnTo>
                <a:lnTo>
                  <a:pt x="190303" y="61178"/>
                </a:lnTo>
                <a:lnTo>
                  <a:pt x="188502" y="61178"/>
                </a:lnTo>
                <a:lnTo>
                  <a:pt x="187668" y="60344"/>
                </a:lnTo>
                <a:lnTo>
                  <a:pt x="187668" y="59043"/>
                </a:lnTo>
                <a:close/>
                <a:moveTo>
                  <a:pt x="191437" y="61178"/>
                </a:moveTo>
                <a:lnTo>
                  <a:pt x="189736" y="59510"/>
                </a:lnTo>
                <a:lnTo>
                  <a:pt x="189736" y="57475"/>
                </a:lnTo>
                <a:lnTo>
                  <a:pt x="195473" y="57475"/>
                </a:lnTo>
                <a:lnTo>
                  <a:pt x="199176" y="61178"/>
                </a:lnTo>
                <a:close/>
                <a:moveTo>
                  <a:pt x="187268" y="58643"/>
                </a:moveTo>
                <a:lnTo>
                  <a:pt x="185967" y="58643"/>
                </a:lnTo>
                <a:lnTo>
                  <a:pt x="185133" y="57809"/>
                </a:lnTo>
                <a:lnTo>
                  <a:pt x="185133" y="56008"/>
                </a:lnTo>
                <a:lnTo>
                  <a:pt x="186367" y="57242"/>
                </a:lnTo>
                <a:lnTo>
                  <a:pt x="186667" y="57375"/>
                </a:lnTo>
                <a:lnTo>
                  <a:pt x="188535" y="57375"/>
                </a:lnTo>
                <a:close/>
                <a:moveTo>
                  <a:pt x="184332" y="57809"/>
                </a:moveTo>
                <a:lnTo>
                  <a:pt x="183532" y="58643"/>
                </a:lnTo>
                <a:lnTo>
                  <a:pt x="182231" y="58643"/>
                </a:lnTo>
                <a:lnTo>
                  <a:pt x="180930" y="57375"/>
                </a:lnTo>
                <a:lnTo>
                  <a:pt x="182831" y="57375"/>
                </a:lnTo>
                <a:lnTo>
                  <a:pt x="183098" y="57242"/>
                </a:lnTo>
                <a:lnTo>
                  <a:pt x="184332" y="56008"/>
                </a:lnTo>
                <a:close/>
                <a:moveTo>
                  <a:pt x="179729" y="59510"/>
                </a:moveTo>
                <a:lnTo>
                  <a:pt x="178061" y="61178"/>
                </a:lnTo>
                <a:lnTo>
                  <a:pt x="170289" y="61178"/>
                </a:lnTo>
                <a:lnTo>
                  <a:pt x="174025" y="57475"/>
                </a:lnTo>
                <a:lnTo>
                  <a:pt x="179729" y="57475"/>
                </a:lnTo>
                <a:lnTo>
                  <a:pt x="179729" y="59510"/>
                </a:lnTo>
                <a:close/>
                <a:moveTo>
                  <a:pt x="160649" y="61178"/>
                </a:moveTo>
                <a:lnTo>
                  <a:pt x="158947" y="59510"/>
                </a:lnTo>
                <a:lnTo>
                  <a:pt x="158947" y="57475"/>
                </a:lnTo>
                <a:lnTo>
                  <a:pt x="164685" y="57475"/>
                </a:lnTo>
                <a:lnTo>
                  <a:pt x="168387" y="61178"/>
                </a:lnTo>
                <a:close/>
                <a:moveTo>
                  <a:pt x="156479" y="58643"/>
                </a:moveTo>
                <a:lnTo>
                  <a:pt x="155178" y="58643"/>
                </a:lnTo>
                <a:lnTo>
                  <a:pt x="154344" y="57809"/>
                </a:lnTo>
                <a:lnTo>
                  <a:pt x="154344" y="56008"/>
                </a:lnTo>
                <a:lnTo>
                  <a:pt x="155578" y="57242"/>
                </a:lnTo>
                <a:lnTo>
                  <a:pt x="155845" y="57375"/>
                </a:lnTo>
                <a:lnTo>
                  <a:pt x="157746" y="57375"/>
                </a:lnTo>
                <a:close/>
                <a:moveTo>
                  <a:pt x="153543" y="57809"/>
                </a:moveTo>
                <a:lnTo>
                  <a:pt x="152743" y="58643"/>
                </a:lnTo>
                <a:lnTo>
                  <a:pt x="151442" y="58643"/>
                </a:lnTo>
                <a:lnTo>
                  <a:pt x="150141" y="57375"/>
                </a:lnTo>
                <a:lnTo>
                  <a:pt x="152042" y="57375"/>
                </a:lnTo>
                <a:lnTo>
                  <a:pt x="152309" y="57242"/>
                </a:lnTo>
                <a:lnTo>
                  <a:pt x="153543" y="56008"/>
                </a:lnTo>
                <a:close/>
                <a:moveTo>
                  <a:pt x="148940" y="59510"/>
                </a:moveTo>
                <a:lnTo>
                  <a:pt x="147272" y="61178"/>
                </a:lnTo>
                <a:lnTo>
                  <a:pt x="139500" y="61178"/>
                </a:lnTo>
                <a:lnTo>
                  <a:pt x="143236" y="57475"/>
                </a:lnTo>
                <a:lnTo>
                  <a:pt x="148940" y="57475"/>
                </a:lnTo>
                <a:lnTo>
                  <a:pt x="148940" y="59510"/>
                </a:lnTo>
                <a:close/>
                <a:moveTo>
                  <a:pt x="129860" y="61178"/>
                </a:moveTo>
                <a:lnTo>
                  <a:pt x="128159" y="59510"/>
                </a:lnTo>
                <a:lnTo>
                  <a:pt x="128159" y="57475"/>
                </a:lnTo>
                <a:lnTo>
                  <a:pt x="133896" y="57475"/>
                </a:lnTo>
                <a:lnTo>
                  <a:pt x="137599" y="61178"/>
                </a:lnTo>
                <a:close/>
                <a:moveTo>
                  <a:pt x="125690" y="58643"/>
                </a:moveTo>
                <a:lnTo>
                  <a:pt x="124389" y="58643"/>
                </a:lnTo>
                <a:lnTo>
                  <a:pt x="123555" y="57809"/>
                </a:lnTo>
                <a:lnTo>
                  <a:pt x="123555" y="56008"/>
                </a:lnTo>
                <a:lnTo>
                  <a:pt x="124790" y="57242"/>
                </a:lnTo>
                <a:lnTo>
                  <a:pt x="125056" y="57375"/>
                </a:lnTo>
                <a:lnTo>
                  <a:pt x="126958" y="57375"/>
                </a:lnTo>
                <a:close/>
                <a:moveTo>
                  <a:pt x="122755" y="57809"/>
                </a:moveTo>
                <a:lnTo>
                  <a:pt x="121954" y="58643"/>
                </a:lnTo>
                <a:lnTo>
                  <a:pt x="120653" y="58643"/>
                </a:lnTo>
                <a:lnTo>
                  <a:pt x="119352" y="57375"/>
                </a:lnTo>
                <a:lnTo>
                  <a:pt x="121254" y="57375"/>
                </a:lnTo>
                <a:lnTo>
                  <a:pt x="121521" y="57242"/>
                </a:lnTo>
                <a:lnTo>
                  <a:pt x="122755" y="56008"/>
                </a:lnTo>
                <a:lnTo>
                  <a:pt x="122755" y="57809"/>
                </a:lnTo>
                <a:close/>
                <a:moveTo>
                  <a:pt x="118152" y="59510"/>
                </a:moveTo>
                <a:lnTo>
                  <a:pt x="116450" y="61178"/>
                </a:lnTo>
                <a:lnTo>
                  <a:pt x="108711" y="61178"/>
                </a:lnTo>
                <a:lnTo>
                  <a:pt x="112414" y="57475"/>
                </a:lnTo>
                <a:lnTo>
                  <a:pt x="118152" y="57475"/>
                </a:lnTo>
                <a:lnTo>
                  <a:pt x="118152" y="59510"/>
                </a:lnTo>
                <a:close/>
                <a:moveTo>
                  <a:pt x="99071" y="61178"/>
                </a:moveTo>
                <a:lnTo>
                  <a:pt x="97370" y="59510"/>
                </a:lnTo>
                <a:lnTo>
                  <a:pt x="97370" y="57475"/>
                </a:lnTo>
                <a:lnTo>
                  <a:pt x="103074" y="57475"/>
                </a:lnTo>
                <a:lnTo>
                  <a:pt x="106810" y="61178"/>
                </a:lnTo>
                <a:close/>
                <a:moveTo>
                  <a:pt x="94868" y="58643"/>
                </a:moveTo>
                <a:lnTo>
                  <a:pt x="93567" y="58643"/>
                </a:lnTo>
                <a:lnTo>
                  <a:pt x="92767" y="57809"/>
                </a:lnTo>
                <a:lnTo>
                  <a:pt x="92767" y="56008"/>
                </a:lnTo>
                <a:lnTo>
                  <a:pt x="94001" y="57242"/>
                </a:lnTo>
                <a:lnTo>
                  <a:pt x="94268" y="57375"/>
                </a:lnTo>
                <a:lnTo>
                  <a:pt x="96169" y="57375"/>
                </a:lnTo>
                <a:close/>
                <a:moveTo>
                  <a:pt x="91966" y="57809"/>
                </a:moveTo>
                <a:lnTo>
                  <a:pt x="91166" y="58643"/>
                </a:lnTo>
                <a:lnTo>
                  <a:pt x="89865" y="58643"/>
                </a:lnTo>
                <a:lnTo>
                  <a:pt x="88564" y="57375"/>
                </a:lnTo>
                <a:lnTo>
                  <a:pt x="90465" y="57375"/>
                </a:lnTo>
                <a:lnTo>
                  <a:pt x="90732" y="57242"/>
                </a:lnTo>
                <a:lnTo>
                  <a:pt x="91966" y="56008"/>
                </a:lnTo>
                <a:lnTo>
                  <a:pt x="91966" y="57809"/>
                </a:lnTo>
                <a:close/>
                <a:moveTo>
                  <a:pt x="87363" y="59510"/>
                </a:moveTo>
                <a:lnTo>
                  <a:pt x="85662" y="61178"/>
                </a:lnTo>
                <a:lnTo>
                  <a:pt x="77923" y="61178"/>
                </a:lnTo>
                <a:lnTo>
                  <a:pt x="81625" y="57475"/>
                </a:lnTo>
                <a:lnTo>
                  <a:pt x="87363" y="57475"/>
                </a:lnTo>
                <a:lnTo>
                  <a:pt x="87363" y="59510"/>
                </a:lnTo>
                <a:close/>
                <a:moveTo>
                  <a:pt x="68249" y="61178"/>
                </a:moveTo>
                <a:lnTo>
                  <a:pt x="66581" y="59510"/>
                </a:lnTo>
                <a:lnTo>
                  <a:pt x="66581" y="57475"/>
                </a:lnTo>
                <a:lnTo>
                  <a:pt x="72285" y="57475"/>
                </a:lnTo>
                <a:lnTo>
                  <a:pt x="76021" y="61178"/>
                </a:lnTo>
                <a:close/>
                <a:moveTo>
                  <a:pt x="64080" y="58643"/>
                </a:moveTo>
                <a:lnTo>
                  <a:pt x="62779" y="58643"/>
                </a:lnTo>
                <a:lnTo>
                  <a:pt x="61978" y="57809"/>
                </a:lnTo>
                <a:lnTo>
                  <a:pt x="61978" y="56008"/>
                </a:lnTo>
                <a:lnTo>
                  <a:pt x="63212" y="57242"/>
                </a:lnTo>
                <a:lnTo>
                  <a:pt x="63479" y="57375"/>
                </a:lnTo>
                <a:lnTo>
                  <a:pt x="65381" y="57375"/>
                </a:lnTo>
                <a:close/>
                <a:moveTo>
                  <a:pt x="61178" y="57809"/>
                </a:moveTo>
                <a:lnTo>
                  <a:pt x="60344" y="58643"/>
                </a:lnTo>
                <a:lnTo>
                  <a:pt x="59043" y="58643"/>
                </a:lnTo>
                <a:lnTo>
                  <a:pt x="57775" y="57375"/>
                </a:lnTo>
                <a:lnTo>
                  <a:pt x="59676" y="57375"/>
                </a:lnTo>
                <a:lnTo>
                  <a:pt x="59943" y="57242"/>
                </a:lnTo>
                <a:lnTo>
                  <a:pt x="61178" y="56008"/>
                </a:lnTo>
                <a:close/>
                <a:moveTo>
                  <a:pt x="56574" y="59510"/>
                </a:moveTo>
                <a:lnTo>
                  <a:pt x="54873" y="61178"/>
                </a:lnTo>
                <a:lnTo>
                  <a:pt x="47134" y="61178"/>
                </a:lnTo>
                <a:lnTo>
                  <a:pt x="50837" y="57475"/>
                </a:lnTo>
                <a:lnTo>
                  <a:pt x="56574" y="57475"/>
                </a:lnTo>
                <a:close/>
                <a:moveTo>
                  <a:pt x="54873" y="61979"/>
                </a:moveTo>
                <a:lnTo>
                  <a:pt x="56574" y="63646"/>
                </a:lnTo>
                <a:lnTo>
                  <a:pt x="56574" y="65681"/>
                </a:lnTo>
                <a:lnTo>
                  <a:pt x="50837" y="65681"/>
                </a:lnTo>
                <a:lnTo>
                  <a:pt x="47134" y="61979"/>
                </a:lnTo>
                <a:lnTo>
                  <a:pt x="54873" y="61979"/>
                </a:lnTo>
                <a:close/>
                <a:moveTo>
                  <a:pt x="59043" y="64514"/>
                </a:moveTo>
                <a:lnTo>
                  <a:pt x="60344" y="64514"/>
                </a:lnTo>
                <a:lnTo>
                  <a:pt x="61178" y="65348"/>
                </a:lnTo>
                <a:lnTo>
                  <a:pt x="61178" y="67149"/>
                </a:lnTo>
                <a:lnTo>
                  <a:pt x="59943" y="65915"/>
                </a:lnTo>
                <a:lnTo>
                  <a:pt x="59676" y="65781"/>
                </a:lnTo>
                <a:lnTo>
                  <a:pt x="57775" y="65781"/>
                </a:lnTo>
                <a:close/>
                <a:moveTo>
                  <a:pt x="61978" y="65348"/>
                </a:moveTo>
                <a:lnTo>
                  <a:pt x="62779" y="64514"/>
                </a:lnTo>
                <a:lnTo>
                  <a:pt x="64080" y="64514"/>
                </a:lnTo>
                <a:lnTo>
                  <a:pt x="65381" y="65815"/>
                </a:lnTo>
                <a:lnTo>
                  <a:pt x="63479" y="65815"/>
                </a:lnTo>
                <a:lnTo>
                  <a:pt x="63212" y="65915"/>
                </a:lnTo>
                <a:lnTo>
                  <a:pt x="61978" y="67149"/>
                </a:lnTo>
                <a:close/>
                <a:moveTo>
                  <a:pt x="66581" y="63646"/>
                </a:moveTo>
                <a:lnTo>
                  <a:pt x="68249" y="61979"/>
                </a:lnTo>
                <a:lnTo>
                  <a:pt x="76021" y="61979"/>
                </a:lnTo>
                <a:lnTo>
                  <a:pt x="72285" y="65681"/>
                </a:lnTo>
                <a:lnTo>
                  <a:pt x="66581" y="65681"/>
                </a:lnTo>
                <a:lnTo>
                  <a:pt x="66581" y="63646"/>
                </a:lnTo>
                <a:close/>
                <a:moveTo>
                  <a:pt x="85662" y="61979"/>
                </a:moveTo>
                <a:lnTo>
                  <a:pt x="87363" y="63646"/>
                </a:lnTo>
                <a:lnTo>
                  <a:pt x="87363" y="65681"/>
                </a:lnTo>
                <a:lnTo>
                  <a:pt x="81659" y="65681"/>
                </a:lnTo>
                <a:lnTo>
                  <a:pt x="77923" y="61979"/>
                </a:lnTo>
                <a:lnTo>
                  <a:pt x="85662" y="61979"/>
                </a:lnTo>
                <a:close/>
                <a:moveTo>
                  <a:pt x="89831" y="64514"/>
                </a:moveTo>
                <a:lnTo>
                  <a:pt x="91132" y="64514"/>
                </a:lnTo>
                <a:lnTo>
                  <a:pt x="91966" y="65348"/>
                </a:lnTo>
                <a:lnTo>
                  <a:pt x="91966" y="67149"/>
                </a:lnTo>
                <a:lnTo>
                  <a:pt x="90732" y="65915"/>
                </a:lnTo>
                <a:lnTo>
                  <a:pt x="90465" y="65781"/>
                </a:lnTo>
                <a:lnTo>
                  <a:pt x="88564" y="65781"/>
                </a:lnTo>
                <a:close/>
                <a:moveTo>
                  <a:pt x="92767" y="65348"/>
                </a:moveTo>
                <a:lnTo>
                  <a:pt x="93567" y="64514"/>
                </a:lnTo>
                <a:lnTo>
                  <a:pt x="94868" y="64514"/>
                </a:lnTo>
                <a:lnTo>
                  <a:pt x="96169" y="65815"/>
                </a:lnTo>
                <a:lnTo>
                  <a:pt x="94268" y="65815"/>
                </a:lnTo>
                <a:lnTo>
                  <a:pt x="94001" y="65915"/>
                </a:lnTo>
                <a:lnTo>
                  <a:pt x="92767" y="67149"/>
                </a:lnTo>
                <a:lnTo>
                  <a:pt x="92767" y="65348"/>
                </a:lnTo>
                <a:close/>
                <a:moveTo>
                  <a:pt x="97370" y="63646"/>
                </a:moveTo>
                <a:lnTo>
                  <a:pt x="99071" y="61979"/>
                </a:lnTo>
                <a:lnTo>
                  <a:pt x="106810" y="61979"/>
                </a:lnTo>
                <a:lnTo>
                  <a:pt x="103074" y="65681"/>
                </a:lnTo>
                <a:lnTo>
                  <a:pt x="97370" y="65681"/>
                </a:lnTo>
                <a:lnTo>
                  <a:pt x="97370" y="63646"/>
                </a:lnTo>
                <a:close/>
                <a:moveTo>
                  <a:pt x="116450" y="61979"/>
                </a:moveTo>
                <a:lnTo>
                  <a:pt x="118152" y="63646"/>
                </a:lnTo>
                <a:lnTo>
                  <a:pt x="118152" y="65681"/>
                </a:lnTo>
                <a:lnTo>
                  <a:pt x="112447" y="65681"/>
                </a:lnTo>
                <a:lnTo>
                  <a:pt x="108711" y="61979"/>
                </a:lnTo>
                <a:lnTo>
                  <a:pt x="116450" y="61979"/>
                </a:lnTo>
                <a:close/>
                <a:moveTo>
                  <a:pt x="120653" y="64514"/>
                </a:moveTo>
                <a:lnTo>
                  <a:pt x="121954" y="64514"/>
                </a:lnTo>
                <a:lnTo>
                  <a:pt x="122755" y="65348"/>
                </a:lnTo>
                <a:lnTo>
                  <a:pt x="122755" y="67149"/>
                </a:lnTo>
                <a:lnTo>
                  <a:pt x="121521" y="65915"/>
                </a:lnTo>
                <a:lnTo>
                  <a:pt x="121254" y="65781"/>
                </a:lnTo>
                <a:lnTo>
                  <a:pt x="119352" y="65781"/>
                </a:lnTo>
                <a:close/>
                <a:moveTo>
                  <a:pt x="123555" y="65348"/>
                </a:moveTo>
                <a:lnTo>
                  <a:pt x="124389" y="64514"/>
                </a:lnTo>
                <a:lnTo>
                  <a:pt x="125657" y="64514"/>
                </a:lnTo>
                <a:lnTo>
                  <a:pt x="126958" y="65815"/>
                </a:lnTo>
                <a:lnTo>
                  <a:pt x="125056" y="65815"/>
                </a:lnTo>
                <a:lnTo>
                  <a:pt x="124790" y="65915"/>
                </a:lnTo>
                <a:lnTo>
                  <a:pt x="123555" y="67149"/>
                </a:lnTo>
                <a:lnTo>
                  <a:pt x="123555" y="65348"/>
                </a:lnTo>
                <a:close/>
                <a:moveTo>
                  <a:pt x="128159" y="63646"/>
                </a:moveTo>
                <a:lnTo>
                  <a:pt x="129860" y="61979"/>
                </a:lnTo>
                <a:lnTo>
                  <a:pt x="137599" y="61979"/>
                </a:lnTo>
                <a:lnTo>
                  <a:pt x="133863" y="65681"/>
                </a:lnTo>
                <a:lnTo>
                  <a:pt x="128159" y="65681"/>
                </a:lnTo>
                <a:lnTo>
                  <a:pt x="128159" y="63646"/>
                </a:lnTo>
                <a:close/>
                <a:moveTo>
                  <a:pt x="147272" y="61979"/>
                </a:moveTo>
                <a:lnTo>
                  <a:pt x="148940" y="63646"/>
                </a:lnTo>
                <a:lnTo>
                  <a:pt x="148940" y="65681"/>
                </a:lnTo>
                <a:lnTo>
                  <a:pt x="143236" y="65681"/>
                </a:lnTo>
                <a:lnTo>
                  <a:pt x="139500" y="61979"/>
                </a:lnTo>
                <a:lnTo>
                  <a:pt x="147272" y="61979"/>
                </a:lnTo>
                <a:close/>
                <a:moveTo>
                  <a:pt x="151442" y="64514"/>
                </a:moveTo>
                <a:lnTo>
                  <a:pt x="152743" y="64514"/>
                </a:lnTo>
                <a:lnTo>
                  <a:pt x="153543" y="65348"/>
                </a:lnTo>
                <a:lnTo>
                  <a:pt x="153543" y="67149"/>
                </a:lnTo>
                <a:lnTo>
                  <a:pt x="152309" y="65915"/>
                </a:lnTo>
                <a:lnTo>
                  <a:pt x="152042" y="65781"/>
                </a:lnTo>
                <a:lnTo>
                  <a:pt x="150141" y="65781"/>
                </a:lnTo>
                <a:close/>
                <a:moveTo>
                  <a:pt x="154344" y="65348"/>
                </a:moveTo>
                <a:lnTo>
                  <a:pt x="155178" y="64514"/>
                </a:lnTo>
                <a:lnTo>
                  <a:pt x="156479" y="64514"/>
                </a:lnTo>
                <a:lnTo>
                  <a:pt x="157746" y="65815"/>
                </a:lnTo>
                <a:lnTo>
                  <a:pt x="155845" y="65815"/>
                </a:lnTo>
                <a:lnTo>
                  <a:pt x="155578" y="65915"/>
                </a:lnTo>
                <a:lnTo>
                  <a:pt x="154344" y="67149"/>
                </a:lnTo>
                <a:close/>
                <a:moveTo>
                  <a:pt x="158947" y="63646"/>
                </a:moveTo>
                <a:lnTo>
                  <a:pt x="160649" y="61979"/>
                </a:lnTo>
                <a:lnTo>
                  <a:pt x="168387" y="61979"/>
                </a:lnTo>
                <a:lnTo>
                  <a:pt x="164651" y="65681"/>
                </a:lnTo>
                <a:lnTo>
                  <a:pt x="158947" y="65681"/>
                </a:lnTo>
                <a:lnTo>
                  <a:pt x="158947" y="63646"/>
                </a:lnTo>
                <a:close/>
                <a:moveTo>
                  <a:pt x="178061" y="61979"/>
                </a:moveTo>
                <a:lnTo>
                  <a:pt x="179729" y="63646"/>
                </a:lnTo>
                <a:lnTo>
                  <a:pt x="179729" y="65681"/>
                </a:lnTo>
                <a:lnTo>
                  <a:pt x="174025" y="65681"/>
                </a:lnTo>
                <a:lnTo>
                  <a:pt x="170289" y="61979"/>
                </a:lnTo>
                <a:lnTo>
                  <a:pt x="178061" y="61979"/>
                </a:lnTo>
                <a:close/>
                <a:moveTo>
                  <a:pt x="182231" y="64514"/>
                </a:moveTo>
                <a:lnTo>
                  <a:pt x="183532" y="64514"/>
                </a:lnTo>
                <a:lnTo>
                  <a:pt x="184332" y="65348"/>
                </a:lnTo>
                <a:lnTo>
                  <a:pt x="184332" y="67149"/>
                </a:lnTo>
                <a:lnTo>
                  <a:pt x="183098" y="65915"/>
                </a:lnTo>
                <a:lnTo>
                  <a:pt x="182831" y="65781"/>
                </a:lnTo>
                <a:lnTo>
                  <a:pt x="180930" y="65781"/>
                </a:lnTo>
                <a:close/>
                <a:moveTo>
                  <a:pt x="185133" y="65348"/>
                </a:moveTo>
                <a:lnTo>
                  <a:pt x="185967" y="64514"/>
                </a:lnTo>
                <a:lnTo>
                  <a:pt x="187268" y="64514"/>
                </a:lnTo>
                <a:lnTo>
                  <a:pt x="188535" y="65815"/>
                </a:lnTo>
                <a:lnTo>
                  <a:pt x="186667" y="65815"/>
                </a:lnTo>
                <a:lnTo>
                  <a:pt x="186367" y="65915"/>
                </a:lnTo>
                <a:lnTo>
                  <a:pt x="185133" y="67149"/>
                </a:lnTo>
                <a:close/>
                <a:moveTo>
                  <a:pt x="189736" y="63646"/>
                </a:moveTo>
                <a:lnTo>
                  <a:pt x="191437" y="61979"/>
                </a:lnTo>
                <a:lnTo>
                  <a:pt x="199176" y="61979"/>
                </a:lnTo>
                <a:lnTo>
                  <a:pt x="195473" y="65681"/>
                </a:lnTo>
                <a:lnTo>
                  <a:pt x="189736" y="65681"/>
                </a:lnTo>
                <a:lnTo>
                  <a:pt x="189736" y="63646"/>
                </a:lnTo>
                <a:close/>
                <a:moveTo>
                  <a:pt x="188869" y="56575"/>
                </a:moveTo>
                <a:lnTo>
                  <a:pt x="186801" y="56575"/>
                </a:lnTo>
                <a:lnTo>
                  <a:pt x="185133" y="54874"/>
                </a:lnTo>
                <a:lnTo>
                  <a:pt x="185133" y="47135"/>
                </a:lnTo>
                <a:lnTo>
                  <a:pt x="188869" y="50871"/>
                </a:lnTo>
                <a:lnTo>
                  <a:pt x="188869" y="56575"/>
                </a:lnTo>
                <a:close/>
                <a:moveTo>
                  <a:pt x="184332" y="54874"/>
                </a:moveTo>
                <a:lnTo>
                  <a:pt x="182664" y="56575"/>
                </a:lnTo>
                <a:lnTo>
                  <a:pt x="180629" y="56575"/>
                </a:lnTo>
                <a:lnTo>
                  <a:pt x="180629" y="50871"/>
                </a:lnTo>
                <a:lnTo>
                  <a:pt x="184332" y="47135"/>
                </a:lnTo>
                <a:lnTo>
                  <a:pt x="184332" y="54874"/>
                </a:lnTo>
                <a:close/>
                <a:moveTo>
                  <a:pt x="171723" y="51905"/>
                </a:moveTo>
                <a:lnTo>
                  <a:pt x="169755" y="53873"/>
                </a:lnTo>
                <a:lnTo>
                  <a:pt x="169755" y="52005"/>
                </a:lnTo>
                <a:lnTo>
                  <a:pt x="171156" y="50570"/>
                </a:lnTo>
                <a:lnTo>
                  <a:pt x="173157" y="50570"/>
                </a:lnTo>
                <a:lnTo>
                  <a:pt x="174492" y="51905"/>
                </a:lnTo>
                <a:close/>
                <a:moveTo>
                  <a:pt x="172957" y="47835"/>
                </a:moveTo>
                <a:lnTo>
                  <a:pt x="172957" y="49203"/>
                </a:lnTo>
                <a:lnTo>
                  <a:pt x="170289" y="46568"/>
                </a:lnTo>
                <a:lnTo>
                  <a:pt x="174025" y="46568"/>
                </a:lnTo>
                <a:lnTo>
                  <a:pt x="173057" y="47568"/>
                </a:lnTo>
                <a:close/>
                <a:moveTo>
                  <a:pt x="170289" y="45800"/>
                </a:moveTo>
                <a:lnTo>
                  <a:pt x="172957" y="43132"/>
                </a:lnTo>
                <a:lnTo>
                  <a:pt x="172957" y="44700"/>
                </a:lnTo>
                <a:lnTo>
                  <a:pt x="174025" y="45800"/>
                </a:lnTo>
                <a:lnTo>
                  <a:pt x="170289" y="45800"/>
                </a:lnTo>
                <a:close/>
                <a:moveTo>
                  <a:pt x="169755" y="45233"/>
                </a:moveTo>
                <a:lnTo>
                  <a:pt x="169755" y="41497"/>
                </a:lnTo>
                <a:lnTo>
                  <a:pt x="170722" y="42465"/>
                </a:lnTo>
                <a:lnTo>
                  <a:pt x="170989" y="42598"/>
                </a:lnTo>
                <a:lnTo>
                  <a:pt x="172390" y="42598"/>
                </a:lnTo>
                <a:close/>
                <a:moveTo>
                  <a:pt x="168954" y="45233"/>
                </a:moveTo>
                <a:lnTo>
                  <a:pt x="166319" y="42598"/>
                </a:lnTo>
                <a:lnTo>
                  <a:pt x="167687" y="42598"/>
                </a:lnTo>
                <a:lnTo>
                  <a:pt x="167854" y="42598"/>
                </a:lnTo>
                <a:lnTo>
                  <a:pt x="168954" y="41497"/>
                </a:lnTo>
                <a:close/>
                <a:moveTo>
                  <a:pt x="168954" y="47135"/>
                </a:moveTo>
                <a:lnTo>
                  <a:pt x="168954" y="50871"/>
                </a:lnTo>
                <a:lnTo>
                  <a:pt x="167854" y="49770"/>
                </a:lnTo>
                <a:lnTo>
                  <a:pt x="166319" y="49770"/>
                </a:lnTo>
                <a:close/>
                <a:moveTo>
                  <a:pt x="158047" y="56575"/>
                </a:moveTo>
                <a:lnTo>
                  <a:pt x="156012" y="56575"/>
                </a:lnTo>
                <a:lnTo>
                  <a:pt x="154344" y="54874"/>
                </a:lnTo>
                <a:lnTo>
                  <a:pt x="154344" y="47135"/>
                </a:lnTo>
                <a:lnTo>
                  <a:pt x="158047" y="50871"/>
                </a:lnTo>
                <a:lnTo>
                  <a:pt x="158047" y="56575"/>
                </a:lnTo>
                <a:close/>
                <a:moveTo>
                  <a:pt x="153543" y="54874"/>
                </a:moveTo>
                <a:lnTo>
                  <a:pt x="151876" y="56575"/>
                </a:lnTo>
                <a:lnTo>
                  <a:pt x="149841" y="56575"/>
                </a:lnTo>
                <a:lnTo>
                  <a:pt x="149841" y="50871"/>
                </a:lnTo>
                <a:lnTo>
                  <a:pt x="153543" y="47135"/>
                </a:lnTo>
                <a:lnTo>
                  <a:pt x="153543" y="54874"/>
                </a:lnTo>
                <a:close/>
                <a:moveTo>
                  <a:pt x="140901" y="51905"/>
                </a:moveTo>
                <a:lnTo>
                  <a:pt x="138933" y="53873"/>
                </a:lnTo>
                <a:lnTo>
                  <a:pt x="138933" y="52005"/>
                </a:lnTo>
                <a:lnTo>
                  <a:pt x="140367" y="50570"/>
                </a:lnTo>
                <a:lnTo>
                  <a:pt x="142369" y="50570"/>
                </a:lnTo>
                <a:lnTo>
                  <a:pt x="143703" y="51905"/>
                </a:lnTo>
                <a:close/>
                <a:moveTo>
                  <a:pt x="142135" y="47835"/>
                </a:moveTo>
                <a:lnTo>
                  <a:pt x="142135" y="49203"/>
                </a:lnTo>
                <a:lnTo>
                  <a:pt x="139500" y="46568"/>
                </a:lnTo>
                <a:lnTo>
                  <a:pt x="143236" y="46568"/>
                </a:lnTo>
                <a:lnTo>
                  <a:pt x="142269" y="47568"/>
                </a:lnTo>
                <a:close/>
                <a:moveTo>
                  <a:pt x="139500" y="45800"/>
                </a:moveTo>
                <a:lnTo>
                  <a:pt x="142135" y="43132"/>
                </a:lnTo>
                <a:lnTo>
                  <a:pt x="142135" y="44700"/>
                </a:lnTo>
                <a:lnTo>
                  <a:pt x="143236" y="45800"/>
                </a:lnTo>
                <a:lnTo>
                  <a:pt x="139500" y="45800"/>
                </a:lnTo>
                <a:close/>
                <a:moveTo>
                  <a:pt x="138933" y="45233"/>
                </a:moveTo>
                <a:lnTo>
                  <a:pt x="138933" y="41497"/>
                </a:lnTo>
                <a:lnTo>
                  <a:pt x="140034" y="42598"/>
                </a:lnTo>
                <a:lnTo>
                  <a:pt x="140201" y="42598"/>
                </a:lnTo>
                <a:lnTo>
                  <a:pt x="141602" y="42598"/>
                </a:lnTo>
                <a:close/>
                <a:moveTo>
                  <a:pt x="138166" y="45233"/>
                </a:moveTo>
                <a:lnTo>
                  <a:pt x="135531" y="42598"/>
                </a:lnTo>
                <a:lnTo>
                  <a:pt x="136898" y="42598"/>
                </a:lnTo>
                <a:lnTo>
                  <a:pt x="137165" y="42465"/>
                </a:lnTo>
                <a:lnTo>
                  <a:pt x="138166" y="41497"/>
                </a:lnTo>
                <a:lnTo>
                  <a:pt x="138166" y="45233"/>
                </a:lnTo>
                <a:close/>
                <a:moveTo>
                  <a:pt x="138166" y="47135"/>
                </a:moveTo>
                <a:lnTo>
                  <a:pt x="138166" y="50871"/>
                </a:lnTo>
                <a:lnTo>
                  <a:pt x="137165" y="49903"/>
                </a:lnTo>
                <a:lnTo>
                  <a:pt x="136898" y="49770"/>
                </a:lnTo>
                <a:lnTo>
                  <a:pt x="135531" y="49770"/>
                </a:lnTo>
                <a:close/>
                <a:moveTo>
                  <a:pt x="127258" y="56575"/>
                </a:moveTo>
                <a:lnTo>
                  <a:pt x="125223" y="56575"/>
                </a:lnTo>
                <a:lnTo>
                  <a:pt x="123555" y="54874"/>
                </a:lnTo>
                <a:lnTo>
                  <a:pt x="123555" y="47135"/>
                </a:lnTo>
                <a:lnTo>
                  <a:pt x="127258" y="50871"/>
                </a:lnTo>
                <a:close/>
                <a:moveTo>
                  <a:pt x="122755" y="54874"/>
                </a:moveTo>
                <a:lnTo>
                  <a:pt x="121087" y="56575"/>
                </a:lnTo>
                <a:lnTo>
                  <a:pt x="119052" y="56575"/>
                </a:lnTo>
                <a:lnTo>
                  <a:pt x="119052" y="50871"/>
                </a:lnTo>
                <a:lnTo>
                  <a:pt x="122755" y="47135"/>
                </a:lnTo>
                <a:close/>
                <a:moveTo>
                  <a:pt x="110112" y="51905"/>
                </a:moveTo>
                <a:lnTo>
                  <a:pt x="108144" y="53873"/>
                </a:lnTo>
                <a:lnTo>
                  <a:pt x="108144" y="52005"/>
                </a:lnTo>
                <a:lnTo>
                  <a:pt x="109579" y="50570"/>
                </a:lnTo>
                <a:lnTo>
                  <a:pt x="111580" y="50570"/>
                </a:lnTo>
                <a:lnTo>
                  <a:pt x="112914" y="51905"/>
                </a:lnTo>
                <a:close/>
                <a:moveTo>
                  <a:pt x="111347" y="47835"/>
                </a:moveTo>
                <a:lnTo>
                  <a:pt x="111347" y="49203"/>
                </a:lnTo>
                <a:lnTo>
                  <a:pt x="108711" y="46568"/>
                </a:lnTo>
                <a:lnTo>
                  <a:pt x="112447" y="46568"/>
                </a:lnTo>
                <a:lnTo>
                  <a:pt x="111480" y="47568"/>
                </a:lnTo>
                <a:close/>
                <a:moveTo>
                  <a:pt x="108711" y="45800"/>
                </a:moveTo>
                <a:lnTo>
                  <a:pt x="111347" y="43132"/>
                </a:lnTo>
                <a:lnTo>
                  <a:pt x="111347" y="44700"/>
                </a:lnTo>
                <a:lnTo>
                  <a:pt x="112447" y="45800"/>
                </a:lnTo>
                <a:lnTo>
                  <a:pt x="108711" y="45800"/>
                </a:lnTo>
                <a:close/>
                <a:moveTo>
                  <a:pt x="108144" y="45233"/>
                </a:moveTo>
                <a:lnTo>
                  <a:pt x="108144" y="41497"/>
                </a:lnTo>
                <a:lnTo>
                  <a:pt x="109145" y="42465"/>
                </a:lnTo>
                <a:lnTo>
                  <a:pt x="109412" y="42598"/>
                </a:lnTo>
                <a:lnTo>
                  <a:pt x="110813" y="42598"/>
                </a:lnTo>
                <a:close/>
                <a:moveTo>
                  <a:pt x="107377" y="45233"/>
                </a:moveTo>
                <a:lnTo>
                  <a:pt x="104709" y="42598"/>
                </a:lnTo>
                <a:lnTo>
                  <a:pt x="106110" y="42598"/>
                </a:lnTo>
                <a:lnTo>
                  <a:pt x="106276" y="42598"/>
                </a:lnTo>
                <a:lnTo>
                  <a:pt x="107377" y="41497"/>
                </a:lnTo>
                <a:lnTo>
                  <a:pt x="107377" y="45233"/>
                </a:lnTo>
                <a:close/>
                <a:moveTo>
                  <a:pt x="107377" y="47135"/>
                </a:moveTo>
                <a:lnTo>
                  <a:pt x="107377" y="50871"/>
                </a:lnTo>
                <a:lnTo>
                  <a:pt x="106276" y="49770"/>
                </a:lnTo>
                <a:lnTo>
                  <a:pt x="104709" y="49770"/>
                </a:lnTo>
                <a:close/>
                <a:moveTo>
                  <a:pt x="96469" y="56575"/>
                </a:moveTo>
                <a:lnTo>
                  <a:pt x="94435" y="56575"/>
                </a:lnTo>
                <a:lnTo>
                  <a:pt x="92767" y="54874"/>
                </a:lnTo>
                <a:lnTo>
                  <a:pt x="92767" y="47135"/>
                </a:lnTo>
                <a:lnTo>
                  <a:pt x="96469" y="50871"/>
                </a:lnTo>
                <a:close/>
                <a:moveTo>
                  <a:pt x="91966" y="54874"/>
                </a:moveTo>
                <a:lnTo>
                  <a:pt x="90298" y="56575"/>
                </a:lnTo>
                <a:lnTo>
                  <a:pt x="88264" y="56575"/>
                </a:lnTo>
                <a:lnTo>
                  <a:pt x="88264" y="50871"/>
                </a:lnTo>
                <a:lnTo>
                  <a:pt x="91966" y="47135"/>
                </a:lnTo>
                <a:close/>
                <a:moveTo>
                  <a:pt x="79324" y="51905"/>
                </a:moveTo>
                <a:lnTo>
                  <a:pt x="77356" y="53873"/>
                </a:lnTo>
                <a:lnTo>
                  <a:pt x="77356" y="52005"/>
                </a:lnTo>
                <a:lnTo>
                  <a:pt x="78790" y="50570"/>
                </a:lnTo>
                <a:lnTo>
                  <a:pt x="80792" y="50570"/>
                </a:lnTo>
                <a:lnTo>
                  <a:pt x="82126" y="51905"/>
                </a:lnTo>
                <a:close/>
                <a:moveTo>
                  <a:pt x="80558" y="47835"/>
                </a:moveTo>
                <a:lnTo>
                  <a:pt x="80558" y="49203"/>
                </a:lnTo>
                <a:lnTo>
                  <a:pt x="77923" y="46568"/>
                </a:lnTo>
                <a:lnTo>
                  <a:pt x="81659" y="46568"/>
                </a:lnTo>
                <a:lnTo>
                  <a:pt x="80691" y="47568"/>
                </a:lnTo>
                <a:close/>
                <a:moveTo>
                  <a:pt x="77923" y="45800"/>
                </a:moveTo>
                <a:lnTo>
                  <a:pt x="80558" y="43132"/>
                </a:lnTo>
                <a:lnTo>
                  <a:pt x="80558" y="44700"/>
                </a:lnTo>
                <a:lnTo>
                  <a:pt x="81659" y="45800"/>
                </a:lnTo>
                <a:lnTo>
                  <a:pt x="77923" y="45800"/>
                </a:lnTo>
                <a:close/>
                <a:moveTo>
                  <a:pt x="77356" y="45233"/>
                </a:moveTo>
                <a:lnTo>
                  <a:pt x="77356" y="41497"/>
                </a:lnTo>
                <a:lnTo>
                  <a:pt x="78457" y="42598"/>
                </a:lnTo>
                <a:lnTo>
                  <a:pt x="78623" y="42598"/>
                </a:lnTo>
                <a:lnTo>
                  <a:pt x="79991" y="42598"/>
                </a:lnTo>
                <a:close/>
                <a:moveTo>
                  <a:pt x="76589" y="45233"/>
                </a:moveTo>
                <a:lnTo>
                  <a:pt x="73920" y="42598"/>
                </a:lnTo>
                <a:lnTo>
                  <a:pt x="75321" y="42598"/>
                </a:lnTo>
                <a:lnTo>
                  <a:pt x="75588" y="42465"/>
                </a:lnTo>
                <a:lnTo>
                  <a:pt x="76555" y="41497"/>
                </a:lnTo>
                <a:lnTo>
                  <a:pt x="76555" y="45233"/>
                </a:lnTo>
                <a:close/>
                <a:moveTo>
                  <a:pt x="76589" y="47135"/>
                </a:moveTo>
                <a:lnTo>
                  <a:pt x="76589" y="50871"/>
                </a:lnTo>
                <a:lnTo>
                  <a:pt x="75588" y="49903"/>
                </a:lnTo>
                <a:lnTo>
                  <a:pt x="75321" y="49770"/>
                </a:lnTo>
                <a:lnTo>
                  <a:pt x="73920" y="49770"/>
                </a:lnTo>
                <a:close/>
                <a:moveTo>
                  <a:pt x="65681" y="56575"/>
                </a:moveTo>
                <a:lnTo>
                  <a:pt x="63646" y="56575"/>
                </a:lnTo>
                <a:lnTo>
                  <a:pt x="61978" y="54874"/>
                </a:lnTo>
                <a:lnTo>
                  <a:pt x="61978" y="47135"/>
                </a:lnTo>
                <a:lnTo>
                  <a:pt x="65681" y="50871"/>
                </a:lnTo>
                <a:close/>
                <a:moveTo>
                  <a:pt x="61178" y="54874"/>
                </a:moveTo>
                <a:lnTo>
                  <a:pt x="59510" y="56575"/>
                </a:lnTo>
                <a:lnTo>
                  <a:pt x="57475" y="56575"/>
                </a:lnTo>
                <a:lnTo>
                  <a:pt x="57475" y="50871"/>
                </a:lnTo>
                <a:lnTo>
                  <a:pt x="61178" y="47135"/>
                </a:lnTo>
                <a:close/>
                <a:moveTo>
                  <a:pt x="48535" y="51905"/>
                </a:moveTo>
                <a:lnTo>
                  <a:pt x="46567" y="53873"/>
                </a:lnTo>
                <a:lnTo>
                  <a:pt x="46567" y="52005"/>
                </a:lnTo>
                <a:lnTo>
                  <a:pt x="48001" y="50570"/>
                </a:lnTo>
                <a:lnTo>
                  <a:pt x="50003" y="50570"/>
                </a:lnTo>
                <a:lnTo>
                  <a:pt x="51337" y="51905"/>
                </a:lnTo>
                <a:close/>
                <a:moveTo>
                  <a:pt x="46567" y="47135"/>
                </a:moveTo>
                <a:lnTo>
                  <a:pt x="49202" y="49770"/>
                </a:lnTo>
                <a:lnTo>
                  <a:pt x="47835" y="49770"/>
                </a:lnTo>
                <a:lnTo>
                  <a:pt x="47568" y="49903"/>
                </a:lnTo>
                <a:lnTo>
                  <a:pt x="46567" y="50871"/>
                </a:lnTo>
                <a:lnTo>
                  <a:pt x="46567" y="47135"/>
                </a:lnTo>
                <a:close/>
                <a:moveTo>
                  <a:pt x="49769" y="47835"/>
                </a:moveTo>
                <a:lnTo>
                  <a:pt x="49769" y="49203"/>
                </a:lnTo>
                <a:lnTo>
                  <a:pt x="47134" y="46568"/>
                </a:lnTo>
                <a:lnTo>
                  <a:pt x="50870" y="46568"/>
                </a:lnTo>
                <a:lnTo>
                  <a:pt x="49903" y="47568"/>
                </a:lnTo>
                <a:close/>
                <a:moveTo>
                  <a:pt x="47134" y="45800"/>
                </a:moveTo>
                <a:lnTo>
                  <a:pt x="49769" y="43132"/>
                </a:lnTo>
                <a:lnTo>
                  <a:pt x="49769" y="44700"/>
                </a:lnTo>
                <a:lnTo>
                  <a:pt x="50870" y="45800"/>
                </a:lnTo>
                <a:lnTo>
                  <a:pt x="47134" y="45800"/>
                </a:lnTo>
                <a:close/>
                <a:moveTo>
                  <a:pt x="46567" y="45233"/>
                </a:moveTo>
                <a:lnTo>
                  <a:pt x="46567" y="41497"/>
                </a:lnTo>
                <a:lnTo>
                  <a:pt x="47534" y="42465"/>
                </a:lnTo>
                <a:lnTo>
                  <a:pt x="47835" y="42598"/>
                </a:lnTo>
                <a:lnTo>
                  <a:pt x="49202" y="42598"/>
                </a:lnTo>
                <a:close/>
                <a:moveTo>
                  <a:pt x="45767" y="45233"/>
                </a:moveTo>
                <a:lnTo>
                  <a:pt x="43131" y="42598"/>
                </a:lnTo>
                <a:lnTo>
                  <a:pt x="44532" y="42598"/>
                </a:lnTo>
                <a:lnTo>
                  <a:pt x="44699" y="42598"/>
                </a:lnTo>
                <a:lnTo>
                  <a:pt x="45767" y="41497"/>
                </a:lnTo>
                <a:close/>
                <a:moveTo>
                  <a:pt x="45767" y="47135"/>
                </a:moveTo>
                <a:lnTo>
                  <a:pt x="45767" y="50871"/>
                </a:lnTo>
                <a:lnTo>
                  <a:pt x="44699" y="49770"/>
                </a:lnTo>
                <a:lnTo>
                  <a:pt x="43131" y="49770"/>
                </a:lnTo>
                <a:close/>
                <a:moveTo>
                  <a:pt x="45767" y="76022"/>
                </a:moveTo>
                <a:lnTo>
                  <a:pt x="43131" y="73387"/>
                </a:lnTo>
                <a:lnTo>
                  <a:pt x="44699" y="73387"/>
                </a:lnTo>
                <a:lnTo>
                  <a:pt x="45767" y="72286"/>
                </a:lnTo>
                <a:close/>
                <a:moveTo>
                  <a:pt x="43798" y="71285"/>
                </a:moveTo>
                <a:lnTo>
                  <a:pt x="45767" y="69317"/>
                </a:lnTo>
                <a:lnTo>
                  <a:pt x="45767" y="71152"/>
                </a:lnTo>
                <a:lnTo>
                  <a:pt x="44366" y="72586"/>
                </a:lnTo>
                <a:lnTo>
                  <a:pt x="42364" y="72586"/>
                </a:lnTo>
                <a:lnTo>
                  <a:pt x="41030" y="71285"/>
                </a:lnTo>
                <a:close/>
                <a:moveTo>
                  <a:pt x="42564" y="75321"/>
                </a:moveTo>
                <a:lnTo>
                  <a:pt x="42564" y="73954"/>
                </a:lnTo>
                <a:lnTo>
                  <a:pt x="45233" y="76589"/>
                </a:lnTo>
                <a:lnTo>
                  <a:pt x="41497" y="76589"/>
                </a:lnTo>
                <a:lnTo>
                  <a:pt x="42464" y="75588"/>
                </a:lnTo>
                <a:close/>
                <a:moveTo>
                  <a:pt x="45233" y="77356"/>
                </a:moveTo>
                <a:lnTo>
                  <a:pt x="42564" y="80025"/>
                </a:lnTo>
                <a:lnTo>
                  <a:pt x="42564" y="78457"/>
                </a:lnTo>
                <a:lnTo>
                  <a:pt x="41497" y="77356"/>
                </a:lnTo>
                <a:close/>
                <a:moveTo>
                  <a:pt x="45767" y="77923"/>
                </a:moveTo>
                <a:lnTo>
                  <a:pt x="45767" y="81659"/>
                </a:lnTo>
                <a:lnTo>
                  <a:pt x="44699" y="80559"/>
                </a:lnTo>
                <a:lnTo>
                  <a:pt x="44532" y="80559"/>
                </a:lnTo>
                <a:lnTo>
                  <a:pt x="43131" y="80559"/>
                </a:lnTo>
                <a:close/>
                <a:moveTo>
                  <a:pt x="46567" y="77923"/>
                </a:moveTo>
                <a:lnTo>
                  <a:pt x="49202" y="80559"/>
                </a:lnTo>
                <a:lnTo>
                  <a:pt x="47835" y="80559"/>
                </a:lnTo>
                <a:lnTo>
                  <a:pt x="47568" y="80692"/>
                </a:lnTo>
                <a:lnTo>
                  <a:pt x="46567" y="81659"/>
                </a:lnTo>
                <a:lnTo>
                  <a:pt x="46567" y="77923"/>
                </a:lnTo>
                <a:close/>
                <a:moveTo>
                  <a:pt x="46567" y="76022"/>
                </a:moveTo>
                <a:lnTo>
                  <a:pt x="46567" y="72286"/>
                </a:lnTo>
                <a:lnTo>
                  <a:pt x="47534" y="73253"/>
                </a:lnTo>
                <a:lnTo>
                  <a:pt x="47835" y="73387"/>
                </a:lnTo>
                <a:lnTo>
                  <a:pt x="49202" y="73387"/>
                </a:lnTo>
                <a:close/>
                <a:moveTo>
                  <a:pt x="57475" y="66582"/>
                </a:moveTo>
                <a:lnTo>
                  <a:pt x="59510" y="66582"/>
                </a:lnTo>
                <a:lnTo>
                  <a:pt x="61178" y="68283"/>
                </a:lnTo>
                <a:lnTo>
                  <a:pt x="61178" y="76022"/>
                </a:lnTo>
                <a:lnTo>
                  <a:pt x="57475" y="72286"/>
                </a:lnTo>
                <a:close/>
                <a:moveTo>
                  <a:pt x="61978" y="68283"/>
                </a:moveTo>
                <a:lnTo>
                  <a:pt x="63646" y="66582"/>
                </a:lnTo>
                <a:lnTo>
                  <a:pt x="65681" y="66582"/>
                </a:lnTo>
                <a:lnTo>
                  <a:pt x="65681" y="72286"/>
                </a:lnTo>
                <a:lnTo>
                  <a:pt x="61978" y="76022"/>
                </a:lnTo>
                <a:close/>
                <a:moveTo>
                  <a:pt x="74620" y="71285"/>
                </a:moveTo>
                <a:lnTo>
                  <a:pt x="76589" y="69317"/>
                </a:lnTo>
                <a:lnTo>
                  <a:pt x="76589" y="71152"/>
                </a:lnTo>
                <a:lnTo>
                  <a:pt x="75154" y="72586"/>
                </a:lnTo>
                <a:lnTo>
                  <a:pt x="73153" y="72586"/>
                </a:lnTo>
                <a:lnTo>
                  <a:pt x="71818" y="71285"/>
                </a:lnTo>
                <a:close/>
                <a:moveTo>
                  <a:pt x="73386" y="75321"/>
                </a:moveTo>
                <a:lnTo>
                  <a:pt x="73386" y="73954"/>
                </a:lnTo>
                <a:lnTo>
                  <a:pt x="76021" y="76589"/>
                </a:lnTo>
                <a:lnTo>
                  <a:pt x="72285" y="76589"/>
                </a:lnTo>
                <a:lnTo>
                  <a:pt x="73253" y="75588"/>
                </a:lnTo>
                <a:close/>
                <a:moveTo>
                  <a:pt x="76021" y="77356"/>
                </a:moveTo>
                <a:lnTo>
                  <a:pt x="73386" y="80025"/>
                </a:lnTo>
                <a:lnTo>
                  <a:pt x="73386" y="78457"/>
                </a:lnTo>
                <a:lnTo>
                  <a:pt x="72285" y="77356"/>
                </a:lnTo>
                <a:close/>
                <a:moveTo>
                  <a:pt x="76589" y="77923"/>
                </a:moveTo>
                <a:lnTo>
                  <a:pt x="76589" y="81659"/>
                </a:lnTo>
                <a:lnTo>
                  <a:pt x="75588" y="80692"/>
                </a:lnTo>
                <a:lnTo>
                  <a:pt x="75321" y="80559"/>
                </a:lnTo>
                <a:lnTo>
                  <a:pt x="73920" y="80559"/>
                </a:lnTo>
                <a:close/>
                <a:moveTo>
                  <a:pt x="77356" y="77923"/>
                </a:moveTo>
                <a:lnTo>
                  <a:pt x="80024" y="80559"/>
                </a:lnTo>
                <a:lnTo>
                  <a:pt x="78623" y="80559"/>
                </a:lnTo>
                <a:lnTo>
                  <a:pt x="78457" y="80559"/>
                </a:lnTo>
                <a:lnTo>
                  <a:pt x="77356" y="81659"/>
                </a:lnTo>
                <a:lnTo>
                  <a:pt x="77356" y="77923"/>
                </a:lnTo>
                <a:close/>
                <a:moveTo>
                  <a:pt x="77356" y="76022"/>
                </a:moveTo>
                <a:lnTo>
                  <a:pt x="77356" y="72286"/>
                </a:lnTo>
                <a:lnTo>
                  <a:pt x="78457" y="73387"/>
                </a:lnTo>
                <a:lnTo>
                  <a:pt x="80024" y="73387"/>
                </a:lnTo>
                <a:close/>
                <a:moveTo>
                  <a:pt x="88264" y="66582"/>
                </a:moveTo>
                <a:lnTo>
                  <a:pt x="90298" y="66582"/>
                </a:lnTo>
                <a:lnTo>
                  <a:pt x="91966" y="68283"/>
                </a:lnTo>
                <a:lnTo>
                  <a:pt x="91966" y="76022"/>
                </a:lnTo>
                <a:lnTo>
                  <a:pt x="88264" y="72286"/>
                </a:lnTo>
                <a:close/>
                <a:moveTo>
                  <a:pt x="92767" y="68283"/>
                </a:moveTo>
                <a:lnTo>
                  <a:pt x="94435" y="66582"/>
                </a:lnTo>
                <a:lnTo>
                  <a:pt x="96469" y="66582"/>
                </a:lnTo>
                <a:lnTo>
                  <a:pt x="96469" y="72286"/>
                </a:lnTo>
                <a:lnTo>
                  <a:pt x="92767" y="76022"/>
                </a:lnTo>
                <a:close/>
                <a:moveTo>
                  <a:pt x="105409" y="71285"/>
                </a:moveTo>
                <a:lnTo>
                  <a:pt x="107377" y="69317"/>
                </a:lnTo>
                <a:lnTo>
                  <a:pt x="107377" y="71152"/>
                </a:lnTo>
                <a:lnTo>
                  <a:pt x="105943" y="72586"/>
                </a:lnTo>
                <a:lnTo>
                  <a:pt x="103941" y="72586"/>
                </a:lnTo>
                <a:lnTo>
                  <a:pt x="102607" y="71285"/>
                </a:lnTo>
                <a:close/>
                <a:moveTo>
                  <a:pt x="104175" y="75321"/>
                </a:moveTo>
                <a:lnTo>
                  <a:pt x="104175" y="73954"/>
                </a:lnTo>
                <a:lnTo>
                  <a:pt x="106810" y="76589"/>
                </a:lnTo>
                <a:lnTo>
                  <a:pt x="103074" y="76589"/>
                </a:lnTo>
                <a:lnTo>
                  <a:pt x="104041" y="75588"/>
                </a:lnTo>
                <a:close/>
                <a:moveTo>
                  <a:pt x="106810" y="77356"/>
                </a:moveTo>
                <a:lnTo>
                  <a:pt x="104175" y="80025"/>
                </a:lnTo>
                <a:lnTo>
                  <a:pt x="104175" y="78457"/>
                </a:lnTo>
                <a:lnTo>
                  <a:pt x="103074" y="77356"/>
                </a:lnTo>
                <a:close/>
                <a:moveTo>
                  <a:pt x="107377" y="77923"/>
                </a:moveTo>
                <a:lnTo>
                  <a:pt x="107377" y="81659"/>
                </a:lnTo>
                <a:lnTo>
                  <a:pt x="106276" y="80559"/>
                </a:lnTo>
                <a:lnTo>
                  <a:pt x="106110" y="80559"/>
                </a:lnTo>
                <a:lnTo>
                  <a:pt x="104709" y="80559"/>
                </a:lnTo>
                <a:close/>
                <a:moveTo>
                  <a:pt x="108144" y="77923"/>
                </a:moveTo>
                <a:lnTo>
                  <a:pt x="110813" y="80559"/>
                </a:lnTo>
                <a:lnTo>
                  <a:pt x="109412" y="80559"/>
                </a:lnTo>
                <a:lnTo>
                  <a:pt x="109145" y="80692"/>
                </a:lnTo>
                <a:lnTo>
                  <a:pt x="108144" y="81659"/>
                </a:lnTo>
                <a:lnTo>
                  <a:pt x="108144" y="77923"/>
                </a:lnTo>
                <a:close/>
                <a:moveTo>
                  <a:pt x="108144" y="76022"/>
                </a:moveTo>
                <a:lnTo>
                  <a:pt x="108144" y="72286"/>
                </a:lnTo>
                <a:lnTo>
                  <a:pt x="109145" y="73253"/>
                </a:lnTo>
                <a:lnTo>
                  <a:pt x="109412" y="73387"/>
                </a:lnTo>
                <a:lnTo>
                  <a:pt x="110813" y="73387"/>
                </a:lnTo>
                <a:close/>
                <a:moveTo>
                  <a:pt x="119052" y="66582"/>
                </a:moveTo>
                <a:lnTo>
                  <a:pt x="121087" y="66582"/>
                </a:lnTo>
                <a:lnTo>
                  <a:pt x="122755" y="68283"/>
                </a:lnTo>
                <a:lnTo>
                  <a:pt x="122755" y="76022"/>
                </a:lnTo>
                <a:lnTo>
                  <a:pt x="119052" y="72286"/>
                </a:lnTo>
                <a:close/>
                <a:moveTo>
                  <a:pt x="123555" y="68283"/>
                </a:moveTo>
                <a:lnTo>
                  <a:pt x="125223" y="66582"/>
                </a:lnTo>
                <a:lnTo>
                  <a:pt x="127258" y="66582"/>
                </a:lnTo>
                <a:lnTo>
                  <a:pt x="127258" y="72286"/>
                </a:lnTo>
                <a:lnTo>
                  <a:pt x="123555" y="76022"/>
                </a:lnTo>
                <a:lnTo>
                  <a:pt x="123555" y="68283"/>
                </a:lnTo>
                <a:close/>
                <a:moveTo>
                  <a:pt x="136198" y="71285"/>
                </a:moveTo>
                <a:lnTo>
                  <a:pt x="138166" y="69317"/>
                </a:lnTo>
                <a:lnTo>
                  <a:pt x="138166" y="71152"/>
                </a:lnTo>
                <a:lnTo>
                  <a:pt x="136731" y="72586"/>
                </a:lnTo>
                <a:lnTo>
                  <a:pt x="134730" y="72586"/>
                </a:lnTo>
                <a:lnTo>
                  <a:pt x="133396" y="71285"/>
                </a:lnTo>
                <a:close/>
                <a:moveTo>
                  <a:pt x="134964" y="75321"/>
                </a:moveTo>
                <a:lnTo>
                  <a:pt x="134964" y="73954"/>
                </a:lnTo>
                <a:lnTo>
                  <a:pt x="137599" y="76589"/>
                </a:lnTo>
                <a:lnTo>
                  <a:pt x="133863" y="76589"/>
                </a:lnTo>
                <a:lnTo>
                  <a:pt x="134830" y="75588"/>
                </a:lnTo>
                <a:close/>
                <a:moveTo>
                  <a:pt x="137599" y="77356"/>
                </a:moveTo>
                <a:lnTo>
                  <a:pt x="134964" y="80025"/>
                </a:lnTo>
                <a:lnTo>
                  <a:pt x="134964" y="78457"/>
                </a:lnTo>
                <a:lnTo>
                  <a:pt x="133863" y="77356"/>
                </a:lnTo>
                <a:close/>
                <a:moveTo>
                  <a:pt x="138166" y="77923"/>
                </a:moveTo>
                <a:lnTo>
                  <a:pt x="138166" y="81659"/>
                </a:lnTo>
                <a:lnTo>
                  <a:pt x="137165" y="80692"/>
                </a:lnTo>
                <a:lnTo>
                  <a:pt x="136898" y="80559"/>
                </a:lnTo>
                <a:lnTo>
                  <a:pt x="135531" y="80559"/>
                </a:lnTo>
                <a:close/>
                <a:moveTo>
                  <a:pt x="138933" y="77923"/>
                </a:moveTo>
                <a:lnTo>
                  <a:pt x="141602" y="80559"/>
                </a:lnTo>
                <a:lnTo>
                  <a:pt x="140201" y="80559"/>
                </a:lnTo>
                <a:lnTo>
                  <a:pt x="140034" y="80559"/>
                </a:lnTo>
                <a:lnTo>
                  <a:pt x="138933" y="81659"/>
                </a:lnTo>
                <a:close/>
                <a:moveTo>
                  <a:pt x="138933" y="76022"/>
                </a:moveTo>
                <a:lnTo>
                  <a:pt x="138933" y="72286"/>
                </a:lnTo>
                <a:lnTo>
                  <a:pt x="140034" y="73387"/>
                </a:lnTo>
                <a:lnTo>
                  <a:pt x="141602" y="73387"/>
                </a:lnTo>
                <a:close/>
                <a:moveTo>
                  <a:pt x="149841" y="66582"/>
                </a:moveTo>
                <a:lnTo>
                  <a:pt x="151876" y="66582"/>
                </a:lnTo>
                <a:lnTo>
                  <a:pt x="153543" y="68283"/>
                </a:lnTo>
                <a:lnTo>
                  <a:pt x="153543" y="76022"/>
                </a:lnTo>
                <a:lnTo>
                  <a:pt x="149841" y="72286"/>
                </a:lnTo>
                <a:lnTo>
                  <a:pt x="149841" y="66582"/>
                </a:lnTo>
                <a:close/>
                <a:moveTo>
                  <a:pt x="154344" y="68283"/>
                </a:moveTo>
                <a:lnTo>
                  <a:pt x="156012" y="66582"/>
                </a:lnTo>
                <a:lnTo>
                  <a:pt x="158047" y="66582"/>
                </a:lnTo>
                <a:lnTo>
                  <a:pt x="158047" y="72286"/>
                </a:lnTo>
                <a:lnTo>
                  <a:pt x="154344" y="76022"/>
                </a:lnTo>
                <a:lnTo>
                  <a:pt x="154344" y="68283"/>
                </a:lnTo>
                <a:close/>
                <a:moveTo>
                  <a:pt x="166986" y="71285"/>
                </a:moveTo>
                <a:lnTo>
                  <a:pt x="168954" y="69317"/>
                </a:lnTo>
                <a:lnTo>
                  <a:pt x="168954" y="71152"/>
                </a:lnTo>
                <a:lnTo>
                  <a:pt x="167520" y="72586"/>
                </a:lnTo>
                <a:lnTo>
                  <a:pt x="165519" y="72586"/>
                </a:lnTo>
                <a:lnTo>
                  <a:pt x="164184" y="71285"/>
                </a:lnTo>
                <a:close/>
                <a:moveTo>
                  <a:pt x="165752" y="75321"/>
                </a:moveTo>
                <a:lnTo>
                  <a:pt x="165752" y="73954"/>
                </a:lnTo>
                <a:lnTo>
                  <a:pt x="168387" y="76589"/>
                </a:lnTo>
                <a:lnTo>
                  <a:pt x="164651" y="76589"/>
                </a:lnTo>
                <a:lnTo>
                  <a:pt x="165619" y="75588"/>
                </a:lnTo>
                <a:close/>
                <a:moveTo>
                  <a:pt x="168387" y="77356"/>
                </a:moveTo>
                <a:lnTo>
                  <a:pt x="165752" y="80025"/>
                </a:lnTo>
                <a:lnTo>
                  <a:pt x="165752" y="78457"/>
                </a:lnTo>
                <a:lnTo>
                  <a:pt x="164651" y="77356"/>
                </a:lnTo>
                <a:close/>
                <a:moveTo>
                  <a:pt x="168954" y="77923"/>
                </a:moveTo>
                <a:lnTo>
                  <a:pt x="168954" y="81659"/>
                </a:lnTo>
                <a:lnTo>
                  <a:pt x="167854" y="80559"/>
                </a:lnTo>
                <a:lnTo>
                  <a:pt x="167687" y="80559"/>
                </a:lnTo>
                <a:lnTo>
                  <a:pt x="166319" y="80559"/>
                </a:lnTo>
                <a:close/>
                <a:moveTo>
                  <a:pt x="169755" y="77923"/>
                </a:moveTo>
                <a:lnTo>
                  <a:pt x="172390" y="80559"/>
                </a:lnTo>
                <a:lnTo>
                  <a:pt x="170989" y="80559"/>
                </a:lnTo>
                <a:lnTo>
                  <a:pt x="170722" y="80692"/>
                </a:lnTo>
                <a:lnTo>
                  <a:pt x="169755" y="81659"/>
                </a:lnTo>
                <a:lnTo>
                  <a:pt x="169755" y="77923"/>
                </a:lnTo>
                <a:close/>
                <a:moveTo>
                  <a:pt x="169755" y="76022"/>
                </a:moveTo>
                <a:lnTo>
                  <a:pt x="169755" y="72286"/>
                </a:lnTo>
                <a:lnTo>
                  <a:pt x="170722" y="73253"/>
                </a:lnTo>
                <a:lnTo>
                  <a:pt x="170989" y="73387"/>
                </a:lnTo>
                <a:lnTo>
                  <a:pt x="172390" y="73387"/>
                </a:lnTo>
                <a:close/>
                <a:moveTo>
                  <a:pt x="180629" y="66582"/>
                </a:moveTo>
                <a:lnTo>
                  <a:pt x="182664" y="66582"/>
                </a:lnTo>
                <a:lnTo>
                  <a:pt x="184332" y="68283"/>
                </a:lnTo>
                <a:lnTo>
                  <a:pt x="184332" y="76022"/>
                </a:lnTo>
                <a:lnTo>
                  <a:pt x="180629" y="72286"/>
                </a:lnTo>
                <a:lnTo>
                  <a:pt x="180629" y="66582"/>
                </a:lnTo>
                <a:close/>
                <a:moveTo>
                  <a:pt x="185133" y="68283"/>
                </a:moveTo>
                <a:lnTo>
                  <a:pt x="186801" y="66582"/>
                </a:lnTo>
                <a:lnTo>
                  <a:pt x="188835" y="66582"/>
                </a:lnTo>
                <a:lnTo>
                  <a:pt x="188835" y="72286"/>
                </a:lnTo>
                <a:lnTo>
                  <a:pt x="185133" y="76022"/>
                </a:lnTo>
                <a:lnTo>
                  <a:pt x="185133" y="68283"/>
                </a:lnTo>
                <a:close/>
                <a:moveTo>
                  <a:pt x="197775" y="71285"/>
                </a:moveTo>
                <a:lnTo>
                  <a:pt x="199743" y="69317"/>
                </a:lnTo>
                <a:lnTo>
                  <a:pt x="199743" y="71152"/>
                </a:lnTo>
                <a:lnTo>
                  <a:pt x="198309" y="72586"/>
                </a:lnTo>
                <a:lnTo>
                  <a:pt x="196307" y="72586"/>
                </a:lnTo>
                <a:lnTo>
                  <a:pt x="194973" y="71285"/>
                </a:lnTo>
                <a:close/>
                <a:moveTo>
                  <a:pt x="199743" y="76022"/>
                </a:moveTo>
                <a:lnTo>
                  <a:pt x="197108" y="73387"/>
                </a:lnTo>
                <a:lnTo>
                  <a:pt x="198476" y="73387"/>
                </a:lnTo>
                <a:lnTo>
                  <a:pt x="198776" y="73253"/>
                </a:lnTo>
                <a:lnTo>
                  <a:pt x="199743" y="72286"/>
                </a:lnTo>
                <a:lnTo>
                  <a:pt x="199743" y="76022"/>
                </a:lnTo>
                <a:close/>
                <a:moveTo>
                  <a:pt x="196541" y="75321"/>
                </a:moveTo>
                <a:lnTo>
                  <a:pt x="196541" y="73954"/>
                </a:lnTo>
                <a:lnTo>
                  <a:pt x="199176" y="76589"/>
                </a:lnTo>
                <a:lnTo>
                  <a:pt x="195440" y="76589"/>
                </a:lnTo>
                <a:lnTo>
                  <a:pt x="196407" y="75588"/>
                </a:lnTo>
                <a:close/>
                <a:moveTo>
                  <a:pt x="199176" y="77356"/>
                </a:moveTo>
                <a:lnTo>
                  <a:pt x="196541" y="80025"/>
                </a:lnTo>
                <a:lnTo>
                  <a:pt x="196541" y="78457"/>
                </a:lnTo>
                <a:lnTo>
                  <a:pt x="195440" y="77356"/>
                </a:lnTo>
                <a:close/>
                <a:moveTo>
                  <a:pt x="199743" y="77923"/>
                </a:moveTo>
                <a:lnTo>
                  <a:pt x="199743" y="81659"/>
                </a:lnTo>
                <a:lnTo>
                  <a:pt x="198776" y="80692"/>
                </a:lnTo>
                <a:lnTo>
                  <a:pt x="198476" y="80559"/>
                </a:lnTo>
                <a:lnTo>
                  <a:pt x="197108" y="80559"/>
                </a:lnTo>
                <a:close/>
                <a:moveTo>
                  <a:pt x="200544" y="77923"/>
                </a:moveTo>
                <a:lnTo>
                  <a:pt x="203179" y="80559"/>
                </a:lnTo>
                <a:lnTo>
                  <a:pt x="201778" y="80559"/>
                </a:lnTo>
                <a:lnTo>
                  <a:pt x="201644" y="80559"/>
                </a:lnTo>
                <a:lnTo>
                  <a:pt x="200544" y="81659"/>
                </a:lnTo>
                <a:close/>
                <a:moveTo>
                  <a:pt x="200544" y="76022"/>
                </a:moveTo>
                <a:lnTo>
                  <a:pt x="200544" y="72286"/>
                </a:lnTo>
                <a:lnTo>
                  <a:pt x="201644" y="73387"/>
                </a:lnTo>
                <a:lnTo>
                  <a:pt x="203179" y="73387"/>
                </a:lnTo>
                <a:close/>
                <a:moveTo>
                  <a:pt x="200544" y="54974"/>
                </a:moveTo>
                <a:lnTo>
                  <a:pt x="202812" y="52672"/>
                </a:lnTo>
                <a:lnTo>
                  <a:pt x="206081" y="52672"/>
                </a:lnTo>
                <a:lnTo>
                  <a:pt x="207749" y="54373"/>
                </a:lnTo>
                <a:lnTo>
                  <a:pt x="203679" y="54373"/>
                </a:lnTo>
                <a:lnTo>
                  <a:pt x="203412" y="54473"/>
                </a:lnTo>
                <a:lnTo>
                  <a:pt x="200544" y="57342"/>
                </a:lnTo>
                <a:close/>
                <a:moveTo>
                  <a:pt x="205848" y="51338"/>
                </a:moveTo>
                <a:lnTo>
                  <a:pt x="204513" y="50003"/>
                </a:lnTo>
                <a:lnTo>
                  <a:pt x="204513" y="48002"/>
                </a:lnTo>
                <a:lnTo>
                  <a:pt x="205948" y="46568"/>
                </a:lnTo>
                <a:lnTo>
                  <a:pt x="207816" y="46568"/>
                </a:lnTo>
                <a:lnTo>
                  <a:pt x="205848" y="48536"/>
                </a:lnTo>
                <a:close/>
                <a:moveTo>
                  <a:pt x="205948" y="45800"/>
                </a:moveTo>
                <a:lnTo>
                  <a:pt x="204513" y="44366"/>
                </a:lnTo>
                <a:lnTo>
                  <a:pt x="204513" y="42365"/>
                </a:lnTo>
                <a:lnTo>
                  <a:pt x="205848" y="41030"/>
                </a:lnTo>
                <a:lnTo>
                  <a:pt x="205848" y="43832"/>
                </a:lnTo>
                <a:lnTo>
                  <a:pt x="207816" y="45800"/>
                </a:lnTo>
                <a:lnTo>
                  <a:pt x="205948" y="45800"/>
                </a:lnTo>
                <a:close/>
                <a:moveTo>
                  <a:pt x="203979" y="41797"/>
                </a:moveTo>
                <a:lnTo>
                  <a:pt x="201945" y="41797"/>
                </a:lnTo>
                <a:lnTo>
                  <a:pt x="200544" y="40363"/>
                </a:lnTo>
                <a:lnTo>
                  <a:pt x="200544" y="38495"/>
                </a:lnTo>
                <a:lnTo>
                  <a:pt x="202512" y="40463"/>
                </a:lnTo>
                <a:lnTo>
                  <a:pt x="202645" y="40463"/>
                </a:lnTo>
                <a:lnTo>
                  <a:pt x="205280" y="40463"/>
                </a:lnTo>
                <a:close/>
                <a:moveTo>
                  <a:pt x="199743" y="40363"/>
                </a:moveTo>
                <a:lnTo>
                  <a:pt x="198309" y="41797"/>
                </a:lnTo>
                <a:lnTo>
                  <a:pt x="196307" y="41797"/>
                </a:lnTo>
                <a:lnTo>
                  <a:pt x="194973" y="40463"/>
                </a:lnTo>
                <a:lnTo>
                  <a:pt x="197775" y="40463"/>
                </a:lnTo>
                <a:lnTo>
                  <a:pt x="199743" y="38495"/>
                </a:lnTo>
                <a:lnTo>
                  <a:pt x="199743" y="40363"/>
                </a:lnTo>
                <a:close/>
                <a:moveTo>
                  <a:pt x="194339" y="46568"/>
                </a:moveTo>
                <a:lnTo>
                  <a:pt x="195740" y="48002"/>
                </a:lnTo>
                <a:lnTo>
                  <a:pt x="195740" y="50003"/>
                </a:lnTo>
                <a:lnTo>
                  <a:pt x="194439" y="51338"/>
                </a:lnTo>
                <a:lnTo>
                  <a:pt x="194439" y="48536"/>
                </a:lnTo>
                <a:lnTo>
                  <a:pt x="192471" y="46568"/>
                </a:lnTo>
                <a:lnTo>
                  <a:pt x="194339" y="46568"/>
                </a:lnTo>
                <a:close/>
                <a:moveTo>
                  <a:pt x="175059" y="48536"/>
                </a:moveTo>
                <a:lnTo>
                  <a:pt x="175059" y="51338"/>
                </a:lnTo>
                <a:lnTo>
                  <a:pt x="173725" y="50003"/>
                </a:lnTo>
                <a:lnTo>
                  <a:pt x="173725" y="48002"/>
                </a:lnTo>
                <a:lnTo>
                  <a:pt x="175159" y="46568"/>
                </a:lnTo>
                <a:lnTo>
                  <a:pt x="177027" y="46568"/>
                </a:lnTo>
                <a:close/>
                <a:moveTo>
                  <a:pt x="175159" y="45800"/>
                </a:moveTo>
                <a:lnTo>
                  <a:pt x="173725" y="44366"/>
                </a:lnTo>
                <a:lnTo>
                  <a:pt x="173725" y="42365"/>
                </a:lnTo>
                <a:lnTo>
                  <a:pt x="175059" y="41030"/>
                </a:lnTo>
                <a:lnTo>
                  <a:pt x="175059" y="43832"/>
                </a:lnTo>
                <a:lnTo>
                  <a:pt x="177027" y="45800"/>
                </a:lnTo>
                <a:lnTo>
                  <a:pt x="175159" y="45800"/>
                </a:lnTo>
                <a:close/>
                <a:moveTo>
                  <a:pt x="173191" y="41797"/>
                </a:moveTo>
                <a:lnTo>
                  <a:pt x="171156" y="41797"/>
                </a:lnTo>
                <a:lnTo>
                  <a:pt x="169755" y="40363"/>
                </a:lnTo>
                <a:lnTo>
                  <a:pt x="169755" y="38495"/>
                </a:lnTo>
                <a:lnTo>
                  <a:pt x="171723" y="40463"/>
                </a:lnTo>
                <a:lnTo>
                  <a:pt x="174492" y="40463"/>
                </a:lnTo>
                <a:close/>
                <a:moveTo>
                  <a:pt x="168954" y="40363"/>
                </a:moveTo>
                <a:lnTo>
                  <a:pt x="167520" y="41797"/>
                </a:lnTo>
                <a:lnTo>
                  <a:pt x="165519" y="41797"/>
                </a:lnTo>
                <a:lnTo>
                  <a:pt x="164184" y="40463"/>
                </a:lnTo>
                <a:lnTo>
                  <a:pt x="166820" y="40463"/>
                </a:lnTo>
                <a:lnTo>
                  <a:pt x="166986" y="40463"/>
                </a:lnTo>
                <a:lnTo>
                  <a:pt x="168954" y="38495"/>
                </a:lnTo>
                <a:lnTo>
                  <a:pt x="168954" y="40363"/>
                </a:lnTo>
                <a:close/>
                <a:moveTo>
                  <a:pt x="163517" y="46568"/>
                </a:moveTo>
                <a:lnTo>
                  <a:pt x="164952" y="48002"/>
                </a:lnTo>
                <a:lnTo>
                  <a:pt x="164952" y="50003"/>
                </a:lnTo>
                <a:lnTo>
                  <a:pt x="163651" y="51338"/>
                </a:lnTo>
                <a:lnTo>
                  <a:pt x="163651" y="48536"/>
                </a:lnTo>
                <a:lnTo>
                  <a:pt x="161649" y="46568"/>
                </a:lnTo>
                <a:lnTo>
                  <a:pt x="163517" y="46568"/>
                </a:lnTo>
                <a:close/>
                <a:moveTo>
                  <a:pt x="144270" y="48536"/>
                </a:moveTo>
                <a:lnTo>
                  <a:pt x="144270" y="51338"/>
                </a:lnTo>
                <a:lnTo>
                  <a:pt x="142936" y="50003"/>
                </a:lnTo>
                <a:lnTo>
                  <a:pt x="142936" y="48002"/>
                </a:lnTo>
                <a:lnTo>
                  <a:pt x="144370" y="46568"/>
                </a:lnTo>
                <a:lnTo>
                  <a:pt x="146238" y="46568"/>
                </a:lnTo>
                <a:close/>
                <a:moveTo>
                  <a:pt x="144370" y="45800"/>
                </a:moveTo>
                <a:lnTo>
                  <a:pt x="142936" y="44366"/>
                </a:lnTo>
                <a:lnTo>
                  <a:pt x="142936" y="42365"/>
                </a:lnTo>
                <a:lnTo>
                  <a:pt x="144270" y="41030"/>
                </a:lnTo>
                <a:lnTo>
                  <a:pt x="144270" y="43832"/>
                </a:lnTo>
                <a:lnTo>
                  <a:pt x="146238" y="45800"/>
                </a:lnTo>
                <a:lnTo>
                  <a:pt x="144370" y="45800"/>
                </a:lnTo>
                <a:close/>
                <a:moveTo>
                  <a:pt x="142369" y="41797"/>
                </a:moveTo>
                <a:lnTo>
                  <a:pt x="140367" y="41797"/>
                </a:lnTo>
                <a:lnTo>
                  <a:pt x="138933" y="40363"/>
                </a:lnTo>
                <a:lnTo>
                  <a:pt x="138933" y="38495"/>
                </a:lnTo>
                <a:lnTo>
                  <a:pt x="140901" y="40463"/>
                </a:lnTo>
                <a:lnTo>
                  <a:pt x="141068" y="40463"/>
                </a:lnTo>
                <a:lnTo>
                  <a:pt x="143703" y="40463"/>
                </a:lnTo>
                <a:close/>
                <a:moveTo>
                  <a:pt x="138166" y="40363"/>
                </a:moveTo>
                <a:lnTo>
                  <a:pt x="136731" y="41797"/>
                </a:lnTo>
                <a:lnTo>
                  <a:pt x="134730" y="41797"/>
                </a:lnTo>
                <a:lnTo>
                  <a:pt x="133396" y="40463"/>
                </a:lnTo>
                <a:lnTo>
                  <a:pt x="136198" y="40463"/>
                </a:lnTo>
                <a:lnTo>
                  <a:pt x="138166" y="38495"/>
                </a:lnTo>
                <a:close/>
                <a:moveTo>
                  <a:pt x="132729" y="46568"/>
                </a:moveTo>
                <a:lnTo>
                  <a:pt x="134163" y="48002"/>
                </a:lnTo>
                <a:lnTo>
                  <a:pt x="134163" y="50003"/>
                </a:lnTo>
                <a:lnTo>
                  <a:pt x="132862" y="51338"/>
                </a:lnTo>
                <a:lnTo>
                  <a:pt x="132862" y="48536"/>
                </a:lnTo>
                <a:lnTo>
                  <a:pt x="130894" y="46568"/>
                </a:lnTo>
                <a:lnTo>
                  <a:pt x="132729" y="46568"/>
                </a:lnTo>
                <a:close/>
                <a:moveTo>
                  <a:pt x="113482" y="48536"/>
                </a:moveTo>
                <a:lnTo>
                  <a:pt x="113482" y="51338"/>
                </a:lnTo>
                <a:lnTo>
                  <a:pt x="112147" y="50003"/>
                </a:lnTo>
                <a:lnTo>
                  <a:pt x="112147" y="48002"/>
                </a:lnTo>
                <a:lnTo>
                  <a:pt x="113582" y="46568"/>
                </a:lnTo>
                <a:lnTo>
                  <a:pt x="115450" y="46568"/>
                </a:lnTo>
                <a:close/>
                <a:moveTo>
                  <a:pt x="113582" y="45800"/>
                </a:moveTo>
                <a:lnTo>
                  <a:pt x="112147" y="44366"/>
                </a:lnTo>
                <a:lnTo>
                  <a:pt x="112147" y="42365"/>
                </a:lnTo>
                <a:lnTo>
                  <a:pt x="113482" y="41030"/>
                </a:lnTo>
                <a:lnTo>
                  <a:pt x="113482" y="43832"/>
                </a:lnTo>
                <a:lnTo>
                  <a:pt x="115450" y="45800"/>
                </a:lnTo>
                <a:lnTo>
                  <a:pt x="113582" y="45800"/>
                </a:lnTo>
                <a:close/>
                <a:moveTo>
                  <a:pt x="111580" y="41797"/>
                </a:moveTo>
                <a:lnTo>
                  <a:pt x="109579" y="41797"/>
                </a:lnTo>
                <a:lnTo>
                  <a:pt x="108144" y="40363"/>
                </a:lnTo>
                <a:lnTo>
                  <a:pt x="108144" y="38495"/>
                </a:lnTo>
                <a:lnTo>
                  <a:pt x="110112" y="40463"/>
                </a:lnTo>
                <a:lnTo>
                  <a:pt x="112914" y="40463"/>
                </a:lnTo>
                <a:close/>
                <a:moveTo>
                  <a:pt x="107377" y="40363"/>
                </a:moveTo>
                <a:lnTo>
                  <a:pt x="105943" y="41797"/>
                </a:lnTo>
                <a:lnTo>
                  <a:pt x="103941" y="41797"/>
                </a:lnTo>
                <a:lnTo>
                  <a:pt x="102607" y="40463"/>
                </a:lnTo>
                <a:lnTo>
                  <a:pt x="105242" y="40463"/>
                </a:lnTo>
                <a:lnTo>
                  <a:pt x="105376" y="40463"/>
                </a:lnTo>
                <a:lnTo>
                  <a:pt x="107344" y="38495"/>
                </a:lnTo>
                <a:lnTo>
                  <a:pt x="107344" y="40363"/>
                </a:lnTo>
                <a:close/>
                <a:moveTo>
                  <a:pt x="101940" y="46568"/>
                </a:moveTo>
                <a:lnTo>
                  <a:pt x="103374" y="48002"/>
                </a:lnTo>
                <a:lnTo>
                  <a:pt x="103374" y="50003"/>
                </a:lnTo>
                <a:lnTo>
                  <a:pt x="102040" y="51338"/>
                </a:lnTo>
                <a:lnTo>
                  <a:pt x="102040" y="48536"/>
                </a:lnTo>
                <a:lnTo>
                  <a:pt x="100072" y="46568"/>
                </a:lnTo>
                <a:lnTo>
                  <a:pt x="101940" y="46568"/>
                </a:lnTo>
                <a:close/>
                <a:moveTo>
                  <a:pt x="82660" y="48536"/>
                </a:moveTo>
                <a:lnTo>
                  <a:pt x="82660" y="51338"/>
                </a:lnTo>
                <a:lnTo>
                  <a:pt x="81359" y="50003"/>
                </a:lnTo>
                <a:lnTo>
                  <a:pt x="81359" y="48002"/>
                </a:lnTo>
                <a:lnTo>
                  <a:pt x="82793" y="46568"/>
                </a:lnTo>
                <a:lnTo>
                  <a:pt x="84628" y="46568"/>
                </a:lnTo>
                <a:close/>
                <a:moveTo>
                  <a:pt x="82793" y="45800"/>
                </a:moveTo>
                <a:lnTo>
                  <a:pt x="81359" y="44366"/>
                </a:lnTo>
                <a:lnTo>
                  <a:pt x="81359" y="42365"/>
                </a:lnTo>
                <a:lnTo>
                  <a:pt x="82660" y="41030"/>
                </a:lnTo>
                <a:lnTo>
                  <a:pt x="82660" y="43832"/>
                </a:lnTo>
                <a:lnTo>
                  <a:pt x="84628" y="45800"/>
                </a:lnTo>
                <a:lnTo>
                  <a:pt x="82793" y="45800"/>
                </a:lnTo>
                <a:close/>
                <a:moveTo>
                  <a:pt x="80792" y="41797"/>
                </a:moveTo>
                <a:lnTo>
                  <a:pt x="78790" y="41797"/>
                </a:lnTo>
                <a:lnTo>
                  <a:pt x="77356" y="40363"/>
                </a:lnTo>
                <a:lnTo>
                  <a:pt x="77356" y="38495"/>
                </a:lnTo>
                <a:lnTo>
                  <a:pt x="79324" y="40463"/>
                </a:lnTo>
                <a:lnTo>
                  <a:pt x="79491" y="40463"/>
                </a:lnTo>
                <a:lnTo>
                  <a:pt x="82092" y="40463"/>
                </a:lnTo>
                <a:close/>
                <a:moveTo>
                  <a:pt x="76589" y="40363"/>
                </a:moveTo>
                <a:lnTo>
                  <a:pt x="75154" y="41797"/>
                </a:lnTo>
                <a:lnTo>
                  <a:pt x="73153" y="41797"/>
                </a:lnTo>
                <a:lnTo>
                  <a:pt x="71818" y="40463"/>
                </a:lnTo>
                <a:lnTo>
                  <a:pt x="74620" y="40463"/>
                </a:lnTo>
                <a:lnTo>
                  <a:pt x="76589" y="38495"/>
                </a:lnTo>
                <a:close/>
                <a:moveTo>
                  <a:pt x="71151" y="46568"/>
                </a:moveTo>
                <a:lnTo>
                  <a:pt x="72586" y="48002"/>
                </a:lnTo>
                <a:lnTo>
                  <a:pt x="72586" y="50003"/>
                </a:lnTo>
                <a:lnTo>
                  <a:pt x="71251" y="51338"/>
                </a:lnTo>
                <a:lnTo>
                  <a:pt x="71251" y="48536"/>
                </a:lnTo>
                <a:lnTo>
                  <a:pt x="69283" y="46568"/>
                </a:lnTo>
                <a:lnTo>
                  <a:pt x="71151" y="46568"/>
                </a:lnTo>
                <a:close/>
                <a:moveTo>
                  <a:pt x="51871" y="48536"/>
                </a:moveTo>
                <a:lnTo>
                  <a:pt x="51871" y="51338"/>
                </a:lnTo>
                <a:lnTo>
                  <a:pt x="50570" y="50003"/>
                </a:lnTo>
                <a:lnTo>
                  <a:pt x="50570" y="48002"/>
                </a:lnTo>
                <a:lnTo>
                  <a:pt x="51971" y="46568"/>
                </a:lnTo>
                <a:lnTo>
                  <a:pt x="53839" y="46568"/>
                </a:lnTo>
                <a:close/>
                <a:moveTo>
                  <a:pt x="51971" y="45800"/>
                </a:moveTo>
                <a:lnTo>
                  <a:pt x="50570" y="44366"/>
                </a:lnTo>
                <a:lnTo>
                  <a:pt x="50570" y="42365"/>
                </a:lnTo>
                <a:lnTo>
                  <a:pt x="51871" y="41030"/>
                </a:lnTo>
                <a:lnTo>
                  <a:pt x="51871" y="43832"/>
                </a:lnTo>
                <a:lnTo>
                  <a:pt x="53839" y="45800"/>
                </a:lnTo>
                <a:lnTo>
                  <a:pt x="51971" y="45800"/>
                </a:lnTo>
                <a:close/>
                <a:moveTo>
                  <a:pt x="50003" y="41797"/>
                </a:moveTo>
                <a:lnTo>
                  <a:pt x="48001" y="41797"/>
                </a:lnTo>
                <a:lnTo>
                  <a:pt x="46567" y="40363"/>
                </a:lnTo>
                <a:lnTo>
                  <a:pt x="46567" y="38495"/>
                </a:lnTo>
                <a:lnTo>
                  <a:pt x="48535" y="40463"/>
                </a:lnTo>
                <a:lnTo>
                  <a:pt x="51337" y="40463"/>
                </a:lnTo>
                <a:close/>
                <a:moveTo>
                  <a:pt x="45767" y="40363"/>
                </a:moveTo>
                <a:lnTo>
                  <a:pt x="44366" y="41797"/>
                </a:lnTo>
                <a:lnTo>
                  <a:pt x="42364" y="41797"/>
                </a:lnTo>
                <a:lnTo>
                  <a:pt x="41030" y="40463"/>
                </a:lnTo>
                <a:lnTo>
                  <a:pt x="43665" y="40463"/>
                </a:lnTo>
                <a:lnTo>
                  <a:pt x="43798" y="40463"/>
                </a:lnTo>
                <a:lnTo>
                  <a:pt x="45767" y="38495"/>
                </a:lnTo>
                <a:close/>
                <a:moveTo>
                  <a:pt x="40363" y="46568"/>
                </a:moveTo>
                <a:lnTo>
                  <a:pt x="41797" y="48002"/>
                </a:lnTo>
                <a:lnTo>
                  <a:pt x="41797" y="50003"/>
                </a:lnTo>
                <a:lnTo>
                  <a:pt x="40463" y="51338"/>
                </a:lnTo>
                <a:lnTo>
                  <a:pt x="40463" y="48536"/>
                </a:lnTo>
                <a:lnTo>
                  <a:pt x="38495" y="46568"/>
                </a:lnTo>
                <a:lnTo>
                  <a:pt x="40363" y="46568"/>
                </a:lnTo>
                <a:close/>
                <a:moveTo>
                  <a:pt x="40229" y="52672"/>
                </a:moveTo>
                <a:lnTo>
                  <a:pt x="43498" y="52672"/>
                </a:lnTo>
                <a:lnTo>
                  <a:pt x="45767" y="54974"/>
                </a:lnTo>
                <a:lnTo>
                  <a:pt x="45767" y="57342"/>
                </a:lnTo>
                <a:lnTo>
                  <a:pt x="42898" y="54473"/>
                </a:lnTo>
                <a:lnTo>
                  <a:pt x="42631" y="54340"/>
                </a:lnTo>
                <a:lnTo>
                  <a:pt x="38561" y="54340"/>
                </a:lnTo>
                <a:close/>
                <a:moveTo>
                  <a:pt x="45767" y="64714"/>
                </a:moveTo>
                <a:lnTo>
                  <a:pt x="42464" y="68016"/>
                </a:lnTo>
                <a:lnTo>
                  <a:pt x="37761" y="68016"/>
                </a:lnTo>
                <a:lnTo>
                  <a:pt x="36226" y="66482"/>
                </a:lnTo>
                <a:lnTo>
                  <a:pt x="41830" y="66482"/>
                </a:lnTo>
                <a:lnTo>
                  <a:pt x="45767" y="62546"/>
                </a:lnTo>
                <a:lnTo>
                  <a:pt x="45767" y="64714"/>
                </a:lnTo>
                <a:close/>
                <a:moveTo>
                  <a:pt x="40463" y="74621"/>
                </a:moveTo>
                <a:lnTo>
                  <a:pt x="40463" y="71819"/>
                </a:lnTo>
                <a:lnTo>
                  <a:pt x="41797" y="73153"/>
                </a:lnTo>
                <a:lnTo>
                  <a:pt x="41797" y="75155"/>
                </a:lnTo>
                <a:lnTo>
                  <a:pt x="40363" y="76589"/>
                </a:lnTo>
                <a:lnTo>
                  <a:pt x="38495" y="76589"/>
                </a:lnTo>
                <a:close/>
                <a:moveTo>
                  <a:pt x="40363" y="77356"/>
                </a:moveTo>
                <a:lnTo>
                  <a:pt x="41797" y="78791"/>
                </a:lnTo>
                <a:lnTo>
                  <a:pt x="41797" y="80792"/>
                </a:lnTo>
                <a:lnTo>
                  <a:pt x="40463" y="82126"/>
                </a:lnTo>
                <a:lnTo>
                  <a:pt x="40463" y="79324"/>
                </a:lnTo>
                <a:lnTo>
                  <a:pt x="38495" y="77356"/>
                </a:lnTo>
                <a:close/>
                <a:moveTo>
                  <a:pt x="42364" y="81359"/>
                </a:moveTo>
                <a:lnTo>
                  <a:pt x="44366" y="81359"/>
                </a:lnTo>
                <a:lnTo>
                  <a:pt x="45767" y="82794"/>
                </a:lnTo>
                <a:lnTo>
                  <a:pt x="45767" y="84662"/>
                </a:lnTo>
                <a:lnTo>
                  <a:pt x="43798" y="82693"/>
                </a:lnTo>
                <a:lnTo>
                  <a:pt x="43665" y="82693"/>
                </a:lnTo>
                <a:lnTo>
                  <a:pt x="41030" y="82693"/>
                </a:lnTo>
                <a:close/>
                <a:moveTo>
                  <a:pt x="46567" y="82794"/>
                </a:moveTo>
                <a:lnTo>
                  <a:pt x="48001" y="81359"/>
                </a:lnTo>
                <a:lnTo>
                  <a:pt x="50003" y="81359"/>
                </a:lnTo>
                <a:lnTo>
                  <a:pt x="51337" y="82693"/>
                </a:lnTo>
                <a:lnTo>
                  <a:pt x="48535" y="82693"/>
                </a:lnTo>
                <a:lnTo>
                  <a:pt x="46567" y="84662"/>
                </a:lnTo>
                <a:lnTo>
                  <a:pt x="46567" y="82794"/>
                </a:lnTo>
                <a:close/>
                <a:moveTo>
                  <a:pt x="51971" y="76589"/>
                </a:moveTo>
                <a:lnTo>
                  <a:pt x="50570" y="75155"/>
                </a:lnTo>
                <a:lnTo>
                  <a:pt x="50570" y="73153"/>
                </a:lnTo>
                <a:lnTo>
                  <a:pt x="51871" y="71819"/>
                </a:lnTo>
                <a:lnTo>
                  <a:pt x="51871" y="74621"/>
                </a:lnTo>
                <a:lnTo>
                  <a:pt x="53839" y="76589"/>
                </a:lnTo>
                <a:close/>
                <a:moveTo>
                  <a:pt x="71251" y="74621"/>
                </a:moveTo>
                <a:lnTo>
                  <a:pt x="71251" y="71819"/>
                </a:lnTo>
                <a:lnTo>
                  <a:pt x="72586" y="73153"/>
                </a:lnTo>
                <a:lnTo>
                  <a:pt x="72586" y="75155"/>
                </a:lnTo>
                <a:lnTo>
                  <a:pt x="71151" y="76589"/>
                </a:lnTo>
                <a:lnTo>
                  <a:pt x="69283" y="76589"/>
                </a:lnTo>
                <a:close/>
                <a:moveTo>
                  <a:pt x="71151" y="77356"/>
                </a:moveTo>
                <a:lnTo>
                  <a:pt x="72586" y="78791"/>
                </a:lnTo>
                <a:lnTo>
                  <a:pt x="72586" y="80792"/>
                </a:lnTo>
                <a:lnTo>
                  <a:pt x="71251" y="82126"/>
                </a:lnTo>
                <a:lnTo>
                  <a:pt x="71251" y="79324"/>
                </a:lnTo>
                <a:lnTo>
                  <a:pt x="69283" y="77356"/>
                </a:lnTo>
                <a:close/>
                <a:moveTo>
                  <a:pt x="73153" y="81359"/>
                </a:moveTo>
                <a:lnTo>
                  <a:pt x="75154" y="81359"/>
                </a:lnTo>
                <a:lnTo>
                  <a:pt x="76555" y="82794"/>
                </a:lnTo>
                <a:lnTo>
                  <a:pt x="76555" y="84662"/>
                </a:lnTo>
                <a:lnTo>
                  <a:pt x="74587" y="82693"/>
                </a:lnTo>
                <a:lnTo>
                  <a:pt x="71818" y="82693"/>
                </a:lnTo>
                <a:close/>
                <a:moveTo>
                  <a:pt x="77356" y="82794"/>
                </a:moveTo>
                <a:lnTo>
                  <a:pt x="78790" y="81359"/>
                </a:lnTo>
                <a:lnTo>
                  <a:pt x="80792" y="81359"/>
                </a:lnTo>
                <a:lnTo>
                  <a:pt x="82126" y="82693"/>
                </a:lnTo>
                <a:lnTo>
                  <a:pt x="79491" y="82693"/>
                </a:lnTo>
                <a:lnTo>
                  <a:pt x="79324" y="82693"/>
                </a:lnTo>
                <a:lnTo>
                  <a:pt x="77356" y="84662"/>
                </a:lnTo>
                <a:lnTo>
                  <a:pt x="77356" y="82794"/>
                </a:lnTo>
                <a:close/>
                <a:moveTo>
                  <a:pt x="82793" y="76589"/>
                </a:moveTo>
                <a:lnTo>
                  <a:pt x="81359" y="75155"/>
                </a:lnTo>
                <a:lnTo>
                  <a:pt x="81359" y="73153"/>
                </a:lnTo>
                <a:lnTo>
                  <a:pt x="82660" y="71819"/>
                </a:lnTo>
                <a:lnTo>
                  <a:pt x="82660" y="74621"/>
                </a:lnTo>
                <a:lnTo>
                  <a:pt x="84628" y="76589"/>
                </a:lnTo>
                <a:close/>
                <a:moveTo>
                  <a:pt x="102040" y="74621"/>
                </a:moveTo>
                <a:lnTo>
                  <a:pt x="102040" y="71819"/>
                </a:lnTo>
                <a:lnTo>
                  <a:pt x="103374" y="73153"/>
                </a:lnTo>
                <a:lnTo>
                  <a:pt x="103374" y="75155"/>
                </a:lnTo>
                <a:lnTo>
                  <a:pt x="101940" y="76589"/>
                </a:lnTo>
                <a:lnTo>
                  <a:pt x="100072" y="76589"/>
                </a:lnTo>
                <a:close/>
                <a:moveTo>
                  <a:pt x="101940" y="77356"/>
                </a:moveTo>
                <a:lnTo>
                  <a:pt x="103374" y="78791"/>
                </a:lnTo>
                <a:lnTo>
                  <a:pt x="103374" y="80792"/>
                </a:lnTo>
                <a:lnTo>
                  <a:pt x="102040" y="82126"/>
                </a:lnTo>
                <a:lnTo>
                  <a:pt x="102040" y="79324"/>
                </a:lnTo>
                <a:lnTo>
                  <a:pt x="100072" y="77356"/>
                </a:lnTo>
                <a:close/>
                <a:moveTo>
                  <a:pt x="103941" y="81359"/>
                </a:moveTo>
                <a:lnTo>
                  <a:pt x="105943" y="81359"/>
                </a:lnTo>
                <a:lnTo>
                  <a:pt x="107377" y="82794"/>
                </a:lnTo>
                <a:lnTo>
                  <a:pt x="107377" y="84662"/>
                </a:lnTo>
                <a:lnTo>
                  <a:pt x="105409" y="82693"/>
                </a:lnTo>
                <a:lnTo>
                  <a:pt x="105242" y="82693"/>
                </a:lnTo>
                <a:lnTo>
                  <a:pt x="102607" y="82693"/>
                </a:lnTo>
                <a:close/>
                <a:moveTo>
                  <a:pt x="108144" y="82794"/>
                </a:moveTo>
                <a:lnTo>
                  <a:pt x="109579" y="81359"/>
                </a:lnTo>
                <a:lnTo>
                  <a:pt x="111580" y="81359"/>
                </a:lnTo>
                <a:lnTo>
                  <a:pt x="112914" y="82693"/>
                </a:lnTo>
                <a:lnTo>
                  <a:pt x="110112" y="82693"/>
                </a:lnTo>
                <a:lnTo>
                  <a:pt x="108144" y="84662"/>
                </a:lnTo>
                <a:close/>
                <a:moveTo>
                  <a:pt x="113582" y="76589"/>
                </a:moveTo>
                <a:lnTo>
                  <a:pt x="112147" y="75155"/>
                </a:lnTo>
                <a:lnTo>
                  <a:pt x="112147" y="73153"/>
                </a:lnTo>
                <a:lnTo>
                  <a:pt x="113482" y="71819"/>
                </a:lnTo>
                <a:lnTo>
                  <a:pt x="113482" y="74621"/>
                </a:lnTo>
                <a:lnTo>
                  <a:pt x="115450" y="76589"/>
                </a:lnTo>
                <a:close/>
                <a:moveTo>
                  <a:pt x="132862" y="74621"/>
                </a:moveTo>
                <a:lnTo>
                  <a:pt x="132862" y="71819"/>
                </a:lnTo>
                <a:lnTo>
                  <a:pt x="134163" y="73153"/>
                </a:lnTo>
                <a:lnTo>
                  <a:pt x="134163" y="75155"/>
                </a:lnTo>
                <a:lnTo>
                  <a:pt x="132729" y="76589"/>
                </a:lnTo>
                <a:lnTo>
                  <a:pt x="130894" y="76589"/>
                </a:lnTo>
                <a:close/>
                <a:moveTo>
                  <a:pt x="132729" y="77356"/>
                </a:moveTo>
                <a:lnTo>
                  <a:pt x="134163" y="78791"/>
                </a:lnTo>
                <a:lnTo>
                  <a:pt x="134163" y="80792"/>
                </a:lnTo>
                <a:lnTo>
                  <a:pt x="132862" y="82126"/>
                </a:lnTo>
                <a:lnTo>
                  <a:pt x="132862" y="79324"/>
                </a:lnTo>
                <a:lnTo>
                  <a:pt x="130894" y="77356"/>
                </a:lnTo>
                <a:close/>
                <a:moveTo>
                  <a:pt x="134730" y="81359"/>
                </a:moveTo>
                <a:lnTo>
                  <a:pt x="136731" y="81359"/>
                </a:lnTo>
                <a:lnTo>
                  <a:pt x="138166" y="82794"/>
                </a:lnTo>
                <a:lnTo>
                  <a:pt x="138166" y="84662"/>
                </a:lnTo>
                <a:lnTo>
                  <a:pt x="136198" y="82693"/>
                </a:lnTo>
                <a:lnTo>
                  <a:pt x="133396" y="82693"/>
                </a:lnTo>
                <a:close/>
                <a:moveTo>
                  <a:pt x="138933" y="82794"/>
                </a:moveTo>
                <a:lnTo>
                  <a:pt x="140367" y="81359"/>
                </a:lnTo>
                <a:lnTo>
                  <a:pt x="142369" y="81359"/>
                </a:lnTo>
                <a:lnTo>
                  <a:pt x="143703" y="82693"/>
                </a:lnTo>
                <a:lnTo>
                  <a:pt x="141068" y="82693"/>
                </a:lnTo>
                <a:lnTo>
                  <a:pt x="140934" y="82693"/>
                </a:lnTo>
                <a:lnTo>
                  <a:pt x="138966" y="84662"/>
                </a:lnTo>
                <a:lnTo>
                  <a:pt x="138966" y="82794"/>
                </a:lnTo>
                <a:close/>
                <a:moveTo>
                  <a:pt x="144370" y="76589"/>
                </a:moveTo>
                <a:lnTo>
                  <a:pt x="142936" y="75155"/>
                </a:lnTo>
                <a:lnTo>
                  <a:pt x="142936" y="73153"/>
                </a:lnTo>
                <a:lnTo>
                  <a:pt x="144270" y="71819"/>
                </a:lnTo>
                <a:lnTo>
                  <a:pt x="144270" y="74621"/>
                </a:lnTo>
                <a:lnTo>
                  <a:pt x="146238" y="76589"/>
                </a:lnTo>
                <a:close/>
                <a:moveTo>
                  <a:pt x="163651" y="74621"/>
                </a:moveTo>
                <a:lnTo>
                  <a:pt x="163651" y="71819"/>
                </a:lnTo>
                <a:lnTo>
                  <a:pt x="164952" y="73153"/>
                </a:lnTo>
                <a:lnTo>
                  <a:pt x="164952" y="75155"/>
                </a:lnTo>
                <a:lnTo>
                  <a:pt x="163551" y="76589"/>
                </a:lnTo>
                <a:lnTo>
                  <a:pt x="161683" y="76589"/>
                </a:lnTo>
                <a:close/>
                <a:moveTo>
                  <a:pt x="163517" y="77356"/>
                </a:moveTo>
                <a:lnTo>
                  <a:pt x="164952" y="78791"/>
                </a:lnTo>
                <a:lnTo>
                  <a:pt x="164952" y="80792"/>
                </a:lnTo>
                <a:lnTo>
                  <a:pt x="163651" y="82126"/>
                </a:lnTo>
                <a:lnTo>
                  <a:pt x="163651" y="79324"/>
                </a:lnTo>
                <a:lnTo>
                  <a:pt x="161649" y="77356"/>
                </a:lnTo>
                <a:close/>
                <a:moveTo>
                  <a:pt x="165519" y="81359"/>
                </a:moveTo>
                <a:lnTo>
                  <a:pt x="167520" y="81359"/>
                </a:lnTo>
                <a:lnTo>
                  <a:pt x="168954" y="82794"/>
                </a:lnTo>
                <a:lnTo>
                  <a:pt x="168954" y="84662"/>
                </a:lnTo>
                <a:lnTo>
                  <a:pt x="166986" y="82693"/>
                </a:lnTo>
                <a:lnTo>
                  <a:pt x="166820" y="82693"/>
                </a:lnTo>
                <a:lnTo>
                  <a:pt x="164218" y="82693"/>
                </a:lnTo>
                <a:close/>
                <a:moveTo>
                  <a:pt x="169755" y="82794"/>
                </a:moveTo>
                <a:lnTo>
                  <a:pt x="171156" y="81359"/>
                </a:lnTo>
                <a:lnTo>
                  <a:pt x="173191" y="81359"/>
                </a:lnTo>
                <a:lnTo>
                  <a:pt x="174492" y="82693"/>
                </a:lnTo>
                <a:lnTo>
                  <a:pt x="171723" y="82693"/>
                </a:lnTo>
                <a:lnTo>
                  <a:pt x="169755" y="84662"/>
                </a:lnTo>
                <a:lnTo>
                  <a:pt x="169755" y="82794"/>
                </a:lnTo>
                <a:close/>
                <a:moveTo>
                  <a:pt x="175159" y="76589"/>
                </a:moveTo>
                <a:lnTo>
                  <a:pt x="173725" y="75155"/>
                </a:lnTo>
                <a:lnTo>
                  <a:pt x="173725" y="73153"/>
                </a:lnTo>
                <a:lnTo>
                  <a:pt x="175059" y="71819"/>
                </a:lnTo>
                <a:lnTo>
                  <a:pt x="175059" y="74621"/>
                </a:lnTo>
                <a:lnTo>
                  <a:pt x="177027" y="76589"/>
                </a:lnTo>
                <a:close/>
                <a:moveTo>
                  <a:pt x="194439" y="74621"/>
                </a:moveTo>
                <a:lnTo>
                  <a:pt x="194439" y="71819"/>
                </a:lnTo>
                <a:lnTo>
                  <a:pt x="195740" y="73153"/>
                </a:lnTo>
                <a:lnTo>
                  <a:pt x="195740" y="75155"/>
                </a:lnTo>
                <a:lnTo>
                  <a:pt x="194339" y="76589"/>
                </a:lnTo>
                <a:lnTo>
                  <a:pt x="192471" y="76589"/>
                </a:lnTo>
                <a:close/>
                <a:moveTo>
                  <a:pt x="194339" y="77356"/>
                </a:moveTo>
                <a:lnTo>
                  <a:pt x="195740" y="78791"/>
                </a:lnTo>
                <a:lnTo>
                  <a:pt x="195740" y="80792"/>
                </a:lnTo>
                <a:lnTo>
                  <a:pt x="194439" y="82126"/>
                </a:lnTo>
                <a:lnTo>
                  <a:pt x="194439" y="79324"/>
                </a:lnTo>
                <a:lnTo>
                  <a:pt x="192471" y="77356"/>
                </a:lnTo>
                <a:close/>
                <a:moveTo>
                  <a:pt x="196307" y="81359"/>
                </a:moveTo>
                <a:lnTo>
                  <a:pt x="198309" y="81359"/>
                </a:lnTo>
                <a:lnTo>
                  <a:pt x="199743" y="82794"/>
                </a:lnTo>
                <a:lnTo>
                  <a:pt x="199743" y="84662"/>
                </a:lnTo>
                <a:lnTo>
                  <a:pt x="197775" y="82693"/>
                </a:lnTo>
                <a:lnTo>
                  <a:pt x="195006" y="82693"/>
                </a:lnTo>
                <a:close/>
                <a:moveTo>
                  <a:pt x="200544" y="82794"/>
                </a:moveTo>
                <a:lnTo>
                  <a:pt x="201945" y="81359"/>
                </a:lnTo>
                <a:lnTo>
                  <a:pt x="203979" y="81359"/>
                </a:lnTo>
                <a:lnTo>
                  <a:pt x="205280" y="82693"/>
                </a:lnTo>
                <a:lnTo>
                  <a:pt x="202679" y="82693"/>
                </a:lnTo>
                <a:lnTo>
                  <a:pt x="202512" y="82693"/>
                </a:lnTo>
                <a:lnTo>
                  <a:pt x="200544" y="84662"/>
                </a:lnTo>
                <a:lnTo>
                  <a:pt x="200544" y="82794"/>
                </a:lnTo>
                <a:close/>
                <a:moveTo>
                  <a:pt x="205948" y="76589"/>
                </a:moveTo>
                <a:lnTo>
                  <a:pt x="204513" y="75155"/>
                </a:lnTo>
                <a:lnTo>
                  <a:pt x="204513" y="73153"/>
                </a:lnTo>
                <a:lnTo>
                  <a:pt x="205848" y="71819"/>
                </a:lnTo>
                <a:lnTo>
                  <a:pt x="205848" y="74588"/>
                </a:lnTo>
                <a:lnTo>
                  <a:pt x="207816" y="76556"/>
                </a:lnTo>
                <a:lnTo>
                  <a:pt x="205948" y="76556"/>
                </a:lnTo>
                <a:close/>
                <a:moveTo>
                  <a:pt x="206081" y="70485"/>
                </a:moveTo>
                <a:lnTo>
                  <a:pt x="202812" y="70485"/>
                </a:lnTo>
                <a:lnTo>
                  <a:pt x="200544" y="68183"/>
                </a:lnTo>
                <a:lnTo>
                  <a:pt x="200544" y="65815"/>
                </a:lnTo>
                <a:lnTo>
                  <a:pt x="203412" y="68683"/>
                </a:lnTo>
                <a:lnTo>
                  <a:pt x="203679" y="68817"/>
                </a:lnTo>
                <a:lnTo>
                  <a:pt x="207749" y="68817"/>
                </a:lnTo>
                <a:close/>
                <a:moveTo>
                  <a:pt x="200544" y="58476"/>
                </a:moveTo>
                <a:lnTo>
                  <a:pt x="203846" y="55140"/>
                </a:lnTo>
                <a:lnTo>
                  <a:pt x="208549" y="55140"/>
                </a:lnTo>
                <a:lnTo>
                  <a:pt x="210084" y="56675"/>
                </a:lnTo>
                <a:lnTo>
                  <a:pt x="204480" y="56675"/>
                </a:lnTo>
                <a:lnTo>
                  <a:pt x="200544" y="60611"/>
                </a:lnTo>
                <a:close/>
                <a:moveTo>
                  <a:pt x="208316" y="53806"/>
                </a:moveTo>
                <a:lnTo>
                  <a:pt x="206615" y="52105"/>
                </a:lnTo>
                <a:lnTo>
                  <a:pt x="206615" y="48869"/>
                </a:lnTo>
                <a:lnTo>
                  <a:pt x="208916" y="46568"/>
                </a:lnTo>
                <a:lnTo>
                  <a:pt x="211285" y="46568"/>
                </a:lnTo>
                <a:lnTo>
                  <a:pt x="208316" y="49570"/>
                </a:lnTo>
                <a:lnTo>
                  <a:pt x="208316" y="53806"/>
                </a:lnTo>
                <a:close/>
                <a:moveTo>
                  <a:pt x="208916" y="45800"/>
                </a:moveTo>
                <a:lnTo>
                  <a:pt x="206648" y="43499"/>
                </a:lnTo>
                <a:lnTo>
                  <a:pt x="206648" y="40230"/>
                </a:lnTo>
                <a:lnTo>
                  <a:pt x="208316" y="38562"/>
                </a:lnTo>
                <a:lnTo>
                  <a:pt x="208316" y="42798"/>
                </a:lnTo>
                <a:lnTo>
                  <a:pt x="211285" y="45800"/>
                </a:lnTo>
                <a:close/>
                <a:moveTo>
                  <a:pt x="206081" y="39696"/>
                </a:moveTo>
                <a:lnTo>
                  <a:pt x="202812" y="39696"/>
                </a:lnTo>
                <a:lnTo>
                  <a:pt x="200544" y="37394"/>
                </a:lnTo>
                <a:lnTo>
                  <a:pt x="200544" y="35026"/>
                </a:lnTo>
                <a:lnTo>
                  <a:pt x="203512" y="38028"/>
                </a:lnTo>
                <a:lnTo>
                  <a:pt x="203679" y="38028"/>
                </a:lnTo>
                <a:lnTo>
                  <a:pt x="207749" y="38028"/>
                </a:lnTo>
                <a:close/>
                <a:moveTo>
                  <a:pt x="199743" y="37394"/>
                </a:moveTo>
                <a:lnTo>
                  <a:pt x="197441" y="39696"/>
                </a:lnTo>
                <a:lnTo>
                  <a:pt x="194206" y="39696"/>
                </a:lnTo>
                <a:lnTo>
                  <a:pt x="192538" y="37995"/>
                </a:lnTo>
                <a:lnTo>
                  <a:pt x="196741" y="37995"/>
                </a:lnTo>
                <a:lnTo>
                  <a:pt x="199743" y="35026"/>
                </a:lnTo>
                <a:close/>
                <a:moveTo>
                  <a:pt x="193639" y="40263"/>
                </a:moveTo>
                <a:lnTo>
                  <a:pt x="193639" y="43499"/>
                </a:lnTo>
                <a:lnTo>
                  <a:pt x="191337" y="45800"/>
                </a:lnTo>
                <a:lnTo>
                  <a:pt x="188969" y="45800"/>
                </a:lnTo>
                <a:lnTo>
                  <a:pt x="191837" y="42932"/>
                </a:lnTo>
                <a:lnTo>
                  <a:pt x="191971" y="42631"/>
                </a:lnTo>
                <a:lnTo>
                  <a:pt x="191971" y="38562"/>
                </a:lnTo>
                <a:close/>
                <a:moveTo>
                  <a:pt x="177627" y="42932"/>
                </a:moveTo>
                <a:lnTo>
                  <a:pt x="180496" y="45800"/>
                </a:lnTo>
                <a:lnTo>
                  <a:pt x="178128" y="45800"/>
                </a:lnTo>
                <a:lnTo>
                  <a:pt x="175826" y="43499"/>
                </a:lnTo>
                <a:lnTo>
                  <a:pt x="175826" y="40230"/>
                </a:lnTo>
                <a:lnTo>
                  <a:pt x="177527" y="38562"/>
                </a:lnTo>
                <a:lnTo>
                  <a:pt x="177527" y="42631"/>
                </a:lnTo>
                <a:close/>
                <a:moveTo>
                  <a:pt x="175292" y="39696"/>
                </a:moveTo>
                <a:lnTo>
                  <a:pt x="172023" y="39696"/>
                </a:lnTo>
                <a:lnTo>
                  <a:pt x="169755" y="37394"/>
                </a:lnTo>
                <a:lnTo>
                  <a:pt x="169755" y="35026"/>
                </a:lnTo>
                <a:lnTo>
                  <a:pt x="172724" y="38028"/>
                </a:lnTo>
                <a:lnTo>
                  <a:pt x="176960" y="38028"/>
                </a:lnTo>
                <a:close/>
                <a:moveTo>
                  <a:pt x="168954" y="37394"/>
                </a:moveTo>
                <a:lnTo>
                  <a:pt x="166653" y="39696"/>
                </a:lnTo>
                <a:lnTo>
                  <a:pt x="163417" y="39696"/>
                </a:lnTo>
                <a:lnTo>
                  <a:pt x="161716" y="37995"/>
                </a:lnTo>
                <a:lnTo>
                  <a:pt x="165786" y="37995"/>
                </a:lnTo>
                <a:lnTo>
                  <a:pt x="165952" y="37995"/>
                </a:lnTo>
                <a:lnTo>
                  <a:pt x="168954" y="35026"/>
                </a:lnTo>
                <a:close/>
                <a:moveTo>
                  <a:pt x="162850" y="40263"/>
                </a:moveTo>
                <a:lnTo>
                  <a:pt x="162850" y="43499"/>
                </a:lnTo>
                <a:lnTo>
                  <a:pt x="160548" y="45800"/>
                </a:lnTo>
                <a:lnTo>
                  <a:pt x="158180" y="45800"/>
                </a:lnTo>
                <a:lnTo>
                  <a:pt x="161182" y="42798"/>
                </a:lnTo>
                <a:lnTo>
                  <a:pt x="161182" y="38562"/>
                </a:lnTo>
                <a:close/>
                <a:moveTo>
                  <a:pt x="149707" y="45800"/>
                </a:moveTo>
                <a:lnTo>
                  <a:pt x="147339" y="45800"/>
                </a:lnTo>
                <a:lnTo>
                  <a:pt x="145037" y="43499"/>
                </a:lnTo>
                <a:lnTo>
                  <a:pt x="145037" y="40230"/>
                </a:lnTo>
                <a:lnTo>
                  <a:pt x="146739" y="38562"/>
                </a:lnTo>
                <a:lnTo>
                  <a:pt x="146739" y="42798"/>
                </a:lnTo>
                <a:close/>
                <a:moveTo>
                  <a:pt x="144504" y="39696"/>
                </a:moveTo>
                <a:lnTo>
                  <a:pt x="141235" y="39696"/>
                </a:lnTo>
                <a:lnTo>
                  <a:pt x="138933" y="37394"/>
                </a:lnTo>
                <a:lnTo>
                  <a:pt x="138933" y="35026"/>
                </a:lnTo>
                <a:lnTo>
                  <a:pt x="141935" y="38028"/>
                </a:lnTo>
                <a:lnTo>
                  <a:pt x="142102" y="38028"/>
                </a:lnTo>
                <a:lnTo>
                  <a:pt x="146172" y="38028"/>
                </a:lnTo>
                <a:close/>
                <a:moveTo>
                  <a:pt x="138166" y="37394"/>
                </a:moveTo>
                <a:lnTo>
                  <a:pt x="135864" y="39696"/>
                </a:lnTo>
                <a:lnTo>
                  <a:pt x="132629" y="39696"/>
                </a:lnTo>
                <a:lnTo>
                  <a:pt x="130927" y="37995"/>
                </a:lnTo>
                <a:lnTo>
                  <a:pt x="135164" y="37995"/>
                </a:lnTo>
                <a:lnTo>
                  <a:pt x="138166" y="35026"/>
                </a:lnTo>
                <a:close/>
                <a:moveTo>
                  <a:pt x="132061" y="40263"/>
                </a:moveTo>
                <a:lnTo>
                  <a:pt x="132061" y="43499"/>
                </a:lnTo>
                <a:lnTo>
                  <a:pt x="129760" y="45800"/>
                </a:lnTo>
                <a:lnTo>
                  <a:pt x="127391" y="45800"/>
                </a:lnTo>
                <a:lnTo>
                  <a:pt x="130260" y="42932"/>
                </a:lnTo>
                <a:lnTo>
                  <a:pt x="130394" y="42631"/>
                </a:lnTo>
                <a:lnTo>
                  <a:pt x="130394" y="38562"/>
                </a:lnTo>
                <a:close/>
                <a:moveTo>
                  <a:pt x="116050" y="42932"/>
                </a:moveTo>
                <a:lnTo>
                  <a:pt x="118919" y="45800"/>
                </a:lnTo>
                <a:lnTo>
                  <a:pt x="116550" y="45800"/>
                </a:lnTo>
                <a:lnTo>
                  <a:pt x="114249" y="43499"/>
                </a:lnTo>
                <a:lnTo>
                  <a:pt x="114249" y="40230"/>
                </a:lnTo>
                <a:lnTo>
                  <a:pt x="115917" y="38562"/>
                </a:lnTo>
                <a:lnTo>
                  <a:pt x="115917" y="42631"/>
                </a:lnTo>
                <a:close/>
                <a:moveTo>
                  <a:pt x="113682" y="39696"/>
                </a:moveTo>
                <a:lnTo>
                  <a:pt x="110446" y="39696"/>
                </a:lnTo>
                <a:lnTo>
                  <a:pt x="108144" y="37394"/>
                </a:lnTo>
                <a:lnTo>
                  <a:pt x="108144" y="35026"/>
                </a:lnTo>
                <a:lnTo>
                  <a:pt x="111147" y="38028"/>
                </a:lnTo>
                <a:lnTo>
                  <a:pt x="115383" y="38028"/>
                </a:lnTo>
                <a:close/>
                <a:moveTo>
                  <a:pt x="107377" y="37394"/>
                </a:moveTo>
                <a:lnTo>
                  <a:pt x="105076" y="39696"/>
                </a:lnTo>
                <a:lnTo>
                  <a:pt x="101840" y="39696"/>
                </a:lnTo>
                <a:lnTo>
                  <a:pt x="100139" y="37995"/>
                </a:lnTo>
                <a:lnTo>
                  <a:pt x="104208" y="37995"/>
                </a:lnTo>
                <a:lnTo>
                  <a:pt x="104375" y="37995"/>
                </a:lnTo>
                <a:lnTo>
                  <a:pt x="107377" y="35026"/>
                </a:lnTo>
                <a:lnTo>
                  <a:pt x="107377" y="37394"/>
                </a:lnTo>
                <a:close/>
                <a:moveTo>
                  <a:pt x="101273" y="40263"/>
                </a:moveTo>
                <a:lnTo>
                  <a:pt x="101273" y="43499"/>
                </a:lnTo>
                <a:lnTo>
                  <a:pt x="98971" y="45800"/>
                </a:lnTo>
                <a:lnTo>
                  <a:pt x="96603" y="45800"/>
                </a:lnTo>
                <a:lnTo>
                  <a:pt x="99605" y="42798"/>
                </a:lnTo>
                <a:lnTo>
                  <a:pt x="99605" y="38562"/>
                </a:lnTo>
                <a:close/>
                <a:moveTo>
                  <a:pt x="88130" y="45800"/>
                </a:moveTo>
                <a:lnTo>
                  <a:pt x="85762" y="45800"/>
                </a:lnTo>
                <a:lnTo>
                  <a:pt x="83460" y="43499"/>
                </a:lnTo>
                <a:lnTo>
                  <a:pt x="83460" y="40230"/>
                </a:lnTo>
                <a:lnTo>
                  <a:pt x="85128" y="38562"/>
                </a:lnTo>
                <a:lnTo>
                  <a:pt x="85128" y="42798"/>
                </a:lnTo>
                <a:close/>
                <a:moveTo>
                  <a:pt x="82893" y="39696"/>
                </a:moveTo>
                <a:lnTo>
                  <a:pt x="79657" y="39696"/>
                </a:lnTo>
                <a:lnTo>
                  <a:pt x="77356" y="37394"/>
                </a:lnTo>
                <a:lnTo>
                  <a:pt x="77356" y="35026"/>
                </a:lnTo>
                <a:lnTo>
                  <a:pt x="80358" y="38028"/>
                </a:lnTo>
                <a:lnTo>
                  <a:pt x="80525" y="38028"/>
                </a:lnTo>
                <a:lnTo>
                  <a:pt x="84594" y="38028"/>
                </a:lnTo>
                <a:close/>
                <a:moveTo>
                  <a:pt x="76589" y="37394"/>
                </a:moveTo>
                <a:lnTo>
                  <a:pt x="74287" y="39696"/>
                </a:lnTo>
                <a:lnTo>
                  <a:pt x="71018" y="39696"/>
                </a:lnTo>
                <a:lnTo>
                  <a:pt x="69350" y="37995"/>
                </a:lnTo>
                <a:lnTo>
                  <a:pt x="73586" y="37995"/>
                </a:lnTo>
                <a:lnTo>
                  <a:pt x="76589" y="35026"/>
                </a:lnTo>
                <a:close/>
                <a:moveTo>
                  <a:pt x="70484" y="40263"/>
                </a:moveTo>
                <a:lnTo>
                  <a:pt x="70484" y="43499"/>
                </a:lnTo>
                <a:lnTo>
                  <a:pt x="68183" y="45800"/>
                </a:lnTo>
                <a:lnTo>
                  <a:pt x="65814" y="45800"/>
                </a:lnTo>
                <a:lnTo>
                  <a:pt x="68683" y="42932"/>
                </a:lnTo>
                <a:lnTo>
                  <a:pt x="68816" y="42631"/>
                </a:lnTo>
                <a:lnTo>
                  <a:pt x="68816" y="38562"/>
                </a:lnTo>
                <a:close/>
                <a:moveTo>
                  <a:pt x="54473" y="42932"/>
                </a:moveTo>
                <a:lnTo>
                  <a:pt x="57341" y="45800"/>
                </a:lnTo>
                <a:lnTo>
                  <a:pt x="54973" y="45800"/>
                </a:lnTo>
                <a:lnTo>
                  <a:pt x="52671" y="43499"/>
                </a:lnTo>
                <a:lnTo>
                  <a:pt x="52671" y="40230"/>
                </a:lnTo>
                <a:lnTo>
                  <a:pt x="54339" y="38562"/>
                </a:lnTo>
                <a:lnTo>
                  <a:pt x="54339" y="42631"/>
                </a:lnTo>
                <a:close/>
                <a:moveTo>
                  <a:pt x="52104" y="39696"/>
                </a:moveTo>
                <a:lnTo>
                  <a:pt x="48869" y="39696"/>
                </a:lnTo>
                <a:lnTo>
                  <a:pt x="46567" y="37394"/>
                </a:lnTo>
                <a:lnTo>
                  <a:pt x="46567" y="35026"/>
                </a:lnTo>
                <a:lnTo>
                  <a:pt x="49569" y="38028"/>
                </a:lnTo>
                <a:lnTo>
                  <a:pt x="53806" y="38028"/>
                </a:lnTo>
                <a:close/>
                <a:moveTo>
                  <a:pt x="45767" y="37394"/>
                </a:moveTo>
                <a:lnTo>
                  <a:pt x="43498" y="39696"/>
                </a:lnTo>
                <a:lnTo>
                  <a:pt x="40229" y="39696"/>
                </a:lnTo>
                <a:lnTo>
                  <a:pt x="38561" y="37995"/>
                </a:lnTo>
                <a:lnTo>
                  <a:pt x="42631" y="37995"/>
                </a:lnTo>
                <a:lnTo>
                  <a:pt x="42798" y="37995"/>
                </a:lnTo>
                <a:lnTo>
                  <a:pt x="45767" y="35026"/>
                </a:lnTo>
                <a:close/>
                <a:moveTo>
                  <a:pt x="39696" y="40263"/>
                </a:moveTo>
                <a:lnTo>
                  <a:pt x="39696" y="43499"/>
                </a:lnTo>
                <a:lnTo>
                  <a:pt x="37394" y="45800"/>
                </a:lnTo>
                <a:lnTo>
                  <a:pt x="35026" y="45800"/>
                </a:lnTo>
                <a:lnTo>
                  <a:pt x="37994" y="42798"/>
                </a:lnTo>
                <a:lnTo>
                  <a:pt x="37994" y="38562"/>
                </a:lnTo>
                <a:close/>
                <a:moveTo>
                  <a:pt x="33891" y="46568"/>
                </a:moveTo>
                <a:lnTo>
                  <a:pt x="37227" y="49903"/>
                </a:lnTo>
                <a:lnTo>
                  <a:pt x="37227" y="54573"/>
                </a:lnTo>
                <a:lnTo>
                  <a:pt x="35693" y="56108"/>
                </a:lnTo>
                <a:lnTo>
                  <a:pt x="35693" y="50537"/>
                </a:lnTo>
                <a:lnTo>
                  <a:pt x="31723" y="46568"/>
                </a:lnTo>
                <a:close/>
                <a:moveTo>
                  <a:pt x="35793" y="57475"/>
                </a:moveTo>
                <a:lnTo>
                  <a:pt x="41497" y="57475"/>
                </a:lnTo>
                <a:lnTo>
                  <a:pt x="45233" y="61178"/>
                </a:lnTo>
                <a:lnTo>
                  <a:pt x="37461" y="61178"/>
                </a:lnTo>
                <a:lnTo>
                  <a:pt x="35793" y="59510"/>
                </a:lnTo>
                <a:close/>
                <a:moveTo>
                  <a:pt x="45233" y="61979"/>
                </a:moveTo>
                <a:lnTo>
                  <a:pt x="41497" y="65681"/>
                </a:lnTo>
                <a:lnTo>
                  <a:pt x="35793" y="65681"/>
                </a:lnTo>
                <a:lnTo>
                  <a:pt x="35793" y="63646"/>
                </a:lnTo>
                <a:lnTo>
                  <a:pt x="37461" y="61979"/>
                </a:lnTo>
                <a:close/>
                <a:moveTo>
                  <a:pt x="35693" y="67049"/>
                </a:moveTo>
                <a:lnTo>
                  <a:pt x="37227" y="68583"/>
                </a:lnTo>
                <a:lnTo>
                  <a:pt x="37227" y="73253"/>
                </a:lnTo>
                <a:lnTo>
                  <a:pt x="33891" y="76589"/>
                </a:lnTo>
                <a:lnTo>
                  <a:pt x="31723" y="76589"/>
                </a:lnTo>
                <a:lnTo>
                  <a:pt x="35693" y="72620"/>
                </a:lnTo>
                <a:lnTo>
                  <a:pt x="35693" y="67049"/>
                </a:lnTo>
                <a:close/>
                <a:moveTo>
                  <a:pt x="35026" y="77356"/>
                </a:moveTo>
                <a:lnTo>
                  <a:pt x="37394" y="77356"/>
                </a:lnTo>
                <a:lnTo>
                  <a:pt x="39696" y="79658"/>
                </a:lnTo>
                <a:lnTo>
                  <a:pt x="39696" y="82927"/>
                </a:lnTo>
                <a:lnTo>
                  <a:pt x="37994" y="84595"/>
                </a:lnTo>
                <a:lnTo>
                  <a:pt x="37994" y="80358"/>
                </a:lnTo>
                <a:close/>
                <a:moveTo>
                  <a:pt x="40229" y="83461"/>
                </a:moveTo>
                <a:lnTo>
                  <a:pt x="43498" y="83461"/>
                </a:lnTo>
                <a:lnTo>
                  <a:pt x="45767" y="85762"/>
                </a:lnTo>
                <a:lnTo>
                  <a:pt x="45767" y="88131"/>
                </a:lnTo>
                <a:lnTo>
                  <a:pt x="42798" y="85129"/>
                </a:lnTo>
                <a:lnTo>
                  <a:pt x="42631" y="85129"/>
                </a:lnTo>
                <a:lnTo>
                  <a:pt x="38561" y="85129"/>
                </a:lnTo>
                <a:close/>
                <a:moveTo>
                  <a:pt x="46567" y="85762"/>
                </a:moveTo>
                <a:lnTo>
                  <a:pt x="48869" y="83461"/>
                </a:lnTo>
                <a:lnTo>
                  <a:pt x="52104" y="83461"/>
                </a:lnTo>
                <a:lnTo>
                  <a:pt x="53806" y="85162"/>
                </a:lnTo>
                <a:lnTo>
                  <a:pt x="49569" y="85162"/>
                </a:lnTo>
                <a:lnTo>
                  <a:pt x="46567" y="88131"/>
                </a:lnTo>
                <a:close/>
                <a:moveTo>
                  <a:pt x="52671" y="82927"/>
                </a:moveTo>
                <a:lnTo>
                  <a:pt x="52671" y="79658"/>
                </a:lnTo>
                <a:lnTo>
                  <a:pt x="54973" y="77356"/>
                </a:lnTo>
                <a:lnTo>
                  <a:pt x="57341" y="77356"/>
                </a:lnTo>
                <a:lnTo>
                  <a:pt x="54473" y="80258"/>
                </a:lnTo>
                <a:lnTo>
                  <a:pt x="54339" y="80525"/>
                </a:lnTo>
                <a:lnTo>
                  <a:pt x="54339" y="84595"/>
                </a:lnTo>
                <a:close/>
                <a:moveTo>
                  <a:pt x="68683" y="80258"/>
                </a:moveTo>
                <a:lnTo>
                  <a:pt x="65814" y="77356"/>
                </a:lnTo>
                <a:lnTo>
                  <a:pt x="68183" y="77356"/>
                </a:lnTo>
                <a:lnTo>
                  <a:pt x="70484" y="79658"/>
                </a:lnTo>
                <a:lnTo>
                  <a:pt x="70484" y="82927"/>
                </a:lnTo>
                <a:lnTo>
                  <a:pt x="68783" y="84595"/>
                </a:lnTo>
                <a:lnTo>
                  <a:pt x="68783" y="80525"/>
                </a:lnTo>
                <a:close/>
                <a:moveTo>
                  <a:pt x="71018" y="83461"/>
                </a:moveTo>
                <a:lnTo>
                  <a:pt x="74287" y="83461"/>
                </a:lnTo>
                <a:lnTo>
                  <a:pt x="76589" y="85762"/>
                </a:lnTo>
                <a:lnTo>
                  <a:pt x="76589" y="88131"/>
                </a:lnTo>
                <a:lnTo>
                  <a:pt x="73586" y="85129"/>
                </a:lnTo>
                <a:lnTo>
                  <a:pt x="69350" y="85129"/>
                </a:lnTo>
                <a:close/>
                <a:moveTo>
                  <a:pt x="77356" y="85762"/>
                </a:moveTo>
                <a:lnTo>
                  <a:pt x="79657" y="83461"/>
                </a:lnTo>
                <a:lnTo>
                  <a:pt x="82893" y="83461"/>
                </a:lnTo>
                <a:lnTo>
                  <a:pt x="84594" y="85162"/>
                </a:lnTo>
                <a:lnTo>
                  <a:pt x="80525" y="85162"/>
                </a:lnTo>
                <a:lnTo>
                  <a:pt x="80358" y="85162"/>
                </a:lnTo>
                <a:lnTo>
                  <a:pt x="77356" y="88131"/>
                </a:lnTo>
                <a:lnTo>
                  <a:pt x="77356" y="85762"/>
                </a:lnTo>
                <a:close/>
                <a:moveTo>
                  <a:pt x="83460" y="82927"/>
                </a:moveTo>
                <a:lnTo>
                  <a:pt x="83460" y="79658"/>
                </a:lnTo>
                <a:lnTo>
                  <a:pt x="85762" y="77356"/>
                </a:lnTo>
                <a:lnTo>
                  <a:pt x="88130" y="77356"/>
                </a:lnTo>
                <a:lnTo>
                  <a:pt x="85128" y="80358"/>
                </a:lnTo>
                <a:lnTo>
                  <a:pt x="85128" y="84595"/>
                </a:lnTo>
                <a:close/>
                <a:moveTo>
                  <a:pt x="96603" y="77356"/>
                </a:moveTo>
                <a:lnTo>
                  <a:pt x="98971" y="77356"/>
                </a:lnTo>
                <a:lnTo>
                  <a:pt x="101273" y="79658"/>
                </a:lnTo>
                <a:lnTo>
                  <a:pt x="101273" y="82927"/>
                </a:lnTo>
                <a:lnTo>
                  <a:pt x="99572" y="84595"/>
                </a:lnTo>
                <a:lnTo>
                  <a:pt x="99572" y="80358"/>
                </a:lnTo>
                <a:close/>
                <a:moveTo>
                  <a:pt x="101840" y="83461"/>
                </a:moveTo>
                <a:lnTo>
                  <a:pt x="105076" y="83461"/>
                </a:lnTo>
                <a:lnTo>
                  <a:pt x="107377" y="85762"/>
                </a:lnTo>
                <a:lnTo>
                  <a:pt x="107377" y="88131"/>
                </a:lnTo>
                <a:lnTo>
                  <a:pt x="104375" y="85129"/>
                </a:lnTo>
                <a:lnTo>
                  <a:pt x="104208" y="85129"/>
                </a:lnTo>
                <a:lnTo>
                  <a:pt x="100139" y="85129"/>
                </a:lnTo>
                <a:close/>
                <a:moveTo>
                  <a:pt x="108144" y="85762"/>
                </a:moveTo>
                <a:lnTo>
                  <a:pt x="110446" y="83461"/>
                </a:lnTo>
                <a:lnTo>
                  <a:pt x="113682" y="83461"/>
                </a:lnTo>
                <a:lnTo>
                  <a:pt x="115383" y="85162"/>
                </a:lnTo>
                <a:lnTo>
                  <a:pt x="111147" y="85162"/>
                </a:lnTo>
                <a:lnTo>
                  <a:pt x="108144" y="88131"/>
                </a:lnTo>
                <a:close/>
                <a:moveTo>
                  <a:pt x="114249" y="82927"/>
                </a:moveTo>
                <a:lnTo>
                  <a:pt x="114249" y="79658"/>
                </a:lnTo>
                <a:lnTo>
                  <a:pt x="116550" y="77356"/>
                </a:lnTo>
                <a:lnTo>
                  <a:pt x="118919" y="77356"/>
                </a:lnTo>
                <a:lnTo>
                  <a:pt x="116050" y="80258"/>
                </a:lnTo>
                <a:lnTo>
                  <a:pt x="115917" y="80525"/>
                </a:lnTo>
                <a:lnTo>
                  <a:pt x="115917" y="84595"/>
                </a:lnTo>
                <a:close/>
                <a:moveTo>
                  <a:pt x="130260" y="80258"/>
                </a:moveTo>
                <a:lnTo>
                  <a:pt x="127391" y="77356"/>
                </a:lnTo>
                <a:lnTo>
                  <a:pt x="129760" y="77356"/>
                </a:lnTo>
                <a:lnTo>
                  <a:pt x="132061" y="79658"/>
                </a:lnTo>
                <a:lnTo>
                  <a:pt x="132061" y="82927"/>
                </a:lnTo>
                <a:lnTo>
                  <a:pt x="130394" y="84595"/>
                </a:lnTo>
                <a:lnTo>
                  <a:pt x="130394" y="80525"/>
                </a:lnTo>
                <a:close/>
                <a:moveTo>
                  <a:pt x="132629" y="83461"/>
                </a:moveTo>
                <a:lnTo>
                  <a:pt x="135864" y="83461"/>
                </a:lnTo>
                <a:lnTo>
                  <a:pt x="138166" y="85762"/>
                </a:lnTo>
                <a:lnTo>
                  <a:pt x="138166" y="88131"/>
                </a:lnTo>
                <a:lnTo>
                  <a:pt x="135164" y="85129"/>
                </a:lnTo>
                <a:lnTo>
                  <a:pt x="130927" y="85129"/>
                </a:lnTo>
                <a:close/>
                <a:moveTo>
                  <a:pt x="138933" y="85762"/>
                </a:moveTo>
                <a:lnTo>
                  <a:pt x="141235" y="83461"/>
                </a:lnTo>
                <a:lnTo>
                  <a:pt x="144504" y="83461"/>
                </a:lnTo>
                <a:lnTo>
                  <a:pt x="146172" y="85162"/>
                </a:lnTo>
                <a:lnTo>
                  <a:pt x="142102" y="85162"/>
                </a:lnTo>
                <a:lnTo>
                  <a:pt x="141935" y="85162"/>
                </a:lnTo>
                <a:lnTo>
                  <a:pt x="138933" y="88131"/>
                </a:lnTo>
                <a:close/>
                <a:moveTo>
                  <a:pt x="145037" y="82927"/>
                </a:moveTo>
                <a:lnTo>
                  <a:pt x="145037" y="79658"/>
                </a:lnTo>
                <a:lnTo>
                  <a:pt x="147339" y="77356"/>
                </a:lnTo>
                <a:lnTo>
                  <a:pt x="149707" y="77356"/>
                </a:lnTo>
                <a:lnTo>
                  <a:pt x="146705" y="80358"/>
                </a:lnTo>
                <a:lnTo>
                  <a:pt x="146705" y="84595"/>
                </a:lnTo>
                <a:close/>
                <a:moveTo>
                  <a:pt x="158180" y="77356"/>
                </a:moveTo>
                <a:lnTo>
                  <a:pt x="160548" y="77356"/>
                </a:lnTo>
                <a:lnTo>
                  <a:pt x="162850" y="79658"/>
                </a:lnTo>
                <a:lnTo>
                  <a:pt x="162850" y="82927"/>
                </a:lnTo>
                <a:lnTo>
                  <a:pt x="161182" y="84595"/>
                </a:lnTo>
                <a:lnTo>
                  <a:pt x="161182" y="80358"/>
                </a:lnTo>
                <a:close/>
                <a:moveTo>
                  <a:pt x="163417" y="83461"/>
                </a:moveTo>
                <a:lnTo>
                  <a:pt x="166653" y="83461"/>
                </a:lnTo>
                <a:lnTo>
                  <a:pt x="168954" y="85762"/>
                </a:lnTo>
                <a:lnTo>
                  <a:pt x="168954" y="88131"/>
                </a:lnTo>
                <a:lnTo>
                  <a:pt x="165952" y="85129"/>
                </a:lnTo>
                <a:lnTo>
                  <a:pt x="165786" y="85129"/>
                </a:lnTo>
                <a:lnTo>
                  <a:pt x="161716" y="85129"/>
                </a:lnTo>
                <a:close/>
                <a:moveTo>
                  <a:pt x="169755" y="85762"/>
                </a:moveTo>
                <a:lnTo>
                  <a:pt x="172023" y="83461"/>
                </a:lnTo>
                <a:lnTo>
                  <a:pt x="175292" y="83461"/>
                </a:lnTo>
                <a:lnTo>
                  <a:pt x="176960" y="85162"/>
                </a:lnTo>
                <a:lnTo>
                  <a:pt x="172724" y="85162"/>
                </a:lnTo>
                <a:lnTo>
                  <a:pt x="169755" y="88131"/>
                </a:lnTo>
                <a:close/>
                <a:moveTo>
                  <a:pt x="175826" y="82927"/>
                </a:moveTo>
                <a:lnTo>
                  <a:pt x="175826" y="79658"/>
                </a:lnTo>
                <a:lnTo>
                  <a:pt x="178128" y="77356"/>
                </a:lnTo>
                <a:lnTo>
                  <a:pt x="180496" y="77356"/>
                </a:lnTo>
                <a:lnTo>
                  <a:pt x="177627" y="80258"/>
                </a:lnTo>
                <a:lnTo>
                  <a:pt x="177527" y="80525"/>
                </a:lnTo>
                <a:lnTo>
                  <a:pt x="177527" y="84595"/>
                </a:lnTo>
                <a:close/>
                <a:moveTo>
                  <a:pt x="191837" y="80258"/>
                </a:moveTo>
                <a:lnTo>
                  <a:pt x="188969" y="77356"/>
                </a:lnTo>
                <a:lnTo>
                  <a:pt x="191337" y="77356"/>
                </a:lnTo>
                <a:lnTo>
                  <a:pt x="193639" y="79658"/>
                </a:lnTo>
                <a:lnTo>
                  <a:pt x="193639" y="82927"/>
                </a:lnTo>
                <a:lnTo>
                  <a:pt x="191971" y="84595"/>
                </a:lnTo>
                <a:lnTo>
                  <a:pt x="191971" y="80525"/>
                </a:lnTo>
                <a:close/>
                <a:moveTo>
                  <a:pt x="194206" y="83461"/>
                </a:moveTo>
                <a:lnTo>
                  <a:pt x="197441" y="83461"/>
                </a:lnTo>
                <a:lnTo>
                  <a:pt x="199743" y="85762"/>
                </a:lnTo>
                <a:lnTo>
                  <a:pt x="199743" y="88131"/>
                </a:lnTo>
                <a:lnTo>
                  <a:pt x="196741" y="85129"/>
                </a:lnTo>
                <a:lnTo>
                  <a:pt x="192538" y="85129"/>
                </a:lnTo>
                <a:close/>
                <a:moveTo>
                  <a:pt x="200544" y="85762"/>
                </a:moveTo>
                <a:lnTo>
                  <a:pt x="202812" y="83461"/>
                </a:lnTo>
                <a:lnTo>
                  <a:pt x="206081" y="83461"/>
                </a:lnTo>
                <a:lnTo>
                  <a:pt x="207749" y="85162"/>
                </a:lnTo>
                <a:lnTo>
                  <a:pt x="203679" y="85162"/>
                </a:lnTo>
                <a:lnTo>
                  <a:pt x="203512" y="85162"/>
                </a:lnTo>
                <a:lnTo>
                  <a:pt x="200544" y="88131"/>
                </a:lnTo>
                <a:close/>
                <a:moveTo>
                  <a:pt x="206648" y="82927"/>
                </a:moveTo>
                <a:lnTo>
                  <a:pt x="206648" y="79658"/>
                </a:lnTo>
                <a:lnTo>
                  <a:pt x="208916" y="77356"/>
                </a:lnTo>
                <a:lnTo>
                  <a:pt x="211285" y="77356"/>
                </a:lnTo>
                <a:lnTo>
                  <a:pt x="208316" y="80358"/>
                </a:lnTo>
                <a:lnTo>
                  <a:pt x="208316" y="84595"/>
                </a:lnTo>
                <a:close/>
                <a:moveTo>
                  <a:pt x="212419" y="76589"/>
                </a:moveTo>
                <a:lnTo>
                  <a:pt x="209083" y="73253"/>
                </a:lnTo>
                <a:lnTo>
                  <a:pt x="209083" y="68583"/>
                </a:lnTo>
                <a:lnTo>
                  <a:pt x="210618" y="67049"/>
                </a:lnTo>
                <a:lnTo>
                  <a:pt x="210618" y="72620"/>
                </a:lnTo>
                <a:lnTo>
                  <a:pt x="214587" y="76589"/>
                </a:lnTo>
                <a:lnTo>
                  <a:pt x="212419" y="76589"/>
                </a:lnTo>
                <a:close/>
                <a:moveTo>
                  <a:pt x="210518" y="65681"/>
                </a:moveTo>
                <a:lnTo>
                  <a:pt x="204813" y="65681"/>
                </a:lnTo>
                <a:lnTo>
                  <a:pt x="201077" y="61979"/>
                </a:lnTo>
                <a:lnTo>
                  <a:pt x="208850" y="61979"/>
                </a:lnTo>
                <a:lnTo>
                  <a:pt x="210518" y="63646"/>
                </a:lnTo>
                <a:lnTo>
                  <a:pt x="210518" y="65681"/>
                </a:lnTo>
                <a:close/>
                <a:moveTo>
                  <a:pt x="201077" y="61178"/>
                </a:moveTo>
                <a:lnTo>
                  <a:pt x="204813" y="57475"/>
                </a:lnTo>
                <a:lnTo>
                  <a:pt x="210518" y="57475"/>
                </a:lnTo>
                <a:lnTo>
                  <a:pt x="210518" y="59510"/>
                </a:lnTo>
                <a:lnTo>
                  <a:pt x="208850" y="61178"/>
                </a:lnTo>
                <a:close/>
                <a:moveTo>
                  <a:pt x="210618" y="56108"/>
                </a:moveTo>
                <a:lnTo>
                  <a:pt x="209083" y="54573"/>
                </a:lnTo>
                <a:lnTo>
                  <a:pt x="209083" y="49903"/>
                </a:lnTo>
                <a:lnTo>
                  <a:pt x="212419" y="46568"/>
                </a:lnTo>
                <a:lnTo>
                  <a:pt x="214587" y="46568"/>
                </a:lnTo>
                <a:lnTo>
                  <a:pt x="210618" y="50537"/>
                </a:lnTo>
                <a:lnTo>
                  <a:pt x="210618" y="56108"/>
                </a:lnTo>
                <a:close/>
                <a:moveTo>
                  <a:pt x="212419" y="45800"/>
                </a:moveTo>
                <a:lnTo>
                  <a:pt x="209083" y="42465"/>
                </a:lnTo>
                <a:lnTo>
                  <a:pt x="209083" y="37795"/>
                </a:lnTo>
                <a:lnTo>
                  <a:pt x="210618" y="36260"/>
                </a:lnTo>
                <a:lnTo>
                  <a:pt x="210618" y="41831"/>
                </a:lnTo>
                <a:lnTo>
                  <a:pt x="214587" y="45800"/>
                </a:lnTo>
                <a:close/>
                <a:moveTo>
                  <a:pt x="208549" y="37228"/>
                </a:moveTo>
                <a:lnTo>
                  <a:pt x="203846" y="37228"/>
                </a:lnTo>
                <a:lnTo>
                  <a:pt x="200544" y="33892"/>
                </a:lnTo>
                <a:lnTo>
                  <a:pt x="200544" y="31757"/>
                </a:lnTo>
                <a:lnTo>
                  <a:pt x="204480" y="35693"/>
                </a:lnTo>
                <a:lnTo>
                  <a:pt x="204647" y="35693"/>
                </a:lnTo>
                <a:lnTo>
                  <a:pt x="210084" y="35693"/>
                </a:lnTo>
                <a:close/>
                <a:moveTo>
                  <a:pt x="199743" y="33892"/>
                </a:moveTo>
                <a:lnTo>
                  <a:pt x="196441" y="37228"/>
                </a:lnTo>
                <a:lnTo>
                  <a:pt x="191737" y="37228"/>
                </a:lnTo>
                <a:lnTo>
                  <a:pt x="190203" y="35693"/>
                </a:lnTo>
                <a:lnTo>
                  <a:pt x="195807" y="35693"/>
                </a:lnTo>
                <a:lnTo>
                  <a:pt x="199743" y="31757"/>
                </a:lnTo>
                <a:close/>
                <a:moveTo>
                  <a:pt x="188869" y="41497"/>
                </a:moveTo>
                <a:lnTo>
                  <a:pt x="185133" y="45233"/>
                </a:lnTo>
                <a:lnTo>
                  <a:pt x="185133" y="37494"/>
                </a:lnTo>
                <a:lnTo>
                  <a:pt x="186801" y="35793"/>
                </a:lnTo>
                <a:lnTo>
                  <a:pt x="188835" y="35793"/>
                </a:lnTo>
                <a:lnTo>
                  <a:pt x="188835" y="41497"/>
                </a:lnTo>
                <a:close/>
                <a:moveTo>
                  <a:pt x="184332" y="45233"/>
                </a:moveTo>
                <a:lnTo>
                  <a:pt x="180629" y="41497"/>
                </a:lnTo>
                <a:lnTo>
                  <a:pt x="180629" y="35793"/>
                </a:lnTo>
                <a:lnTo>
                  <a:pt x="182664" y="35793"/>
                </a:lnTo>
                <a:lnTo>
                  <a:pt x="184332" y="37461"/>
                </a:lnTo>
                <a:lnTo>
                  <a:pt x="184332" y="45233"/>
                </a:lnTo>
                <a:close/>
                <a:moveTo>
                  <a:pt x="177761" y="37228"/>
                </a:moveTo>
                <a:lnTo>
                  <a:pt x="173057" y="37228"/>
                </a:lnTo>
                <a:lnTo>
                  <a:pt x="169755" y="33892"/>
                </a:lnTo>
                <a:lnTo>
                  <a:pt x="169755" y="31757"/>
                </a:lnTo>
                <a:lnTo>
                  <a:pt x="173691" y="35693"/>
                </a:lnTo>
                <a:lnTo>
                  <a:pt x="179262" y="35693"/>
                </a:lnTo>
                <a:close/>
                <a:moveTo>
                  <a:pt x="168954" y="33892"/>
                </a:moveTo>
                <a:lnTo>
                  <a:pt x="165619" y="37228"/>
                </a:lnTo>
                <a:lnTo>
                  <a:pt x="160949" y="37228"/>
                </a:lnTo>
                <a:lnTo>
                  <a:pt x="159414" y="35693"/>
                </a:lnTo>
                <a:lnTo>
                  <a:pt x="164852" y="35693"/>
                </a:lnTo>
                <a:lnTo>
                  <a:pt x="164985" y="35693"/>
                </a:lnTo>
                <a:lnTo>
                  <a:pt x="168954" y="31757"/>
                </a:lnTo>
                <a:close/>
                <a:moveTo>
                  <a:pt x="158047" y="41497"/>
                </a:moveTo>
                <a:lnTo>
                  <a:pt x="154344" y="45233"/>
                </a:lnTo>
                <a:lnTo>
                  <a:pt x="154344" y="37494"/>
                </a:lnTo>
                <a:lnTo>
                  <a:pt x="156012" y="35793"/>
                </a:lnTo>
                <a:lnTo>
                  <a:pt x="158047" y="35793"/>
                </a:lnTo>
                <a:lnTo>
                  <a:pt x="158047" y="41497"/>
                </a:lnTo>
                <a:close/>
                <a:moveTo>
                  <a:pt x="153543" y="45233"/>
                </a:moveTo>
                <a:lnTo>
                  <a:pt x="149841" y="41497"/>
                </a:lnTo>
                <a:lnTo>
                  <a:pt x="149841" y="35793"/>
                </a:lnTo>
                <a:lnTo>
                  <a:pt x="151876" y="35793"/>
                </a:lnTo>
                <a:lnTo>
                  <a:pt x="153543" y="37461"/>
                </a:lnTo>
                <a:lnTo>
                  <a:pt x="153543" y="45233"/>
                </a:lnTo>
                <a:close/>
                <a:moveTo>
                  <a:pt x="146939" y="37228"/>
                </a:moveTo>
                <a:lnTo>
                  <a:pt x="142269" y="37228"/>
                </a:lnTo>
                <a:lnTo>
                  <a:pt x="138933" y="33892"/>
                </a:lnTo>
                <a:lnTo>
                  <a:pt x="138933" y="31757"/>
                </a:lnTo>
                <a:lnTo>
                  <a:pt x="142903" y="35693"/>
                </a:lnTo>
                <a:lnTo>
                  <a:pt x="143069" y="35693"/>
                </a:lnTo>
                <a:lnTo>
                  <a:pt x="148473" y="35693"/>
                </a:lnTo>
                <a:close/>
                <a:moveTo>
                  <a:pt x="138166" y="33892"/>
                </a:moveTo>
                <a:lnTo>
                  <a:pt x="134830" y="37228"/>
                </a:lnTo>
                <a:lnTo>
                  <a:pt x="130160" y="37228"/>
                </a:lnTo>
                <a:lnTo>
                  <a:pt x="128626" y="35693"/>
                </a:lnTo>
                <a:lnTo>
                  <a:pt x="134196" y="35693"/>
                </a:lnTo>
                <a:lnTo>
                  <a:pt x="138166" y="31757"/>
                </a:lnTo>
                <a:close/>
                <a:moveTo>
                  <a:pt x="127258" y="41497"/>
                </a:moveTo>
                <a:lnTo>
                  <a:pt x="123555" y="45233"/>
                </a:lnTo>
                <a:lnTo>
                  <a:pt x="123555" y="37494"/>
                </a:lnTo>
                <a:lnTo>
                  <a:pt x="125223" y="35793"/>
                </a:lnTo>
                <a:lnTo>
                  <a:pt x="127258" y="35793"/>
                </a:lnTo>
                <a:close/>
                <a:moveTo>
                  <a:pt x="122755" y="45233"/>
                </a:moveTo>
                <a:lnTo>
                  <a:pt x="119052" y="41497"/>
                </a:lnTo>
                <a:lnTo>
                  <a:pt x="119052" y="35793"/>
                </a:lnTo>
                <a:lnTo>
                  <a:pt x="121087" y="35793"/>
                </a:lnTo>
                <a:lnTo>
                  <a:pt x="122755" y="37461"/>
                </a:lnTo>
                <a:close/>
                <a:moveTo>
                  <a:pt x="116150" y="37228"/>
                </a:moveTo>
                <a:lnTo>
                  <a:pt x="111480" y="37228"/>
                </a:lnTo>
                <a:lnTo>
                  <a:pt x="108144" y="33892"/>
                </a:lnTo>
                <a:lnTo>
                  <a:pt x="108144" y="31757"/>
                </a:lnTo>
                <a:lnTo>
                  <a:pt x="112114" y="35693"/>
                </a:lnTo>
                <a:lnTo>
                  <a:pt x="117685" y="35693"/>
                </a:lnTo>
                <a:close/>
                <a:moveTo>
                  <a:pt x="107377" y="33892"/>
                </a:moveTo>
                <a:lnTo>
                  <a:pt x="104041" y="37228"/>
                </a:lnTo>
                <a:lnTo>
                  <a:pt x="99371" y="37228"/>
                </a:lnTo>
                <a:lnTo>
                  <a:pt x="97837" y="35693"/>
                </a:lnTo>
                <a:lnTo>
                  <a:pt x="103241" y="35693"/>
                </a:lnTo>
                <a:lnTo>
                  <a:pt x="103408" y="35693"/>
                </a:lnTo>
                <a:lnTo>
                  <a:pt x="107377" y="31757"/>
                </a:lnTo>
                <a:close/>
                <a:moveTo>
                  <a:pt x="96469" y="41497"/>
                </a:moveTo>
                <a:lnTo>
                  <a:pt x="92767" y="45233"/>
                </a:lnTo>
                <a:lnTo>
                  <a:pt x="92767" y="37494"/>
                </a:lnTo>
                <a:lnTo>
                  <a:pt x="94435" y="35793"/>
                </a:lnTo>
                <a:lnTo>
                  <a:pt x="96469" y="35793"/>
                </a:lnTo>
                <a:close/>
                <a:moveTo>
                  <a:pt x="91966" y="45233"/>
                </a:moveTo>
                <a:lnTo>
                  <a:pt x="88264" y="41497"/>
                </a:lnTo>
                <a:lnTo>
                  <a:pt x="88264" y="35793"/>
                </a:lnTo>
                <a:lnTo>
                  <a:pt x="90298" y="35793"/>
                </a:lnTo>
                <a:lnTo>
                  <a:pt x="91966" y="37461"/>
                </a:lnTo>
                <a:close/>
                <a:moveTo>
                  <a:pt x="85361" y="37228"/>
                </a:moveTo>
                <a:lnTo>
                  <a:pt x="80691" y="37228"/>
                </a:lnTo>
                <a:lnTo>
                  <a:pt x="77356" y="33892"/>
                </a:lnTo>
                <a:lnTo>
                  <a:pt x="77356" y="31757"/>
                </a:lnTo>
                <a:lnTo>
                  <a:pt x="81325" y="35693"/>
                </a:lnTo>
                <a:lnTo>
                  <a:pt x="81492" y="35693"/>
                </a:lnTo>
                <a:lnTo>
                  <a:pt x="86896" y="35693"/>
                </a:lnTo>
                <a:close/>
                <a:moveTo>
                  <a:pt x="76589" y="33892"/>
                </a:moveTo>
                <a:lnTo>
                  <a:pt x="73253" y="37228"/>
                </a:lnTo>
                <a:lnTo>
                  <a:pt x="68583" y="37228"/>
                </a:lnTo>
                <a:lnTo>
                  <a:pt x="67048" y="35693"/>
                </a:lnTo>
                <a:lnTo>
                  <a:pt x="72619" y="35693"/>
                </a:lnTo>
                <a:lnTo>
                  <a:pt x="76589" y="31757"/>
                </a:lnTo>
                <a:close/>
                <a:moveTo>
                  <a:pt x="65681" y="41497"/>
                </a:moveTo>
                <a:lnTo>
                  <a:pt x="61978" y="45233"/>
                </a:lnTo>
                <a:lnTo>
                  <a:pt x="61978" y="37494"/>
                </a:lnTo>
                <a:lnTo>
                  <a:pt x="63646" y="35793"/>
                </a:lnTo>
                <a:lnTo>
                  <a:pt x="65681" y="35793"/>
                </a:lnTo>
                <a:close/>
                <a:moveTo>
                  <a:pt x="61178" y="45233"/>
                </a:moveTo>
                <a:lnTo>
                  <a:pt x="57475" y="41497"/>
                </a:lnTo>
                <a:lnTo>
                  <a:pt x="57475" y="35793"/>
                </a:lnTo>
                <a:lnTo>
                  <a:pt x="59510" y="35793"/>
                </a:lnTo>
                <a:lnTo>
                  <a:pt x="61178" y="37461"/>
                </a:lnTo>
                <a:close/>
                <a:moveTo>
                  <a:pt x="54573" y="37228"/>
                </a:moveTo>
                <a:lnTo>
                  <a:pt x="49903" y="37228"/>
                </a:lnTo>
                <a:lnTo>
                  <a:pt x="46567" y="33892"/>
                </a:lnTo>
                <a:lnTo>
                  <a:pt x="46567" y="31757"/>
                </a:lnTo>
                <a:lnTo>
                  <a:pt x="50537" y="35693"/>
                </a:lnTo>
                <a:lnTo>
                  <a:pt x="56107" y="35693"/>
                </a:lnTo>
                <a:close/>
                <a:moveTo>
                  <a:pt x="45767" y="33892"/>
                </a:moveTo>
                <a:lnTo>
                  <a:pt x="42464" y="37228"/>
                </a:lnTo>
                <a:lnTo>
                  <a:pt x="37761" y="37228"/>
                </a:lnTo>
                <a:lnTo>
                  <a:pt x="36226" y="35693"/>
                </a:lnTo>
                <a:lnTo>
                  <a:pt x="41664" y="35693"/>
                </a:lnTo>
                <a:lnTo>
                  <a:pt x="41830" y="35693"/>
                </a:lnTo>
                <a:lnTo>
                  <a:pt x="45767" y="31757"/>
                </a:lnTo>
                <a:lnTo>
                  <a:pt x="45767" y="33892"/>
                </a:lnTo>
                <a:close/>
                <a:moveTo>
                  <a:pt x="34892" y="41497"/>
                </a:moveTo>
                <a:lnTo>
                  <a:pt x="31189" y="45233"/>
                </a:lnTo>
                <a:lnTo>
                  <a:pt x="31189" y="37494"/>
                </a:lnTo>
                <a:lnTo>
                  <a:pt x="32857" y="35793"/>
                </a:lnTo>
                <a:lnTo>
                  <a:pt x="34892" y="35793"/>
                </a:lnTo>
                <a:close/>
                <a:moveTo>
                  <a:pt x="34892" y="50871"/>
                </a:moveTo>
                <a:lnTo>
                  <a:pt x="34892" y="56575"/>
                </a:lnTo>
                <a:lnTo>
                  <a:pt x="32857" y="56575"/>
                </a:lnTo>
                <a:lnTo>
                  <a:pt x="31189" y="54874"/>
                </a:lnTo>
                <a:lnTo>
                  <a:pt x="31189" y="47135"/>
                </a:lnTo>
                <a:close/>
                <a:moveTo>
                  <a:pt x="32424" y="57242"/>
                </a:moveTo>
                <a:lnTo>
                  <a:pt x="32691" y="57375"/>
                </a:lnTo>
                <a:lnTo>
                  <a:pt x="34592" y="57375"/>
                </a:lnTo>
                <a:lnTo>
                  <a:pt x="33291" y="58643"/>
                </a:lnTo>
                <a:lnTo>
                  <a:pt x="31990" y="58643"/>
                </a:lnTo>
                <a:lnTo>
                  <a:pt x="31189" y="57809"/>
                </a:lnTo>
                <a:lnTo>
                  <a:pt x="31189" y="56008"/>
                </a:lnTo>
                <a:close/>
                <a:moveTo>
                  <a:pt x="33725" y="59077"/>
                </a:moveTo>
                <a:lnTo>
                  <a:pt x="34992" y="57776"/>
                </a:lnTo>
                <a:lnTo>
                  <a:pt x="34992" y="59844"/>
                </a:lnTo>
                <a:lnTo>
                  <a:pt x="36360" y="61178"/>
                </a:lnTo>
                <a:lnTo>
                  <a:pt x="34525" y="61178"/>
                </a:lnTo>
                <a:lnTo>
                  <a:pt x="33725" y="60377"/>
                </a:lnTo>
                <a:close/>
                <a:moveTo>
                  <a:pt x="34525" y="61979"/>
                </a:moveTo>
                <a:lnTo>
                  <a:pt x="36360" y="61979"/>
                </a:lnTo>
                <a:lnTo>
                  <a:pt x="34992" y="63313"/>
                </a:lnTo>
                <a:lnTo>
                  <a:pt x="34992" y="65381"/>
                </a:lnTo>
                <a:lnTo>
                  <a:pt x="33725" y="64080"/>
                </a:lnTo>
                <a:lnTo>
                  <a:pt x="33725" y="62779"/>
                </a:lnTo>
                <a:close/>
                <a:moveTo>
                  <a:pt x="32857" y="66582"/>
                </a:moveTo>
                <a:lnTo>
                  <a:pt x="34892" y="66582"/>
                </a:lnTo>
                <a:lnTo>
                  <a:pt x="34892" y="72286"/>
                </a:lnTo>
                <a:lnTo>
                  <a:pt x="31189" y="76022"/>
                </a:lnTo>
                <a:lnTo>
                  <a:pt x="31189" y="68250"/>
                </a:lnTo>
                <a:close/>
                <a:moveTo>
                  <a:pt x="34892" y="81659"/>
                </a:moveTo>
                <a:lnTo>
                  <a:pt x="34892" y="87363"/>
                </a:lnTo>
                <a:lnTo>
                  <a:pt x="32857" y="87363"/>
                </a:lnTo>
                <a:lnTo>
                  <a:pt x="31189" y="85696"/>
                </a:lnTo>
                <a:lnTo>
                  <a:pt x="31189" y="77923"/>
                </a:lnTo>
                <a:close/>
                <a:moveTo>
                  <a:pt x="37761" y="85929"/>
                </a:moveTo>
                <a:lnTo>
                  <a:pt x="42464" y="85929"/>
                </a:lnTo>
                <a:lnTo>
                  <a:pt x="45767" y="89265"/>
                </a:lnTo>
                <a:lnTo>
                  <a:pt x="45767" y="91400"/>
                </a:lnTo>
                <a:lnTo>
                  <a:pt x="41830" y="87464"/>
                </a:lnTo>
                <a:lnTo>
                  <a:pt x="41664" y="87464"/>
                </a:lnTo>
                <a:lnTo>
                  <a:pt x="36260" y="87464"/>
                </a:lnTo>
                <a:close/>
                <a:moveTo>
                  <a:pt x="46567" y="89265"/>
                </a:moveTo>
                <a:lnTo>
                  <a:pt x="49903" y="85929"/>
                </a:lnTo>
                <a:lnTo>
                  <a:pt x="54573" y="85929"/>
                </a:lnTo>
                <a:lnTo>
                  <a:pt x="56107" y="87464"/>
                </a:lnTo>
                <a:lnTo>
                  <a:pt x="50537" y="87464"/>
                </a:lnTo>
                <a:lnTo>
                  <a:pt x="46567" y="91400"/>
                </a:lnTo>
                <a:close/>
                <a:moveTo>
                  <a:pt x="57475" y="81659"/>
                </a:moveTo>
                <a:lnTo>
                  <a:pt x="61178" y="77923"/>
                </a:lnTo>
                <a:lnTo>
                  <a:pt x="61178" y="85696"/>
                </a:lnTo>
                <a:lnTo>
                  <a:pt x="59510" y="87363"/>
                </a:lnTo>
                <a:lnTo>
                  <a:pt x="57475" y="87363"/>
                </a:lnTo>
                <a:close/>
                <a:moveTo>
                  <a:pt x="61978" y="77923"/>
                </a:moveTo>
                <a:lnTo>
                  <a:pt x="65681" y="81659"/>
                </a:lnTo>
                <a:lnTo>
                  <a:pt x="65681" y="87363"/>
                </a:lnTo>
                <a:lnTo>
                  <a:pt x="63646" y="87363"/>
                </a:lnTo>
                <a:lnTo>
                  <a:pt x="61978" y="85662"/>
                </a:lnTo>
                <a:close/>
                <a:moveTo>
                  <a:pt x="68583" y="85929"/>
                </a:moveTo>
                <a:lnTo>
                  <a:pt x="73253" y="85929"/>
                </a:lnTo>
                <a:lnTo>
                  <a:pt x="76555" y="89265"/>
                </a:lnTo>
                <a:lnTo>
                  <a:pt x="76555" y="91400"/>
                </a:lnTo>
                <a:lnTo>
                  <a:pt x="72619" y="87464"/>
                </a:lnTo>
                <a:lnTo>
                  <a:pt x="67048" y="87464"/>
                </a:lnTo>
                <a:close/>
                <a:moveTo>
                  <a:pt x="77356" y="89265"/>
                </a:moveTo>
                <a:lnTo>
                  <a:pt x="80691" y="85929"/>
                </a:lnTo>
                <a:lnTo>
                  <a:pt x="85361" y="85929"/>
                </a:lnTo>
                <a:lnTo>
                  <a:pt x="86896" y="87464"/>
                </a:lnTo>
                <a:lnTo>
                  <a:pt x="81492" y="87464"/>
                </a:lnTo>
                <a:lnTo>
                  <a:pt x="81325" y="87464"/>
                </a:lnTo>
                <a:lnTo>
                  <a:pt x="77356" y="91400"/>
                </a:lnTo>
                <a:close/>
                <a:moveTo>
                  <a:pt x="88264" y="81659"/>
                </a:moveTo>
                <a:lnTo>
                  <a:pt x="91966" y="77923"/>
                </a:lnTo>
                <a:lnTo>
                  <a:pt x="91966" y="85696"/>
                </a:lnTo>
                <a:lnTo>
                  <a:pt x="90298" y="87363"/>
                </a:lnTo>
                <a:lnTo>
                  <a:pt x="88264" y="87363"/>
                </a:lnTo>
                <a:close/>
                <a:moveTo>
                  <a:pt x="92767" y="77923"/>
                </a:moveTo>
                <a:lnTo>
                  <a:pt x="96469" y="81659"/>
                </a:lnTo>
                <a:lnTo>
                  <a:pt x="96469" y="87363"/>
                </a:lnTo>
                <a:lnTo>
                  <a:pt x="94435" y="87363"/>
                </a:lnTo>
                <a:lnTo>
                  <a:pt x="92767" y="85662"/>
                </a:lnTo>
                <a:close/>
                <a:moveTo>
                  <a:pt x="99371" y="85929"/>
                </a:moveTo>
                <a:lnTo>
                  <a:pt x="104041" y="85929"/>
                </a:lnTo>
                <a:lnTo>
                  <a:pt x="107377" y="89265"/>
                </a:lnTo>
                <a:lnTo>
                  <a:pt x="107377" y="91400"/>
                </a:lnTo>
                <a:lnTo>
                  <a:pt x="103408" y="87464"/>
                </a:lnTo>
                <a:lnTo>
                  <a:pt x="103241" y="87464"/>
                </a:lnTo>
                <a:lnTo>
                  <a:pt x="97837" y="87464"/>
                </a:lnTo>
                <a:close/>
                <a:moveTo>
                  <a:pt x="108144" y="89265"/>
                </a:moveTo>
                <a:lnTo>
                  <a:pt x="111480" y="85929"/>
                </a:lnTo>
                <a:lnTo>
                  <a:pt x="116150" y="85929"/>
                </a:lnTo>
                <a:lnTo>
                  <a:pt x="117685" y="87464"/>
                </a:lnTo>
                <a:lnTo>
                  <a:pt x="112114" y="87464"/>
                </a:lnTo>
                <a:lnTo>
                  <a:pt x="108144" y="91400"/>
                </a:lnTo>
                <a:lnTo>
                  <a:pt x="108144" y="89265"/>
                </a:lnTo>
                <a:close/>
                <a:moveTo>
                  <a:pt x="119052" y="81659"/>
                </a:moveTo>
                <a:lnTo>
                  <a:pt x="122755" y="77923"/>
                </a:lnTo>
                <a:lnTo>
                  <a:pt x="122755" y="85696"/>
                </a:lnTo>
                <a:lnTo>
                  <a:pt x="121087" y="87363"/>
                </a:lnTo>
                <a:lnTo>
                  <a:pt x="119052" y="87363"/>
                </a:lnTo>
                <a:close/>
                <a:moveTo>
                  <a:pt x="123555" y="77923"/>
                </a:moveTo>
                <a:lnTo>
                  <a:pt x="127258" y="81659"/>
                </a:lnTo>
                <a:lnTo>
                  <a:pt x="127258" y="87363"/>
                </a:lnTo>
                <a:lnTo>
                  <a:pt x="125223" y="87363"/>
                </a:lnTo>
                <a:lnTo>
                  <a:pt x="123555" y="85662"/>
                </a:lnTo>
                <a:lnTo>
                  <a:pt x="123555" y="77923"/>
                </a:lnTo>
                <a:close/>
                <a:moveTo>
                  <a:pt x="130160" y="85929"/>
                </a:moveTo>
                <a:lnTo>
                  <a:pt x="134830" y="85929"/>
                </a:lnTo>
                <a:lnTo>
                  <a:pt x="138166" y="89265"/>
                </a:lnTo>
                <a:lnTo>
                  <a:pt x="138166" y="91400"/>
                </a:lnTo>
                <a:lnTo>
                  <a:pt x="134196" y="87464"/>
                </a:lnTo>
                <a:lnTo>
                  <a:pt x="128626" y="87464"/>
                </a:lnTo>
                <a:close/>
                <a:moveTo>
                  <a:pt x="138933" y="89265"/>
                </a:moveTo>
                <a:lnTo>
                  <a:pt x="142269" y="85929"/>
                </a:lnTo>
                <a:lnTo>
                  <a:pt x="146939" y="85929"/>
                </a:lnTo>
                <a:lnTo>
                  <a:pt x="148473" y="87464"/>
                </a:lnTo>
                <a:lnTo>
                  <a:pt x="143069" y="87464"/>
                </a:lnTo>
                <a:lnTo>
                  <a:pt x="142903" y="87464"/>
                </a:lnTo>
                <a:lnTo>
                  <a:pt x="138933" y="91400"/>
                </a:lnTo>
                <a:close/>
                <a:moveTo>
                  <a:pt x="149841" y="81659"/>
                </a:moveTo>
                <a:lnTo>
                  <a:pt x="153543" y="77923"/>
                </a:lnTo>
                <a:lnTo>
                  <a:pt x="153543" y="85696"/>
                </a:lnTo>
                <a:lnTo>
                  <a:pt x="151876" y="87363"/>
                </a:lnTo>
                <a:lnTo>
                  <a:pt x="149841" y="87363"/>
                </a:lnTo>
                <a:lnTo>
                  <a:pt x="149841" y="81659"/>
                </a:lnTo>
                <a:close/>
                <a:moveTo>
                  <a:pt x="154344" y="77923"/>
                </a:moveTo>
                <a:lnTo>
                  <a:pt x="158047" y="81659"/>
                </a:lnTo>
                <a:lnTo>
                  <a:pt x="158047" y="87363"/>
                </a:lnTo>
                <a:lnTo>
                  <a:pt x="156012" y="87363"/>
                </a:lnTo>
                <a:lnTo>
                  <a:pt x="154344" y="85662"/>
                </a:lnTo>
                <a:lnTo>
                  <a:pt x="154344" y="77923"/>
                </a:lnTo>
                <a:close/>
                <a:moveTo>
                  <a:pt x="160949" y="85929"/>
                </a:moveTo>
                <a:lnTo>
                  <a:pt x="165619" y="85929"/>
                </a:lnTo>
                <a:lnTo>
                  <a:pt x="168954" y="89265"/>
                </a:lnTo>
                <a:lnTo>
                  <a:pt x="168954" y="91400"/>
                </a:lnTo>
                <a:lnTo>
                  <a:pt x="164985" y="87464"/>
                </a:lnTo>
                <a:lnTo>
                  <a:pt x="164852" y="87464"/>
                </a:lnTo>
                <a:lnTo>
                  <a:pt x="159414" y="87464"/>
                </a:lnTo>
                <a:close/>
                <a:moveTo>
                  <a:pt x="169755" y="89265"/>
                </a:moveTo>
                <a:lnTo>
                  <a:pt x="173057" y="85929"/>
                </a:lnTo>
                <a:lnTo>
                  <a:pt x="177761" y="85929"/>
                </a:lnTo>
                <a:lnTo>
                  <a:pt x="179262" y="87464"/>
                </a:lnTo>
                <a:lnTo>
                  <a:pt x="173691" y="87464"/>
                </a:lnTo>
                <a:lnTo>
                  <a:pt x="169755" y="91400"/>
                </a:lnTo>
                <a:close/>
                <a:moveTo>
                  <a:pt x="180629" y="81659"/>
                </a:moveTo>
                <a:lnTo>
                  <a:pt x="184332" y="77923"/>
                </a:lnTo>
                <a:lnTo>
                  <a:pt x="184332" y="85696"/>
                </a:lnTo>
                <a:lnTo>
                  <a:pt x="182664" y="87363"/>
                </a:lnTo>
                <a:lnTo>
                  <a:pt x="180629" y="87363"/>
                </a:lnTo>
                <a:lnTo>
                  <a:pt x="180629" y="81659"/>
                </a:lnTo>
                <a:close/>
                <a:moveTo>
                  <a:pt x="185133" y="77923"/>
                </a:moveTo>
                <a:lnTo>
                  <a:pt x="188869" y="81659"/>
                </a:lnTo>
                <a:lnTo>
                  <a:pt x="188869" y="87363"/>
                </a:lnTo>
                <a:lnTo>
                  <a:pt x="186801" y="87363"/>
                </a:lnTo>
                <a:lnTo>
                  <a:pt x="185133" y="85662"/>
                </a:lnTo>
                <a:lnTo>
                  <a:pt x="185133" y="77923"/>
                </a:lnTo>
                <a:close/>
                <a:moveTo>
                  <a:pt x="191737" y="85929"/>
                </a:moveTo>
                <a:lnTo>
                  <a:pt x="196441" y="85929"/>
                </a:lnTo>
                <a:lnTo>
                  <a:pt x="199743" y="89265"/>
                </a:lnTo>
                <a:lnTo>
                  <a:pt x="199743" y="91400"/>
                </a:lnTo>
                <a:lnTo>
                  <a:pt x="195807" y="87464"/>
                </a:lnTo>
                <a:lnTo>
                  <a:pt x="190203" y="87464"/>
                </a:lnTo>
                <a:close/>
                <a:moveTo>
                  <a:pt x="200544" y="89265"/>
                </a:moveTo>
                <a:lnTo>
                  <a:pt x="203846" y="85929"/>
                </a:lnTo>
                <a:lnTo>
                  <a:pt x="208549" y="85929"/>
                </a:lnTo>
                <a:lnTo>
                  <a:pt x="210084" y="87464"/>
                </a:lnTo>
                <a:lnTo>
                  <a:pt x="204647" y="87464"/>
                </a:lnTo>
                <a:lnTo>
                  <a:pt x="204480" y="87464"/>
                </a:lnTo>
                <a:lnTo>
                  <a:pt x="200544" y="91400"/>
                </a:lnTo>
                <a:close/>
                <a:moveTo>
                  <a:pt x="211418" y="81659"/>
                </a:moveTo>
                <a:lnTo>
                  <a:pt x="215154" y="77923"/>
                </a:lnTo>
                <a:lnTo>
                  <a:pt x="215154" y="85696"/>
                </a:lnTo>
                <a:lnTo>
                  <a:pt x="213453" y="87363"/>
                </a:lnTo>
                <a:lnTo>
                  <a:pt x="211418" y="87363"/>
                </a:lnTo>
                <a:lnTo>
                  <a:pt x="211418" y="81659"/>
                </a:lnTo>
                <a:close/>
                <a:moveTo>
                  <a:pt x="211418" y="72286"/>
                </a:moveTo>
                <a:lnTo>
                  <a:pt x="211418" y="66582"/>
                </a:lnTo>
                <a:lnTo>
                  <a:pt x="213453" y="66582"/>
                </a:lnTo>
                <a:lnTo>
                  <a:pt x="215154" y="68283"/>
                </a:lnTo>
                <a:lnTo>
                  <a:pt x="215154" y="76022"/>
                </a:lnTo>
                <a:close/>
                <a:moveTo>
                  <a:pt x="213887" y="65915"/>
                </a:moveTo>
                <a:lnTo>
                  <a:pt x="213620" y="65815"/>
                </a:lnTo>
                <a:lnTo>
                  <a:pt x="211718" y="65815"/>
                </a:lnTo>
                <a:lnTo>
                  <a:pt x="213019" y="64514"/>
                </a:lnTo>
                <a:lnTo>
                  <a:pt x="214320" y="64514"/>
                </a:lnTo>
                <a:lnTo>
                  <a:pt x="215154" y="65348"/>
                </a:lnTo>
                <a:lnTo>
                  <a:pt x="215154" y="67149"/>
                </a:lnTo>
                <a:close/>
                <a:moveTo>
                  <a:pt x="212586" y="64113"/>
                </a:moveTo>
                <a:lnTo>
                  <a:pt x="211318" y="65381"/>
                </a:lnTo>
                <a:lnTo>
                  <a:pt x="211318" y="63346"/>
                </a:lnTo>
                <a:lnTo>
                  <a:pt x="209950" y="61979"/>
                </a:lnTo>
                <a:lnTo>
                  <a:pt x="211785" y="61979"/>
                </a:lnTo>
                <a:lnTo>
                  <a:pt x="212586" y="62813"/>
                </a:lnTo>
                <a:lnTo>
                  <a:pt x="212586" y="64113"/>
                </a:lnTo>
                <a:close/>
                <a:moveTo>
                  <a:pt x="211785" y="61178"/>
                </a:moveTo>
                <a:lnTo>
                  <a:pt x="209950" y="61178"/>
                </a:lnTo>
                <a:lnTo>
                  <a:pt x="211318" y="59844"/>
                </a:lnTo>
                <a:lnTo>
                  <a:pt x="211318" y="57776"/>
                </a:lnTo>
                <a:lnTo>
                  <a:pt x="212586" y="59077"/>
                </a:lnTo>
                <a:lnTo>
                  <a:pt x="212586" y="60377"/>
                </a:lnTo>
                <a:close/>
                <a:moveTo>
                  <a:pt x="213453" y="56575"/>
                </a:moveTo>
                <a:lnTo>
                  <a:pt x="211418" y="56575"/>
                </a:lnTo>
                <a:lnTo>
                  <a:pt x="211418" y="50871"/>
                </a:lnTo>
                <a:lnTo>
                  <a:pt x="215154" y="47135"/>
                </a:lnTo>
                <a:lnTo>
                  <a:pt x="215154" y="54874"/>
                </a:lnTo>
                <a:close/>
                <a:moveTo>
                  <a:pt x="211418" y="41497"/>
                </a:moveTo>
                <a:lnTo>
                  <a:pt x="211418" y="35793"/>
                </a:lnTo>
                <a:lnTo>
                  <a:pt x="213453" y="35793"/>
                </a:lnTo>
                <a:lnTo>
                  <a:pt x="215154" y="37494"/>
                </a:lnTo>
                <a:lnTo>
                  <a:pt x="215154" y="45233"/>
                </a:lnTo>
                <a:close/>
                <a:moveTo>
                  <a:pt x="213887" y="35126"/>
                </a:moveTo>
                <a:lnTo>
                  <a:pt x="213620" y="34993"/>
                </a:lnTo>
                <a:lnTo>
                  <a:pt x="211718" y="34993"/>
                </a:lnTo>
                <a:lnTo>
                  <a:pt x="213019" y="33725"/>
                </a:lnTo>
                <a:lnTo>
                  <a:pt x="214320" y="33725"/>
                </a:lnTo>
                <a:lnTo>
                  <a:pt x="215154" y="34559"/>
                </a:lnTo>
                <a:lnTo>
                  <a:pt x="215154" y="36360"/>
                </a:lnTo>
                <a:close/>
                <a:moveTo>
                  <a:pt x="210518" y="32858"/>
                </a:moveTo>
                <a:lnTo>
                  <a:pt x="210518" y="34893"/>
                </a:lnTo>
                <a:lnTo>
                  <a:pt x="204813" y="34893"/>
                </a:lnTo>
                <a:lnTo>
                  <a:pt x="201077" y="31190"/>
                </a:lnTo>
                <a:lnTo>
                  <a:pt x="208850" y="31190"/>
                </a:lnTo>
                <a:close/>
                <a:moveTo>
                  <a:pt x="195473" y="34893"/>
                </a:moveTo>
                <a:lnTo>
                  <a:pt x="189736" y="34893"/>
                </a:lnTo>
                <a:lnTo>
                  <a:pt x="189736" y="32858"/>
                </a:lnTo>
                <a:lnTo>
                  <a:pt x="191437" y="31190"/>
                </a:lnTo>
                <a:lnTo>
                  <a:pt x="199176" y="31190"/>
                </a:lnTo>
                <a:close/>
                <a:moveTo>
                  <a:pt x="187268" y="33725"/>
                </a:moveTo>
                <a:lnTo>
                  <a:pt x="188535" y="34993"/>
                </a:lnTo>
                <a:lnTo>
                  <a:pt x="186667" y="34993"/>
                </a:lnTo>
                <a:lnTo>
                  <a:pt x="186367" y="35126"/>
                </a:lnTo>
                <a:lnTo>
                  <a:pt x="185133" y="36360"/>
                </a:lnTo>
                <a:lnTo>
                  <a:pt x="185133" y="34559"/>
                </a:lnTo>
                <a:lnTo>
                  <a:pt x="185967" y="33725"/>
                </a:lnTo>
                <a:lnTo>
                  <a:pt x="187268" y="33725"/>
                </a:lnTo>
                <a:close/>
                <a:moveTo>
                  <a:pt x="184332" y="36360"/>
                </a:moveTo>
                <a:lnTo>
                  <a:pt x="183098" y="35126"/>
                </a:lnTo>
                <a:lnTo>
                  <a:pt x="182831" y="34993"/>
                </a:lnTo>
                <a:lnTo>
                  <a:pt x="180930" y="34993"/>
                </a:lnTo>
                <a:lnTo>
                  <a:pt x="182231" y="33725"/>
                </a:lnTo>
                <a:lnTo>
                  <a:pt x="183532" y="33725"/>
                </a:lnTo>
                <a:lnTo>
                  <a:pt x="184332" y="34559"/>
                </a:lnTo>
                <a:close/>
                <a:moveTo>
                  <a:pt x="179729" y="32858"/>
                </a:moveTo>
                <a:lnTo>
                  <a:pt x="179729" y="34893"/>
                </a:lnTo>
                <a:lnTo>
                  <a:pt x="174025" y="34893"/>
                </a:lnTo>
                <a:lnTo>
                  <a:pt x="170289" y="31190"/>
                </a:lnTo>
                <a:lnTo>
                  <a:pt x="178061" y="31190"/>
                </a:lnTo>
                <a:close/>
                <a:moveTo>
                  <a:pt x="164685" y="34893"/>
                </a:moveTo>
                <a:lnTo>
                  <a:pt x="158947" y="34893"/>
                </a:lnTo>
                <a:lnTo>
                  <a:pt x="158947" y="32858"/>
                </a:lnTo>
                <a:lnTo>
                  <a:pt x="160649" y="31190"/>
                </a:lnTo>
                <a:lnTo>
                  <a:pt x="168387" y="31190"/>
                </a:lnTo>
                <a:close/>
                <a:moveTo>
                  <a:pt x="156479" y="33725"/>
                </a:moveTo>
                <a:lnTo>
                  <a:pt x="157746" y="34993"/>
                </a:lnTo>
                <a:lnTo>
                  <a:pt x="155878" y="34993"/>
                </a:lnTo>
                <a:lnTo>
                  <a:pt x="155578" y="35126"/>
                </a:lnTo>
                <a:lnTo>
                  <a:pt x="154344" y="36360"/>
                </a:lnTo>
                <a:lnTo>
                  <a:pt x="154344" y="34559"/>
                </a:lnTo>
                <a:lnTo>
                  <a:pt x="155178" y="33725"/>
                </a:lnTo>
                <a:lnTo>
                  <a:pt x="156479" y="33725"/>
                </a:lnTo>
                <a:close/>
                <a:moveTo>
                  <a:pt x="153543" y="36360"/>
                </a:moveTo>
                <a:lnTo>
                  <a:pt x="152309" y="35126"/>
                </a:lnTo>
                <a:lnTo>
                  <a:pt x="152042" y="34993"/>
                </a:lnTo>
                <a:lnTo>
                  <a:pt x="150141" y="34993"/>
                </a:lnTo>
                <a:lnTo>
                  <a:pt x="151442" y="33725"/>
                </a:lnTo>
                <a:lnTo>
                  <a:pt x="152743" y="33725"/>
                </a:lnTo>
                <a:lnTo>
                  <a:pt x="153543" y="34559"/>
                </a:lnTo>
                <a:close/>
                <a:moveTo>
                  <a:pt x="148940" y="32858"/>
                </a:moveTo>
                <a:lnTo>
                  <a:pt x="148940" y="34893"/>
                </a:lnTo>
                <a:lnTo>
                  <a:pt x="143236" y="34893"/>
                </a:lnTo>
                <a:lnTo>
                  <a:pt x="139500" y="31190"/>
                </a:lnTo>
                <a:lnTo>
                  <a:pt x="147239" y="31190"/>
                </a:lnTo>
                <a:close/>
                <a:moveTo>
                  <a:pt x="133896" y="34893"/>
                </a:moveTo>
                <a:lnTo>
                  <a:pt x="128159" y="34893"/>
                </a:lnTo>
                <a:lnTo>
                  <a:pt x="128159" y="32858"/>
                </a:lnTo>
                <a:lnTo>
                  <a:pt x="129860" y="31190"/>
                </a:lnTo>
                <a:lnTo>
                  <a:pt x="137599" y="31190"/>
                </a:lnTo>
                <a:close/>
                <a:moveTo>
                  <a:pt x="125690" y="33725"/>
                </a:moveTo>
                <a:lnTo>
                  <a:pt x="126958" y="34993"/>
                </a:lnTo>
                <a:lnTo>
                  <a:pt x="125056" y="34993"/>
                </a:lnTo>
                <a:lnTo>
                  <a:pt x="124790" y="35126"/>
                </a:lnTo>
                <a:lnTo>
                  <a:pt x="123555" y="36360"/>
                </a:lnTo>
                <a:lnTo>
                  <a:pt x="123555" y="34559"/>
                </a:lnTo>
                <a:lnTo>
                  <a:pt x="124389" y="33725"/>
                </a:lnTo>
                <a:lnTo>
                  <a:pt x="125690" y="33725"/>
                </a:lnTo>
                <a:close/>
                <a:moveTo>
                  <a:pt x="122755" y="36360"/>
                </a:moveTo>
                <a:lnTo>
                  <a:pt x="121521" y="35126"/>
                </a:lnTo>
                <a:lnTo>
                  <a:pt x="121254" y="34993"/>
                </a:lnTo>
                <a:lnTo>
                  <a:pt x="119352" y="34993"/>
                </a:lnTo>
                <a:lnTo>
                  <a:pt x="120653" y="33725"/>
                </a:lnTo>
                <a:lnTo>
                  <a:pt x="121954" y="33725"/>
                </a:lnTo>
                <a:lnTo>
                  <a:pt x="122755" y="34559"/>
                </a:lnTo>
                <a:lnTo>
                  <a:pt x="122755" y="36360"/>
                </a:lnTo>
                <a:close/>
                <a:moveTo>
                  <a:pt x="118152" y="32858"/>
                </a:moveTo>
                <a:lnTo>
                  <a:pt x="118152" y="34893"/>
                </a:lnTo>
                <a:lnTo>
                  <a:pt x="112447" y="34893"/>
                </a:lnTo>
                <a:lnTo>
                  <a:pt x="108711" y="31190"/>
                </a:lnTo>
                <a:lnTo>
                  <a:pt x="116450" y="31190"/>
                </a:lnTo>
                <a:close/>
                <a:moveTo>
                  <a:pt x="103074" y="34893"/>
                </a:moveTo>
                <a:lnTo>
                  <a:pt x="97370" y="34893"/>
                </a:lnTo>
                <a:lnTo>
                  <a:pt x="97370" y="32858"/>
                </a:lnTo>
                <a:lnTo>
                  <a:pt x="99071" y="31190"/>
                </a:lnTo>
                <a:lnTo>
                  <a:pt x="106810" y="31190"/>
                </a:lnTo>
                <a:close/>
                <a:moveTo>
                  <a:pt x="94868" y="33725"/>
                </a:moveTo>
                <a:lnTo>
                  <a:pt x="96169" y="34993"/>
                </a:lnTo>
                <a:lnTo>
                  <a:pt x="94268" y="34993"/>
                </a:lnTo>
                <a:lnTo>
                  <a:pt x="94001" y="35126"/>
                </a:lnTo>
                <a:lnTo>
                  <a:pt x="92767" y="36360"/>
                </a:lnTo>
                <a:lnTo>
                  <a:pt x="92767" y="34559"/>
                </a:lnTo>
                <a:lnTo>
                  <a:pt x="93567" y="33725"/>
                </a:lnTo>
                <a:lnTo>
                  <a:pt x="94868" y="33725"/>
                </a:lnTo>
                <a:close/>
                <a:moveTo>
                  <a:pt x="91966" y="36360"/>
                </a:moveTo>
                <a:lnTo>
                  <a:pt x="90732" y="35126"/>
                </a:lnTo>
                <a:lnTo>
                  <a:pt x="90465" y="34993"/>
                </a:lnTo>
                <a:lnTo>
                  <a:pt x="88564" y="34993"/>
                </a:lnTo>
                <a:lnTo>
                  <a:pt x="89865" y="33725"/>
                </a:lnTo>
                <a:lnTo>
                  <a:pt x="91166" y="33725"/>
                </a:lnTo>
                <a:lnTo>
                  <a:pt x="91966" y="34559"/>
                </a:lnTo>
                <a:lnTo>
                  <a:pt x="91966" y="36360"/>
                </a:lnTo>
                <a:close/>
                <a:moveTo>
                  <a:pt x="87363" y="32858"/>
                </a:moveTo>
                <a:lnTo>
                  <a:pt x="87363" y="34893"/>
                </a:lnTo>
                <a:lnTo>
                  <a:pt x="81659" y="34893"/>
                </a:lnTo>
                <a:lnTo>
                  <a:pt x="77923" y="31190"/>
                </a:lnTo>
                <a:lnTo>
                  <a:pt x="85662" y="31190"/>
                </a:lnTo>
                <a:close/>
                <a:moveTo>
                  <a:pt x="72285" y="34893"/>
                </a:moveTo>
                <a:lnTo>
                  <a:pt x="66581" y="34893"/>
                </a:lnTo>
                <a:lnTo>
                  <a:pt x="66581" y="32858"/>
                </a:lnTo>
                <a:lnTo>
                  <a:pt x="68249" y="31190"/>
                </a:lnTo>
                <a:lnTo>
                  <a:pt x="76021" y="31190"/>
                </a:lnTo>
                <a:close/>
                <a:moveTo>
                  <a:pt x="64080" y="33725"/>
                </a:moveTo>
                <a:lnTo>
                  <a:pt x="65381" y="34993"/>
                </a:lnTo>
                <a:lnTo>
                  <a:pt x="63479" y="34993"/>
                </a:lnTo>
                <a:lnTo>
                  <a:pt x="63212" y="35126"/>
                </a:lnTo>
                <a:lnTo>
                  <a:pt x="61978" y="36360"/>
                </a:lnTo>
                <a:lnTo>
                  <a:pt x="61978" y="34559"/>
                </a:lnTo>
                <a:lnTo>
                  <a:pt x="62779" y="33725"/>
                </a:lnTo>
                <a:lnTo>
                  <a:pt x="64080" y="33725"/>
                </a:lnTo>
                <a:close/>
                <a:moveTo>
                  <a:pt x="61178" y="36360"/>
                </a:moveTo>
                <a:lnTo>
                  <a:pt x="59943" y="35126"/>
                </a:lnTo>
                <a:lnTo>
                  <a:pt x="59676" y="34993"/>
                </a:lnTo>
                <a:lnTo>
                  <a:pt x="57775" y="34993"/>
                </a:lnTo>
                <a:lnTo>
                  <a:pt x="59043" y="33725"/>
                </a:lnTo>
                <a:lnTo>
                  <a:pt x="60344" y="33725"/>
                </a:lnTo>
                <a:lnTo>
                  <a:pt x="61178" y="34559"/>
                </a:lnTo>
                <a:close/>
                <a:moveTo>
                  <a:pt x="56574" y="32858"/>
                </a:moveTo>
                <a:lnTo>
                  <a:pt x="56574" y="34893"/>
                </a:lnTo>
                <a:lnTo>
                  <a:pt x="50837" y="34893"/>
                </a:lnTo>
                <a:lnTo>
                  <a:pt x="47134" y="31190"/>
                </a:lnTo>
                <a:lnTo>
                  <a:pt x="54873" y="31190"/>
                </a:lnTo>
                <a:close/>
                <a:moveTo>
                  <a:pt x="41497" y="34893"/>
                </a:moveTo>
                <a:lnTo>
                  <a:pt x="35793" y="34893"/>
                </a:lnTo>
                <a:lnTo>
                  <a:pt x="35793" y="32858"/>
                </a:lnTo>
                <a:lnTo>
                  <a:pt x="37461" y="31190"/>
                </a:lnTo>
                <a:lnTo>
                  <a:pt x="45233" y="31190"/>
                </a:lnTo>
                <a:close/>
                <a:moveTo>
                  <a:pt x="33291" y="33725"/>
                </a:moveTo>
                <a:lnTo>
                  <a:pt x="34592" y="34993"/>
                </a:lnTo>
                <a:lnTo>
                  <a:pt x="32691" y="34993"/>
                </a:lnTo>
                <a:lnTo>
                  <a:pt x="32424" y="35126"/>
                </a:lnTo>
                <a:lnTo>
                  <a:pt x="31189" y="36360"/>
                </a:lnTo>
                <a:lnTo>
                  <a:pt x="31189" y="34559"/>
                </a:lnTo>
                <a:lnTo>
                  <a:pt x="31990" y="33725"/>
                </a:lnTo>
                <a:lnTo>
                  <a:pt x="33291" y="33725"/>
                </a:lnTo>
                <a:close/>
                <a:moveTo>
                  <a:pt x="30389" y="57809"/>
                </a:moveTo>
                <a:lnTo>
                  <a:pt x="29555" y="58643"/>
                </a:lnTo>
                <a:lnTo>
                  <a:pt x="28254" y="58643"/>
                </a:lnTo>
                <a:lnTo>
                  <a:pt x="26986" y="57375"/>
                </a:lnTo>
                <a:lnTo>
                  <a:pt x="28854" y="57375"/>
                </a:lnTo>
                <a:lnTo>
                  <a:pt x="29155" y="57242"/>
                </a:lnTo>
                <a:lnTo>
                  <a:pt x="30389" y="56008"/>
                </a:lnTo>
                <a:lnTo>
                  <a:pt x="30389" y="57809"/>
                </a:lnTo>
                <a:close/>
                <a:moveTo>
                  <a:pt x="28521" y="60811"/>
                </a:moveTo>
                <a:lnTo>
                  <a:pt x="28621" y="60511"/>
                </a:lnTo>
                <a:lnTo>
                  <a:pt x="28621" y="59443"/>
                </a:lnTo>
                <a:lnTo>
                  <a:pt x="29889" y="59443"/>
                </a:lnTo>
                <a:lnTo>
                  <a:pt x="30789" y="58543"/>
                </a:lnTo>
                <a:lnTo>
                  <a:pt x="31656" y="59443"/>
                </a:lnTo>
                <a:lnTo>
                  <a:pt x="32924" y="59443"/>
                </a:lnTo>
                <a:lnTo>
                  <a:pt x="32924" y="60511"/>
                </a:lnTo>
                <a:lnTo>
                  <a:pt x="33057" y="60811"/>
                </a:lnTo>
                <a:lnTo>
                  <a:pt x="33825" y="61578"/>
                </a:lnTo>
                <a:lnTo>
                  <a:pt x="33057" y="62346"/>
                </a:lnTo>
                <a:lnTo>
                  <a:pt x="32924" y="62612"/>
                </a:lnTo>
                <a:lnTo>
                  <a:pt x="32924" y="63713"/>
                </a:lnTo>
                <a:lnTo>
                  <a:pt x="31656" y="63713"/>
                </a:lnTo>
                <a:lnTo>
                  <a:pt x="30789" y="64614"/>
                </a:lnTo>
                <a:lnTo>
                  <a:pt x="29889" y="63713"/>
                </a:lnTo>
                <a:lnTo>
                  <a:pt x="28621" y="63713"/>
                </a:lnTo>
                <a:lnTo>
                  <a:pt x="28621" y="62612"/>
                </a:lnTo>
                <a:lnTo>
                  <a:pt x="28521" y="62346"/>
                </a:lnTo>
                <a:lnTo>
                  <a:pt x="27754" y="61578"/>
                </a:lnTo>
                <a:close/>
                <a:moveTo>
                  <a:pt x="28254" y="64514"/>
                </a:moveTo>
                <a:lnTo>
                  <a:pt x="29555" y="64514"/>
                </a:lnTo>
                <a:lnTo>
                  <a:pt x="30389" y="65348"/>
                </a:lnTo>
                <a:lnTo>
                  <a:pt x="30389" y="67149"/>
                </a:lnTo>
                <a:lnTo>
                  <a:pt x="29155" y="65915"/>
                </a:lnTo>
                <a:lnTo>
                  <a:pt x="28854" y="65781"/>
                </a:lnTo>
                <a:lnTo>
                  <a:pt x="26986" y="65781"/>
                </a:lnTo>
                <a:close/>
                <a:moveTo>
                  <a:pt x="31189" y="86796"/>
                </a:moveTo>
                <a:lnTo>
                  <a:pt x="32424" y="88031"/>
                </a:lnTo>
                <a:lnTo>
                  <a:pt x="32691" y="88164"/>
                </a:lnTo>
                <a:lnTo>
                  <a:pt x="34592" y="88164"/>
                </a:lnTo>
                <a:lnTo>
                  <a:pt x="33291" y="89432"/>
                </a:lnTo>
                <a:lnTo>
                  <a:pt x="31990" y="89432"/>
                </a:lnTo>
                <a:lnTo>
                  <a:pt x="31189" y="88631"/>
                </a:lnTo>
                <a:lnTo>
                  <a:pt x="31189" y="86796"/>
                </a:lnTo>
                <a:close/>
                <a:moveTo>
                  <a:pt x="35793" y="90299"/>
                </a:moveTo>
                <a:lnTo>
                  <a:pt x="35793" y="88264"/>
                </a:lnTo>
                <a:lnTo>
                  <a:pt x="41497" y="88264"/>
                </a:lnTo>
                <a:lnTo>
                  <a:pt x="45233" y="91967"/>
                </a:lnTo>
                <a:lnTo>
                  <a:pt x="37461" y="91967"/>
                </a:lnTo>
                <a:close/>
                <a:moveTo>
                  <a:pt x="50837" y="88264"/>
                </a:moveTo>
                <a:lnTo>
                  <a:pt x="56574" y="88264"/>
                </a:lnTo>
                <a:lnTo>
                  <a:pt x="56574" y="90299"/>
                </a:lnTo>
                <a:lnTo>
                  <a:pt x="54873" y="91967"/>
                </a:lnTo>
                <a:lnTo>
                  <a:pt x="47134" y="91967"/>
                </a:lnTo>
                <a:close/>
                <a:moveTo>
                  <a:pt x="59043" y="89432"/>
                </a:moveTo>
                <a:lnTo>
                  <a:pt x="57775" y="88164"/>
                </a:lnTo>
                <a:lnTo>
                  <a:pt x="59676" y="88164"/>
                </a:lnTo>
                <a:lnTo>
                  <a:pt x="59943" y="88031"/>
                </a:lnTo>
                <a:lnTo>
                  <a:pt x="61178" y="86796"/>
                </a:lnTo>
                <a:lnTo>
                  <a:pt x="61178" y="88598"/>
                </a:lnTo>
                <a:lnTo>
                  <a:pt x="60344" y="89432"/>
                </a:lnTo>
                <a:lnTo>
                  <a:pt x="59043" y="89432"/>
                </a:lnTo>
                <a:close/>
                <a:moveTo>
                  <a:pt x="61978" y="86796"/>
                </a:moveTo>
                <a:lnTo>
                  <a:pt x="63212" y="88031"/>
                </a:lnTo>
                <a:lnTo>
                  <a:pt x="63479" y="88164"/>
                </a:lnTo>
                <a:lnTo>
                  <a:pt x="65381" y="88164"/>
                </a:lnTo>
                <a:lnTo>
                  <a:pt x="64080" y="89432"/>
                </a:lnTo>
                <a:lnTo>
                  <a:pt x="62779" y="89432"/>
                </a:lnTo>
                <a:lnTo>
                  <a:pt x="61978" y="88631"/>
                </a:lnTo>
                <a:close/>
                <a:moveTo>
                  <a:pt x="66581" y="90299"/>
                </a:moveTo>
                <a:lnTo>
                  <a:pt x="66581" y="88264"/>
                </a:lnTo>
                <a:lnTo>
                  <a:pt x="72285" y="88264"/>
                </a:lnTo>
                <a:lnTo>
                  <a:pt x="76021" y="91967"/>
                </a:lnTo>
                <a:lnTo>
                  <a:pt x="68249" y="91967"/>
                </a:lnTo>
                <a:close/>
                <a:moveTo>
                  <a:pt x="81659" y="88264"/>
                </a:moveTo>
                <a:lnTo>
                  <a:pt x="87363" y="88264"/>
                </a:lnTo>
                <a:lnTo>
                  <a:pt x="87363" y="90299"/>
                </a:lnTo>
                <a:lnTo>
                  <a:pt x="85662" y="91967"/>
                </a:lnTo>
                <a:lnTo>
                  <a:pt x="77923" y="91967"/>
                </a:lnTo>
                <a:close/>
                <a:moveTo>
                  <a:pt x="89831" y="89432"/>
                </a:moveTo>
                <a:lnTo>
                  <a:pt x="88564" y="88164"/>
                </a:lnTo>
                <a:lnTo>
                  <a:pt x="90465" y="88164"/>
                </a:lnTo>
                <a:lnTo>
                  <a:pt x="90732" y="88031"/>
                </a:lnTo>
                <a:lnTo>
                  <a:pt x="91966" y="86796"/>
                </a:lnTo>
                <a:lnTo>
                  <a:pt x="91966" y="88598"/>
                </a:lnTo>
                <a:lnTo>
                  <a:pt x="91132" y="89432"/>
                </a:lnTo>
                <a:lnTo>
                  <a:pt x="89831" y="89432"/>
                </a:lnTo>
                <a:close/>
                <a:moveTo>
                  <a:pt x="92767" y="86796"/>
                </a:moveTo>
                <a:lnTo>
                  <a:pt x="94001" y="88031"/>
                </a:lnTo>
                <a:lnTo>
                  <a:pt x="94268" y="88164"/>
                </a:lnTo>
                <a:lnTo>
                  <a:pt x="96169" y="88164"/>
                </a:lnTo>
                <a:lnTo>
                  <a:pt x="94868" y="89432"/>
                </a:lnTo>
                <a:lnTo>
                  <a:pt x="93567" y="89432"/>
                </a:lnTo>
                <a:lnTo>
                  <a:pt x="92767" y="88631"/>
                </a:lnTo>
                <a:lnTo>
                  <a:pt x="92767" y="86796"/>
                </a:lnTo>
                <a:close/>
                <a:moveTo>
                  <a:pt x="97370" y="90299"/>
                </a:moveTo>
                <a:lnTo>
                  <a:pt x="97370" y="88264"/>
                </a:lnTo>
                <a:lnTo>
                  <a:pt x="103074" y="88264"/>
                </a:lnTo>
                <a:lnTo>
                  <a:pt x="106810" y="91967"/>
                </a:lnTo>
                <a:lnTo>
                  <a:pt x="99071" y="91967"/>
                </a:lnTo>
                <a:close/>
                <a:moveTo>
                  <a:pt x="112447" y="88264"/>
                </a:moveTo>
                <a:lnTo>
                  <a:pt x="118152" y="88264"/>
                </a:lnTo>
                <a:lnTo>
                  <a:pt x="118152" y="90299"/>
                </a:lnTo>
                <a:lnTo>
                  <a:pt x="116450" y="91967"/>
                </a:lnTo>
                <a:lnTo>
                  <a:pt x="108711" y="91967"/>
                </a:lnTo>
                <a:close/>
                <a:moveTo>
                  <a:pt x="120653" y="89432"/>
                </a:moveTo>
                <a:lnTo>
                  <a:pt x="119352" y="88164"/>
                </a:lnTo>
                <a:lnTo>
                  <a:pt x="121254" y="88164"/>
                </a:lnTo>
                <a:lnTo>
                  <a:pt x="121521" y="88031"/>
                </a:lnTo>
                <a:lnTo>
                  <a:pt x="122755" y="86796"/>
                </a:lnTo>
                <a:lnTo>
                  <a:pt x="122755" y="88598"/>
                </a:lnTo>
                <a:lnTo>
                  <a:pt x="121954" y="89432"/>
                </a:lnTo>
                <a:lnTo>
                  <a:pt x="120653" y="89432"/>
                </a:lnTo>
                <a:close/>
                <a:moveTo>
                  <a:pt x="123555" y="86796"/>
                </a:moveTo>
                <a:lnTo>
                  <a:pt x="124790" y="88031"/>
                </a:lnTo>
                <a:lnTo>
                  <a:pt x="125056" y="88164"/>
                </a:lnTo>
                <a:lnTo>
                  <a:pt x="126958" y="88164"/>
                </a:lnTo>
                <a:lnTo>
                  <a:pt x="125657" y="89432"/>
                </a:lnTo>
                <a:lnTo>
                  <a:pt x="124356" y="89432"/>
                </a:lnTo>
                <a:lnTo>
                  <a:pt x="123555" y="88631"/>
                </a:lnTo>
                <a:lnTo>
                  <a:pt x="123555" y="86796"/>
                </a:lnTo>
                <a:close/>
                <a:moveTo>
                  <a:pt x="128159" y="90299"/>
                </a:moveTo>
                <a:lnTo>
                  <a:pt x="128159" y="88264"/>
                </a:lnTo>
                <a:lnTo>
                  <a:pt x="133863" y="88264"/>
                </a:lnTo>
                <a:lnTo>
                  <a:pt x="137599" y="91967"/>
                </a:lnTo>
                <a:lnTo>
                  <a:pt x="129860" y="91967"/>
                </a:lnTo>
                <a:close/>
                <a:moveTo>
                  <a:pt x="143236" y="88264"/>
                </a:moveTo>
                <a:lnTo>
                  <a:pt x="148940" y="88264"/>
                </a:lnTo>
                <a:lnTo>
                  <a:pt x="148940" y="90299"/>
                </a:lnTo>
                <a:lnTo>
                  <a:pt x="147272" y="91967"/>
                </a:lnTo>
                <a:lnTo>
                  <a:pt x="139500" y="91967"/>
                </a:lnTo>
                <a:close/>
                <a:moveTo>
                  <a:pt x="151442" y="89432"/>
                </a:moveTo>
                <a:lnTo>
                  <a:pt x="150141" y="88164"/>
                </a:lnTo>
                <a:lnTo>
                  <a:pt x="152042" y="88164"/>
                </a:lnTo>
                <a:lnTo>
                  <a:pt x="152309" y="88031"/>
                </a:lnTo>
                <a:lnTo>
                  <a:pt x="153543" y="86796"/>
                </a:lnTo>
                <a:lnTo>
                  <a:pt x="153543" y="88598"/>
                </a:lnTo>
                <a:lnTo>
                  <a:pt x="152743" y="89432"/>
                </a:lnTo>
                <a:lnTo>
                  <a:pt x="151442" y="89432"/>
                </a:lnTo>
                <a:close/>
                <a:moveTo>
                  <a:pt x="154344" y="86796"/>
                </a:moveTo>
                <a:lnTo>
                  <a:pt x="155578" y="88031"/>
                </a:lnTo>
                <a:lnTo>
                  <a:pt x="155845" y="88164"/>
                </a:lnTo>
                <a:lnTo>
                  <a:pt x="157746" y="88164"/>
                </a:lnTo>
                <a:lnTo>
                  <a:pt x="156479" y="89432"/>
                </a:lnTo>
                <a:lnTo>
                  <a:pt x="155178" y="89432"/>
                </a:lnTo>
                <a:lnTo>
                  <a:pt x="154344" y="88631"/>
                </a:lnTo>
                <a:close/>
                <a:moveTo>
                  <a:pt x="158947" y="90299"/>
                </a:moveTo>
                <a:lnTo>
                  <a:pt x="158947" y="88264"/>
                </a:lnTo>
                <a:lnTo>
                  <a:pt x="164685" y="88264"/>
                </a:lnTo>
                <a:lnTo>
                  <a:pt x="168387" y="91967"/>
                </a:lnTo>
                <a:lnTo>
                  <a:pt x="160649" y="91967"/>
                </a:lnTo>
                <a:close/>
                <a:moveTo>
                  <a:pt x="174025" y="88264"/>
                </a:moveTo>
                <a:lnTo>
                  <a:pt x="179729" y="88264"/>
                </a:lnTo>
                <a:lnTo>
                  <a:pt x="179729" y="90299"/>
                </a:lnTo>
                <a:lnTo>
                  <a:pt x="178061" y="91967"/>
                </a:lnTo>
                <a:lnTo>
                  <a:pt x="170289" y="91967"/>
                </a:lnTo>
                <a:close/>
                <a:moveTo>
                  <a:pt x="182231" y="89432"/>
                </a:moveTo>
                <a:lnTo>
                  <a:pt x="180930" y="88164"/>
                </a:lnTo>
                <a:lnTo>
                  <a:pt x="182831" y="88164"/>
                </a:lnTo>
                <a:lnTo>
                  <a:pt x="183098" y="88031"/>
                </a:lnTo>
                <a:lnTo>
                  <a:pt x="184332" y="86796"/>
                </a:lnTo>
                <a:lnTo>
                  <a:pt x="184332" y="88598"/>
                </a:lnTo>
                <a:lnTo>
                  <a:pt x="183532" y="89432"/>
                </a:lnTo>
                <a:lnTo>
                  <a:pt x="182231" y="89432"/>
                </a:lnTo>
                <a:close/>
                <a:moveTo>
                  <a:pt x="185133" y="86796"/>
                </a:moveTo>
                <a:lnTo>
                  <a:pt x="186367" y="88031"/>
                </a:lnTo>
                <a:lnTo>
                  <a:pt x="186667" y="88164"/>
                </a:lnTo>
                <a:lnTo>
                  <a:pt x="188535" y="88164"/>
                </a:lnTo>
                <a:lnTo>
                  <a:pt x="187268" y="89432"/>
                </a:lnTo>
                <a:lnTo>
                  <a:pt x="185967" y="89432"/>
                </a:lnTo>
                <a:lnTo>
                  <a:pt x="185133" y="88631"/>
                </a:lnTo>
                <a:close/>
                <a:moveTo>
                  <a:pt x="189736" y="90299"/>
                </a:moveTo>
                <a:lnTo>
                  <a:pt x="189736" y="88264"/>
                </a:lnTo>
                <a:lnTo>
                  <a:pt x="195473" y="88264"/>
                </a:lnTo>
                <a:lnTo>
                  <a:pt x="199176" y="91967"/>
                </a:lnTo>
                <a:lnTo>
                  <a:pt x="191437" y="91967"/>
                </a:lnTo>
                <a:close/>
                <a:moveTo>
                  <a:pt x="204813" y="88264"/>
                </a:moveTo>
                <a:lnTo>
                  <a:pt x="210518" y="88264"/>
                </a:lnTo>
                <a:lnTo>
                  <a:pt x="210518" y="90299"/>
                </a:lnTo>
                <a:lnTo>
                  <a:pt x="208850" y="91967"/>
                </a:lnTo>
                <a:lnTo>
                  <a:pt x="201077" y="91967"/>
                </a:lnTo>
                <a:close/>
                <a:moveTo>
                  <a:pt x="213019" y="89432"/>
                </a:moveTo>
                <a:lnTo>
                  <a:pt x="211718" y="88164"/>
                </a:lnTo>
                <a:lnTo>
                  <a:pt x="213620" y="88164"/>
                </a:lnTo>
                <a:lnTo>
                  <a:pt x="213887" y="88031"/>
                </a:lnTo>
                <a:lnTo>
                  <a:pt x="215121" y="86796"/>
                </a:lnTo>
                <a:lnTo>
                  <a:pt x="215121" y="88598"/>
                </a:lnTo>
                <a:lnTo>
                  <a:pt x="214320" y="89432"/>
                </a:lnTo>
                <a:lnTo>
                  <a:pt x="213019" y="89432"/>
                </a:lnTo>
                <a:close/>
                <a:moveTo>
                  <a:pt x="215921" y="65348"/>
                </a:moveTo>
                <a:lnTo>
                  <a:pt x="216755" y="64514"/>
                </a:lnTo>
                <a:lnTo>
                  <a:pt x="218056" y="64514"/>
                </a:lnTo>
                <a:lnTo>
                  <a:pt x="219324" y="65815"/>
                </a:lnTo>
                <a:lnTo>
                  <a:pt x="217456" y="65815"/>
                </a:lnTo>
                <a:lnTo>
                  <a:pt x="217156" y="65915"/>
                </a:lnTo>
                <a:lnTo>
                  <a:pt x="215921" y="67149"/>
                </a:lnTo>
                <a:close/>
                <a:moveTo>
                  <a:pt x="217789" y="62346"/>
                </a:moveTo>
                <a:lnTo>
                  <a:pt x="217689" y="62646"/>
                </a:lnTo>
                <a:lnTo>
                  <a:pt x="217689" y="63713"/>
                </a:lnTo>
                <a:lnTo>
                  <a:pt x="216422" y="63713"/>
                </a:lnTo>
                <a:lnTo>
                  <a:pt x="215521" y="64614"/>
                </a:lnTo>
                <a:lnTo>
                  <a:pt x="214654" y="63713"/>
                </a:lnTo>
                <a:lnTo>
                  <a:pt x="213386" y="63713"/>
                </a:lnTo>
                <a:lnTo>
                  <a:pt x="213386" y="62646"/>
                </a:lnTo>
                <a:lnTo>
                  <a:pt x="213286" y="62346"/>
                </a:lnTo>
                <a:lnTo>
                  <a:pt x="212486" y="61578"/>
                </a:lnTo>
                <a:lnTo>
                  <a:pt x="213286" y="60811"/>
                </a:lnTo>
                <a:lnTo>
                  <a:pt x="213386" y="60544"/>
                </a:lnTo>
                <a:lnTo>
                  <a:pt x="213386" y="59443"/>
                </a:lnTo>
                <a:lnTo>
                  <a:pt x="214654" y="59443"/>
                </a:lnTo>
                <a:lnTo>
                  <a:pt x="215521" y="58543"/>
                </a:lnTo>
                <a:lnTo>
                  <a:pt x="216422" y="59443"/>
                </a:lnTo>
                <a:lnTo>
                  <a:pt x="217689" y="59443"/>
                </a:lnTo>
                <a:lnTo>
                  <a:pt x="217689" y="60544"/>
                </a:lnTo>
                <a:lnTo>
                  <a:pt x="217789" y="60811"/>
                </a:lnTo>
                <a:lnTo>
                  <a:pt x="218557" y="61578"/>
                </a:lnTo>
                <a:close/>
                <a:moveTo>
                  <a:pt x="218056" y="58643"/>
                </a:moveTo>
                <a:lnTo>
                  <a:pt x="216755" y="58643"/>
                </a:lnTo>
                <a:lnTo>
                  <a:pt x="215921" y="57809"/>
                </a:lnTo>
                <a:lnTo>
                  <a:pt x="215921" y="56008"/>
                </a:lnTo>
                <a:lnTo>
                  <a:pt x="217156" y="57242"/>
                </a:lnTo>
                <a:lnTo>
                  <a:pt x="217456" y="57375"/>
                </a:lnTo>
                <a:lnTo>
                  <a:pt x="219324" y="57375"/>
                </a:lnTo>
                <a:close/>
                <a:moveTo>
                  <a:pt x="215921" y="34559"/>
                </a:moveTo>
                <a:lnTo>
                  <a:pt x="216755" y="33725"/>
                </a:lnTo>
                <a:lnTo>
                  <a:pt x="218056" y="33725"/>
                </a:lnTo>
                <a:lnTo>
                  <a:pt x="219324" y="34993"/>
                </a:lnTo>
                <a:lnTo>
                  <a:pt x="217456" y="34993"/>
                </a:lnTo>
                <a:lnTo>
                  <a:pt x="217156" y="35126"/>
                </a:lnTo>
                <a:lnTo>
                  <a:pt x="215921" y="36360"/>
                </a:lnTo>
                <a:close/>
                <a:moveTo>
                  <a:pt x="27020" y="31190"/>
                </a:moveTo>
                <a:lnTo>
                  <a:pt x="27854" y="31990"/>
                </a:lnTo>
                <a:lnTo>
                  <a:pt x="27854" y="33291"/>
                </a:lnTo>
                <a:lnTo>
                  <a:pt x="26553" y="34592"/>
                </a:lnTo>
                <a:lnTo>
                  <a:pt x="26553" y="32524"/>
                </a:lnTo>
                <a:lnTo>
                  <a:pt x="25219" y="31190"/>
                </a:lnTo>
                <a:lnTo>
                  <a:pt x="27020" y="31190"/>
                </a:lnTo>
                <a:close/>
                <a:moveTo>
                  <a:pt x="26653" y="35793"/>
                </a:moveTo>
                <a:lnTo>
                  <a:pt x="28721" y="35793"/>
                </a:lnTo>
                <a:lnTo>
                  <a:pt x="30389" y="37494"/>
                </a:lnTo>
                <a:lnTo>
                  <a:pt x="30389" y="45233"/>
                </a:lnTo>
                <a:lnTo>
                  <a:pt x="26653" y="41497"/>
                </a:lnTo>
                <a:lnTo>
                  <a:pt x="26653" y="35793"/>
                </a:lnTo>
                <a:close/>
                <a:moveTo>
                  <a:pt x="30389" y="54874"/>
                </a:moveTo>
                <a:lnTo>
                  <a:pt x="28721" y="56575"/>
                </a:lnTo>
                <a:lnTo>
                  <a:pt x="26653" y="56575"/>
                </a:lnTo>
                <a:lnTo>
                  <a:pt x="26653" y="50871"/>
                </a:lnTo>
                <a:lnTo>
                  <a:pt x="30389" y="47135"/>
                </a:lnTo>
                <a:lnTo>
                  <a:pt x="30389" y="54874"/>
                </a:lnTo>
                <a:close/>
                <a:moveTo>
                  <a:pt x="26553" y="57776"/>
                </a:moveTo>
                <a:lnTo>
                  <a:pt x="27854" y="59077"/>
                </a:lnTo>
                <a:lnTo>
                  <a:pt x="27854" y="60377"/>
                </a:lnTo>
                <a:lnTo>
                  <a:pt x="27020" y="61178"/>
                </a:lnTo>
                <a:lnTo>
                  <a:pt x="25219" y="61178"/>
                </a:lnTo>
                <a:lnTo>
                  <a:pt x="26553" y="59844"/>
                </a:lnTo>
                <a:lnTo>
                  <a:pt x="26553" y="57776"/>
                </a:lnTo>
                <a:close/>
                <a:moveTo>
                  <a:pt x="27020" y="61979"/>
                </a:moveTo>
                <a:lnTo>
                  <a:pt x="27854" y="62813"/>
                </a:lnTo>
                <a:lnTo>
                  <a:pt x="27854" y="64113"/>
                </a:lnTo>
                <a:lnTo>
                  <a:pt x="26553" y="65381"/>
                </a:lnTo>
                <a:lnTo>
                  <a:pt x="26553" y="63346"/>
                </a:lnTo>
                <a:lnTo>
                  <a:pt x="25185" y="61979"/>
                </a:lnTo>
                <a:lnTo>
                  <a:pt x="27020" y="61979"/>
                </a:lnTo>
                <a:close/>
                <a:moveTo>
                  <a:pt x="26653" y="66582"/>
                </a:moveTo>
                <a:lnTo>
                  <a:pt x="28721" y="66582"/>
                </a:lnTo>
                <a:lnTo>
                  <a:pt x="30389" y="68283"/>
                </a:lnTo>
                <a:lnTo>
                  <a:pt x="30389" y="76022"/>
                </a:lnTo>
                <a:lnTo>
                  <a:pt x="26653" y="72286"/>
                </a:lnTo>
                <a:lnTo>
                  <a:pt x="26653" y="66582"/>
                </a:lnTo>
                <a:close/>
                <a:moveTo>
                  <a:pt x="30389" y="85696"/>
                </a:moveTo>
                <a:lnTo>
                  <a:pt x="28721" y="87363"/>
                </a:lnTo>
                <a:lnTo>
                  <a:pt x="26653" y="87363"/>
                </a:lnTo>
                <a:lnTo>
                  <a:pt x="26653" y="81659"/>
                </a:lnTo>
                <a:lnTo>
                  <a:pt x="30389" y="77923"/>
                </a:lnTo>
                <a:lnTo>
                  <a:pt x="30389" y="85696"/>
                </a:lnTo>
                <a:close/>
                <a:moveTo>
                  <a:pt x="26553" y="88564"/>
                </a:moveTo>
                <a:lnTo>
                  <a:pt x="27854" y="89865"/>
                </a:lnTo>
                <a:lnTo>
                  <a:pt x="27854" y="91166"/>
                </a:lnTo>
                <a:lnTo>
                  <a:pt x="27020" y="91967"/>
                </a:lnTo>
                <a:lnTo>
                  <a:pt x="25219" y="91967"/>
                </a:lnTo>
                <a:lnTo>
                  <a:pt x="26553" y="90632"/>
                </a:lnTo>
                <a:lnTo>
                  <a:pt x="26553" y="88564"/>
                </a:lnTo>
                <a:close/>
                <a:moveTo>
                  <a:pt x="219290" y="91967"/>
                </a:moveTo>
                <a:lnTo>
                  <a:pt x="218457" y="91166"/>
                </a:lnTo>
                <a:lnTo>
                  <a:pt x="218457" y="89865"/>
                </a:lnTo>
                <a:lnTo>
                  <a:pt x="219757" y="88564"/>
                </a:lnTo>
                <a:lnTo>
                  <a:pt x="219757" y="90632"/>
                </a:lnTo>
                <a:lnTo>
                  <a:pt x="221092" y="91967"/>
                </a:lnTo>
                <a:lnTo>
                  <a:pt x="219290" y="91967"/>
                </a:lnTo>
                <a:close/>
                <a:moveTo>
                  <a:pt x="219657" y="87363"/>
                </a:moveTo>
                <a:lnTo>
                  <a:pt x="217623" y="87363"/>
                </a:lnTo>
                <a:lnTo>
                  <a:pt x="215921" y="85696"/>
                </a:lnTo>
                <a:lnTo>
                  <a:pt x="215921" y="77923"/>
                </a:lnTo>
                <a:lnTo>
                  <a:pt x="219657" y="81659"/>
                </a:lnTo>
                <a:lnTo>
                  <a:pt x="219657" y="87363"/>
                </a:lnTo>
                <a:close/>
                <a:moveTo>
                  <a:pt x="215921" y="68283"/>
                </a:moveTo>
                <a:lnTo>
                  <a:pt x="217623" y="66582"/>
                </a:lnTo>
                <a:lnTo>
                  <a:pt x="219657" y="66582"/>
                </a:lnTo>
                <a:lnTo>
                  <a:pt x="219657" y="72286"/>
                </a:lnTo>
                <a:lnTo>
                  <a:pt x="215921" y="76022"/>
                </a:lnTo>
                <a:lnTo>
                  <a:pt x="215921" y="68283"/>
                </a:lnTo>
                <a:close/>
                <a:moveTo>
                  <a:pt x="219757" y="65381"/>
                </a:moveTo>
                <a:lnTo>
                  <a:pt x="218457" y="64080"/>
                </a:lnTo>
                <a:lnTo>
                  <a:pt x="218457" y="62779"/>
                </a:lnTo>
                <a:lnTo>
                  <a:pt x="219290" y="61979"/>
                </a:lnTo>
                <a:lnTo>
                  <a:pt x="221092" y="61979"/>
                </a:lnTo>
                <a:lnTo>
                  <a:pt x="219757" y="63313"/>
                </a:lnTo>
                <a:lnTo>
                  <a:pt x="219757" y="65381"/>
                </a:lnTo>
                <a:close/>
                <a:moveTo>
                  <a:pt x="219290" y="61178"/>
                </a:moveTo>
                <a:lnTo>
                  <a:pt x="218457" y="60377"/>
                </a:lnTo>
                <a:lnTo>
                  <a:pt x="218457" y="59077"/>
                </a:lnTo>
                <a:lnTo>
                  <a:pt x="219757" y="57776"/>
                </a:lnTo>
                <a:lnTo>
                  <a:pt x="219757" y="59844"/>
                </a:lnTo>
                <a:lnTo>
                  <a:pt x="221092" y="61178"/>
                </a:lnTo>
                <a:lnTo>
                  <a:pt x="219290" y="61178"/>
                </a:lnTo>
                <a:close/>
                <a:moveTo>
                  <a:pt x="219657" y="56575"/>
                </a:moveTo>
                <a:lnTo>
                  <a:pt x="217623" y="56575"/>
                </a:lnTo>
                <a:lnTo>
                  <a:pt x="215921" y="54874"/>
                </a:lnTo>
                <a:lnTo>
                  <a:pt x="215921" y="47135"/>
                </a:lnTo>
                <a:lnTo>
                  <a:pt x="219657" y="50871"/>
                </a:lnTo>
                <a:lnTo>
                  <a:pt x="219657" y="56575"/>
                </a:lnTo>
                <a:close/>
                <a:moveTo>
                  <a:pt x="215921" y="37494"/>
                </a:moveTo>
                <a:lnTo>
                  <a:pt x="217623" y="35793"/>
                </a:lnTo>
                <a:lnTo>
                  <a:pt x="219657" y="35793"/>
                </a:lnTo>
                <a:lnTo>
                  <a:pt x="219657" y="41497"/>
                </a:lnTo>
                <a:lnTo>
                  <a:pt x="215921" y="45233"/>
                </a:lnTo>
                <a:lnTo>
                  <a:pt x="215921" y="37494"/>
                </a:lnTo>
                <a:close/>
                <a:moveTo>
                  <a:pt x="219757" y="34592"/>
                </a:moveTo>
                <a:lnTo>
                  <a:pt x="218457" y="33291"/>
                </a:lnTo>
                <a:lnTo>
                  <a:pt x="218457" y="31990"/>
                </a:lnTo>
                <a:lnTo>
                  <a:pt x="219290" y="31190"/>
                </a:lnTo>
                <a:lnTo>
                  <a:pt x="221092" y="31190"/>
                </a:lnTo>
                <a:lnTo>
                  <a:pt x="219757" y="32524"/>
                </a:lnTo>
                <a:lnTo>
                  <a:pt x="219757" y="34592"/>
                </a:lnTo>
                <a:close/>
                <a:moveTo>
                  <a:pt x="219290" y="30389"/>
                </a:moveTo>
                <a:lnTo>
                  <a:pt x="218457" y="29555"/>
                </a:lnTo>
                <a:lnTo>
                  <a:pt x="218457" y="28254"/>
                </a:lnTo>
                <a:lnTo>
                  <a:pt x="219757" y="26987"/>
                </a:lnTo>
                <a:lnTo>
                  <a:pt x="219757" y="29022"/>
                </a:lnTo>
                <a:lnTo>
                  <a:pt x="221092" y="30389"/>
                </a:lnTo>
                <a:lnTo>
                  <a:pt x="219290" y="30389"/>
                </a:lnTo>
                <a:close/>
                <a:moveTo>
                  <a:pt x="218056" y="27854"/>
                </a:moveTo>
                <a:lnTo>
                  <a:pt x="216755" y="27854"/>
                </a:lnTo>
                <a:lnTo>
                  <a:pt x="215921" y="27020"/>
                </a:lnTo>
                <a:lnTo>
                  <a:pt x="215921" y="25219"/>
                </a:lnTo>
                <a:lnTo>
                  <a:pt x="217156" y="26453"/>
                </a:lnTo>
                <a:lnTo>
                  <a:pt x="217456" y="26553"/>
                </a:lnTo>
                <a:lnTo>
                  <a:pt x="219324" y="26553"/>
                </a:lnTo>
                <a:close/>
                <a:moveTo>
                  <a:pt x="215121" y="27020"/>
                </a:moveTo>
                <a:lnTo>
                  <a:pt x="214320" y="27854"/>
                </a:lnTo>
                <a:lnTo>
                  <a:pt x="213019" y="27854"/>
                </a:lnTo>
                <a:lnTo>
                  <a:pt x="211718" y="26553"/>
                </a:lnTo>
                <a:lnTo>
                  <a:pt x="213620" y="26553"/>
                </a:lnTo>
                <a:lnTo>
                  <a:pt x="213887" y="26453"/>
                </a:lnTo>
                <a:lnTo>
                  <a:pt x="215121" y="25219"/>
                </a:lnTo>
                <a:close/>
                <a:moveTo>
                  <a:pt x="210518" y="28721"/>
                </a:moveTo>
                <a:lnTo>
                  <a:pt x="208850" y="30389"/>
                </a:lnTo>
                <a:lnTo>
                  <a:pt x="201077" y="30389"/>
                </a:lnTo>
                <a:lnTo>
                  <a:pt x="204813" y="26687"/>
                </a:lnTo>
                <a:lnTo>
                  <a:pt x="210518" y="26687"/>
                </a:lnTo>
                <a:lnTo>
                  <a:pt x="210518" y="28721"/>
                </a:lnTo>
                <a:close/>
                <a:moveTo>
                  <a:pt x="191437" y="30389"/>
                </a:moveTo>
                <a:lnTo>
                  <a:pt x="189736" y="28721"/>
                </a:lnTo>
                <a:lnTo>
                  <a:pt x="189736" y="26687"/>
                </a:lnTo>
                <a:lnTo>
                  <a:pt x="195473" y="26687"/>
                </a:lnTo>
                <a:lnTo>
                  <a:pt x="199176" y="30389"/>
                </a:lnTo>
                <a:lnTo>
                  <a:pt x="191437" y="30389"/>
                </a:lnTo>
                <a:close/>
                <a:moveTo>
                  <a:pt x="187268" y="27854"/>
                </a:moveTo>
                <a:lnTo>
                  <a:pt x="185967" y="27854"/>
                </a:lnTo>
                <a:lnTo>
                  <a:pt x="185133" y="27020"/>
                </a:lnTo>
                <a:lnTo>
                  <a:pt x="185133" y="25219"/>
                </a:lnTo>
                <a:lnTo>
                  <a:pt x="186367" y="26453"/>
                </a:lnTo>
                <a:lnTo>
                  <a:pt x="186667" y="26553"/>
                </a:lnTo>
                <a:lnTo>
                  <a:pt x="188535" y="26553"/>
                </a:lnTo>
                <a:close/>
                <a:moveTo>
                  <a:pt x="184332" y="27020"/>
                </a:moveTo>
                <a:lnTo>
                  <a:pt x="183532" y="27854"/>
                </a:lnTo>
                <a:lnTo>
                  <a:pt x="182231" y="27854"/>
                </a:lnTo>
                <a:lnTo>
                  <a:pt x="180930" y="26553"/>
                </a:lnTo>
                <a:lnTo>
                  <a:pt x="182831" y="26553"/>
                </a:lnTo>
                <a:lnTo>
                  <a:pt x="183098" y="26453"/>
                </a:lnTo>
                <a:lnTo>
                  <a:pt x="184332" y="25219"/>
                </a:lnTo>
                <a:close/>
                <a:moveTo>
                  <a:pt x="179729" y="28721"/>
                </a:moveTo>
                <a:lnTo>
                  <a:pt x="178061" y="30389"/>
                </a:lnTo>
                <a:lnTo>
                  <a:pt x="170289" y="30389"/>
                </a:lnTo>
                <a:lnTo>
                  <a:pt x="174025" y="26687"/>
                </a:lnTo>
                <a:lnTo>
                  <a:pt x="179729" y="26687"/>
                </a:lnTo>
                <a:lnTo>
                  <a:pt x="179729" y="28721"/>
                </a:lnTo>
                <a:close/>
                <a:moveTo>
                  <a:pt x="160649" y="30389"/>
                </a:moveTo>
                <a:lnTo>
                  <a:pt x="158947" y="28721"/>
                </a:lnTo>
                <a:lnTo>
                  <a:pt x="158947" y="26687"/>
                </a:lnTo>
                <a:lnTo>
                  <a:pt x="164685" y="26687"/>
                </a:lnTo>
                <a:lnTo>
                  <a:pt x="168387" y="30389"/>
                </a:lnTo>
                <a:lnTo>
                  <a:pt x="160649" y="30389"/>
                </a:lnTo>
                <a:close/>
                <a:moveTo>
                  <a:pt x="156479" y="27854"/>
                </a:moveTo>
                <a:lnTo>
                  <a:pt x="155178" y="27854"/>
                </a:lnTo>
                <a:lnTo>
                  <a:pt x="154344" y="27020"/>
                </a:lnTo>
                <a:lnTo>
                  <a:pt x="154344" y="25219"/>
                </a:lnTo>
                <a:lnTo>
                  <a:pt x="155578" y="26453"/>
                </a:lnTo>
                <a:lnTo>
                  <a:pt x="155878" y="26553"/>
                </a:lnTo>
                <a:lnTo>
                  <a:pt x="157746" y="26553"/>
                </a:lnTo>
                <a:close/>
                <a:moveTo>
                  <a:pt x="153543" y="27020"/>
                </a:moveTo>
                <a:lnTo>
                  <a:pt x="152743" y="27854"/>
                </a:lnTo>
                <a:lnTo>
                  <a:pt x="151442" y="27854"/>
                </a:lnTo>
                <a:lnTo>
                  <a:pt x="150141" y="26553"/>
                </a:lnTo>
                <a:lnTo>
                  <a:pt x="152042" y="26553"/>
                </a:lnTo>
                <a:lnTo>
                  <a:pt x="152309" y="26453"/>
                </a:lnTo>
                <a:lnTo>
                  <a:pt x="153543" y="25219"/>
                </a:lnTo>
                <a:close/>
                <a:moveTo>
                  <a:pt x="148940" y="28721"/>
                </a:moveTo>
                <a:lnTo>
                  <a:pt x="147272" y="30389"/>
                </a:lnTo>
                <a:lnTo>
                  <a:pt x="139500" y="30389"/>
                </a:lnTo>
                <a:lnTo>
                  <a:pt x="143236" y="26687"/>
                </a:lnTo>
                <a:lnTo>
                  <a:pt x="148940" y="26687"/>
                </a:lnTo>
                <a:lnTo>
                  <a:pt x="148940" y="28721"/>
                </a:lnTo>
                <a:close/>
                <a:moveTo>
                  <a:pt x="129860" y="30389"/>
                </a:moveTo>
                <a:lnTo>
                  <a:pt x="128159" y="28721"/>
                </a:lnTo>
                <a:lnTo>
                  <a:pt x="128159" y="26687"/>
                </a:lnTo>
                <a:lnTo>
                  <a:pt x="133896" y="26687"/>
                </a:lnTo>
                <a:lnTo>
                  <a:pt x="137599" y="30389"/>
                </a:lnTo>
                <a:lnTo>
                  <a:pt x="129860" y="30389"/>
                </a:lnTo>
                <a:close/>
                <a:moveTo>
                  <a:pt x="125690" y="27854"/>
                </a:moveTo>
                <a:lnTo>
                  <a:pt x="124389" y="27854"/>
                </a:lnTo>
                <a:lnTo>
                  <a:pt x="123555" y="27020"/>
                </a:lnTo>
                <a:lnTo>
                  <a:pt x="123555" y="25219"/>
                </a:lnTo>
                <a:lnTo>
                  <a:pt x="124790" y="26453"/>
                </a:lnTo>
                <a:lnTo>
                  <a:pt x="125056" y="26553"/>
                </a:lnTo>
                <a:lnTo>
                  <a:pt x="126958" y="26553"/>
                </a:lnTo>
                <a:close/>
                <a:moveTo>
                  <a:pt x="122755" y="27020"/>
                </a:moveTo>
                <a:lnTo>
                  <a:pt x="121954" y="27854"/>
                </a:lnTo>
                <a:lnTo>
                  <a:pt x="120653" y="27854"/>
                </a:lnTo>
                <a:lnTo>
                  <a:pt x="119352" y="26553"/>
                </a:lnTo>
                <a:lnTo>
                  <a:pt x="121254" y="26553"/>
                </a:lnTo>
                <a:lnTo>
                  <a:pt x="121521" y="26453"/>
                </a:lnTo>
                <a:lnTo>
                  <a:pt x="122755" y="25219"/>
                </a:lnTo>
                <a:lnTo>
                  <a:pt x="122755" y="27020"/>
                </a:lnTo>
                <a:close/>
                <a:moveTo>
                  <a:pt x="118152" y="28721"/>
                </a:moveTo>
                <a:lnTo>
                  <a:pt x="116450" y="30389"/>
                </a:lnTo>
                <a:lnTo>
                  <a:pt x="108711" y="30389"/>
                </a:lnTo>
                <a:lnTo>
                  <a:pt x="112414" y="26687"/>
                </a:lnTo>
                <a:lnTo>
                  <a:pt x="118152" y="26687"/>
                </a:lnTo>
                <a:lnTo>
                  <a:pt x="118152" y="28721"/>
                </a:lnTo>
                <a:close/>
                <a:moveTo>
                  <a:pt x="99071" y="30389"/>
                </a:moveTo>
                <a:lnTo>
                  <a:pt x="97370" y="28721"/>
                </a:lnTo>
                <a:lnTo>
                  <a:pt x="97370" y="26687"/>
                </a:lnTo>
                <a:lnTo>
                  <a:pt x="103074" y="26687"/>
                </a:lnTo>
                <a:lnTo>
                  <a:pt x="106810" y="30389"/>
                </a:lnTo>
                <a:lnTo>
                  <a:pt x="99071" y="30389"/>
                </a:lnTo>
                <a:close/>
                <a:moveTo>
                  <a:pt x="94868" y="27854"/>
                </a:moveTo>
                <a:lnTo>
                  <a:pt x="93567" y="27854"/>
                </a:lnTo>
                <a:lnTo>
                  <a:pt x="92767" y="27020"/>
                </a:lnTo>
                <a:lnTo>
                  <a:pt x="92767" y="25219"/>
                </a:lnTo>
                <a:lnTo>
                  <a:pt x="94001" y="26453"/>
                </a:lnTo>
                <a:lnTo>
                  <a:pt x="94268" y="26587"/>
                </a:lnTo>
                <a:lnTo>
                  <a:pt x="96169" y="26587"/>
                </a:lnTo>
                <a:close/>
                <a:moveTo>
                  <a:pt x="91966" y="27020"/>
                </a:moveTo>
                <a:lnTo>
                  <a:pt x="91166" y="27854"/>
                </a:lnTo>
                <a:lnTo>
                  <a:pt x="89865" y="27854"/>
                </a:lnTo>
                <a:lnTo>
                  <a:pt x="88564" y="26553"/>
                </a:lnTo>
                <a:lnTo>
                  <a:pt x="90465" y="26553"/>
                </a:lnTo>
                <a:lnTo>
                  <a:pt x="90732" y="26453"/>
                </a:lnTo>
                <a:lnTo>
                  <a:pt x="91966" y="25219"/>
                </a:lnTo>
                <a:lnTo>
                  <a:pt x="91966" y="27020"/>
                </a:lnTo>
                <a:close/>
                <a:moveTo>
                  <a:pt x="87363" y="28721"/>
                </a:moveTo>
                <a:lnTo>
                  <a:pt x="85662" y="30389"/>
                </a:lnTo>
                <a:lnTo>
                  <a:pt x="77923" y="30389"/>
                </a:lnTo>
                <a:lnTo>
                  <a:pt x="81625" y="26687"/>
                </a:lnTo>
                <a:lnTo>
                  <a:pt x="87363" y="26687"/>
                </a:lnTo>
                <a:lnTo>
                  <a:pt x="87363" y="28721"/>
                </a:lnTo>
                <a:close/>
                <a:moveTo>
                  <a:pt x="68249" y="30389"/>
                </a:moveTo>
                <a:lnTo>
                  <a:pt x="66581" y="28721"/>
                </a:lnTo>
                <a:lnTo>
                  <a:pt x="66581" y="26687"/>
                </a:lnTo>
                <a:lnTo>
                  <a:pt x="72285" y="26687"/>
                </a:lnTo>
                <a:lnTo>
                  <a:pt x="76021" y="30389"/>
                </a:lnTo>
                <a:lnTo>
                  <a:pt x="68249" y="30389"/>
                </a:lnTo>
                <a:close/>
                <a:moveTo>
                  <a:pt x="64080" y="27854"/>
                </a:moveTo>
                <a:lnTo>
                  <a:pt x="62779" y="27854"/>
                </a:lnTo>
                <a:lnTo>
                  <a:pt x="61978" y="27020"/>
                </a:lnTo>
                <a:lnTo>
                  <a:pt x="61978" y="25219"/>
                </a:lnTo>
                <a:lnTo>
                  <a:pt x="63212" y="26453"/>
                </a:lnTo>
                <a:lnTo>
                  <a:pt x="63479" y="26553"/>
                </a:lnTo>
                <a:lnTo>
                  <a:pt x="65381" y="26553"/>
                </a:lnTo>
                <a:close/>
                <a:moveTo>
                  <a:pt x="61178" y="27020"/>
                </a:moveTo>
                <a:lnTo>
                  <a:pt x="60344" y="27854"/>
                </a:lnTo>
                <a:lnTo>
                  <a:pt x="59043" y="27854"/>
                </a:lnTo>
                <a:lnTo>
                  <a:pt x="57775" y="26553"/>
                </a:lnTo>
                <a:lnTo>
                  <a:pt x="59676" y="26553"/>
                </a:lnTo>
                <a:lnTo>
                  <a:pt x="59943" y="26453"/>
                </a:lnTo>
                <a:lnTo>
                  <a:pt x="61178" y="25219"/>
                </a:lnTo>
                <a:close/>
                <a:moveTo>
                  <a:pt x="56574" y="28721"/>
                </a:moveTo>
                <a:lnTo>
                  <a:pt x="54873" y="30389"/>
                </a:lnTo>
                <a:lnTo>
                  <a:pt x="47134" y="30389"/>
                </a:lnTo>
                <a:lnTo>
                  <a:pt x="50837" y="26687"/>
                </a:lnTo>
                <a:lnTo>
                  <a:pt x="56574" y="26687"/>
                </a:lnTo>
                <a:close/>
                <a:moveTo>
                  <a:pt x="37461" y="30389"/>
                </a:moveTo>
                <a:lnTo>
                  <a:pt x="35793" y="28721"/>
                </a:lnTo>
                <a:lnTo>
                  <a:pt x="35793" y="26687"/>
                </a:lnTo>
                <a:lnTo>
                  <a:pt x="41497" y="26687"/>
                </a:lnTo>
                <a:lnTo>
                  <a:pt x="45233" y="30389"/>
                </a:lnTo>
                <a:lnTo>
                  <a:pt x="37461" y="30389"/>
                </a:lnTo>
                <a:close/>
                <a:moveTo>
                  <a:pt x="33291" y="27854"/>
                </a:moveTo>
                <a:lnTo>
                  <a:pt x="31990" y="27854"/>
                </a:lnTo>
                <a:lnTo>
                  <a:pt x="31189" y="27020"/>
                </a:lnTo>
                <a:lnTo>
                  <a:pt x="31189" y="25219"/>
                </a:lnTo>
                <a:lnTo>
                  <a:pt x="32424" y="26453"/>
                </a:lnTo>
                <a:lnTo>
                  <a:pt x="32691" y="26553"/>
                </a:lnTo>
                <a:lnTo>
                  <a:pt x="34592" y="26553"/>
                </a:lnTo>
                <a:close/>
                <a:moveTo>
                  <a:pt x="30389" y="27020"/>
                </a:moveTo>
                <a:lnTo>
                  <a:pt x="29555" y="27854"/>
                </a:lnTo>
                <a:lnTo>
                  <a:pt x="28254" y="27854"/>
                </a:lnTo>
                <a:lnTo>
                  <a:pt x="26986" y="26553"/>
                </a:lnTo>
                <a:lnTo>
                  <a:pt x="28854" y="26553"/>
                </a:lnTo>
                <a:lnTo>
                  <a:pt x="29155" y="26453"/>
                </a:lnTo>
                <a:lnTo>
                  <a:pt x="30389" y="25219"/>
                </a:lnTo>
                <a:lnTo>
                  <a:pt x="30389" y="27020"/>
                </a:lnTo>
                <a:close/>
                <a:moveTo>
                  <a:pt x="25786" y="28721"/>
                </a:moveTo>
                <a:lnTo>
                  <a:pt x="24084" y="30389"/>
                </a:lnTo>
                <a:lnTo>
                  <a:pt x="16346" y="30389"/>
                </a:lnTo>
                <a:lnTo>
                  <a:pt x="20048" y="26687"/>
                </a:lnTo>
                <a:lnTo>
                  <a:pt x="25752" y="26687"/>
                </a:lnTo>
                <a:lnTo>
                  <a:pt x="25752" y="28721"/>
                </a:lnTo>
                <a:close/>
                <a:moveTo>
                  <a:pt x="24084" y="31190"/>
                </a:moveTo>
                <a:lnTo>
                  <a:pt x="25786" y="32858"/>
                </a:lnTo>
                <a:lnTo>
                  <a:pt x="25786" y="34893"/>
                </a:lnTo>
                <a:lnTo>
                  <a:pt x="20048" y="34893"/>
                </a:lnTo>
                <a:lnTo>
                  <a:pt x="16346" y="31190"/>
                </a:lnTo>
                <a:close/>
                <a:moveTo>
                  <a:pt x="23050" y="45800"/>
                </a:moveTo>
                <a:lnTo>
                  <a:pt x="21182" y="45800"/>
                </a:lnTo>
                <a:lnTo>
                  <a:pt x="19781" y="44366"/>
                </a:lnTo>
                <a:lnTo>
                  <a:pt x="19781" y="42365"/>
                </a:lnTo>
                <a:lnTo>
                  <a:pt x="21082" y="41030"/>
                </a:lnTo>
                <a:lnTo>
                  <a:pt x="21082" y="43832"/>
                </a:lnTo>
                <a:close/>
                <a:moveTo>
                  <a:pt x="18981" y="43132"/>
                </a:moveTo>
                <a:lnTo>
                  <a:pt x="18981" y="44700"/>
                </a:lnTo>
                <a:lnTo>
                  <a:pt x="20082" y="45800"/>
                </a:lnTo>
                <a:lnTo>
                  <a:pt x="16346" y="45800"/>
                </a:lnTo>
                <a:close/>
                <a:moveTo>
                  <a:pt x="15778" y="45233"/>
                </a:moveTo>
                <a:lnTo>
                  <a:pt x="15778" y="41497"/>
                </a:lnTo>
                <a:lnTo>
                  <a:pt x="16879" y="42598"/>
                </a:lnTo>
                <a:lnTo>
                  <a:pt x="17046" y="42598"/>
                </a:lnTo>
                <a:lnTo>
                  <a:pt x="18414" y="42598"/>
                </a:lnTo>
                <a:close/>
                <a:moveTo>
                  <a:pt x="19214" y="41797"/>
                </a:moveTo>
                <a:lnTo>
                  <a:pt x="17213" y="41797"/>
                </a:lnTo>
                <a:lnTo>
                  <a:pt x="15778" y="40363"/>
                </a:lnTo>
                <a:lnTo>
                  <a:pt x="15778" y="38495"/>
                </a:lnTo>
                <a:lnTo>
                  <a:pt x="17747" y="40463"/>
                </a:lnTo>
                <a:lnTo>
                  <a:pt x="17913" y="40463"/>
                </a:lnTo>
                <a:lnTo>
                  <a:pt x="20515" y="40463"/>
                </a:lnTo>
                <a:close/>
                <a:moveTo>
                  <a:pt x="14978" y="45233"/>
                </a:moveTo>
                <a:lnTo>
                  <a:pt x="12343" y="42598"/>
                </a:lnTo>
                <a:lnTo>
                  <a:pt x="13744" y="42598"/>
                </a:lnTo>
                <a:lnTo>
                  <a:pt x="14011" y="42465"/>
                </a:lnTo>
                <a:lnTo>
                  <a:pt x="14978" y="41497"/>
                </a:lnTo>
                <a:close/>
                <a:moveTo>
                  <a:pt x="16346" y="46568"/>
                </a:moveTo>
                <a:lnTo>
                  <a:pt x="20082" y="46568"/>
                </a:lnTo>
                <a:lnTo>
                  <a:pt x="19114" y="47568"/>
                </a:lnTo>
                <a:lnTo>
                  <a:pt x="18981" y="47835"/>
                </a:lnTo>
                <a:lnTo>
                  <a:pt x="18981" y="49203"/>
                </a:lnTo>
                <a:close/>
                <a:moveTo>
                  <a:pt x="18414" y="49770"/>
                </a:moveTo>
                <a:lnTo>
                  <a:pt x="16879" y="49770"/>
                </a:lnTo>
                <a:lnTo>
                  <a:pt x="15778" y="50871"/>
                </a:lnTo>
                <a:lnTo>
                  <a:pt x="15778" y="47135"/>
                </a:lnTo>
                <a:close/>
                <a:moveTo>
                  <a:pt x="24351" y="49903"/>
                </a:moveTo>
                <a:lnTo>
                  <a:pt x="27654" y="46568"/>
                </a:lnTo>
                <a:lnTo>
                  <a:pt x="29822" y="46568"/>
                </a:lnTo>
                <a:lnTo>
                  <a:pt x="25886" y="50537"/>
                </a:lnTo>
                <a:lnTo>
                  <a:pt x="25886" y="56108"/>
                </a:lnTo>
                <a:lnTo>
                  <a:pt x="24351" y="54573"/>
                </a:lnTo>
                <a:lnTo>
                  <a:pt x="24351" y="49903"/>
                </a:lnTo>
                <a:close/>
                <a:moveTo>
                  <a:pt x="25786" y="59510"/>
                </a:moveTo>
                <a:lnTo>
                  <a:pt x="24084" y="61178"/>
                </a:lnTo>
                <a:lnTo>
                  <a:pt x="16346" y="61178"/>
                </a:lnTo>
                <a:lnTo>
                  <a:pt x="20048" y="57475"/>
                </a:lnTo>
                <a:lnTo>
                  <a:pt x="25752" y="57475"/>
                </a:lnTo>
                <a:lnTo>
                  <a:pt x="25752" y="59510"/>
                </a:lnTo>
                <a:close/>
                <a:moveTo>
                  <a:pt x="24084" y="61979"/>
                </a:moveTo>
                <a:lnTo>
                  <a:pt x="25786" y="63646"/>
                </a:lnTo>
                <a:lnTo>
                  <a:pt x="25786" y="65681"/>
                </a:lnTo>
                <a:lnTo>
                  <a:pt x="20048" y="65681"/>
                </a:lnTo>
                <a:lnTo>
                  <a:pt x="16346" y="61979"/>
                </a:lnTo>
                <a:lnTo>
                  <a:pt x="24084" y="61979"/>
                </a:lnTo>
                <a:close/>
                <a:moveTo>
                  <a:pt x="23050" y="76589"/>
                </a:moveTo>
                <a:lnTo>
                  <a:pt x="21182" y="76589"/>
                </a:lnTo>
                <a:lnTo>
                  <a:pt x="19781" y="75155"/>
                </a:lnTo>
                <a:lnTo>
                  <a:pt x="19781" y="73153"/>
                </a:lnTo>
                <a:lnTo>
                  <a:pt x="21082" y="71819"/>
                </a:lnTo>
                <a:lnTo>
                  <a:pt x="21082" y="74621"/>
                </a:lnTo>
                <a:close/>
                <a:moveTo>
                  <a:pt x="18981" y="73920"/>
                </a:moveTo>
                <a:lnTo>
                  <a:pt x="18981" y="75321"/>
                </a:lnTo>
                <a:lnTo>
                  <a:pt x="19114" y="75588"/>
                </a:lnTo>
                <a:lnTo>
                  <a:pt x="20082" y="76589"/>
                </a:lnTo>
                <a:lnTo>
                  <a:pt x="16346" y="76589"/>
                </a:lnTo>
                <a:close/>
                <a:moveTo>
                  <a:pt x="15778" y="76022"/>
                </a:moveTo>
                <a:lnTo>
                  <a:pt x="15778" y="72286"/>
                </a:lnTo>
                <a:lnTo>
                  <a:pt x="16879" y="73387"/>
                </a:lnTo>
                <a:lnTo>
                  <a:pt x="18414" y="73387"/>
                </a:lnTo>
                <a:close/>
                <a:moveTo>
                  <a:pt x="19214" y="72586"/>
                </a:moveTo>
                <a:lnTo>
                  <a:pt x="17213" y="72586"/>
                </a:lnTo>
                <a:lnTo>
                  <a:pt x="15778" y="71152"/>
                </a:lnTo>
                <a:lnTo>
                  <a:pt x="15778" y="69317"/>
                </a:lnTo>
                <a:lnTo>
                  <a:pt x="17747" y="71285"/>
                </a:lnTo>
                <a:lnTo>
                  <a:pt x="20515" y="71285"/>
                </a:lnTo>
                <a:close/>
                <a:moveTo>
                  <a:pt x="14978" y="76022"/>
                </a:moveTo>
                <a:lnTo>
                  <a:pt x="12343" y="73387"/>
                </a:lnTo>
                <a:lnTo>
                  <a:pt x="13744" y="73387"/>
                </a:lnTo>
                <a:lnTo>
                  <a:pt x="14011" y="73253"/>
                </a:lnTo>
                <a:lnTo>
                  <a:pt x="14978" y="72286"/>
                </a:lnTo>
                <a:close/>
                <a:moveTo>
                  <a:pt x="16346" y="77356"/>
                </a:moveTo>
                <a:lnTo>
                  <a:pt x="20082" y="77356"/>
                </a:lnTo>
                <a:lnTo>
                  <a:pt x="18981" y="78457"/>
                </a:lnTo>
                <a:lnTo>
                  <a:pt x="18981" y="80025"/>
                </a:lnTo>
                <a:close/>
                <a:moveTo>
                  <a:pt x="18414" y="80559"/>
                </a:moveTo>
                <a:lnTo>
                  <a:pt x="17046" y="80559"/>
                </a:lnTo>
                <a:lnTo>
                  <a:pt x="16879" y="80559"/>
                </a:lnTo>
                <a:lnTo>
                  <a:pt x="15778" y="81659"/>
                </a:lnTo>
                <a:lnTo>
                  <a:pt x="15778" y="77923"/>
                </a:lnTo>
                <a:close/>
                <a:moveTo>
                  <a:pt x="24351" y="80692"/>
                </a:moveTo>
                <a:lnTo>
                  <a:pt x="27654" y="77356"/>
                </a:lnTo>
                <a:lnTo>
                  <a:pt x="29822" y="77356"/>
                </a:lnTo>
                <a:lnTo>
                  <a:pt x="25886" y="81326"/>
                </a:lnTo>
                <a:lnTo>
                  <a:pt x="25886" y="86896"/>
                </a:lnTo>
                <a:lnTo>
                  <a:pt x="24351" y="85362"/>
                </a:lnTo>
                <a:lnTo>
                  <a:pt x="24351" y="80692"/>
                </a:lnTo>
                <a:close/>
                <a:moveTo>
                  <a:pt x="25786" y="90299"/>
                </a:moveTo>
                <a:lnTo>
                  <a:pt x="24084" y="91967"/>
                </a:lnTo>
                <a:lnTo>
                  <a:pt x="16346" y="91967"/>
                </a:lnTo>
                <a:lnTo>
                  <a:pt x="20048" y="88264"/>
                </a:lnTo>
                <a:lnTo>
                  <a:pt x="25752" y="88264"/>
                </a:lnTo>
                <a:lnTo>
                  <a:pt x="25752" y="90299"/>
                </a:lnTo>
                <a:close/>
                <a:moveTo>
                  <a:pt x="24084" y="92767"/>
                </a:moveTo>
                <a:lnTo>
                  <a:pt x="25786" y="94435"/>
                </a:lnTo>
                <a:lnTo>
                  <a:pt x="25786" y="96470"/>
                </a:lnTo>
                <a:lnTo>
                  <a:pt x="20048" y="96470"/>
                </a:lnTo>
                <a:lnTo>
                  <a:pt x="16346" y="92767"/>
                </a:lnTo>
                <a:close/>
                <a:moveTo>
                  <a:pt x="28254" y="95302"/>
                </a:moveTo>
                <a:lnTo>
                  <a:pt x="29555" y="95302"/>
                </a:lnTo>
                <a:lnTo>
                  <a:pt x="30389" y="96136"/>
                </a:lnTo>
                <a:lnTo>
                  <a:pt x="30389" y="97938"/>
                </a:lnTo>
                <a:lnTo>
                  <a:pt x="29155" y="96703"/>
                </a:lnTo>
                <a:lnTo>
                  <a:pt x="28854" y="96603"/>
                </a:lnTo>
                <a:lnTo>
                  <a:pt x="26986" y="96603"/>
                </a:lnTo>
                <a:close/>
                <a:moveTo>
                  <a:pt x="31189" y="96136"/>
                </a:moveTo>
                <a:lnTo>
                  <a:pt x="31990" y="95302"/>
                </a:lnTo>
                <a:lnTo>
                  <a:pt x="33291" y="95302"/>
                </a:lnTo>
                <a:lnTo>
                  <a:pt x="34592" y="96603"/>
                </a:lnTo>
                <a:lnTo>
                  <a:pt x="32691" y="96603"/>
                </a:lnTo>
                <a:lnTo>
                  <a:pt x="32424" y="96703"/>
                </a:lnTo>
                <a:lnTo>
                  <a:pt x="31156" y="97938"/>
                </a:lnTo>
                <a:lnTo>
                  <a:pt x="31156" y="96136"/>
                </a:lnTo>
                <a:close/>
                <a:moveTo>
                  <a:pt x="35793" y="94435"/>
                </a:moveTo>
                <a:lnTo>
                  <a:pt x="37461" y="92767"/>
                </a:lnTo>
                <a:lnTo>
                  <a:pt x="45233" y="92767"/>
                </a:lnTo>
                <a:lnTo>
                  <a:pt x="41497" y="96470"/>
                </a:lnTo>
                <a:lnTo>
                  <a:pt x="35793" y="96470"/>
                </a:lnTo>
                <a:close/>
                <a:moveTo>
                  <a:pt x="54873" y="92767"/>
                </a:moveTo>
                <a:lnTo>
                  <a:pt x="56574" y="94435"/>
                </a:lnTo>
                <a:lnTo>
                  <a:pt x="56574" y="96470"/>
                </a:lnTo>
                <a:lnTo>
                  <a:pt x="50837" y="96470"/>
                </a:lnTo>
                <a:lnTo>
                  <a:pt x="47134" y="92767"/>
                </a:lnTo>
                <a:close/>
                <a:moveTo>
                  <a:pt x="59043" y="95302"/>
                </a:moveTo>
                <a:lnTo>
                  <a:pt x="60344" y="95302"/>
                </a:lnTo>
                <a:lnTo>
                  <a:pt x="61178" y="96136"/>
                </a:lnTo>
                <a:lnTo>
                  <a:pt x="61178" y="97938"/>
                </a:lnTo>
                <a:lnTo>
                  <a:pt x="59943" y="96703"/>
                </a:lnTo>
                <a:lnTo>
                  <a:pt x="59676" y="96603"/>
                </a:lnTo>
                <a:lnTo>
                  <a:pt x="57775" y="96603"/>
                </a:lnTo>
                <a:close/>
                <a:moveTo>
                  <a:pt x="61978" y="96136"/>
                </a:moveTo>
                <a:lnTo>
                  <a:pt x="62779" y="95302"/>
                </a:lnTo>
                <a:lnTo>
                  <a:pt x="64080" y="95302"/>
                </a:lnTo>
                <a:lnTo>
                  <a:pt x="65381" y="96603"/>
                </a:lnTo>
                <a:lnTo>
                  <a:pt x="63479" y="96603"/>
                </a:lnTo>
                <a:lnTo>
                  <a:pt x="63212" y="96703"/>
                </a:lnTo>
                <a:lnTo>
                  <a:pt x="61978" y="97938"/>
                </a:lnTo>
                <a:close/>
                <a:moveTo>
                  <a:pt x="66581" y="94435"/>
                </a:moveTo>
                <a:lnTo>
                  <a:pt x="68249" y="92767"/>
                </a:lnTo>
                <a:lnTo>
                  <a:pt x="76021" y="92767"/>
                </a:lnTo>
                <a:lnTo>
                  <a:pt x="72285" y="96470"/>
                </a:lnTo>
                <a:lnTo>
                  <a:pt x="66581" y="96470"/>
                </a:lnTo>
                <a:lnTo>
                  <a:pt x="66581" y="94435"/>
                </a:lnTo>
                <a:close/>
                <a:moveTo>
                  <a:pt x="85662" y="92767"/>
                </a:moveTo>
                <a:lnTo>
                  <a:pt x="87363" y="94435"/>
                </a:lnTo>
                <a:lnTo>
                  <a:pt x="87363" y="96470"/>
                </a:lnTo>
                <a:lnTo>
                  <a:pt x="81659" y="96470"/>
                </a:lnTo>
                <a:lnTo>
                  <a:pt x="77923" y="92767"/>
                </a:lnTo>
                <a:close/>
                <a:moveTo>
                  <a:pt x="89831" y="95302"/>
                </a:moveTo>
                <a:lnTo>
                  <a:pt x="91132" y="95302"/>
                </a:lnTo>
                <a:lnTo>
                  <a:pt x="91966" y="96136"/>
                </a:lnTo>
                <a:lnTo>
                  <a:pt x="91966" y="97938"/>
                </a:lnTo>
                <a:lnTo>
                  <a:pt x="90732" y="96703"/>
                </a:lnTo>
                <a:lnTo>
                  <a:pt x="90465" y="96603"/>
                </a:lnTo>
                <a:lnTo>
                  <a:pt x="88564" y="96603"/>
                </a:lnTo>
                <a:close/>
                <a:moveTo>
                  <a:pt x="92767" y="96136"/>
                </a:moveTo>
                <a:lnTo>
                  <a:pt x="93567" y="95302"/>
                </a:lnTo>
                <a:lnTo>
                  <a:pt x="94868" y="95302"/>
                </a:lnTo>
                <a:lnTo>
                  <a:pt x="96169" y="96603"/>
                </a:lnTo>
                <a:lnTo>
                  <a:pt x="94268" y="96603"/>
                </a:lnTo>
                <a:lnTo>
                  <a:pt x="94001" y="96703"/>
                </a:lnTo>
                <a:lnTo>
                  <a:pt x="92767" y="97938"/>
                </a:lnTo>
                <a:lnTo>
                  <a:pt x="92767" y="96136"/>
                </a:lnTo>
                <a:close/>
                <a:moveTo>
                  <a:pt x="97370" y="94435"/>
                </a:moveTo>
                <a:lnTo>
                  <a:pt x="99071" y="92767"/>
                </a:lnTo>
                <a:lnTo>
                  <a:pt x="106810" y="92767"/>
                </a:lnTo>
                <a:lnTo>
                  <a:pt x="103074" y="96470"/>
                </a:lnTo>
                <a:lnTo>
                  <a:pt x="97370" y="96470"/>
                </a:lnTo>
                <a:lnTo>
                  <a:pt x="97370" y="94435"/>
                </a:lnTo>
                <a:close/>
                <a:moveTo>
                  <a:pt x="116450" y="92767"/>
                </a:moveTo>
                <a:lnTo>
                  <a:pt x="118152" y="94435"/>
                </a:lnTo>
                <a:lnTo>
                  <a:pt x="118152" y="96470"/>
                </a:lnTo>
                <a:lnTo>
                  <a:pt x="112447" y="96470"/>
                </a:lnTo>
                <a:lnTo>
                  <a:pt x="108711" y="92767"/>
                </a:lnTo>
                <a:close/>
                <a:moveTo>
                  <a:pt x="120653" y="95302"/>
                </a:moveTo>
                <a:lnTo>
                  <a:pt x="121954" y="95302"/>
                </a:lnTo>
                <a:lnTo>
                  <a:pt x="122755" y="96136"/>
                </a:lnTo>
                <a:lnTo>
                  <a:pt x="122755" y="97938"/>
                </a:lnTo>
                <a:lnTo>
                  <a:pt x="121521" y="96703"/>
                </a:lnTo>
                <a:lnTo>
                  <a:pt x="121254" y="96603"/>
                </a:lnTo>
                <a:lnTo>
                  <a:pt x="119352" y="96603"/>
                </a:lnTo>
                <a:close/>
                <a:moveTo>
                  <a:pt x="123555" y="96136"/>
                </a:moveTo>
                <a:lnTo>
                  <a:pt x="124389" y="95302"/>
                </a:lnTo>
                <a:lnTo>
                  <a:pt x="125657" y="95302"/>
                </a:lnTo>
                <a:lnTo>
                  <a:pt x="126958" y="96603"/>
                </a:lnTo>
                <a:lnTo>
                  <a:pt x="125056" y="96603"/>
                </a:lnTo>
                <a:lnTo>
                  <a:pt x="124790" y="96703"/>
                </a:lnTo>
                <a:lnTo>
                  <a:pt x="123555" y="97938"/>
                </a:lnTo>
                <a:lnTo>
                  <a:pt x="123555" y="96136"/>
                </a:lnTo>
                <a:close/>
                <a:moveTo>
                  <a:pt x="128159" y="94435"/>
                </a:moveTo>
                <a:lnTo>
                  <a:pt x="129860" y="92767"/>
                </a:lnTo>
                <a:lnTo>
                  <a:pt x="137599" y="92767"/>
                </a:lnTo>
                <a:lnTo>
                  <a:pt x="133863" y="96470"/>
                </a:lnTo>
                <a:lnTo>
                  <a:pt x="128159" y="96470"/>
                </a:lnTo>
                <a:lnTo>
                  <a:pt x="128159" y="94435"/>
                </a:lnTo>
                <a:close/>
                <a:moveTo>
                  <a:pt x="147272" y="92767"/>
                </a:moveTo>
                <a:lnTo>
                  <a:pt x="148940" y="94435"/>
                </a:lnTo>
                <a:lnTo>
                  <a:pt x="148940" y="96470"/>
                </a:lnTo>
                <a:lnTo>
                  <a:pt x="143236" y="96470"/>
                </a:lnTo>
                <a:lnTo>
                  <a:pt x="139500" y="92767"/>
                </a:lnTo>
                <a:close/>
                <a:moveTo>
                  <a:pt x="151442" y="95302"/>
                </a:moveTo>
                <a:lnTo>
                  <a:pt x="152743" y="95302"/>
                </a:lnTo>
                <a:lnTo>
                  <a:pt x="153543" y="96136"/>
                </a:lnTo>
                <a:lnTo>
                  <a:pt x="153543" y="97938"/>
                </a:lnTo>
                <a:lnTo>
                  <a:pt x="152309" y="96703"/>
                </a:lnTo>
                <a:lnTo>
                  <a:pt x="152042" y="96603"/>
                </a:lnTo>
                <a:lnTo>
                  <a:pt x="150141" y="96603"/>
                </a:lnTo>
                <a:close/>
                <a:moveTo>
                  <a:pt x="154344" y="96136"/>
                </a:moveTo>
                <a:lnTo>
                  <a:pt x="155178" y="95302"/>
                </a:lnTo>
                <a:lnTo>
                  <a:pt x="156479" y="95302"/>
                </a:lnTo>
                <a:lnTo>
                  <a:pt x="157746" y="96603"/>
                </a:lnTo>
                <a:lnTo>
                  <a:pt x="155845" y="96603"/>
                </a:lnTo>
                <a:lnTo>
                  <a:pt x="155578" y="96703"/>
                </a:lnTo>
                <a:lnTo>
                  <a:pt x="154344" y="97938"/>
                </a:lnTo>
                <a:close/>
                <a:moveTo>
                  <a:pt x="158947" y="94435"/>
                </a:moveTo>
                <a:lnTo>
                  <a:pt x="160649" y="92767"/>
                </a:lnTo>
                <a:lnTo>
                  <a:pt x="168387" y="92767"/>
                </a:lnTo>
                <a:lnTo>
                  <a:pt x="164651" y="96470"/>
                </a:lnTo>
                <a:lnTo>
                  <a:pt x="158947" y="96470"/>
                </a:lnTo>
                <a:lnTo>
                  <a:pt x="158947" y="94435"/>
                </a:lnTo>
                <a:close/>
                <a:moveTo>
                  <a:pt x="178061" y="92767"/>
                </a:moveTo>
                <a:lnTo>
                  <a:pt x="179729" y="94435"/>
                </a:lnTo>
                <a:lnTo>
                  <a:pt x="179729" y="96470"/>
                </a:lnTo>
                <a:lnTo>
                  <a:pt x="174025" y="96470"/>
                </a:lnTo>
                <a:lnTo>
                  <a:pt x="170289" y="92767"/>
                </a:lnTo>
                <a:close/>
                <a:moveTo>
                  <a:pt x="182231" y="95302"/>
                </a:moveTo>
                <a:lnTo>
                  <a:pt x="183532" y="95302"/>
                </a:lnTo>
                <a:lnTo>
                  <a:pt x="184332" y="96136"/>
                </a:lnTo>
                <a:lnTo>
                  <a:pt x="184332" y="97938"/>
                </a:lnTo>
                <a:lnTo>
                  <a:pt x="183098" y="96703"/>
                </a:lnTo>
                <a:lnTo>
                  <a:pt x="182831" y="96603"/>
                </a:lnTo>
                <a:lnTo>
                  <a:pt x="180930" y="96603"/>
                </a:lnTo>
                <a:close/>
                <a:moveTo>
                  <a:pt x="185133" y="96136"/>
                </a:moveTo>
                <a:lnTo>
                  <a:pt x="185967" y="95302"/>
                </a:lnTo>
                <a:lnTo>
                  <a:pt x="187268" y="95302"/>
                </a:lnTo>
                <a:lnTo>
                  <a:pt x="188535" y="96603"/>
                </a:lnTo>
                <a:lnTo>
                  <a:pt x="186667" y="96603"/>
                </a:lnTo>
                <a:lnTo>
                  <a:pt x="186367" y="96703"/>
                </a:lnTo>
                <a:lnTo>
                  <a:pt x="185133" y="97938"/>
                </a:lnTo>
                <a:close/>
                <a:moveTo>
                  <a:pt x="189736" y="94435"/>
                </a:moveTo>
                <a:lnTo>
                  <a:pt x="191437" y="92767"/>
                </a:lnTo>
                <a:lnTo>
                  <a:pt x="199176" y="92767"/>
                </a:lnTo>
                <a:lnTo>
                  <a:pt x="195473" y="96470"/>
                </a:lnTo>
                <a:lnTo>
                  <a:pt x="189736" y="96470"/>
                </a:lnTo>
                <a:lnTo>
                  <a:pt x="189736" y="94435"/>
                </a:lnTo>
                <a:close/>
                <a:moveTo>
                  <a:pt x="208850" y="92767"/>
                </a:moveTo>
                <a:lnTo>
                  <a:pt x="210518" y="94435"/>
                </a:lnTo>
                <a:lnTo>
                  <a:pt x="210518" y="96470"/>
                </a:lnTo>
                <a:lnTo>
                  <a:pt x="204813" y="96470"/>
                </a:lnTo>
                <a:lnTo>
                  <a:pt x="201077" y="92767"/>
                </a:lnTo>
                <a:close/>
                <a:moveTo>
                  <a:pt x="213019" y="95302"/>
                </a:moveTo>
                <a:lnTo>
                  <a:pt x="214320" y="95302"/>
                </a:lnTo>
                <a:lnTo>
                  <a:pt x="215121" y="96136"/>
                </a:lnTo>
                <a:lnTo>
                  <a:pt x="215121" y="97938"/>
                </a:lnTo>
                <a:lnTo>
                  <a:pt x="213887" y="96703"/>
                </a:lnTo>
                <a:lnTo>
                  <a:pt x="213620" y="96603"/>
                </a:lnTo>
                <a:lnTo>
                  <a:pt x="211718" y="96603"/>
                </a:lnTo>
                <a:close/>
                <a:moveTo>
                  <a:pt x="215921" y="96136"/>
                </a:moveTo>
                <a:lnTo>
                  <a:pt x="216755" y="95302"/>
                </a:lnTo>
                <a:lnTo>
                  <a:pt x="218056" y="95302"/>
                </a:lnTo>
                <a:lnTo>
                  <a:pt x="219324" y="96603"/>
                </a:lnTo>
                <a:lnTo>
                  <a:pt x="217456" y="96603"/>
                </a:lnTo>
                <a:lnTo>
                  <a:pt x="217156" y="96703"/>
                </a:lnTo>
                <a:lnTo>
                  <a:pt x="215921" y="97938"/>
                </a:lnTo>
                <a:close/>
                <a:moveTo>
                  <a:pt x="220558" y="94435"/>
                </a:moveTo>
                <a:lnTo>
                  <a:pt x="222226" y="92767"/>
                </a:lnTo>
                <a:lnTo>
                  <a:pt x="229965" y="92767"/>
                </a:lnTo>
                <a:lnTo>
                  <a:pt x="226262" y="96470"/>
                </a:lnTo>
                <a:lnTo>
                  <a:pt x="220525" y="96470"/>
                </a:lnTo>
                <a:lnTo>
                  <a:pt x="220525" y="94435"/>
                </a:lnTo>
                <a:close/>
                <a:moveTo>
                  <a:pt x="222226" y="91967"/>
                </a:moveTo>
                <a:lnTo>
                  <a:pt x="220558" y="90299"/>
                </a:lnTo>
                <a:lnTo>
                  <a:pt x="220558" y="88264"/>
                </a:lnTo>
                <a:lnTo>
                  <a:pt x="226262" y="88264"/>
                </a:lnTo>
                <a:lnTo>
                  <a:pt x="229965" y="91967"/>
                </a:lnTo>
                <a:close/>
                <a:moveTo>
                  <a:pt x="223260" y="77356"/>
                </a:moveTo>
                <a:lnTo>
                  <a:pt x="225128" y="77356"/>
                </a:lnTo>
                <a:lnTo>
                  <a:pt x="226529" y="78791"/>
                </a:lnTo>
                <a:lnTo>
                  <a:pt x="226529" y="80792"/>
                </a:lnTo>
                <a:lnTo>
                  <a:pt x="225228" y="82126"/>
                </a:lnTo>
                <a:lnTo>
                  <a:pt x="225228" y="79324"/>
                </a:lnTo>
                <a:close/>
                <a:moveTo>
                  <a:pt x="227330" y="80025"/>
                </a:moveTo>
                <a:lnTo>
                  <a:pt x="227330" y="78457"/>
                </a:lnTo>
                <a:lnTo>
                  <a:pt x="226229" y="77356"/>
                </a:lnTo>
                <a:lnTo>
                  <a:pt x="229965" y="77356"/>
                </a:lnTo>
                <a:close/>
                <a:moveTo>
                  <a:pt x="230532" y="77923"/>
                </a:moveTo>
                <a:lnTo>
                  <a:pt x="230532" y="81659"/>
                </a:lnTo>
                <a:lnTo>
                  <a:pt x="229431" y="80559"/>
                </a:lnTo>
                <a:lnTo>
                  <a:pt x="229264" y="80559"/>
                </a:lnTo>
                <a:lnTo>
                  <a:pt x="227897" y="80559"/>
                </a:lnTo>
                <a:close/>
                <a:moveTo>
                  <a:pt x="227096" y="81359"/>
                </a:moveTo>
                <a:lnTo>
                  <a:pt x="229097" y="81359"/>
                </a:lnTo>
                <a:lnTo>
                  <a:pt x="230532" y="82794"/>
                </a:lnTo>
                <a:lnTo>
                  <a:pt x="230532" y="84662"/>
                </a:lnTo>
                <a:lnTo>
                  <a:pt x="228564" y="82693"/>
                </a:lnTo>
                <a:lnTo>
                  <a:pt x="228397" y="82693"/>
                </a:lnTo>
                <a:lnTo>
                  <a:pt x="225795" y="82693"/>
                </a:lnTo>
                <a:close/>
                <a:moveTo>
                  <a:pt x="231332" y="77923"/>
                </a:moveTo>
                <a:lnTo>
                  <a:pt x="233968" y="80559"/>
                </a:lnTo>
                <a:lnTo>
                  <a:pt x="232567" y="80559"/>
                </a:lnTo>
                <a:lnTo>
                  <a:pt x="232300" y="80692"/>
                </a:lnTo>
                <a:lnTo>
                  <a:pt x="231332" y="81659"/>
                </a:lnTo>
                <a:lnTo>
                  <a:pt x="231332" y="77923"/>
                </a:lnTo>
                <a:close/>
                <a:moveTo>
                  <a:pt x="229965" y="76589"/>
                </a:moveTo>
                <a:lnTo>
                  <a:pt x="226229" y="76589"/>
                </a:lnTo>
                <a:lnTo>
                  <a:pt x="227229" y="75588"/>
                </a:lnTo>
                <a:lnTo>
                  <a:pt x="227330" y="75321"/>
                </a:lnTo>
                <a:lnTo>
                  <a:pt x="227330" y="73920"/>
                </a:lnTo>
                <a:close/>
                <a:moveTo>
                  <a:pt x="227897" y="73387"/>
                </a:moveTo>
                <a:lnTo>
                  <a:pt x="229431" y="73387"/>
                </a:lnTo>
                <a:lnTo>
                  <a:pt x="230532" y="72286"/>
                </a:lnTo>
                <a:lnTo>
                  <a:pt x="230532" y="76022"/>
                </a:lnTo>
                <a:close/>
                <a:moveTo>
                  <a:pt x="221959" y="73253"/>
                </a:moveTo>
                <a:lnTo>
                  <a:pt x="218657" y="76589"/>
                </a:lnTo>
                <a:lnTo>
                  <a:pt x="216488" y="76589"/>
                </a:lnTo>
                <a:lnTo>
                  <a:pt x="220425" y="72620"/>
                </a:lnTo>
                <a:lnTo>
                  <a:pt x="220425" y="67049"/>
                </a:lnTo>
                <a:lnTo>
                  <a:pt x="221959" y="68583"/>
                </a:lnTo>
                <a:lnTo>
                  <a:pt x="221959" y="73253"/>
                </a:lnTo>
                <a:close/>
                <a:moveTo>
                  <a:pt x="220558" y="63646"/>
                </a:moveTo>
                <a:lnTo>
                  <a:pt x="222226" y="61979"/>
                </a:lnTo>
                <a:lnTo>
                  <a:pt x="229965" y="61979"/>
                </a:lnTo>
                <a:lnTo>
                  <a:pt x="226262" y="65681"/>
                </a:lnTo>
                <a:lnTo>
                  <a:pt x="220525" y="65681"/>
                </a:lnTo>
                <a:lnTo>
                  <a:pt x="220525" y="63646"/>
                </a:lnTo>
                <a:close/>
                <a:moveTo>
                  <a:pt x="222226" y="61178"/>
                </a:moveTo>
                <a:lnTo>
                  <a:pt x="220558" y="59510"/>
                </a:lnTo>
                <a:lnTo>
                  <a:pt x="220558" y="57475"/>
                </a:lnTo>
                <a:lnTo>
                  <a:pt x="226262" y="57475"/>
                </a:lnTo>
                <a:lnTo>
                  <a:pt x="229965" y="61178"/>
                </a:lnTo>
                <a:close/>
                <a:moveTo>
                  <a:pt x="223260" y="46568"/>
                </a:moveTo>
                <a:lnTo>
                  <a:pt x="225128" y="46568"/>
                </a:lnTo>
                <a:lnTo>
                  <a:pt x="226529" y="48002"/>
                </a:lnTo>
                <a:lnTo>
                  <a:pt x="226529" y="50003"/>
                </a:lnTo>
                <a:lnTo>
                  <a:pt x="225228" y="51338"/>
                </a:lnTo>
                <a:lnTo>
                  <a:pt x="225228" y="48536"/>
                </a:lnTo>
                <a:close/>
                <a:moveTo>
                  <a:pt x="227330" y="49236"/>
                </a:moveTo>
                <a:lnTo>
                  <a:pt x="227330" y="47835"/>
                </a:lnTo>
                <a:lnTo>
                  <a:pt x="227229" y="47568"/>
                </a:lnTo>
                <a:lnTo>
                  <a:pt x="226229" y="46568"/>
                </a:lnTo>
                <a:lnTo>
                  <a:pt x="229965" y="46568"/>
                </a:lnTo>
                <a:close/>
                <a:moveTo>
                  <a:pt x="230532" y="47135"/>
                </a:moveTo>
                <a:lnTo>
                  <a:pt x="230532" y="50871"/>
                </a:lnTo>
                <a:lnTo>
                  <a:pt x="229431" y="49770"/>
                </a:lnTo>
                <a:lnTo>
                  <a:pt x="227897" y="49770"/>
                </a:lnTo>
                <a:close/>
                <a:moveTo>
                  <a:pt x="227096" y="50570"/>
                </a:moveTo>
                <a:lnTo>
                  <a:pt x="229097" y="50570"/>
                </a:lnTo>
                <a:lnTo>
                  <a:pt x="230532" y="52005"/>
                </a:lnTo>
                <a:lnTo>
                  <a:pt x="230532" y="53873"/>
                </a:lnTo>
                <a:lnTo>
                  <a:pt x="228564" y="51905"/>
                </a:lnTo>
                <a:lnTo>
                  <a:pt x="225762" y="51905"/>
                </a:lnTo>
                <a:close/>
                <a:moveTo>
                  <a:pt x="231332" y="47135"/>
                </a:moveTo>
                <a:lnTo>
                  <a:pt x="233968" y="49770"/>
                </a:lnTo>
                <a:lnTo>
                  <a:pt x="232567" y="49770"/>
                </a:lnTo>
                <a:lnTo>
                  <a:pt x="232300" y="49903"/>
                </a:lnTo>
                <a:lnTo>
                  <a:pt x="231332" y="50871"/>
                </a:lnTo>
                <a:lnTo>
                  <a:pt x="231332" y="47135"/>
                </a:lnTo>
                <a:close/>
                <a:moveTo>
                  <a:pt x="229965" y="45800"/>
                </a:moveTo>
                <a:lnTo>
                  <a:pt x="226229" y="45800"/>
                </a:lnTo>
                <a:lnTo>
                  <a:pt x="227330" y="44700"/>
                </a:lnTo>
                <a:lnTo>
                  <a:pt x="227330" y="43132"/>
                </a:lnTo>
                <a:close/>
                <a:moveTo>
                  <a:pt x="227897" y="42598"/>
                </a:moveTo>
                <a:lnTo>
                  <a:pt x="229264" y="42598"/>
                </a:lnTo>
                <a:lnTo>
                  <a:pt x="229431" y="42598"/>
                </a:lnTo>
                <a:lnTo>
                  <a:pt x="230532" y="41497"/>
                </a:lnTo>
                <a:lnTo>
                  <a:pt x="230532" y="45233"/>
                </a:lnTo>
                <a:close/>
                <a:moveTo>
                  <a:pt x="221959" y="42465"/>
                </a:moveTo>
                <a:lnTo>
                  <a:pt x="218657" y="45800"/>
                </a:lnTo>
                <a:lnTo>
                  <a:pt x="216488" y="45800"/>
                </a:lnTo>
                <a:lnTo>
                  <a:pt x="220425" y="41831"/>
                </a:lnTo>
                <a:lnTo>
                  <a:pt x="220425" y="36260"/>
                </a:lnTo>
                <a:lnTo>
                  <a:pt x="221959" y="37795"/>
                </a:lnTo>
                <a:lnTo>
                  <a:pt x="221959" y="42465"/>
                </a:lnTo>
                <a:close/>
                <a:moveTo>
                  <a:pt x="220558" y="32858"/>
                </a:moveTo>
                <a:lnTo>
                  <a:pt x="222226" y="31190"/>
                </a:lnTo>
                <a:lnTo>
                  <a:pt x="229965" y="31190"/>
                </a:lnTo>
                <a:lnTo>
                  <a:pt x="226262" y="34893"/>
                </a:lnTo>
                <a:lnTo>
                  <a:pt x="220525" y="34893"/>
                </a:lnTo>
                <a:lnTo>
                  <a:pt x="220525" y="32858"/>
                </a:lnTo>
                <a:close/>
                <a:moveTo>
                  <a:pt x="222226" y="30389"/>
                </a:moveTo>
                <a:lnTo>
                  <a:pt x="220558" y="28721"/>
                </a:lnTo>
                <a:lnTo>
                  <a:pt x="220558" y="26687"/>
                </a:lnTo>
                <a:lnTo>
                  <a:pt x="226262" y="26687"/>
                </a:lnTo>
                <a:lnTo>
                  <a:pt x="229965" y="30389"/>
                </a:lnTo>
                <a:lnTo>
                  <a:pt x="222226" y="30389"/>
                </a:lnTo>
                <a:close/>
                <a:moveTo>
                  <a:pt x="219657" y="25786"/>
                </a:moveTo>
                <a:lnTo>
                  <a:pt x="217623" y="25786"/>
                </a:lnTo>
                <a:lnTo>
                  <a:pt x="215921" y="24085"/>
                </a:lnTo>
                <a:lnTo>
                  <a:pt x="215921" y="16346"/>
                </a:lnTo>
                <a:lnTo>
                  <a:pt x="219657" y="20049"/>
                </a:lnTo>
                <a:lnTo>
                  <a:pt x="219657" y="25786"/>
                </a:lnTo>
                <a:close/>
                <a:moveTo>
                  <a:pt x="215121" y="24085"/>
                </a:moveTo>
                <a:lnTo>
                  <a:pt x="213453" y="25786"/>
                </a:lnTo>
                <a:lnTo>
                  <a:pt x="211418" y="25786"/>
                </a:lnTo>
                <a:lnTo>
                  <a:pt x="211418" y="20049"/>
                </a:lnTo>
                <a:lnTo>
                  <a:pt x="215121" y="16346"/>
                </a:lnTo>
                <a:lnTo>
                  <a:pt x="215121" y="24085"/>
                </a:lnTo>
                <a:close/>
                <a:moveTo>
                  <a:pt x="202679" y="21083"/>
                </a:moveTo>
                <a:lnTo>
                  <a:pt x="202512" y="21083"/>
                </a:lnTo>
                <a:lnTo>
                  <a:pt x="200544" y="23051"/>
                </a:lnTo>
                <a:lnTo>
                  <a:pt x="200544" y="21216"/>
                </a:lnTo>
                <a:lnTo>
                  <a:pt x="201945" y="19782"/>
                </a:lnTo>
                <a:lnTo>
                  <a:pt x="203979" y="19782"/>
                </a:lnTo>
                <a:lnTo>
                  <a:pt x="205280" y="21083"/>
                </a:lnTo>
                <a:close/>
                <a:moveTo>
                  <a:pt x="203746" y="18447"/>
                </a:moveTo>
                <a:lnTo>
                  <a:pt x="201077" y="15779"/>
                </a:lnTo>
                <a:lnTo>
                  <a:pt x="204847" y="15779"/>
                </a:lnTo>
                <a:lnTo>
                  <a:pt x="203746" y="16880"/>
                </a:lnTo>
                <a:lnTo>
                  <a:pt x="203746" y="18447"/>
                </a:lnTo>
                <a:close/>
                <a:moveTo>
                  <a:pt x="200544" y="14445"/>
                </a:moveTo>
                <a:lnTo>
                  <a:pt x="200544" y="10709"/>
                </a:lnTo>
                <a:lnTo>
                  <a:pt x="201644" y="11776"/>
                </a:lnTo>
                <a:lnTo>
                  <a:pt x="203179" y="11776"/>
                </a:lnTo>
                <a:close/>
                <a:moveTo>
                  <a:pt x="199743" y="14445"/>
                </a:moveTo>
                <a:lnTo>
                  <a:pt x="197108" y="11776"/>
                </a:lnTo>
                <a:lnTo>
                  <a:pt x="198476" y="11776"/>
                </a:lnTo>
                <a:lnTo>
                  <a:pt x="198776" y="11676"/>
                </a:lnTo>
                <a:lnTo>
                  <a:pt x="199743" y="10709"/>
                </a:lnTo>
                <a:lnTo>
                  <a:pt x="199743" y="14445"/>
                </a:lnTo>
                <a:close/>
                <a:moveTo>
                  <a:pt x="199176" y="15779"/>
                </a:moveTo>
                <a:lnTo>
                  <a:pt x="196541" y="18414"/>
                </a:lnTo>
                <a:lnTo>
                  <a:pt x="196541" y="16880"/>
                </a:lnTo>
                <a:lnTo>
                  <a:pt x="195440" y="15779"/>
                </a:lnTo>
                <a:close/>
                <a:moveTo>
                  <a:pt x="199743" y="16346"/>
                </a:moveTo>
                <a:lnTo>
                  <a:pt x="199743" y="20082"/>
                </a:lnTo>
                <a:lnTo>
                  <a:pt x="198776" y="19115"/>
                </a:lnTo>
                <a:lnTo>
                  <a:pt x="198476" y="18981"/>
                </a:lnTo>
                <a:lnTo>
                  <a:pt x="197108" y="18981"/>
                </a:lnTo>
                <a:close/>
                <a:moveTo>
                  <a:pt x="188869" y="25786"/>
                </a:moveTo>
                <a:lnTo>
                  <a:pt x="186801" y="25786"/>
                </a:lnTo>
                <a:lnTo>
                  <a:pt x="185133" y="24085"/>
                </a:lnTo>
                <a:lnTo>
                  <a:pt x="185133" y="16346"/>
                </a:lnTo>
                <a:lnTo>
                  <a:pt x="188869" y="20049"/>
                </a:lnTo>
                <a:lnTo>
                  <a:pt x="188869" y="25786"/>
                </a:lnTo>
                <a:close/>
                <a:moveTo>
                  <a:pt x="184332" y="24085"/>
                </a:moveTo>
                <a:lnTo>
                  <a:pt x="182664" y="25786"/>
                </a:lnTo>
                <a:lnTo>
                  <a:pt x="180629" y="25786"/>
                </a:lnTo>
                <a:lnTo>
                  <a:pt x="180629" y="20049"/>
                </a:lnTo>
                <a:lnTo>
                  <a:pt x="184332" y="16346"/>
                </a:lnTo>
                <a:lnTo>
                  <a:pt x="184332" y="24085"/>
                </a:lnTo>
                <a:close/>
                <a:moveTo>
                  <a:pt x="171723" y="21083"/>
                </a:moveTo>
                <a:lnTo>
                  <a:pt x="169755" y="23051"/>
                </a:lnTo>
                <a:lnTo>
                  <a:pt x="169755" y="21216"/>
                </a:lnTo>
                <a:lnTo>
                  <a:pt x="171156" y="19782"/>
                </a:lnTo>
                <a:lnTo>
                  <a:pt x="173157" y="19782"/>
                </a:lnTo>
                <a:lnTo>
                  <a:pt x="174492" y="21083"/>
                </a:lnTo>
                <a:close/>
                <a:moveTo>
                  <a:pt x="172957" y="18447"/>
                </a:moveTo>
                <a:lnTo>
                  <a:pt x="170289" y="15779"/>
                </a:lnTo>
                <a:lnTo>
                  <a:pt x="174025" y="15779"/>
                </a:lnTo>
                <a:lnTo>
                  <a:pt x="172957" y="16880"/>
                </a:lnTo>
                <a:lnTo>
                  <a:pt x="172957" y="18447"/>
                </a:lnTo>
                <a:close/>
                <a:moveTo>
                  <a:pt x="169755" y="14445"/>
                </a:moveTo>
                <a:lnTo>
                  <a:pt x="169755" y="10709"/>
                </a:lnTo>
                <a:lnTo>
                  <a:pt x="170722" y="11676"/>
                </a:lnTo>
                <a:lnTo>
                  <a:pt x="170989" y="11809"/>
                </a:lnTo>
                <a:lnTo>
                  <a:pt x="172390" y="11809"/>
                </a:lnTo>
                <a:close/>
                <a:moveTo>
                  <a:pt x="168954" y="14445"/>
                </a:moveTo>
                <a:lnTo>
                  <a:pt x="166319" y="11776"/>
                </a:lnTo>
                <a:lnTo>
                  <a:pt x="167854" y="11776"/>
                </a:lnTo>
                <a:lnTo>
                  <a:pt x="168954" y="10709"/>
                </a:lnTo>
                <a:close/>
                <a:moveTo>
                  <a:pt x="168387" y="15779"/>
                </a:moveTo>
                <a:lnTo>
                  <a:pt x="165752" y="18414"/>
                </a:lnTo>
                <a:lnTo>
                  <a:pt x="165752" y="16880"/>
                </a:lnTo>
                <a:lnTo>
                  <a:pt x="164651" y="15779"/>
                </a:lnTo>
                <a:close/>
                <a:moveTo>
                  <a:pt x="165519" y="19782"/>
                </a:moveTo>
                <a:lnTo>
                  <a:pt x="167520" y="19782"/>
                </a:lnTo>
                <a:lnTo>
                  <a:pt x="168954" y="21216"/>
                </a:lnTo>
                <a:lnTo>
                  <a:pt x="168954" y="23051"/>
                </a:lnTo>
                <a:lnTo>
                  <a:pt x="166986" y="21083"/>
                </a:lnTo>
                <a:lnTo>
                  <a:pt x="166820" y="21083"/>
                </a:lnTo>
                <a:lnTo>
                  <a:pt x="164218" y="21083"/>
                </a:lnTo>
                <a:close/>
                <a:moveTo>
                  <a:pt x="163417" y="21883"/>
                </a:moveTo>
                <a:lnTo>
                  <a:pt x="166653" y="21883"/>
                </a:lnTo>
                <a:lnTo>
                  <a:pt x="168954" y="24185"/>
                </a:lnTo>
                <a:lnTo>
                  <a:pt x="168954" y="26553"/>
                </a:lnTo>
                <a:lnTo>
                  <a:pt x="165952" y="23551"/>
                </a:lnTo>
                <a:lnTo>
                  <a:pt x="165786" y="23551"/>
                </a:lnTo>
                <a:lnTo>
                  <a:pt x="161716" y="23551"/>
                </a:lnTo>
                <a:close/>
                <a:moveTo>
                  <a:pt x="160949" y="24352"/>
                </a:moveTo>
                <a:lnTo>
                  <a:pt x="165619" y="24352"/>
                </a:lnTo>
                <a:lnTo>
                  <a:pt x="168954" y="27654"/>
                </a:lnTo>
                <a:lnTo>
                  <a:pt x="168954" y="29822"/>
                </a:lnTo>
                <a:lnTo>
                  <a:pt x="164985" y="25886"/>
                </a:lnTo>
                <a:lnTo>
                  <a:pt x="164852" y="25886"/>
                </a:lnTo>
                <a:lnTo>
                  <a:pt x="159414" y="25886"/>
                </a:lnTo>
                <a:close/>
                <a:moveTo>
                  <a:pt x="158047" y="25786"/>
                </a:moveTo>
                <a:lnTo>
                  <a:pt x="156012" y="25786"/>
                </a:lnTo>
                <a:lnTo>
                  <a:pt x="154344" y="24085"/>
                </a:lnTo>
                <a:lnTo>
                  <a:pt x="154344" y="16346"/>
                </a:lnTo>
                <a:lnTo>
                  <a:pt x="158047" y="20049"/>
                </a:lnTo>
                <a:lnTo>
                  <a:pt x="158047" y="25786"/>
                </a:lnTo>
                <a:close/>
                <a:moveTo>
                  <a:pt x="153543" y="24085"/>
                </a:moveTo>
                <a:lnTo>
                  <a:pt x="151876" y="25786"/>
                </a:lnTo>
                <a:lnTo>
                  <a:pt x="149841" y="25786"/>
                </a:lnTo>
                <a:lnTo>
                  <a:pt x="149841" y="20049"/>
                </a:lnTo>
                <a:lnTo>
                  <a:pt x="153543" y="16346"/>
                </a:lnTo>
                <a:lnTo>
                  <a:pt x="153543" y="24085"/>
                </a:lnTo>
                <a:close/>
                <a:moveTo>
                  <a:pt x="141068" y="21083"/>
                </a:moveTo>
                <a:lnTo>
                  <a:pt x="140901" y="21083"/>
                </a:lnTo>
                <a:lnTo>
                  <a:pt x="138933" y="23051"/>
                </a:lnTo>
                <a:lnTo>
                  <a:pt x="138933" y="21216"/>
                </a:lnTo>
                <a:lnTo>
                  <a:pt x="140367" y="19782"/>
                </a:lnTo>
                <a:lnTo>
                  <a:pt x="142369" y="19782"/>
                </a:lnTo>
                <a:lnTo>
                  <a:pt x="143703" y="21083"/>
                </a:lnTo>
                <a:close/>
                <a:moveTo>
                  <a:pt x="142135" y="18447"/>
                </a:moveTo>
                <a:lnTo>
                  <a:pt x="139500" y="15779"/>
                </a:lnTo>
                <a:lnTo>
                  <a:pt x="143236" y="15779"/>
                </a:lnTo>
                <a:lnTo>
                  <a:pt x="142135" y="16880"/>
                </a:lnTo>
                <a:lnTo>
                  <a:pt x="142135" y="18447"/>
                </a:lnTo>
                <a:close/>
                <a:moveTo>
                  <a:pt x="138933" y="14445"/>
                </a:moveTo>
                <a:lnTo>
                  <a:pt x="138933" y="10709"/>
                </a:lnTo>
                <a:lnTo>
                  <a:pt x="140034" y="11776"/>
                </a:lnTo>
                <a:lnTo>
                  <a:pt x="141602" y="11776"/>
                </a:lnTo>
                <a:close/>
                <a:moveTo>
                  <a:pt x="138166" y="14445"/>
                </a:moveTo>
                <a:lnTo>
                  <a:pt x="135531" y="11776"/>
                </a:lnTo>
                <a:lnTo>
                  <a:pt x="136898" y="11776"/>
                </a:lnTo>
                <a:lnTo>
                  <a:pt x="137165" y="11676"/>
                </a:lnTo>
                <a:lnTo>
                  <a:pt x="138166" y="10709"/>
                </a:lnTo>
                <a:lnTo>
                  <a:pt x="138166" y="14445"/>
                </a:lnTo>
                <a:close/>
                <a:moveTo>
                  <a:pt x="137599" y="15779"/>
                </a:moveTo>
                <a:lnTo>
                  <a:pt x="134964" y="18414"/>
                </a:lnTo>
                <a:lnTo>
                  <a:pt x="134964" y="16880"/>
                </a:lnTo>
                <a:lnTo>
                  <a:pt x="133863" y="15779"/>
                </a:lnTo>
                <a:close/>
                <a:moveTo>
                  <a:pt x="138166" y="16346"/>
                </a:moveTo>
                <a:lnTo>
                  <a:pt x="138166" y="20082"/>
                </a:lnTo>
                <a:lnTo>
                  <a:pt x="137165" y="19115"/>
                </a:lnTo>
                <a:lnTo>
                  <a:pt x="136898" y="18981"/>
                </a:lnTo>
                <a:lnTo>
                  <a:pt x="135531" y="18981"/>
                </a:lnTo>
                <a:close/>
                <a:moveTo>
                  <a:pt x="127258" y="25786"/>
                </a:moveTo>
                <a:lnTo>
                  <a:pt x="125223" y="25786"/>
                </a:lnTo>
                <a:lnTo>
                  <a:pt x="123555" y="24085"/>
                </a:lnTo>
                <a:lnTo>
                  <a:pt x="123555" y="16346"/>
                </a:lnTo>
                <a:lnTo>
                  <a:pt x="127258" y="20049"/>
                </a:lnTo>
                <a:close/>
                <a:moveTo>
                  <a:pt x="122755" y="24085"/>
                </a:moveTo>
                <a:lnTo>
                  <a:pt x="121087" y="25786"/>
                </a:lnTo>
                <a:lnTo>
                  <a:pt x="119052" y="25786"/>
                </a:lnTo>
                <a:lnTo>
                  <a:pt x="119052" y="20049"/>
                </a:lnTo>
                <a:lnTo>
                  <a:pt x="122755" y="16346"/>
                </a:lnTo>
                <a:close/>
                <a:moveTo>
                  <a:pt x="110112" y="21083"/>
                </a:moveTo>
                <a:lnTo>
                  <a:pt x="108144" y="23051"/>
                </a:lnTo>
                <a:lnTo>
                  <a:pt x="108144" y="21216"/>
                </a:lnTo>
                <a:lnTo>
                  <a:pt x="109579" y="19782"/>
                </a:lnTo>
                <a:lnTo>
                  <a:pt x="111580" y="19782"/>
                </a:lnTo>
                <a:lnTo>
                  <a:pt x="112914" y="21083"/>
                </a:lnTo>
                <a:close/>
                <a:moveTo>
                  <a:pt x="111347" y="18447"/>
                </a:moveTo>
                <a:lnTo>
                  <a:pt x="108711" y="15779"/>
                </a:lnTo>
                <a:lnTo>
                  <a:pt x="112447" y="15779"/>
                </a:lnTo>
                <a:lnTo>
                  <a:pt x="111347" y="16880"/>
                </a:lnTo>
                <a:close/>
                <a:moveTo>
                  <a:pt x="108144" y="14445"/>
                </a:moveTo>
                <a:lnTo>
                  <a:pt x="108144" y="10709"/>
                </a:lnTo>
                <a:lnTo>
                  <a:pt x="109145" y="11676"/>
                </a:lnTo>
                <a:lnTo>
                  <a:pt x="109412" y="11809"/>
                </a:lnTo>
                <a:lnTo>
                  <a:pt x="110813" y="11809"/>
                </a:lnTo>
                <a:close/>
                <a:moveTo>
                  <a:pt x="107377" y="14445"/>
                </a:moveTo>
                <a:lnTo>
                  <a:pt x="104709" y="11776"/>
                </a:lnTo>
                <a:lnTo>
                  <a:pt x="106276" y="11776"/>
                </a:lnTo>
                <a:lnTo>
                  <a:pt x="107377" y="10709"/>
                </a:lnTo>
                <a:close/>
                <a:moveTo>
                  <a:pt x="106810" y="15779"/>
                </a:moveTo>
                <a:lnTo>
                  <a:pt x="104175" y="18414"/>
                </a:lnTo>
                <a:lnTo>
                  <a:pt x="104175" y="16880"/>
                </a:lnTo>
                <a:lnTo>
                  <a:pt x="103074" y="15779"/>
                </a:lnTo>
                <a:close/>
                <a:moveTo>
                  <a:pt x="103941" y="19782"/>
                </a:moveTo>
                <a:lnTo>
                  <a:pt x="105943" y="19782"/>
                </a:lnTo>
                <a:lnTo>
                  <a:pt x="107344" y="21216"/>
                </a:lnTo>
                <a:lnTo>
                  <a:pt x="107344" y="23051"/>
                </a:lnTo>
                <a:lnTo>
                  <a:pt x="105376" y="21083"/>
                </a:lnTo>
                <a:lnTo>
                  <a:pt x="105242" y="21083"/>
                </a:lnTo>
                <a:lnTo>
                  <a:pt x="102607" y="21083"/>
                </a:lnTo>
                <a:close/>
                <a:moveTo>
                  <a:pt x="101840" y="21883"/>
                </a:moveTo>
                <a:lnTo>
                  <a:pt x="105076" y="21883"/>
                </a:lnTo>
                <a:lnTo>
                  <a:pt x="107377" y="24185"/>
                </a:lnTo>
                <a:lnTo>
                  <a:pt x="107377" y="26553"/>
                </a:lnTo>
                <a:lnTo>
                  <a:pt x="104375" y="23551"/>
                </a:lnTo>
                <a:lnTo>
                  <a:pt x="104208" y="23551"/>
                </a:lnTo>
                <a:lnTo>
                  <a:pt x="100139" y="23551"/>
                </a:lnTo>
                <a:close/>
                <a:moveTo>
                  <a:pt x="99371" y="24352"/>
                </a:moveTo>
                <a:lnTo>
                  <a:pt x="104041" y="24352"/>
                </a:lnTo>
                <a:lnTo>
                  <a:pt x="107377" y="27654"/>
                </a:lnTo>
                <a:lnTo>
                  <a:pt x="107377" y="29822"/>
                </a:lnTo>
                <a:lnTo>
                  <a:pt x="103408" y="25886"/>
                </a:lnTo>
                <a:lnTo>
                  <a:pt x="103241" y="25886"/>
                </a:lnTo>
                <a:lnTo>
                  <a:pt x="97837" y="25886"/>
                </a:lnTo>
                <a:close/>
                <a:moveTo>
                  <a:pt x="96469" y="25786"/>
                </a:moveTo>
                <a:lnTo>
                  <a:pt x="94435" y="25786"/>
                </a:lnTo>
                <a:lnTo>
                  <a:pt x="92767" y="24085"/>
                </a:lnTo>
                <a:lnTo>
                  <a:pt x="92767" y="16346"/>
                </a:lnTo>
                <a:lnTo>
                  <a:pt x="96469" y="20082"/>
                </a:lnTo>
                <a:close/>
                <a:moveTo>
                  <a:pt x="91966" y="24085"/>
                </a:moveTo>
                <a:lnTo>
                  <a:pt x="90298" y="25786"/>
                </a:lnTo>
                <a:lnTo>
                  <a:pt x="88264" y="25786"/>
                </a:lnTo>
                <a:lnTo>
                  <a:pt x="88264" y="20049"/>
                </a:lnTo>
                <a:lnTo>
                  <a:pt x="91966" y="16346"/>
                </a:lnTo>
                <a:close/>
                <a:moveTo>
                  <a:pt x="79491" y="21083"/>
                </a:moveTo>
                <a:lnTo>
                  <a:pt x="79324" y="21083"/>
                </a:lnTo>
                <a:lnTo>
                  <a:pt x="77356" y="23051"/>
                </a:lnTo>
                <a:lnTo>
                  <a:pt x="77356" y="21216"/>
                </a:lnTo>
                <a:lnTo>
                  <a:pt x="78790" y="19782"/>
                </a:lnTo>
                <a:lnTo>
                  <a:pt x="80792" y="19782"/>
                </a:lnTo>
                <a:lnTo>
                  <a:pt x="82126" y="21083"/>
                </a:lnTo>
                <a:close/>
                <a:moveTo>
                  <a:pt x="80558" y="18447"/>
                </a:moveTo>
                <a:lnTo>
                  <a:pt x="77923" y="15779"/>
                </a:lnTo>
                <a:lnTo>
                  <a:pt x="81659" y="15779"/>
                </a:lnTo>
                <a:lnTo>
                  <a:pt x="80558" y="16880"/>
                </a:lnTo>
                <a:close/>
                <a:moveTo>
                  <a:pt x="77356" y="14445"/>
                </a:moveTo>
                <a:lnTo>
                  <a:pt x="77356" y="10709"/>
                </a:lnTo>
                <a:lnTo>
                  <a:pt x="78457" y="11776"/>
                </a:lnTo>
                <a:lnTo>
                  <a:pt x="80024" y="11776"/>
                </a:lnTo>
                <a:close/>
                <a:moveTo>
                  <a:pt x="76589" y="14445"/>
                </a:moveTo>
                <a:lnTo>
                  <a:pt x="73920" y="11776"/>
                </a:lnTo>
                <a:lnTo>
                  <a:pt x="75321" y="11776"/>
                </a:lnTo>
                <a:lnTo>
                  <a:pt x="75588" y="11676"/>
                </a:lnTo>
                <a:lnTo>
                  <a:pt x="76555" y="10709"/>
                </a:lnTo>
                <a:lnTo>
                  <a:pt x="76555" y="14445"/>
                </a:lnTo>
                <a:close/>
                <a:moveTo>
                  <a:pt x="76021" y="15779"/>
                </a:moveTo>
                <a:lnTo>
                  <a:pt x="73386" y="18414"/>
                </a:lnTo>
                <a:lnTo>
                  <a:pt x="73386" y="16880"/>
                </a:lnTo>
                <a:lnTo>
                  <a:pt x="72285" y="15779"/>
                </a:lnTo>
                <a:close/>
                <a:moveTo>
                  <a:pt x="76589" y="16346"/>
                </a:moveTo>
                <a:lnTo>
                  <a:pt x="76589" y="20082"/>
                </a:lnTo>
                <a:lnTo>
                  <a:pt x="75588" y="19115"/>
                </a:lnTo>
                <a:lnTo>
                  <a:pt x="75321" y="18981"/>
                </a:lnTo>
                <a:lnTo>
                  <a:pt x="73920" y="18981"/>
                </a:lnTo>
                <a:close/>
                <a:moveTo>
                  <a:pt x="65681" y="25786"/>
                </a:moveTo>
                <a:lnTo>
                  <a:pt x="63646" y="25786"/>
                </a:lnTo>
                <a:lnTo>
                  <a:pt x="61978" y="24085"/>
                </a:lnTo>
                <a:lnTo>
                  <a:pt x="61978" y="16346"/>
                </a:lnTo>
                <a:lnTo>
                  <a:pt x="65681" y="20049"/>
                </a:lnTo>
                <a:close/>
                <a:moveTo>
                  <a:pt x="61178" y="24085"/>
                </a:moveTo>
                <a:lnTo>
                  <a:pt x="59510" y="25786"/>
                </a:lnTo>
                <a:lnTo>
                  <a:pt x="57475" y="25786"/>
                </a:lnTo>
                <a:lnTo>
                  <a:pt x="57475" y="20049"/>
                </a:lnTo>
                <a:lnTo>
                  <a:pt x="61178" y="16346"/>
                </a:lnTo>
                <a:close/>
                <a:moveTo>
                  <a:pt x="48535" y="21083"/>
                </a:moveTo>
                <a:lnTo>
                  <a:pt x="46567" y="23051"/>
                </a:lnTo>
                <a:lnTo>
                  <a:pt x="46567" y="21216"/>
                </a:lnTo>
                <a:lnTo>
                  <a:pt x="48001" y="19782"/>
                </a:lnTo>
                <a:lnTo>
                  <a:pt x="50003" y="19782"/>
                </a:lnTo>
                <a:lnTo>
                  <a:pt x="51337" y="21083"/>
                </a:lnTo>
                <a:close/>
                <a:moveTo>
                  <a:pt x="49769" y="18447"/>
                </a:moveTo>
                <a:lnTo>
                  <a:pt x="47134" y="15779"/>
                </a:lnTo>
                <a:lnTo>
                  <a:pt x="50870" y="15779"/>
                </a:lnTo>
                <a:lnTo>
                  <a:pt x="49769" y="16880"/>
                </a:lnTo>
                <a:close/>
                <a:moveTo>
                  <a:pt x="46567" y="14445"/>
                </a:moveTo>
                <a:lnTo>
                  <a:pt x="46567" y="10709"/>
                </a:lnTo>
                <a:lnTo>
                  <a:pt x="47534" y="11676"/>
                </a:lnTo>
                <a:lnTo>
                  <a:pt x="47835" y="11809"/>
                </a:lnTo>
                <a:lnTo>
                  <a:pt x="49202" y="11809"/>
                </a:lnTo>
                <a:close/>
                <a:moveTo>
                  <a:pt x="45767" y="14445"/>
                </a:moveTo>
                <a:lnTo>
                  <a:pt x="43131" y="11776"/>
                </a:lnTo>
                <a:lnTo>
                  <a:pt x="44699" y="11776"/>
                </a:lnTo>
                <a:lnTo>
                  <a:pt x="45767" y="10709"/>
                </a:lnTo>
                <a:close/>
                <a:moveTo>
                  <a:pt x="45233" y="15779"/>
                </a:moveTo>
                <a:lnTo>
                  <a:pt x="42564" y="18414"/>
                </a:lnTo>
                <a:lnTo>
                  <a:pt x="42564" y="16880"/>
                </a:lnTo>
                <a:lnTo>
                  <a:pt x="41497" y="15779"/>
                </a:lnTo>
                <a:close/>
                <a:moveTo>
                  <a:pt x="42364" y="19782"/>
                </a:moveTo>
                <a:lnTo>
                  <a:pt x="44366" y="19782"/>
                </a:lnTo>
                <a:lnTo>
                  <a:pt x="45767" y="21216"/>
                </a:lnTo>
                <a:lnTo>
                  <a:pt x="45767" y="23051"/>
                </a:lnTo>
                <a:lnTo>
                  <a:pt x="43798" y="21083"/>
                </a:lnTo>
                <a:lnTo>
                  <a:pt x="43665" y="21083"/>
                </a:lnTo>
                <a:lnTo>
                  <a:pt x="41030" y="21083"/>
                </a:lnTo>
                <a:close/>
                <a:moveTo>
                  <a:pt x="40229" y="21883"/>
                </a:moveTo>
                <a:lnTo>
                  <a:pt x="43498" y="21883"/>
                </a:lnTo>
                <a:lnTo>
                  <a:pt x="45767" y="24185"/>
                </a:lnTo>
                <a:lnTo>
                  <a:pt x="45767" y="26553"/>
                </a:lnTo>
                <a:lnTo>
                  <a:pt x="42798" y="23551"/>
                </a:lnTo>
                <a:lnTo>
                  <a:pt x="42631" y="23551"/>
                </a:lnTo>
                <a:lnTo>
                  <a:pt x="38561" y="23551"/>
                </a:lnTo>
                <a:close/>
                <a:moveTo>
                  <a:pt x="37761" y="24352"/>
                </a:moveTo>
                <a:lnTo>
                  <a:pt x="42464" y="24352"/>
                </a:lnTo>
                <a:lnTo>
                  <a:pt x="45767" y="27654"/>
                </a:lnTo>
                <a:lnTo>
                  <a:pt x="45767" y="29822"/>
                </a:lnTo>
                <a:lnTo>
                  <a:pt x="41830" y="25886"/>
                </a:lnTo>
                <a:lnTo>
                  <a:pt x="41664" y="25886"/>
                </a:lnTo>
                <a:lnTo>
                  <a:pt x="36260" y="25886"/>
                </a:lnTo>
                <a:close/>
                <a:moveTo>
                  <a:pt x="34892" y="25786"/>
                </a:moveTo>
                <a:lnTo>
                  <a:pt x="32857" y="25786"/>
                </a:lnTo>
                <a:lnTo>
                  <a:pt x="31189" y="24085"/>
                </a:lnTo>
                <a:lnTo>
                  <a:pt x="31189" y="16346"/>
                </a:lnTo>
                <a:lnTo>
                  <a:pt x="34892" y="20049"/>
                </a:lnTo>
                <a:close/>
                <a:moveTo>
                  <a:pt x="30389" y="24085"/>
                </a:moveTo>
                <a:lnTo>
                  <a:pt x="28721" y="25786"/>
                </a:lnTo>
                <a:lnTo>
                  <a:pt x="26653" y="25786"/>
                </a:lnTo>
                <a:lnTo>
                  <a:pt x="26653" y="20049"/>
                </a:lnTo>
                <a:lnTo>
                  <a:pt x="30389" y="16346"/>
                </a:lnTo>
                <a:lnTo>
                  <a:pt x="30389" y="24085"/>
                </a:lnTo>
                <a:close/>
                <a:moveTo>
                  <a:pt x="19748" y="35693"/>
                </a:moveTo>
                <a:lnTo>
                  <a:pt x="19881" y="35693"/>
                </a:lnTo>
                <a:lnTo>
                  <a:pt x="25319" y="35693"/>
                </a:lnTo>
                <a:lnTo>
                  <a:pt x="23784" y="37228"/>
                </a:lnTo>
                <a:lnTo>
                  <a:pt x="19081" y="37228"/>
                </a:lnTo>
                <a:lnTo>
                  <a:pt x="15778" y="33892"/>
                </a:lnTo>
                <a:lnTo>
                  <a:pt x="15778" y="31757"/>
                </a:lnTo>
                <a:close/>
                <a:moveTo>
                  <a:pt x="18781" y="38028"/>
                </a:moveTo>
                <a:lnTo>
                  <a:pt x="18947" y="38028"/>
                </a:lnTo>
                <a:lnTo>
                  <a:pt x="22984" y="38028"/>
                </a:lnTo>
                <a:lnTo>
                  <a:pt x="21316" y="39696"/>
                </a:lnTo>
                <a:lnTo>
                  <a:pt x="18080" y="39696"/>
                </a:lnTo>
                <a:lnTo>
                  <a:pt x="15778" y="37394"/>
                </a:lnTo>
                <a:lnTo>
                  <a:pt x="15778" y="35026"/>
                </a:lnTo>
                <a:close/>
                <a:moveTo>
                  <a:pt x="14978" y="40363"/>
                </a:moveTo>
                <a:lnTo>
                  <a:pt x="13577" y="41797"/>
                </a:lnTo>
                <a:lnTo>
                  <a:pt x="11542" y="41797"/>
                </a:lnTo>
                <a:lnTo>
                  <a:pt x="10241" y="40463"/>
                </a:lnTo>
                <a:lnTo>
                  <a:pt x="13010" y="40463"/>
                </a:lnTo>
                <a:lnTo>
                  <a:pt x="14978" y="38495"/>
                </a:lnTo>
                <a:lnTo>
                  <a:pt x="14978" y="40363"/>
                </a:lnTo>
                <a:close/>
                <a:moveTo>
                  <a:pt x="11776" y="43132"/>
                </a:moveTo>
                <a:lnTo>
                  <a:pt x="14411" y="45800"/>
                </a:lnTo>
                <a:lnTo>
                  <a:pt x="10675" y="45800"/>
                </a:lnTo>
                <a:lnTo>
                  <a:pt x="11776" y="44700"/>
                </a:lnTo>
                <a:lnTo>
                  <a:pt x="11776" y="43132"/>
                </a:lnTo>
                <a:close/>
                <a:moveTo>
                  <a:pt x="14978" y="47135"/>
                </a:moveTo>
                <a:lnTo>
                  <a:pt x="14978" y="50871"/>
                </a:lnTo>
                <a:lnTo>
                  <a:pt x="14011" y="49903"/>
                </a:lnTo>
                <a:lnTo>
                  <a:pt x="13744" y="49770"/>
                </a:lnTo>
                <a:lnTo>
                  <a:pt x="12343" y="49770"/>
                </a:lnTo>
                <a:close/>
                <a:moveTo>
                  <a:pt x="15778" y="52005"/>
                </a:moveTo>
                <a:lnTo>
                  <a:pt x="17213" y="50570"/>
                </a:lnTo>
                <a:lnTo>
                  <a:pt x="19214" y="50570"/>
                </a:lnTo>
                <a:lnTo>
                  <a:pt x="20549" y="51905"/>
                </a:lnTo>
                <a:lnTo>
                  <a:pt x="17747" y="51905"/>
                </a:lnTo>
                <a:lnTo>
                  <a:pt x="15778" y="53873"/>
                </a:lnTo>
                <a:close/>
                <a:moveTo>
                  <a:pt x="18080" y="52672"/>
                </a:moveTo>
                <a:lnTo>
                  <a:pt x="21316" y="52672"/>
                </a:lnTo>
                <a:lnTo>
                  <a:pt x="23017" y="54340"/>
                </a:lnTo>
                <a:lnTo>
                  <a:pt x="18947" y="54340"/>
                </a:lnTo>
                <a:lnTo>
                  <a:pt x="18647" y="54473"/>
                </a:lnTo>
                <a:lnTo>
                  <a:pt x="15778" y="57342"/>
                </a:lnTo>
                <a:lnTo>
                  <a:pt x="15778" y="54974"/>
                </a:lnTo>
                <a:close/>
                <a:moveTo>
                  <a:pt x="19081" y="55140"/>
                </a:moveTo>
                <a:lnTo>
                  <a:pt x="23784" y="55140"/>
                </a:lnTo>
                <a:lnTo>
                  <a:pt x="25319" y="56675"/>
                </a:lnTo>
                <a:lnTo>
                  <a:pt x="19748" y="56675"/>
                </a:lnTo>
                <a:lnTo>
                  <a:pt x="15778" y="60611"/>
                </a:lnTo>
                <a:lnTo>
                  <a:pt x="15778" y="58443"/>
                </a:lnTo>
                <a:close/>
                <a:moveTo>
                  <a:pt x="19748" y="66482"/>
                </a:moveTo>
                <a:lnTo>
                  <a:pt x="25319" y="66482"/>
                </a:lnTo>
                <a:lnTo>
                  <a:pt x="23784" y="68016"/>
                </a:lnTo>
                <a:lnTo>
                  <a:pt x="19081" y="68016"/>
                </a:lnTo>
                <a:lnTo>
                  <a:pt x="15778" y="64714"/>
                </a:lnTo>
                <a:lnTo>
                  <a:pt x="15778" y="62546"/>
                </a:lnTo>
                <a:close/>
                <a:moveTo>
                  <a:pt x="18647" y="68683"/>
                </a:moveTo>
                <a:lnTo>
                  <a:pt x="18947" y="68817"/>
                </a:lnTo>
                <a:lnTo>
                  <a:pt x="22984" y="68817"/>
                </a:lnTo>
                <a:lnTo>
                  <a:pt x="21316" y="70485"/>
                </a:lnTo>
                <a:lnTo>
                  <a:pt x="18080" y="70485"/>
                </a:lnTo>
                <a:lnTo>
                  <a:pt x="15778" y="68183"/>
                </a:lnTo>
                <a:lnTo>
                  <a:pt x="15778" y="65815"/>
                </a:lnTo>
                <a:close/>
                <a:moveTo>
                  <a:pt x="14978" y="71152"/>
                </a:moveTo>
                <a:lnTo>
                  <a:pt x="13577" y="72586"/>
                </a:lnTo>
                <a:lnTo>
                  <a:pt x="11542" y="72586"/>
                </a:lnTo>
                <a:lnTo>
                  <a:pt x="10241" y="71285"/>
                </a:lnTo>
                <a:lnTo>
                  <a:pt x="13010" y="71285"/>
                </a:lnTo>
                <a:lnTo>
                  <a:pt x="14978" y="69317"/>
                </a:lnTo>
                <a:lnTo>
                  <a:pt x="14978" y="71152"/>
                </a:lnTo>
                <a:close/>
                <a:moveTo>
                  <a:pt x="11776" y="75321"/>
                </a:moveTo>
                <a:lnTo>
                  <a:pt x="11776" y="73954"/>
                </a:lnTo>
                <a:lnTo>
                  <a:pt x="14411" y="76589"/>
                </a:lnTo>
                <a:lnTo>
                  <a:pt x="10675" y="76589"/>
                </a:lnTo>
                <a:lnTo>
                  <a:pt x="11675" y="75588"/>
                </a:lnTo>
                <a:close/>
                <a:moveTo>
                  <a:pt x="14444" y="77356"/>
                </a:moveTo>
                <a:lnTo>
                  <a:pt x="11776" y="80025"/>
                </a:lnTo>
                <a:lnTo>
                  <a:pt x="11776" y="78457"/>
                </a:lnTo>
                <a:lnTo>
                  <a:pt x="10675" y="77356"/>
                </a:lnTo>
                <a:close/>
                <a:moveTo>
                  <a:pt x="14978" y="77923"/>
                </a:moveTo>
                <a:lnTo>
                  <a:pt x="14978" y="81659"/>
                </a:lnTo>
                <a:lnTo>
                  <a:pt x="14011" y="80692"/>
                </a:lnTo>
                <a:lnTo>
                  <a:pt x="13744" y="80559"/>
                </a:lnTo>
                <a:lnTo>
                  <a:pt x="12343" y="80559"/>
                </a:lnTo>
                <a:close/>
                <a:moveTo>
                  <a:pt x="15778" y="82794"/>
                </a:moveTo>
                <a:lnTo>
                  <a:pt x="17213" y="81359"/>
                </a:lnTo>
                <a:lnTo>
                  <a:pt x="19214" y="81359"/>
                </a:lnTo>
                <a:lnTo>
                  <a:pt x="20549" y="82693"/>
                </a:lnTo>
                <a:lnTo>
                  <a:pt x="17913" y="82693"/>
                </a:lnTo>
                <a:lnTo>
                  <a:pt x="17747" y="82693"/>
                </a:lnTo>
                <a:lnTo>
                  <a:pt x="15778" y="84662"/>
                </a:lnTo>
                <a:close/>
                <a:moveTo>
                  <a:pt x="18080" y="83461"/>
                </a:moveTo>
                <a:lnTo>
                  <a:pt x="21316" y="83461"/>
                </a:lnTo>
                <a:lnTo>
                  <a:pt x="23017" y="85162"/>
                </a:lnTo>
                <a:lnTo>
                  <a:pt x="18947" y="85162"/>
                </a:lnTo>
                <a:lnTo>
                  <a:pt x="18781" y="85162"/>
                </a:lnTo>
                <a:lnTo>
                  <a:pt x="15778" y="88131"/>
                </a:lnTo>
                <a:lnTo>
                  <a:pt x="15778" y="85762"/>
                </a:lnTo>
                <a:close/>
                <a:moveTo>
                  <a:pt x="19081" y="85929"/>
                </a:moveTo>
                <a:lnTo>
                  <a:pt x="23784" y="85929"/>
                </a:lnTo>
                <a:lnTo>
                  <a:pt x="25319" y="87464"/>
                </a:lnTo>
                <a:lnTo>
                  <a:pt x="19881" y="87464"/>
                </a:lnTo>
                <a:lnTo>
                  <a:pt x="19748" y="87464"/>
                </a:lnTo>
                <a:lnTo>
                  <a:pt x="15778" y="91400"/>
                </a:lnTo>
                <a:lnTo>
                  <a:pt x="15778" y="89265"/>
                </a:lnTo>
                <a:close/>
                <a:moveTo>
                  <a:pt x="26653" y="97371"/>
                </a:moveTo>
                <a:lnTo>
                  <a:pt x="28721" y="97371"/>
                </a:lnTo>
                <a:lnTo>
                  <a:pt x="30389" y="99072"/>
                </a:lnTo>
                <a:lnTo>
                  <a:pt x="30389" y="106811"/>
                </a:lnTo>
                <a:lnTo>
                  <a:pt x="26653" y="103108"/>
                </a:lnTo>
                <a:lnTo>
                  <a:pt x="26653" y="97371"/>
                </a:lnTo>
                <a:close/>
                <a:moveTo>
                  <a:pt x="31189" y="99072"/>
                </a:moveTo>
                <a:lnTo>
                  <a:pt x="32857" y="97371"/>
                </a:lnTo>
                <a:lnTo>
                  <a:pt x="34892" y="97371"/>
                </a:lnTo>
                <a:lnTo>
                  <a:pt x="34892" y="103108"/>
                </a:lnTo>
                <a:lnTo>
                  <a:pt x="31189" y="106811"/>
                </a:lnTo>
                <a:close/>
                <a:moveTo>
                  <a:pt x="43665" y="102074"/>
                </a:moveTo>
                <a:lnTo>
                  <a:pt x="43798" y="102074"/>
                </a:lnTo>
                <a:lnTo>
                  <a:pt x="45767" y="100106"/>
                </a:lnTo>
                <a:lnTo>
                  <a:pt x="45767" y="101974"/>
                </a:lnTo>
                <a:lnTo>
                  <a:pt x="44366" y="103375"/>
                </a:lnTo>
                <a:lnTo>
                  <a:pt x="42364" y="103375"/>
                </a:lnTo>
                <a:lnTo>
                  <a:pt x="41030" y="102074"/>
                </a:lnTo>
                <a:close/>
                <a:moveTo>
                  <a:pt x="42564" y="104743"/>
                </a:moveTo>
                <a:lnTo>
                  <a:pt x="45233" y="107378"/>
                </a:lnTo>
                <a:lnTo>
                  <a:pt x="41497" y="107378"/>
                </a:lnTo>
                <a:lnTo>
                  <a:pt x="42564" y="106277"/>
                </a:lnTo>
                <a:lnTo>
                  <a:pt x="42564" y="104743"/>
                </a:lnTo>
                <a:close/>
                <a:moveTo>
                  <a:pt x="45767" y="108712"/>
                </a:moveTo>
                <a:lnTo>
                  <a:pt x="45767" y="112448"/>
                </a:lnTo>
                <a:lnTo>
                  <a:pt x="44699" y="111381"/>
                </a:lnTo>
                <a:lnTo>
                  <a:pt x="43131" y="111381"/>
                </a:lnTo>
                <a:close/>
                <a:moveTo>
                  <a:pt x="46567" y="108712"/>
                </a:moveTo>
                <a:lnTo>
                  <a:pt x="49202" y="111381"/>
                </a:lnTo>
                <a:lnTo>
                  <a:pt x="47835" y="111381"/>
                </a:lnTo>
                <a:lnTo>
                  <a:pt x="47568" y="111481"/>
                </a:lnTo>
                <a:lnTo>
                  <a:pt x="46567" y="112448"/>
                </a:lnTo>
                <a:lnTo>
                  <a:pt x="46567" y="108712"/>
                </a:lnTo>
                <a:close/>
                <a:moveTo>
                  <a:pt x="47134" y="107378"/>
                </a:moveTo>
                <a:lnTo>
                  <a:pt x="49769" y="104743"/>
                </a:lnTo>
                <a:lnTo>
                  <a:pt x="49769" y="106277"/>
                </a:lnTo>
                <a:lnTo>
                  <a:pt x="50870" y="107378"/>
                </a:lnTo>
                <a:close/>
                <a:moveTo>
                  <a:pt x="46567" y="106811"/>
                </a:moveTo>
                <a:lnTo>
                  <a:pt x="46567" y="103075"/>
                </a:lnTo>
                <a:lnTo>
                  <a:pt x="47534" y="104042"/>
                </a:lnTo>
                <a:lnTo>
                  <a:pt x="47835" y="104175"/>
                </a:lnTo>
                <a:lnTo>
                  <a:pt x="49202" y="104175"/>
                </a:lnTo>
                <a:close/>
                <a:moveTo>
                  <a:pt x="57475" y="97371"/>
                </a:moveTo>
                <a:lnTo>
                  <a:pt x="59510" y="97371"/>
                </a:lnTo>
                <a:lnTo>
                  <a:pt x="61178" y="99072"/>
                </a:lnTo>
                <a:lnTo>
                  <a:pt x="61178" y="106811"/>
                </a:lnTo>
                <a:lnTo>
                  <a:pt x="57475" y="103108"/>
                </a:lnTo>
                <a:close/>
                <a:moveTo>
                  <a:pt x="61978" y="99072"/>
                </a:moveTo>
                <a:lnTo>
                  <a:pt x="63646" y="97371"/>
                </a:lnTo>
                <a:lnTo>
                  <a:pt x="65681" y="97371"/>
                </a:lnTo>
                <a:lnTo>
                  <a:pt x="65681" y="103108"/>
                </a:lnTo>
                <a:lnTo>
                  <a:pt x="61978" y="106811"/>
                </a:lnTo>
                <a:close/>
                <a:moveTo>
                  <a:pt x="74620" y="102074"/>
                </a:moveTo>
                <a:lnTo>
                  <a:pt x="76589" y="100106"/>
                </a:lnTo>
                <a:lnTo>
                  <a:pt x="76589" y="101974"/>
                </a:lnTo>
                <a:lnTo>
                  <a:pt x="75154" y="103375"/>
                </a:lnTo>
                <a:lnTo>
                  <a:pt x="73153" y="103375"/>
                </a:lnTo>
                <a:lnTo>
                  <a:pt x="71818" y="102074"/>
                </a:lnTo>
                <a:close/>
                <a:moveTo>
                  <a:pt x="73386" y="104743"/>
                </a:moveTo>
                <a:lnTo>
                  <a:pt x="76021" y="107378"/>
                </a:lnTo>
                <a:lnTo>
                  <a:pt x="72285" y="107378"/>
                </a:lnTo>
                <a:lnTo>
                  <a:pt x="73386" y="106277"/>
                </a:lnTo>
                <a:close/>
                <a:moveTo>
                  <a:pt x="76589" y="108712"/>
                </a:moveTo>
                <a:lnTo>
                  <a:pt x="76589" y="112448"/>
                </a:lnTo>
                <a:lnTo>
                  <a:pt x="75588" y="111481"/>
                </a:lnTo>
                <a:lnTo>
                  <a:pt x="75321" y="111381"/>
                </a:lnTo>
                <a:lnTo>
                  <a:pt x="73920" y="111381"/>
                </a:lnTo>
                <a:close/>
                <a:moveTo>
                  <a:pt x="77356" y="108712"/>
                </a:moveTo>
                <a:lnTo>
                  <a:pt x="80024" y="111381"/>
                </a:lnTo>
                <a:lnTo>
                  <a:pt x="78457" y="111381"/>
                </a:lnTo>
                <a:lnTo>
                  <a:pt x="77356" y="112448"/>
                </a:lnTo>
                <a:close/>
                <a:moveTo>
                  <a:pt x="77923" y="107378"/>
                </a:moveTo>
                <a:lnTo>
                  <a:pt x="80558" y="104743"/>
                </a:lnTo>
                <a:lnTo>
                  <a:pt x="80558" y="106277"/>
                </a:lnTo>
                <a:lnTo>
                  <a:pt x="81659" y="107378"/>
                </a:lnTo>
                <a:close/>
                <a:moveTo>
                  <a:pt x="80792" y="103375"/>
                </a:moveTo>
                <a:lnTo>
                  <a:pt x="78790" y="103375"/>
                </a:lnTo>
                <a:lnTo>
                  <a:pt x="77356" y="101941"/>
                </a:lnTo>
                <a:lnTo>
                  <a:pt x="77356" y="100106"/>
                </a:lnTo>
                <a:lnTo>
                  <a:pt x="79324" y="102074"/>
                </a:lnTo>
                <a:lnTo>
                  <a:pt x="79491" y="102074"/>
                </a:lnTo>
                <a:lnTo>
                  <a:pt x="82092" y="102074"/>
                </a:lnTo>
                <a:close/>
                <a:moveTo>
                  <a:pt x="82893" y="101273"/>
                </a:moveTo>
                <a:lnTo>
                  <a:pt x="79657" y="101273"/>
                </a:lnTo>
                <a:lnTo>
                  <a:pt x="77356" y="98972"/>
                </a:lnTo>
                <a:lnTo>
                  <a:pt x="77356" y="96603"/>
                </a:lnTo>
                <a:lnTo>
                  <a:pt x="80358" y="99606"/>
                </a:lnTo>
                <a:lnTo>
                  <a:pt x="80525" y="99606"/>
                </a:lnTo>
                <a:lnTo>
                  <a:pt x="84594" y="99606"/>
                </a:lnTo>
                <a:close/>
                <a:moveTo>
                  <a:pt x="85361" y="98805"/>
                </a:moveTo>
                <a:lnTo>
                  <a:pt x="80691" y="98805"/>
                </a:lnTo>
                <a:lnTo>
                  <a:pt x="77356" y="95503"/>
                </a:lnTo>
                <a:lnTo>
                  <a:pt x="77356" y="93334"/>
                </a:lnTo>
                <a:lnTo>
                  <a:pt x="81325" y="97271"/>
                </a:lnTo>
                <a:lnTo>
                  <a:pt x="81492" y="97271"/>
                </a:lnTo>
                <a:lnTo>
                  <a:pt x="86896" y="97271"/>
                </a:lnTo>
                <a:close/>
                <a:moveTo>
                  <a:pt x="88264" y="97371"/>
                </a:moveTo>
                <a:lnTo>
                  <a:pt x="90298" y="97371"/>
                </a:lnTo>
                <a:lnTo>
                  <a:pt x="91966" y="99072"/>
                </a:lnTo>
                <a:lnTo>
                  <a:pt x="91966" y="106811"/>
                </a:lnTo>
                <a:lnTo>
                  <a:pt x="88264" y="103108"/>
                </a:lnTo>
                <a:close/>
                <a:moveTo>
                  <a:pt x="92767" y="99072"/>
                </a:moveTo>
                <a:lnTo>
                  <a:pt x="94435" y="97371"/>
                </a:lnTo>
                <a:lnTo>
                  <a:pt x="96469" y="97371"/>
                </a:lnTo>
                <a:lnTo>
                  <a:pt x="96469" y="103108"/>
                </a:lnTo>
                <a:lnTo>
                  <a:pt x="92767" y="106811"/>
                </a:lnTo>
                <a:close/>
                <a:moveTo>
                  <a:pt x="105242" y="102074"/>
                </a:moveTo>
                <a:lnTo>
                  <a:pt x="105409" y="102074"/>
                </a:lnTo>
                <a:lnTo>
                  <a:pt x="107377" y="100106"/>
                </a:lnTo>
                <a:lnTo>
                  <a:pt x="107377" y="101974"/>
                </a:lnTo>
                <a:lnTo>
                  <a:pt x="105943" y="103375"/>
                </a:lnTo>
                <a:lnTo>
                  <a:pt x="103941" y="103375"/>
                </a:lnTo>
                <a:lnTo>
                  <a:pt x="102607" y="102074"/>
                </a:lnTo>
                <a:close/>
                <a:moveTo>
                  <a:pt x="104175" y="104743"/>
                </a:moveTo>
                <a:lnTo>
                  <a:pt x="106810" y="107378"/>
                </a:lnTo>
                <a:lnTo>
                  <a:pt x="103074" y="107378"/>
                </a:lnTo>
                <a:lnTo>
                  <a:pt x="104175" y="106277"/>
                </a:lnTo>
                <a:close/>
                <a:moveTo>
                  <a:pt x="107377" y="108712"/>
                </a:moveTo>
                <a:lnTo>
                  <a:pt x="107377" y="112448"/>
                </a:lnTo>
                <a:lnTo>
                  <a:pt x="106276" y="111381"/>
                </a:lnTo>
                <a:lnTo>
                  <a:pt x="104709" y="111381"/>
                </a:lnTo>
                <a:close/>
                <a:moveTo>
                  <a:pt x="108144" y="108712"/>
                </a:moveTo>
                <a:lnTo>
                  <a:pt x="110813" y="111381"/>
                </a:lnTo>
                <a:lnTo>
                  <a:pt x="109412" y="111381"/>
                </a:lnTo>
                <a:lnTo>
                  <a:pt x="109145" y="111481"/>
                </a:lnTo>
                <a:lnTo>
                  <a:pt x="108144" y="112448"/>
                </a:lnTo>
                <a:lnTo>
                  <a:pt x="108144" y="108712"/>
                </a:lnTo>
                <a:close/>
                <a:moveTo>
                  <a:pt x="108711" y="107378"/>
                </a:moveTo>
                <a:lnTo>
                  <a:pt x="111347" y="104743"/>
                </a:lnTo>
                <a:lnTo>
                  <a:pt x="111347" y="106277"/>
                </a:lnTo>
                <a:lnTo>
                  <a:pt x="112447" y="107378"/>
                </a:lnTo>
                <a:close/>
                <a:moveTo>
                  <a:pt x="108144" y="106811"/>
                </a:moveTo>
                <a:lnTo>
                  <a:pt x="108144" y="103075"/>
                </a:lnTo>
                <a:lnTo>
                  <a:pt x="109145" y="104042"/>
                </a:lnTo>
                <a:lnTo>
                  <a:pt x="109412" y="104175"/>
                </a:lnTo>
                <a:lnTo>
                  <a:pt x="110813" y="104175"/>
                </a:lnTo>
                <a:close/>
                <a:moveTo>
                  <a:pt x="119052" y="97371"/>
                </a:moveTo>
                <a:lnTo>
                  <a:pt x="121087" y="97371"/>
                </a:lnTo>
                <a:lnTo>
                  <a:pt x="122755" y="99072"/>
                </a:lnTo>
                <a:lnTo>
                  <a:pt x="122755" y="106811"/>
                </a:lnTo>
                <a:lnTo>
                  <a:pt x="119052" y="103108"/>
                </a:lnTo>
                <a:close/>
                <a:moveTo>
                  <a:pt x="123555" y="99072"/>
                </a:moveTo>
                <a:lnTo>
                  <a:pt x="125223" y="97371"/>
                </a:lnTo>
                <a:lnTo>
                  <a:pt x="127258" y="97371"/>
                </a:lnTo>
                <a:lnTo>
                  <a:pt x="127258" y="103108"/>
                </a:lnTo>
                <a:lnTo>
                  <a:pt x="123555" y="106811"/>
                </a:lnTo>
                <a:lnTo>
                  <a:pt x="123555" y="99072"/>
                </a:lnTo>
                <a:close/>
                <a:moveTo>
                  <a:pt x="136198" y="102074"/>
                </a:moveTo>
                <a:lnTo>
                  <a:pt x="138166" y="100106"/>
                </a:lnTo>
                <a:lnTo>
                  <a:pt x="138166" y="101974"/>
                </a:lnTo>
                <a:lnTo>
                  <a:pt x="136731" y="103375"/>
                </a:lnTo>
                <a:lnTo>
                  <a:pt x="134730" y="103375"/>
                </a:lnTo>
                <a:lnTo>
                  <a:pt x="133396" y="102074"/>
                </a:lnTo>
                <a:close/>
                <a:moveTo>
                  <a:pt x="134964" y="104743"/>
                </a:moveTo>
                <a:lnTo>
                  <a:pt x="137599" y="107378"/>
                </a:lnTo>
                <a:lnTo>
                  <a:pt x="133863" y="107378"/>
                </a:lnTo>
                <a:lnTo>
                  <a:pt x="134964" y="106277"/>
                </a:lnTo>
                <a:lnTo>
                  <a:pt x="134964" y="104743"/>
                </a:lnTo>
                <a:close/>
                <a:moveTo>
                  <a:pt x="138166" y="108712"/>
                </a:moveTo>
                <a:lnTo>
                  <a:pt x="138166" y="112448"/>
                </a:lnTo>
                <a:lnTo>
                  <a:pt x="137165" y="111481"/>
                </a:lnTo>
                <a:lnTo>
                  <a:pt x="136898" y="111381"/>
                </a:lnTo>
                <a:lnTo>
                  <a:pt x="135531" y="111381"/>
                </a:lnTo>
                <a:close/>
                <a:moveTo>
                  <a:pt x="138933" y="108712"/>
                </a:moveTo>
                <a:lnTo>
                  <a:pt x="141602" y="111381"/>
                </a:lnTo>
                <a:lnTo>
                  <a:pt x="140034" y="111381"/>
                </a:lnTo>
                <a:lnTo>
                  <a:pt x="138933" y="112448"/>
                </a:lnTo>
                <a:close/>
                <a:moveTo>
                  <a:pt x="139500" y="107378"/>
                </a:moveTo>
                <a:lnTo>
                  <a:pt x="142135" y="104743"/>
                </a:lnTo>
                <a:lnTo>
                  <a:pt x="142135" y="106277"/>
                </a:lnTo>
                <a:lnTo>
                  <a:pt x="143236" y="107378"/>
                </a:lnTo>
                <a:close/>
                <a:moveTo>
                  <a:pt x="142369" y="103375"/>
                </a:moveTo>
                <a:lnTo>
                  <a:pt x="140367" y="103375"/>
                </a:lnTo>
                <a:lnTo>
                  <a:pt x="138933" y="101941"/>
                </a:lnTo>
                <a:lnTo>
                  <a:pt x="138933" y="100106"/>
                </a:lnTo>
                <a:lnTo>
                  <a:pt x="140901" y="102074"/>
                </a:lnTo>
                <a:lnTo>
                  <a:pt x="141068" y="102074"/>
                </a:lnTo>
                <a:lnTo>
                  <a:pt x="143703" y="102074"/>
                </a:lnTo>
                <a:close/>
                <a:moveTo>
                  <a:pt x="144504" y="101273"/>
                </a:moveTo>
                <a:lnTo>
                  <a:pt x="141235" y="101273"/>
                </a:lnTo>
                <a:lnTo>
                  <a:pt x="138933" y="98972"/>
                </a:lnTo>
                <a:lnTo>
                  <a:pt x="138933" y="96603"/>
                </a:lnTo>
                <a:lnTo>
                  <a:pt x="141935" y="99606"/>
                </a:lnTo>
                <a:lnTo>
                  <a:pt x="142102" y="99606"/>
                </a:lnTo>
                <a:lnTo>
                  <a:pt x="146172" y="99606"/>
                </a:lnTo>
                <a:close/>
                <a:moveTo>
                  <a:pt x="146939" y="98805"/>
                </a:moveTo>
                <a:lnTo>
                  <a:pt x="142269" y="98805"/>
                </a:lnTo>
                <a:lnTo>
                  <a:pt x="138933" y="95503"/>
                </a:lnTo>
                <a:lnTo>
                  <a:pt x="138933" y="93334"/>
                </a:lnTo>
                <a:lnTo>
                  <a:pt x="142903" y="97271"/>
                </a:lnTo>
                <a:lnTo>
                  <a:pt x="143069" y="97271"/>
                </a:lnTo>
                <a:lnTo>
                  <a:pt x="148473" y="97271"/>
                </a:lnTo>
                <a:close/>
                <a:moveTo>
                  <a:pt x="149841" y="97371"/>
                </a:moveTo>
                <a:lnTo>
                  <a:pt x="151876" y="97371"/>
                </a:lnTo>
                <a:lnTo>
                  <a:pt x="153543" y="99072"/>
                </a:lnTo>
                <a:lnTo>
                  <a:pt x="153543" y="106811"/>
                </a:lnTo>
                <a:lnTo>
                  <a:pt x="149841" y="103108"/>
                </a:lnTo>
                <a:lnTo>
                  <a:pt x="149841" y="97371"/>
                </a:lnTo>
                <a:close/>
                <a:moveTo>
                  <a:pt x="154344" y="99072"/>
                </a:moveTo>
                <a:lnTo>
                  <a:pt x="156012" y="97371"/>
                </a:lnTo>
                <a:lnTo>
                  <a:pt x="158047" y="97371"/>
                </a:lnTo>
                <a:lnTo>
                  <a:pt x="158047" y="103108"/>
                </a:lnTo>
                <a:lnTo>
                  <a:pt x="154344" y="106811"/>
                </a:lnTo>
                <a:lnTo>
                  <a:pt x="154344" y="99072"/>
                </a:lnTo>
                <a:close/>
                <a:moveTo>
                  <a:pt x="166820" y="102074"/>
                </a:moveTo>
                <a:lnTo>
                  <a:pt x="166986" y="102074"/>
                </a:lnTo>
                <a:lnTo>
                  <a:pt x="168954" y="100106"/>
                </a:lnTo>
                <a:lnTo>
                  <a:pt x="168954" y="101974"/>
                </a:lnTo>
                <a:lnTo>
                  <a:pt x="167520" y="103375"/>
                </a:lnTo>
                <a:lnTo>
                  <a:pt x="165519" y="103375"/>
                </a:lnTo>
                <a:lnTo>
                  <a:pt x="164184" y="102074"/>
                </a:lnTo>
                <a:close/>
                <a:moveTo>
                  <a:pt x="165752" y="104743"/>
                </a:moveTo>
                <a:lnTo>
                  <a:pt x="168387" y="107378"/>
                </a:lnTo>
                <a:lnTo>
                  <a:pt x="164651" y="107378"/>
                </a:lnTo>
                <a:lnTo>
                  <a:pt x="165752" y="106277"/>
                </a:lnTo>
                <a:lnTo>
                  <a:pt x="165752" y="104743"/>
                </a:lnTo>
                <a:close/>
                <a:moveTo>
                  <a:pt x="168954" y="108712"/>
                </a:moveTo>
                <a:lnTo>
                  <a:pt x="168954" y="112448"/>
                </a:lnTo>
                <a:lnTo>
                  <a:pt x="167854" y="111381"/>
                </a:lnTo>
                <a:lnTo>
                  <a:pt x="166319" y="111381"/>
                </a:lnTo>
                <a:close/>
                <a:moveTo>
                  <a:pt x="169755" y="108712"/>
                </a:moveTo>
                <a:lnTo>
                  <a:pt x="172390" y="111381"/>
                </a:lnTo>
                <a:lnTo>
                  <a:pt x="170989" y="111381"/>
                </a:lnTo>
                <a:lnTo>
                  <a:pt x="170722" y="111481"/>
                </a:lnTo>
                <a:lnTo>
                  <a:pt x="169755" y="112448"/>
                </a:lnTo>
                <a:lnTo>
                  <a:pt x="169755" y="108712"/>
                </a:lnTo>
                <a:close/>
                <a:moveTo>
                  <a:pt x="170289" y="107378"/>
                </a:moveTo>
                <a:lnTo>
                  <a:pt x="172957" y="104743"/>
                </a:lnTo>
                <a:lnTo>
                  <a:pt x="172957" y="106277"/>
                </a:lnTo>
                <a:lnTo>
                  <a:pt x="174025" y="107378"/>
                </a:lnTo>
                <a:close/>
                <a:moveTo>
                  <a:pt x="169755" y="106811"/>
                </a:moveTo>
                <a:lnTo>
                  <a:pt x="169755" y="103075"/>
                </a:lnTo>
                <a:lnTo>
                  <a:pt x="170722" y="104042"/>
                </a:lnTo>
                <a:lnTo>
                  <a:pt x="170989" y="104175"/>
                </a:lnTo>
                <a:lnTo>
                  <a:pt x="172390" y="104175"/>
                </a:lnTo>
                <a:close/>
                <a:moveTo>
                  <a:pt x="180629" y="97371"/>
                </a:moveTo>
                <a:lnTo>
                  <a:pt x="182664" y="97371"/>
                </a:lnTo>
                <a:lnTo>
                  <a:pt x="184332" y="99072"/>
                </a:lnTo>
                <a:lnTo>
                  <a:pt x="184332" y="106811"/>
                </a:lnTo>
                <a:lnTo>
                  <a:pt x="180629" y="103108"/>
                </a:lnTo>
                <a:lnTo>
                  <a:pt x="180629" y="97371"/>
                </a:lnTo>
                <a:close/>
                <a:moveTo>
                  <a:pt x="185133" y="99072"/>
                </a:moveTo>
                <a:lnTo>
                  <a:pt x="186801" y="97371"/>
                </a:lnTo>
                <a:lnTo>
                  <a:pt x="188835" y="97371"/>
                </a:lnTo>
                <a:lnTo>
                  <a:pt x="188835" y="103108"/>
                </a:lnTo>
                <a:lnTo>
                  <a:pt x="185133" y="106811"/>
                </a:lnTo>
                <a:lnTo>
                  <a:pt x="185133" y="99072"/>
                </a:lnTo>
                <a:close/>
                <a:moveTo>
                  <a:pt x="197775" y="102074"/>
                </a:moveTo>
                <a:lnTo>
                  <a:pt x="199743" y="100106"/>
                </a:lnTo>
                <a:lnTo>
                  <a:pt x="199743" y="101974"/>
                </a:lnTo>
                <a:lnTo>
                  <a:pt x="198309" y="103375"/>
                </a:lnTo>
                <a:lnTo>
                  <a:pt x="196307" y="103375"/>
                </a:lnTo>
                <a:lnTo>
                  <a:pt x="194973" y="102074"/>
                </a:lnTo>
                <a:close/>
                <a:moveTo>
                  <a:pt x="196541" y="104743"/>
                </a:moveTo>
                <a:lnTo>
                  <a:pt x="199176" y="107378"/>
                </a:lnTo>
                <a:lnTo>
                  <a:pt x="195440" y="107378"/>
                </a:lnTo>
                <a:lnTo>
                  <a:pt x="196541" y="106277"/>
                </a:lnTo>
                <a:lnTo>
                  <a:pt x="196541" y="104743"/>
                </a:lnTo>
                <a:close/>
                <a:moveTo>
                  <a:pt x="199743" y="108712"/>
                </a:moveTo>
                <a:lnTo>
                  <a:pt x="199743" y="112448"/>
                </a:lnTo>
                <a:lnTo>
                  <a:pt x="198776" y="111481"/>
                </a:lnTo>
                <a:lnTo>
                  <a:pt x="198476" y="111381"/>
                </a:lnTo>
                <a:lnTo>
                  <a:pt x="197108" y="111381"/>
                </a:lnTo>
                <a:close/>
                <a:moveTo>
                  <a:pt x="200544" y="108712"/>
                </a:moveTo>
                <a:lnTo>
                  <a:pt x="203179" y="111381"/>
                </a:lnTo>
                <a:lnTo>
                  <a:pt x="201644" y="111381"/>
                </a:lnTo>
                <a:lnTo>
                  <a:pt x="200544" y="112448"/>
                </a:lnTo>
                <a:close/>
                <a:moveTo>
                  <a:pt x="201077" y="107378"/>
                </a:moveTo>
                <a:lnTo>
                  <a:pt x="203746" y="104743"/>
                </a:lnTo>
                <a:lnTo>
                  <a:pt x="203746" y="106277"/>
                </a:lnTo>
                <a:lnTo>
                  <a:pt x="204847" y="107378"/>
                </a:lnTo>
                <a:close/>
                <a:moveTo>
                  <a:pt x="203979" y="103375"/>
                </a:moveTo>
                <a:lnTo>
                  <a:pt x="201945" y="103375"/>
                </a:lnTo>
                <a:lnTo>
                  <a:pt x="200544" y="101941"/>
                </a:lnTo>
                <a:lnTo>
                  <a:pt x="200544" y="100106"/>
                </a:lnTo>
                <a:lnTo>
                  <a:pt x="202512" y="102074"/>
                </a:lnTo>
                <a:lnTo>
                  <a:pt x="202645" y="102074"/>
                </a:lnTo>
                <a:lnTo>
                  <a:pt x="205280" y="102074"/>
                </a:lnTo>
                <a:close/>
                <a:moveTo>
                  <a:pt x="206081" y="101273"/>
                </a:moveTo>
                <a:lnTo>
                  <a:pt x="202812" y="101273"/>
                </a:lnTo>
                <a:lnTo>
                  <a:pt x="200544" y="98972"/>
                </a:lnTo>
                <a:lnTo>
                  <a:pt x="200544" y="96603"/>
                </a:lnTo>
                <a:lnTo>
                  <a:pt x="203512" y="99606"/>
                </a:lnTo>
                <a:lnTo>
                  <a:pt x="203679" y="99606"/>
                </a:lnTo>
                <a:lnTo>
                  <a:pt x="207749" y="99606"/>
                </a:lnTo>
                <a:close/>
                <a:moveTo>
                  <a:pt x="208549" y="98805"/>
                </a:moveTo>
                <a:lnTo>
                  <a:pt x="203846" y="98805"/>
                </a:lnTo>
                <a:lnTo>
                  <a:pt x="200544" y="95503"/>
                </a:lnTo>
                <a:lnTo>
                  <a:pt x="200544" y="93334"/>
                </a:lnTo>
                <a:lnTo>
                  <a:pt x="204480" y="97271"/>
                </a:lnTo>
                <a:lnTo>
                  <a:pt x="204647" y="97271"/>
                </a:lnTo>
                <a:lnTo>
                  <a:pt x="210084" y="97271"/>
                </a:lnTo>
                <a:close/>
                <a:moveTo>
                  <a:pt x="211418" y="97371"/>
                </a:moveTo>
                <a:lnTo>
                  <a:pt x="213453" y="97371"/>
                </a:lnTo>
                <a:lnTo>
                  <a:pt x="215154" y="99072"/>
                </a:lnTo>
                <a:lnTo>
                  <a:pt x="215154" y="106811"/>
                </a:lnTo>
                <a:lnTo>
                  <a:pt x="211418" y="103108"/>
                </a:lnTo>
                <a:lnTo>
                  <a:pt x="211418" y="97371"/>
                </a:lnTo>
                <a:close/>
                <a:moveTo>
                  <a:pt x="215921" y="99072"/>
                </a:moveTo>
                <a:lnTo>
                  <a:pt x="217623" y="97371"/>
                </a:lnTo>
                <a:lnTo>
                  <a:pt x="219657" y="97371"/>
                </a:lnTo>
                <a:lnTo>
                  <a:pt x="219657" y="103108"/>
                </a:lnTo>
                <a:lnTo>
                  <a:pt x="215921" y="106811"/>
                </a:lnTo>
                <a:lnTo>
                  <a:pt x="215921" y="99072"/>
                </a:lnTo>
                <a:close/>
                <a:moveTo>
                  <a:pt x="226596" y="87464"/>
                </a:moveTo>
                <a:lnTo>
                  <a:pt x="226429" y="87464"/>
                </a:lnTo>
                <a:lnTo>
                  <a:pt x="220992" y="87464"/>
                </a:lnTo>
                <a:lnTo>
                  <a:pt x="222526" y="85929"/>
                </a:lnTo>
                <a:lnTo>
                  <a:pt x="227229" y="85929"/>
                </a:lnTo>
                <a:lnTo>
                  <a:pt x="230532" y="89265"/>
                </a:lnTo>
                <a:lnTo>
                  <a:pt x="230532" y="91400"/>
                </a:lnTo>
                <a:close/>
                <a:moveTo>
                  <a:pt x="227530" y="85162"/>
                </a:moveTo>
                <a:lnTo>
                  <a:pt x="227396" y="85162"/>
                </a:lnTo>
                <a:lnTo>
                  <a:pt x="223327" y="85162"/>
                </a:lnTo>
                <a:lnTo>
                  <a:pt x="224995" y="83461"/>
                </a:lnTo>
                <a:lnTo>
                  <a:pt x="228230" y="83461"/>
                </a:lnTo>
                <a:lnTo>
                  <a:pt x="230532" y="85762"/>
                </a:lnTo>
                <a:lnTo>
                  <a:pt x="230532" y="88131"/>
                </a:lnTo>
                <a:close/>
                <a:moveTo>
                  <a:pt x="231332" y="82794"/>
                </a:moveTo>
                <a:lnTo>
                  <a:pt x="232733" y="81359"/>
                </a:lnTo>
                <a:lnTo>
                  <a:pt x="234768" y="81359"/>
                </a:lnTo>
                <a:lnTo>
                  <a:pt x="236069" y="82693"/>
                </a:lnTo>
                <a:lnTo>
                  <a:pt x="233300" y="82693"/>
                </a:lnTo>
                <a:lnTo>
                  <a:pt x="231332" y="84662"/>
                </a:lnTo>
                <a:lnTo>
                  <a:pt x="231332" y="82794"/>
                </a:lnTo>
                <a:close/>
                <a:moveTo>
                  <a:pt x="234535" y="80025"/>
                </a:moveTo>
                <a:lnTo>
                  <a:pt x="231899" y="77356"/>
                </a:lnTo>
                <a:lnTo>
                  <a:pt x="235635" y="77356"/>
                </a:lnTo>
                <a:lnTo>
                  <a:pt x="234535" y="78457"/>
                </a:lnTo>
                <a:close/>
                <a:moveTo>
                  <a:pt x="231332" y="76022"/>
                </a:moveTo>
                <a:lnTo>
                  <a:pt x="231332" y="72286"/>
                </a:lnTo>
                <a:lnTo>
                  <a:pt x="232300" y="73253"/>
                </a:lnTo>
                <a:lnTo>
                  <a:pt x="232567" y="73387"/>
                </a:lnTo>
                <a:lnTo>
                  <a:pt x="233968" y="73387"/>
                </a:lnTo>
                <a:close/>
                <a:moveTo>
                  <a:pt x="230532" y="71152"/>
                </a:moveTo>
                <a:lnTo>
                  <a:pt x="229097" y="72586"/>
                </a:lnTo>
                <a:lnTo>
                  <a:pt x="227096" y="72586"/>
                </a:lnTo>
                <a:lnTo>
                  <a:pt x="225762" y="71285"/>
                </a:lnTo>
                <a:lnTo>
                  <a:pt x="228564" y="71285"/>
                </a:lnTo>
                <a:lnTo>
                  <a:pt x="230532" y="69317"/>
                </a:lnTo>
                <a:close/>
                <a:moveTo>
                  <a:pt x="228230" y="70485"/>
                </a:moveTo>
                <a:lnTo>
                  <a:pt x="224995" y="70485"/>
                </a:lnTo>
                <a:lnTo>
                  <a:pt x="223327" y="68783"/>
                </a:lnTo>
                <a:lnTo>
                  <a:pt x="227363" y="68783"/>
                </a:lnTo>
                <a:lnTo>
                  <a:pt x="227663" y="68683"/>
                </a:lnTo>
                <a:lnTo>
                  <a:pt x="230532" y="65815"/>
                </a:lnTo>
                <a:lnTo>
                  <a:pt x="230532" y="68183"/>
                </a:lnTo>
                <a:close/>
                <a:moveTo>
                  <a:pt x="227229" y="68016"/>
                </a:moveTo>
                <a:lnTo>
                  <a:pt x="222526" y="68016"/>
                </a:lnTo>
                <a:lnTo>
                  <a:pt x="220992" y="66482"/>
                </a:lnTo>
                <a:lnTo>
                  <a:pt x="226596" y="66482"/>
                </a:lnTo>
                <a:lnTo>
                  <a:pt x="230532" y="62546"/>
                </a:lnTo>
                <a:lnTo>
                  <a:pt x="230532" y="64714"/>
                </a:lnTo>
                <a:close/>
                <a:moveTo>
                  <a:pt x="226596" y="56675"/>
                </a:moveTo>
                <a:lnTo>
                  <a:pt x="220992" y="56675"/>
                </a:lnTo>
                <a:lnTo>
                  <a:pt x="222526" y="55140"/>
                </a:lnTo>
                <a:lnTo>
                  <a:pt x="227229" y="55140"/>
                </a:lnTo>
                <a:lnTo>
                  <a:pt x="230532" y="58476"/>
                </a:lnTo>
                <a:lnTo>
                  <a:pt x="230532" y="60611"/>
                </a:lnTo>
                <a:close/>
                <a:moveTo>
                  <a:pt x="227663" y="54473"/>
                </a:moveTo>
                <a:lnTo>
                  <a:pt x="227396" y="54340"/>
                </a:lnTo>
                <a:lnTo>
                  <a:pt x="223327" y="54340"/>
                </a:lnTo>
                <a:lnTo>
                  <a:pt x="224995" y="52672"/>
                </a:lnTo>
                <a:lnTo>
                  <a:pt x="228230" y="52672"/>
                </a:lnTo>
                <a:lnTo>
                  <a:pt x="230532" y="54974"/>
                </a:lnTo>
                <a:lnTo>
                  <a:pt x="230532" y="57342"/>
                </a:lnTo>
                <a:close/>
                <a:moveTo>
                  <a:pt x="231332" y="52005"/>
                </a:moveTo>
                <a:lnTo>
                  <a:pt x="232733" y="50570"/>
                </a:lnTo>
                <a:lnTo>
                  <a:pt x="234768" y="50570"/>
                </a:lnTo>
                <a:lnTo>
                  <a:pt x="236069" y="51905"/>
                </a:lnTo>
                <a:lnTo>
                  <a:pt x="233300" y="51905"/>
                </a:lnTo>
                <a:lnTo>
                  <a:pt x="231332" y="53873"/>
                </a:lnTo>
                <a:lnTo>
                  <a:pt x="231332" y="52005"/>
                </a:lnTo>
                <a:close/>
                <a:moveTo>
                  <a:pt x="234535" y="47835"/>
                </a:moveTo>
                <a:lnTo>
                  <a:pt x="234535" y="49203"/>
                </a:lnTo>
                <a:lnTo>
                  <a:pt x="231899" y="46568"/>
                </a:lnTo>
                <a:lnTo>
                  <a:pt x="235635" y="46568"/>
                </a:lnTo>
                <a:lnTo>
                  <a:pt x="234635" y="47568"/>
                </a:lnTo>
                <a:close/>
                <a:moveTo>
                  <a:pt x="231866" y="45800"/>
                </a:moveTo>
                <a:lnTo>
                  <a:pt x="234535" y="43132"/>
                </a:lnTo>
                <a:lnTo>
                  <a:pt x="234535" y="44700"/>
                </a:lnTo>
                <a:lnTo>
                  <a:pt x="235635" y="45800"/>
                </a:lnTo>
                <a:lnTo>
                  <a:pt x="231866" y="45800"/>
                </a:lnTo>
                <a:close/>
                <a:moveTo>
                  <a:pt x="231332" y="45233"/>
                </a:moveTo>
                <a:lnTo>
                  <a:pt x="231332" y="41497"/>
                </a:lnTo>
                <a:lnTo>
                  <a:pt x="232300" y="42465"/>
                </a:lnTo>
                <a:lnTo>
                  <a:pt x="232567" y="42598"/>
                </a:lnTo>
                <a:lnTo>
                  <a:pt x="233968" y="42598"/>
                </a:lnTo>
                <a:close/>
                <a:moveTo>
                  <a:pt x="230532" y="40363"/>
                </a:moveTo>
                <a:lnTo>
                  <a:pt x="229097" y="41797"/>
                </a:lnTo>
                <a:lnTo>
                  <a:pt x="227096" y="41797"/>
                </a:lnTo>
                <a:lnTo>
                  <a:pt x="225762" y="40463"/>
                </a:lnTo>
                <a:lnTo>
                  <a:pt x="228397" y="40463"/>
                </a:lnTo>
                <a:lnTo>
                  <a:pt x="228564" y="40463"/>
                </a:lnTo>
                <a:lnTo>
                  <a:pt x="230532" y="38495"/>
                </a:lnTo>
                <a:lnTo>
                  <a:pt x="230532" y="40363"/>
                </a:lnTo>
                <a:close/>
                <a:moveTo>
                  <a:pt x="228230" y="39696"/>
                </a:moveTo>
                <a:lnTo>
                  <a:pt x="224995" y="39696"/>
                </a:lnTo>
                <a:lnTo>
                  <a:pt x="223327" y="38028"/>
                </a:lnTo>
                <a:lnTo>
                  <a:pt x="227363" y="38028"/>
                </a:lnTo>
                <a:lnTo>
                  <a:pt x="227530" y="38028"/>
                </a:lnTo>
                <a:lnTo>
                  <a:pt x="230532" y="35026"/>
                </a:lnTo>
                <a:lnTo>
                  <a:pt x="230532" y="37394"/>
                </a:lnTo>
                <a:close/>
                <a:moveTo>
                  <a:pt x="227229" y="37228"/>
                </a:moveTo>
                <a:lnTo>
                  <a:pt x="222526" y="37228"/>
                </a:lnTo>
                <a:lnTo>
                  <a:pt x="220992" y="35693"/>
                </a:lnTo>
                <a:lnTo>
                  <a:pt x="226429" y="35693"/>
                </a:lnTo>
                <a:lnTo>
                  <a:pt x="226596" y="35693"/>
                </a:lnTo>
                <a:lnTo>
                  <a:pt x="230532" y="31757"/>
                </a:lnTo>
                <a:lnTo>
                  <a:pt x="230532" y="33892"/>
                </a:lnTo>
                <a:close/>
                <a:moveTo>
                  <a:pt x="226596" y="25886"/>
                </a:moveTo>
                <a:lnTo>
                  <a:pt x="226429" y="25886"/>
                </a:lnTo>
                <a:lnTo>
                  <a:pt x="220992" y="25886"/>
                </a:lnTo>
                <a:lnTo>
                  <a:pt x="222526" y="24352"/>
                </a:lnTo>
                <a:lnTo>
                  <a:pt x="227229" y="24352"/>
                </a:lnTo>
                <a:lnTo>
                  <a:pt x="230532" y="27654"/>
                </a:lnTo>
                <a:lnTo>
                  <a:pt x="230532" y="29822"/>
                </a:lnTo>
                <a:close/>
                <a:moveTo>
                  <a:pt x="227530" y="23551"/>
                </a:moveTo>
                <a:lnTo>
                  <a:pt x="227396" y="23551"/>
                </a:lnTo>
                <a:lnTo>
                  <a:pt x="223327" y="23551"/>
                </a:lnTo>
                <a:lnTo>
                  <a:pt x="224995" y="21883"/>
                </a:lnTo>
                <a:lnTo>
                  <a:pt x="228230" y="21883"/>
                </a:lnTo>
                <a:lnTo>
                  <a:pt x="230532" y="24185"/>
                </a:lnTo>
                <a:lnTo>
                  <a:pt x="230532" y="26553"/>
                </a:lnTo>
                <a:close/>
                <a:moveTo>
                  <a:pt x="227330" y="13744"/>
                </a:moveTo>
                <a:lnTo>
                  <a:pt x="227330" y="12343"/>
                </a:lnTo>
                <a:lnTo>
                  <a:pt x="229965" y="15012"/>
                </a:lnTo>
                <a:lnTo>
                  <a:pt x="226229" y="15012"/>
                </a:lnTo>
                <a:lnTo>
                  <a:pt x="227196" y="14011"/>
                </a:lnTo>
                <a:close/>
                <a:moveTo>
                  <a:pt x="230532" y="20082"/>
                </a:moveTo>
                <a:lnTo>
                  <a:pt x="229431" y="18981"/>
                </a:lnTo>
                <a:lnTo>
                  <a:pt x="229264" y="18981"/>
                </a:lnTo>
                <a:lnTo>
                  <a:pt x="227897" y="18981"/>
                </a:lnTo>
                <a:lnTo>
                  <a:pt x="230532" y="16346"/>
                </a:lnTo>
                <a:close/>
                <a:moveTo>
                  <a:pt x="231332" y="16346"/>
                </a:moveTo>
                <a:lnTo>
                  <a:pt x="233968" y="18981"/>
                </a:lnTo>
                <a:lnTo>
                  <a:pt x="232567" y="18981"/>
                </a:lnTo>
                <a:lnTo>
                  <a:pt x="232300" y="19115"/>
                </a:lnTo>
                <a:lnTo>
                  <a:pt x="231332" y="20082"/>
                </a:lnTo>
                <a:lnTo>
                  <a:pt x="231332" y="16346"/>
                </a:lnTo>
                <a:close/>
                <a:moveTo>
                  <a:pt x="227897" y="11776"/>
                </a:moveTo>
                <a:lnTo>
                  <a:pt x="229431" y="11776"/>
                </a:lnTo>
                <a:lnTo>
                  <a:pt x="230532" y="10709"/>
                </a:lnTo>
                <a:lnTo>
                  <a:pt x="230532" y="14445"/>
                </a:lnTo>
                <a:close/>
                <a:moveTo>
                  <a:pt x="229965" y="15779"/>
                </a:moveTo>
                <a:lnTo>
                  <a:pt x="227330" y="18414"/>
                </a:lnTo>
                <a:lnTo>
                  <a:pt x="227330" y="16880"/>
                </a:lnTo>
                <a:lnTo>
                  <a:pt x="226229" y="15779"/>
                </a:lnTo>
                <a:close/>
                <a:moveTo>
                  <a:pt x="227096" y="19782"/>
                </a:moveTo>
                <a:lnTo>
                  <a:pt x="229097" y="19782"/>
                </a:lnTo>
                <a:lnTo>
                  <a:pt x="230532" y="21216"/>
                </a:lnTo>
                <a:lnTo>
                  <a:pt x="230532" y="23051"/>
                </a:lnTo>
                <a:lnTo>
                  <a:pt x="228564" y="21083"/>
                </a:lnTo>
                <a:lnTo>
                  <a:pt x="228397" y="21083"/>
                </a:lnTo>
                <a:lnTo>
                  <a:pt x="225795" y="21083"/>
                </a:lnTo>
                <a:close/>
                <a:moveTo>
                  <a:pt x="231332" y="21216"/>
                </a:moveTo>
                <a:lnTo>
                  <a:pt x="232733" y="19782"/>
                </a:lnTo>
                <a:lnTo>
                  <a:pt x="234768" y="19782"/>
                </a:lnTo>
                <a:lnTo>
                  <a:pt x="236069" y="21083"/>
                </a:lnTo>
                <a:lnTo>
                  <a:pt x="233300" y="21083"/>
                </a:lnTo>
                <a:lnTo>
                  <a:pt x="231332" y="23051"/>
                </a:lnTo>
                <a:lnTo>
                  <a:pt x="231332" y="21216"/>
                </a:lnTo>
                <a:close/>
                <a:moveTo>
                  <a:pt x="234535" y="18447"/>
                </a:moveTo>
                <a:lnTo>
                  <a:pt x="231899" y="15779"/>
                </a:lnTo>
                <a:lnTo>
                  <a:pt x="235635" y="15779"/>
                </a:lnTo>
                <a:lnTo>
                  <a:pt x="234535" y="16880"/>
                </a:lnTo>
                <a:close/>
                <a:moveTo>
                  <a:pt x="231332" y="14445"/>
                </a:moveTo>
                <a:lnTo>
                  <a:pt x="231332" y="10709"/>
                </a:lnTo>
                <a:lnTo>
                  <a:pt x="232300" y="11676"/>
                </a:lnTo>
                <a:lnTo>
                  <a:pt x="232567" y="11809"/>
                </a:lnTo>
                <a:lnTo>
                  <a:pt x="233968" y="11809"/>
                </a:lnTo>
                <a:close/>
                <a:moveTo>
                  <a:pt x="230532" y="9574"/>
                </a:moveTo>
                <a:lnTo>
                  <a:pt x="229097" y="11009"/>
                </a:lnTo>
                <a:lnTo>
                  <a:pt x="227096" y="11009"/>
                </a:lnTo>
                <a:lnTo>
                  <a:pt x="225762" y="9675"/>
                </a:lnTo>
                <a:lnTo>
                  <a:pt x="228564" y="9675"/>
                </a:lnTo>
                <a:lnTo>
                  <a:pt x="230532" y="7706"/>
                </a:lnTo>
                <a:close/>
                <a:moveTo>
                  <a:pt x="225128" y="15779"/>
                </a:moveTo>
                <a:lnTo>
                  <a:pt x="226529" y="17213"/>
                </a:lnTo>
                <a:lnTo>
                  <a:pt x="226529" y="19215"/>
                </a:lnTo>
                <a:lnTo>
                  <a:pt x="225228" y="20549"/>
                </a:lnTo>
                <a:lnTo>
                  <a:pt x="225228" y="17747"/>
                </a:lnTo>
                <a:lnTo>
                  <a:pt x="223260" y="15779"/>
                </a:lnTo>
                <a:close/>
                <a:moveTo>
                  <a:pt x="205848" y="17747"/>
                </a:moveTo>
                <a:lnTo>
                  <a:pt x="205848" y="20516"/>
                </a:lnTo>
                <a:lnTo>
                  <a:pt x="204513" y="19215"/>
                </a:lnTo>
                <a:lnTo>
                  <a:pt x="204513" y="17213"/>
                </a:lnTo>
                <a:lnTo>
                  <a:pt x="205948" y="15779"/>
                </a:lnTo>
                <a:lnTo>
                  <a:pt x="207816" y="15779"/>
                </a:lnTo>
                <a:close/>
                <a:moveTo>
                  <a:pt x="205948" y="15012"/>
                </a:moveTo>
                <a:lnTo>
                  <a:pt x="204513" y="13577"/>
                </a:lnTo>
                <a:lnTo>
                  <a:pt x="204513" y="11576"/>
                </a:lnTo>
                <a:lnTo>
                  <a:pt x="205848" y="10242"/>
                </a:lnTo>
                <a:lnTo>
                  <a:pt x="205848" y="13010"/>
                </a:lnTo>
                <a:lnTo>
                  <a:pt x="207816" y="14978"/>
                </a:lnTo>
                <a:lnTo>
                  <a:pt x="205948" y="14978"/>
                </a:lnTo>
                <a:close/>
                <a:moveTo>
                  <a:pt x="203979" y="11009"/>
                </a:moveTo>
                <a:lnTo>
                  <a:pt x="201945" y="11009"/>
                </a:lnTo>
                <a:lnTo>
                  <a:pt x="200544" y="9574"/>
                </a:lnTo>
                <a:lnTo>
                  <a:pt x="200544" y="7706"/>
                </a:lnTo>
                <a:lnTo>
                  <a:pt x="202512" y="9675"/>
                </a:lnTo>
                <a:lnTo>
                  <a:pt x="205280" y="9675"/>
                </a:lnTo>
                <a:close/>
                <a:moveTo>
                  <a:pt x="199743" y="9574"/>
                </a:moveTo>
                <a:lnTo>
                  <a:pt x="198309" y="11009"/>
                </a:lnTo>
                <a:lnTo>
                  <a:pt x="196307" y="11009"/>
                </a:lnTo>
                <a:lnTo>
                  <a:pt x="194973" y="9675"/>
                </a:lnTo>
                <a:lnTo>
                  <a:pt x="197775" y="9675"/>
                </a:lnTo>
                <a:lnTo>
                  <a:pt x="199743" y="7706"/>
                </a:lnTo>
                <a:lnTo>
                  <a:pt x="199743" y="9574"/>
                </a:lnTo>
                <a:close/>
                <a:moveTo>
                  <a:pt x="194339" y="15779"/>
                </a:moveTo>
                <a:lnTo>
                  <a:pt x="195740" y="17213"/>
                </a:lnTo>
                <a:lnTo>
                  <a:pt x="195740" y="19215"/>
                </a:lnTo>
                <a:lnTo>
                  <a:pt x="194439" y="20549"/>
                </a:lnTo>
                <a:lnTo>
                  <a:pt x="194439" y="17747"/>
                </a:lnTo>
                <a:lnTo>
                  <a:pt x="192471" y="15779"/>
                </a:lnTo>
                <a:close/>
                <a:moveTo>
                  <a:pt x="175059" y="17747"/>
                </a:moveTo>
                <a:lnTo>
                  <a:pt x="175059" y="20549"/>
                </a:lnTo>
                <a:lnTo>
                  <a:pt x="173725" y="19215"/>
                </a:lnTo>
                <a:lnTo>
                  <a:pt x="173725" y="17213"/>
                </a:lnTo>
                <a:lnTo>
                  <a:pt x="175159" y="15779"/>
                </a:lnTo>
                <a:lnTo>
                  <a:pt x="177027" y="15779"/>
                </a:lnTo>
                <a:close/>
                <a:moveTo>
                  <a:pt x="175159" y="15012"/>
                </a:moveTo>
                <a:lnTo>
                  <a:pt x="173725" y="13577"/>
                </a:lnTo>
                <a:lnTo>
                  <a:pt x="173725" y="11576"/>
                </a:lnTo>
                <a:lnTo>
                  <a:pt x="175059" y="10242"/>
                </a:lnTo>
                <a:lnTo>
                  <a:pt x="175059" y="13010"/>
                </a:lnTo>
                <a:lnTo>
                  <a:pt x="177027" y="14978"/>
                </a:lnTo>
                <a:lnTo>
                  <a:pt x="175159" y="14978"/>
                </a:lnTo>
                <a:close/>
                <a:moveTo>
                  <a:pt x="173191" y="11009"/>
                </a:moveTo>
                <a:lnTo>
                  <a:pt x="171156" y="11009"/>
                </a:lnTo>
                <a:lnTo>
                  <a:pt x="169755" y="9574"/>
                </a:lnTo>
                <a:lnTo>
                  <a:pt x="169755" y="7706"/>
                </a:lnTo>
                <a:lnTo>
                  <a:pt x="171723" y="9675"/>
                </a:lnTo>
                <a:lnTo>
                  <a:pt x="174492" y="9675"/>
                </a:lnTo>
                <a:close/>
                <a:moveTo>
                  <a:pt x="168954" y="9574"/>
                </a:moveTo>
                <a:lnTo>
                  <a:pt x="167520" y="11009"/>
                </a:lnTo>
                <a:lnTo>
                  <a:pt x="165519" y="11009"/>
                </a:lnTo>
                <a:lnTo>
                  <a:pt x="164184" y="9675"/>
                </a:lnTo>
                <a:lnTo>
                  <a:pt x="166986" y="9675"/>
                </a:lnTo>
                <a:lnTo>
                  <a:pt x="168954" y="7706"/>
                </a:lnTo>
                <a:close/>
                <a:moveTo>
                  <a:pt x="163517" y="15779"/>
                </a:moveTo>
                <a:lnTo>
                  <a:pt x="164952" y="17213"/>
                </a:lnTo>
                <a:lnTo>
                  <a:pt x="164952" y="19215"/>
                </a:lnTo>
                <a:lnTo>
                  <a:pt x="163651" y="20549"/>
                </a:lnTo>
                <a:lnTo>
                  <a:pt x="163651" y="17747"/>
                </a:lnTo>
                <a:lnTo>
                  <a:pt x="161649" y="15779"/>
                </a:lnTo>
                <a:close/>
                <a:moveTo>
                  <a:pt x="144270" y="17747"/>
                </a:moveTo>
                <a:lnTo>
                  <a:pt x="144270" y="20549"/>
                </a:lnTo>
                <a:lnTo>
                  <a:pt x="142936" y="19215"/>
                </a:lnTo>
                <a:lnTo>
                  <a:pt x="142936" y="17213"/>
                </a:lnTo>
                <a:lnTo>
                  <a:pt x="144370" y="15779"/>
                </a:lnTo>
                <a:lnTo>
                  <a:pt x="146238" y="15779"/>
                </a:lnTo>
                <a:close/>
                <a:moveTo>
                  <a:pt x="144370" y="15012"/>
                </a:moveTo>
                <a:lnTo>
                  <a:pt x="142936" y="13577"/>
                </a:lnTo>
                <a:lnTo>
                  <a:pt x="142936" y="11576"/>
                </a:lnTo>
                <a:lnTo>
                  <a:pt x="144270" y="10242"/>
                </a:lnTo>
                <a:lnTo>
                  <a:pt x="144270" y="13010"/>
                </a:lnTo>
                <a:lnTo>
                  <a:pt x="146238" y="14978"/>
                </a:lnTo>
                <a:lnTo>
                  <a:pt x="144370" y="14978"/>
                </a:lnTo>
                <a:close/>
                <a:moveTo>
                  <a:pt x="142369" y="11009"/>
                </a:moveTo>
                <a:lnTo>
                  <a:pt x="140367" y="11009"/>
                </a:lnTo>
                <a:lnTo>
                  <a:pt x="138933" y="9574"/>
                </a:lnTo>
                <a:lnTo>
                  <a:pt x="138933" y="7706"/>
                </a:lnTo>
                <a:lnTo>
                  <a:pt x="140901" y="9675"/>
                </a:lnTo>
                <a:lnTo>
                  <a:pt x="143703" y="9675"/>
                </a:lnTo>
                <a:close/>
                <a:moveTo>
                  <a:pt x="138166" y="9574"/>
                </a:moveTo>
                <a:lnTo>
                  <a:pt x="136731" y="11009"/>
                </a:lnTo>
                <a:lnTo>
                  <a:pt x="134730" y="11009"/>
                </a:lnTo>
                <a:lnTo>
                  <a:pt x="133396" y="9675"/>
                </a:lnTo>
                <a:lnTo>
                  <a:pt x="136198" y="9675"/>
                </a:lnTo>
                <a:lnTo>
                  <a:pt x="138166" y="7706"/>
                </a:lnTo>
                <a:close/>
                <a:moveTo>
                  <a:pt x="132729" y="15779"/>
                </a:moveTo>
                <a:lnTo>
                  <a:pt x="134163" y="17213"/>
                </a:lnTo>
                <a:lnTo>
                  <a:pt x="134163" y="19215"/>
                </a:lnTo>
                <a:lnTo>
                  <a:pt x="132862" y="20549"/>
                </a:lnTo>
                <a:lnTo>
                  <a:pt x="132862" y="17747"/>
                </a:lnTo>
                <a:lnTo>
                  <a:pt x="130894" y="15779"/>
                </a:lnTo>
                <a:close/>
                <a:moveTo>
                  <a:pt x="113482" y="17747"/>
                </a:moveTo>
                <a:lnTo>
                  <a:pt x="113482" y="20549"/>
                </a:lnTo>
                <a:lnTo>
                  <a:pt x="112147" y="19215"/>
                </a:lnTo>
                <a:lnTo>
                  <a:pt x="112147" y="17213"/>
                </a:lnTo>
                <a:lnTo>
                  <a:pt x="113582" y="15779"/>
                </a:lnTo>
                <a:lnTo>
                  <a:pt x="115450" y="15779"/>
                </a:lnTo>
                <a:close/>
                <a:moveTo>
                  <a:pt x="113582" y="15012"/>
                </a:moveTo>
                <a:lnTo>
                  <a:pt x="112147" y="13577"/>
                </a:lnTo>
                <a:lnTo>
                  <a:pt x="112147" y="11576"/>
                </a:lnTo>
                <a:lnTo>
                  <a:pt x="113482" y="10242"/>
                </a:lnTo>
                <a:lnTo>
                  <a:pt x="113482" y="13010"/>
                </a:lnTo>
                <a:lnTo>
                  <a:pt x="115450" y="14978"/>
                </a:lnTo>
                <a:lnTo>
                  <a:pt x="113582" y="14978"/>
                </a:lnTo>
                <a:close/>
                <a:moveTo>
                  <a:pt x="111580" y="11009"/>
                </a:moveTo>
                <a:lnTo>
                  <a:pt x="109579" y="11009"/>
                </a:lnTo>
                <a:lnTo>
                  <a:pt x="108144" y="9574"/>
                </a:lnTo>
                <a:lnTo>
                  <a:pt x="108144" y="7706"/>
                </a:lnTo>
                <a:lnTo>
                  <a:pt x="110112" y="9675"/>
                </a:lnTo>
                <a:lnTo>
                  <a:pt x="112914" y="9675"/>
                </a:lnTo>
                <a:close/>
                <a:moveTo>
                  <a:pt x="107377" y="9574"/>
                </a:moveTo>
                <a:lnTo>
                  <a:pt x="105943" y="11009"/>
                </a:lnTo>
                <a:lnTo>
                  <a:pt x="103941" y="11009"/>
                </a:lnTo>
                <a:lnTo>
                  <a:pt x="102607" y="9675"/>
                </a:lnTo>
                <a:lnTo>
                  <a:pt x="105409" y="9675"/>
                </a:lnTo>
                <a:lnTo>
                  <a:pt x="107377" y="7706"/>
                </a:lnTo>
                <a:close/>
                <a:moveTo>
                  <a:pt x="101940" y="15779"/>
                </a:moveTo>
                <a:lnTo>
                  <a:pt x="103374" y="17213"/>
                </a:lnTo>
                <a:lnTo>
                  <a:pt x="103374" y="19215"/>
                </a:lnTo>
                <a:lnTo>
                  <a:pt x="102040" y="20549"/>
                </a:lnTo>
                <a:lnTo>
                  <a:pt x="102040" y="17747"/>
                </a:lnTo>
                <a:lnTo>
                  <a:pt x="100072" y="15779"/>
                </a:lnTo>
                <a:lnTo>
                  <a:pt x="101940" y="15779"/>
                </a:lnTo>
                <a:close/>
                <a:moveTo>
                  <a:pt x="82660" y="17747"/>
                </a:moveTo>
                <a:lnTo>
                  <a:pt x="82660" y="20549"/>
                </a:lnTo>
                <a:lnTo>
                  <a:pt x="81359" y="19215"/>
                </a:lnTo>
                <a:lnTo>
                  <a:pt x="81359" y="17213"/>
                </a:lnTo>
                <a:lnTo>
                  <a:pt x="82793" y="15779"/>
                </a:lnTo>
                <a:lnTo>
                  <a:pt x="84628" y="15779"/>
                </a:lnTo>
                <a:close/>
                <a:moveTo>
                  <a:pt x="82793" y="15012"/>
                </a:moveTo>
                <a:lnTo>
                  <a:pt x="81359" y="13577"/>
                </a:lnTo>
                <a:lnTo>
                  <a:pt x="81359" y="11576"/>
                </a:lnTo>
                <a:lnTo>
                  <a:pt x="82660" y="10242"/>
                </a:lnTo>
                <a:lnTo>
                  <a:pt x="82660" y="13010"/>
                </a:lnTo>
                <a:lnTo>
                  <a:pt x="84628" y="14978"/>
                </a:lnTo>
                <a:lnTo>
                  <a:pt x="82793" y="14978"/>
                </a:lnTo>
                <a:close/>
                <a:moveTo>
                  <a:pt x="80792" y="11009"/>
                </a:moveTo>
                <a:lnTo>
                  <a:pt x="78790" y="11009"/>
                </a:lnTo>
                <a:lnTo>
                  <a:pt x="77356" y="9574"/>
                </a:lnTo>
                <a:lnTo>
                  <a:pt x="77356" y="7706"/>
                </a:lnTo>
                <a:lnTo>
                  <a:pt x="79324" y="9675"/>
                </a:lnTo>
                <a:lnTo>
                  <a:pt x="82126" y="9675"/>
                </a:lnTo>
                <a:close/>
                <a:moveTo>
                  <a:pt x="76589" y="9574"/>
                </a:moveTo>
                <a:lnTo>
                  <a:pt x="75154" y="11009"/>
                </a:lnTo>
                <a:lnTo>
                  <a:pt x="73153" y="11009"/>
                </a:lnTo>
                <a:lnTo>
                  <a:pt x="71818" y="9675"/>
                </a:lnTo>
                <a:lnTo>
                  <a:pt x="74620" y="9675"/>
                </a:lnTo>
                <a:lnTo>
                  <a:pt x="76589" y="7706"/>
                </a:lnTo>
                <a:close/>
                <a:moveTo>
                  <a:pt x="71151" y="15779"/>
                </a:moveTo>
                <a:lnTo>
                  <a:pt x="72586" y="17213"/>
                </a:lnTo>
                <a:lnTo>
                  <a:pt x="72586" y="19215"/>
                </a:lnTo>
                <a:lnTo>
                  <a:pt x="71251" y="20549"/>
                </a:lnTo>
                <a:lnTo>
                  <a:pt x="71251" y="17747"/>
                </a:lnTo>
                <a:lnTo>
                  <a:pt x="69283" y="15779"/>
                </a:lnTo>
                <a:lnTo>
                  <a:pt x="71151" y="15779"/>
                </a:lnTo>
                <a:close/>
                <a:moveTo>
                  <a:pt x="51871" y="17747"/>
                </a:moveTo>
                <a:lnTo>
                  <a:pt x="51871" y="20549"/>
                </a:lnTo>
                <a:lnTo>
                  <a:pt x="50570" y="19215"/>
                </a:lnTo>
                <a:lnTo>
                  <a:pt x="50570" y="17213"/>
                </a:lnTo>
                <a:lnTo>
                  <a:pt x="51971" y="15779"/>
                </a:lnTo>
                <a:lnTo>
                  <a:pt x="53839" y="15779"/>
                </a:lnTo>
                <a:close/>
                <a:moveTo>
                  <a:pt x="51971" y="15012"/>
                </a:moveTo>
                <a:lnTo>
                  <a:pt x="50570" y="13577"/>
                </a:lnTo>
                <a:lnTo>
                  <a:pt x="50570" y="11576"/>
                </a:lnTo>
                <a:lnTo>
                  <a:pt x="51871" y="10242"/>
                </a:lnTo>
                <a:lnTo>
                  <a:pt x="51871" y="13010"/>
                </a:lnTo>
                <a:lnTo>
                  <a:pt x="53839" y="14978"/>
                </a:lnTo>
                <a:lnTo>
                  <a:pt x="51971" y="14978"/>
                </a:lnTo>
                <a:close/>
                <a:moveTo>
                  <a:pt x="50003" y="11009"/>
                </a:moveTo>
                <a:lnTo>
                  <a:pt x="48001" y="11009"/>
                </a:lnTo>
                <a:lnTo>
                  <a:pt x="46567" y="9574"/>
                </a:lnTo>
                <a:lnTo>
                  <a:pt x="46567" y="7706"/>
                </a:lnTo>
                <a:lnTo>
                  <a:pt x="48535" y="9675"/>
                </a:lnTo>
                <a:lnTo>
                  <a:pt x="51337" y="9675"/>
                </a:lnTo>
                <a:close/>
                <a:moveTo>
                  <a:pt x="45767" y="9574"/>
                </a:moveTo>
                <a:lnTo>
                  <a:pt x="44366" y="11009"/>
                </a:lnTo>
                <a:lnTo>
                  <a:pt x="42364" y="11009"/>
                </a:lnTo>
                <a:lnTo>
                  <a:pt x="41030" y="9675"/>
                </a:lnTo>
                <a:lnTo>
                  <a:pt x="43798" y="9675"/>
                </a:lnTo>
                <a:lnTo>
                  <a:pt x="45767" y="7706"/>
                </a:lnTo>
                <a:close/>
                <a:moveTo>
                  <a:pt x="40363" y="15779"/>
                </a:moveTo>
                <a:lnTo>
                  <a:pt x="41797" y="17213"/>
                </a:lnTo>
                <a:lnTo>
                  <a:pt x="41797" y="19215"/>
                </a:lnTo>
                <a:lnTo>
                  <a:pt x="40463" y="20549"/>
                </a:lnTo>
                <a:lnTo>
                  <a:pt x="40463" y="17747"/>
                </a:lnTo>
                <a:lnTo>
                  <a:pt x="38495" y="15779"/>
                </a:lnTo>
                <a:lnTo>
                  <a:pt x="40363" y="15779"/>
                </a:lnTo>
                <a:close/>
                <a:moveTo>
                  <a:pt x="21082" y="17747"/>
                </a:moveTo>
                <a:lnTo>
                  <a:pt x="21082" y="20549"/>
                </a:lnTo>
                <a:lnTo>
                  <a:pt x="19781" y="19215"/>
                </a:lnTo>
                <a:lnTo>
                  <a:pt x="19781" y="17213"/>
                </a:lnTo>
                <a:lnTo>
                  <a:pt x="21182" y="15779"/>
                </a:lnTo>
                <a:lnTo>
                  <a:pt x="23050" y="15779"/>
                </a:lnTo>
                <a:close/>
                <a:moveTo>
                  <a:pt x="21182" y="15012"/>
                </a:moveTo>
                <a:lnTo>
                  <a:pt x="19781" y="13577"/>
                </a:lnTo>
                <a:lnTo>
                  <a:pt x="19781" y="11576"/>
                </a:lnTo>
                <a:lnTo>
                  <a:pt x="21082" y="10242"/>
                </a:lnTo>
                <a:lnTo>
                  <a:pt x="21082" y="13010"/>
                </a:lnTo>
                <a:lnTo>
                  <a:pt x="23050" y="14978"/>
                </a:lnTo>
                <a:lnTo>
                  <a:pt x="21182" y="14978"/>
                </a:lnTo>
                <a:close/>
                <a:moveTo>
                  <a:pt x="19214" y="11009"/>
                </a:moveTo>
                <a:lnTo>
                  <a:pt x="17213" y="11009"/>
                </a:lnTo>
                <a:lnTo>
                  <a:pt x="15778" y="9574"/>
                </a:lnTo>
                <a:lnTo>
                  <a:pt x="15778" y="7706"/>
                </a:lnTo>
                <a:lnTo>
                  <a:pt x="17747" y="9675"/>
                </a:lnTo>
                <a:lnTo>
                  <a:pt x="20515" y="9675"/>
                </a:lnTo>
                <a:close/>
                <a:moveTo>
                  <a:pt x="14978" y="9574"/>
                </a:moveTo>
                <a:lnTo>
                  <a:pt x="13577" y="11009"/>
                </a:lnTo>
                <a:lnTo>
                  <a:pt x="11542" y="11009"/>
                </a:lnTo>
                <a:lnTo>
                  <a:pt x="10241" y="9675"/>
                </a:lnTo>
                <a:lnTo>
                  <a:pt x="13010" y="9675"/>
                </a:lnTo>
                <a:lnTo>
                  <a:pt x="14978" y="7706"/>
                </a:lnTo>
                <a:lnTo>
                  <a:pt x="14978" y="9574"/>
                </a:lnTo>
                <a:close/>
                <a:moveTo>
                  <a:pt x="9574" y="15779"/>
                </a:moveTo>
                <a:lnTo>
                  <a:pt x="11008" y="17213"/>
                </a:lnTo>
                <a:lnTo>
                  <a:pt x="11008" y="19215"/>
                </a:lnTo>
                <a:lnTo>
                  <a:pt x="9674" y="20549"/>
                </a:lnTo>
                <a:lnTo>
                  <a:pt x="9674" y="17747"/>
                </a:lnTo>
                <a:lnTo>
                  <a:pt x="7706" y="15779"/>
                </a:lnTo>
                <a:lnTo>
                  <a:pt x="9574" y="15779"/>
                </a:lnTo>
                <a:close/>
                <a:moveTo>
                  <a:pt x="11542" y="19782"/>
                </a:moveTo>
                <a:lnTo>
                  <a:pt x="13577" y="19782"/>
                </a:lnTo>
                <a:lnTo>
                  <a:pt x="14978" y="21216"/>
                </a:lnTo>
                <a:lnTo>
                  <a:pt x="14978" y="23051"/>
                </a:lnTo>
                <a:lnTo>
                  <a:pt x="13010" y="21083"/>
                </a:lnTo>
                <a:lnTo>
                  <a:pt x="10241" y="21083"/>
                </a:lnTo>
                <a:close/>
                <a:moveTo>
                  <a:pt x="14978" y="37394"/>
                </a:moveTo>
                <a:lnTo>
                  <a:pt x="12710" y="39696"/>
                </a:lnTo>
                <a:lnTo>
                  <a:pt x="9441" y="39696"/>
                </a:lnTo>
                <a:lnTo>
                  <a:pt x="7773" y="37995"/>
                </a:lnTo>
                <a:lnTo>
                  <a:pt x="12009" y="37995"/>
                </a:lnTo>
                <a:lnTo>
                  <a:pt x="14978" y="35026"/>
                </a:lnTo>
                <a:lnTo>
                  <a:pt x="14978" y="37394"/>
                </a:lnTo>
                <a:close/>
                <a:moveTo>
                  <a:pt x="9674" y="41030"/>
                </a:moveTo>
                <a:lnTo>
                  <a:pt x="11008" y="42365"/>
                </a:lnTo>
                <a:lnTo>
                  <a:pt x="11008" y="44366"/>
                </a:lnTo>
                <a:lnTo>
                  <a:pt x="9574" y="45800"/>
                </a:lnTo>
                <a:lnTo>
                  <a:pt x="7706" y="45800"/>
                </a:lnTo>
                <a:lnTo>
                  <a:pt x="9674" y="43832"/>
                </a:lnTo>
                <a:close/>
                <a:moveTo>
                  <a:pt x="9574" y="46568"/>
                </a:moveTo>
                <a:lnTo>
                  <a:pt x="11008" y="48002"/>
                </a:lnTo>
                <a:lnTo>
                  <a:pt x="11008" y="50003"/>
                </a:lnTo>
                <a:lnTo>
                  <a:pt x="9674" y="51338"/>
                </a:lnTo>
                <a:lnTo>
                  <a:pt x="9674" y="48536"/>
                </a:lnTo>
                <a:lnTo>
                  <a:pt x="7706" y="46568"/>
                </a:lnTo>
                <a:lnTo>
                  <a:pt x="9574" y="46568"/>
                </a:lnTo>
                <a:close/>
                <a:moveTo>
                  <a:pt x="11542" y="50570"/>
                </a:moveTo>
                <a:lnTo>
                  <a:pt x="13577" y="50570"/>
                </a:lnTo>
                <a:lnTo>
                  <a:pt x="14978" y="52005"/>
                </a:lnTo>
                <a:lnTo>
                  <a:pt x="14978" y="53873"/>
                </a:lnTo>
                <a:lnTo>
                  <a:pt x="13010" y="51905"/>
                </a:lnTo>
                <a:lnTo>
                  <a:pt x="10241" y="51905"/>
                </a:lnTo>
                <a:close/>
                <a:moveTo>
                  <a:pt x="14978" y="68183"/>
                </a:moveTo>
                <a:lnTo>
                  <a:pt x="12710" y="70485"/>
                </a:lnTo>
                <a:lnTo>
                  <a:pt x="9441" y="70485"/>
                </a:lnTo>
                <a:lnTo>
                  <a:pt x="7773" y="68783"/>
                </a:lnTo>
                <a:lnTo>
                  <a:pt x="12009" y="68783"/>
                </a:lnTo>
                <a:lnTo>
                  <a:pt x="14978" y="65815"/>
                </a:lnTo>
                <a:lnTo>
                  <a:pt x="14978" y="68183"/>
                </a:lnTo>
                <a:close/>
                <a:moveTo>
                  <a:pt x="9674" y="71819"/>
                </a:moveTo>
                <a:lnTo>
                  <a:pt x="11008" y="73153"/>
                </a:lnTo>
                <a:lnTo>
                  <a:pt x="11008" y="75155"/>
                </a:lnTo>
                <a:lnTo>
                  <a:pt x="9574" y="76589"/>
                </a:lnTo>
                <a:lnTo>
                  <a:pt x="7706" y="76589"/>
                </a:lnTo>
                <a:lnTo>
                  <a:pt x="9674" y="74621"/>
                </a:lnTo>
                <a:close/>
                <a:moveTo>
                  <a:pt x="9574" y="77356"/>
                </a:moveTo>
                <a:lnTo>
                  <a:pt x="11008" y="78791"/>
                </a:lnTo>
                <a:lnTo>
                  <a:pt x="11008" y="80792"/>
                </a:lnTo>
                <a:lnTo>
                  <a:pt x="9674" y="82126"/>
                </a:lnTo>
                <a:lnTo>
                  <a:pt x="9674" y="79324"/>
                </a:lnTo>
                <a:lnTo>
                  <a:pt x="7706" y="77356"/>
                </a:lnTo>
                <a:close/>
                <a:moveTo>
                  <a:pt x="11542" y="81359"/>
                </a:moveTo>
                <a:lnTo>
                  <a:pt x="13577" y="81359"/>
                </a:lnTo>
                <a:lnTo>
                  <a:pt x="14978" y="82794"/>
                </a:lnTo>
                <a:lnTo>
                  <a:pt x="14978" y="84662"/>
                </a:lnTo>
                <a:lnTo>
                  <a:pt x="13010" y="82693"/>
                </a:lnTo>
                <a:lnTo>
                  <a:pt x="10241" y="82693"/>
                </a:lnTo>
                <a:close/>
                <a:moveTo>
                  <a:pt x="14978" y="98972"/>
                </a:moveTo>
                <a:lnTo>
                  <a:pt x="12710" y="101273"/>
                </a:lnTo>
                <a:lnTo>
                  <a:pt x="9441" y="101273"/>
                </a:lnTo>
                <a:lnTo>
                  <a:pt x="7773" y="99606"/>
                </a:lnTo>
                <a:lnTo>
                  <a:pt x="12009" y="99606"/>
                </a:lnTo>
                <a:lnTo>
                  <a:pt x="14978" y="96603"/>
                </a:lnTo>
                <a:lnTo>
                  <a:pt x="14978" y="98972"/>
                </a:lnTo>
                <a:close/>
                <a:moveTo>
                  <a:pt x="9674" y="102608"/>
                </a:moveTo>
                <a:lnTo>
                  <a:pt x="11008" y="103942"/>
                </a:lnTo>
                <a:lnTo>
                  <a:pt x="11008" y="105943"/>
                </a:lnTo>
                <a:lnTo>
                  <a:pt x="9574" y="107378"/>
                </a:lnTo>
                <a:lnTo>
                  <a:pt x="7706" y="107378"/>
                </a:lnTo>
                <a:lnTo>
                  <a:pt x="9674" y="105410"/>
                </a:lnTo>
                <a:close/>
                <a:moveTo>
                  <a:pt x="9574" y="108178"/>
                </a:moveTo>
                <a:lnTo>
                  <a:pt x="11008" y="109579"/>
                </a:lnTo>
                <a:lnTo>
                  <a:pt x="11008" y="111614"/>
                </a:lnTo>
                <a:lnTo>
                  <a:pt x="9674" y="112915"/>
                </a:lnTo>
                <a:lnTo>
                  <a:pt x="9674" y="110146"/>
                </a:lnTo>
                <a:lnTo>
                  <a:pt x="7706" y="108178"/>
                </a:lnTo>
                <a:close/>
                <a:moveTo>
                  <a:pt x="11542" y="112148"/>
                </a:moveTo>
                <a:lnTo>
                  <a:pt x="13577" y="112148"/>
                </a:lnTo>
                <a:lnTo>
                  <a:pt x="14978" y="113582"/>
                </a:lnTo>
                <a:lnTo>
                  <a:pt x="14978" y="115450"/>
                </a:lnTo>
                <a:lnTo>
                  <a:pt x="13010" y="113482"/>
                </a:lnTo>
                <a:lnTo>
                  <a:pt x="10241" y="113482"/>
                </a:lnTo>
                <a:close/>
                <a:moveTo>
                  <a:pt x="15778" y="113582"/>
                </a:moveTo>
                <a:lnTo>
                  <a:pt x="17213" y="112148"/>
                </a:lnTo>
                <a:lnTo>
                  <a:pt x="19214" y="112148"/>
                </a:lnTo>
                <a:lnTo>
                  <a:pt x="20515" y="113482"/>
                </a:lnTo>
                <a:lnTo>
                  <a:pt x="17747" y="113482"/>
                </a:lnTo>
                <a:lnTo>
                  <a:pt x="15778" y="115450"/>
                </a:lnTo>
                <a:close/>
                <a:moveTo>
                  <a:pt x="21182" y="107378"/>
                </a:moveTo>
                <a:lnTo>
                  <a:pt x="19781" y="105943"/>
                </a:lnTo>
                <a:lnTo>
                  <a:pt x="19781" y="103942"/>
                </a:lnTo>
                <a:lnTo>
                  <a:pt x="21082" y="102608"/>
                </a:lnTo>
                <a:lnTo>
                  <a:pt x="21082" y="105410"/>
                </a:lnTo>
                <a:lnTo>
                  <a:pt x="23050" y="107378"/>
                </a:lnTo>
                <a:close/>
                <a:moveTo>
                  <a:pt x="40463" y="105410"/>
                </a:moveTo>
                <a:lnTo>
                  <a:pt x="40463" y="102608"/>
                </a:lnTo>
                <a:lnTo>
                  <a:pt x="41797" y="103942"/>
                </a:lnTo>
                <a:lnTo>
                  <a:pt x="41797" y="105943"/>
                </a:lnTo>
                <a:lnTo>
                  <a:pt x="40363" y="107378"/>
                </a:lnTo>
                <a:lnTo>
                  <a:pt x="38495" y="107378"/>
                </a:lnTo>
                <a:close/>
                <a:moveTo>
                  <a:pt x="40363" y="108178"/>
                </a:moveTo>
                <a:lnTo>
                  <a:pt x="41797" y="109579"/>
                </a:lnTo>
                <a:lnTo>
                  <a:pt x="41797" y="111614"/>
                </a:lnTo>
                <a:lnTo>
                  <a:pt x="40463" y="112915"/>
                </a:lnTo>
                <a:lnTo>
                  <a:pt x="40463" y="110146"/>
                </a:lnTo>
                <a:lnTo>
                  <a:pt x="38495" y="108178"/>
                </a:lnTo>
                <a:close/>
                <a:moveTo>
                  <a:pt x="42364" y="112148"/>
                </a:moveTo>
                <a:lnTo>
                  <a:pt x="44366" y="112148"/>
                </a:lnTo>
                <a:lnTo>
                  <a:pt x="45767" y="113582"/>
                </a:lnTo>
                <a:lnTo>
                  <a:pt x="45767" y="115450"/>
                </a:lnTo>
                <a:lnTo>
                  <a:pt x="43798" y="113482"/>
                </a:lnTo>
                <a:lnTo>
                  <a:pt x="41030" y="113482"/>
                </a:lnTo>
                <a:close/>
                <a:moveTo>
                  <a:pt x="46567" y="113582"/>
                </a:moveTo>
                <a:lnTo>
                  <a:pt x="48001" y="112148"/>
                </a:lnTo>
                <a:lnTo>
                  <a:pt x="50003" y="112148"/>
                </a:lnTo>
                <a:lnTo>
                  <a:pt x="51337" y="113482"/>
                </a:lnTo>
                <a:lnTo>
                  <a:pt x="48535" y="113482"/>
                </a:lnTo>
                <a:lnTo>
                  <a:pt x="46567" y="115450"/>
                </a:lnTo>
                <a:close/>
                <a:moveTo>
                  <a:pt x="51971" y="107378"/>
                </a:moveTo>
                <a:lnTo>
                  <a:pt x="50570" y="105943"/>
                </a:lnTo>
                <a:lnTo>
                  <a:pt x="50570" y="103942"/>
                </a:lnTo>
                <a:lnTo>
                  <a:pt x="51871" y="102608"/>
                </a:lnTo>
                <a:lnTo>
                  <a:pt x="51871" y="105410"/>
                </a:lnTo>
                <a:lnTo>
                  <a:pt x="53839" y="107378"/>
                </a:lnTo>
                <a:lnTo>
                  <a:pt x="51971" y="107378"/>
                </a:lnTo>
                <a:close/>
                <a:moveTo>
                  <a:pt x="71251" y="105410"/>
                </a:moveTo>
                <a:lnTo>
                  <a:pt x="71251" y="102608"/>
                </a:lnTo>
                <a:lnTo>
                  <a:pt x="72586" y="103942"/>
                </a:lnTo>
                <a:lnTo>
                  <a:pt x="72586" y="105943"/>
                </a:lnTo>
                <a:lnTo>
                  <a:pt x="71151" y="107378"/>
                </a:lnTo>
                <a:lnTo>
                  <a:pt x="69283" y="107378"/>
                </a:lnTo>
                <a:close/>
                <a:moveTo>
                  <a:pt x="71151" y="108178"/>
                </a:moveTo>
                <a:lnTo>
                  <a:pt x="72586" y="109579"/>
                </a:lnTo>
                <a:lnTo>
                  <a:pt x="72586" y="111614"/>
                </a:lnTo>
                <a:lnTo>
                  <a:pt x="71251" y="112915"/>
                </a:lnTo>
                <a:lnTo>
                  <a:pt x="71251" y="110146"/>
                </a:lnTo>
                <a:lnTo>
                  <a:pt x="69283" y="108178"/>
                </a:lnTo>
                <a:close/>
                <a:moveTo>
                  <a:pt x="73153" y="112148"/>
                </a:moveTo>
                <a:lnTo>
                  <a:pt x="75154" y="112148"/>
                </a:lnTo>
                <a:lnTo>
                  <a:pt x="76555" y="113582"/>
                </a:lnTo>
                <a:lnTo>
                  <a:pt x="76555" y="115450"/>
                </a:lnTo>
                <a:lnTo>
                  <a:pt x="74587" y="113482"/>
                </a:lnTo>
                <a:lnTo>
                  <a:pt x="71818" y="113482"/>
                </a:lnTo>
                <a:close/>
                <a:moveTo>
                  <a:pt x="77356" y="113582"/>
                </a:moveTo>
                <a:lnTo>
                  <a:pt x="78790" y="112148"/>
                </a:lnTo>
                <a:lnTo>
                  <a:pt x="80792" y="112148"/>
                </a:lnTo>
                <a:lnTo>
                  <a:pt x="82126" y="113482"/>
                </a:lnTo>
                <a:lnTo>
                  <a:pt x="79324" y="113482"/>
                </a:lnTo>
                <a:lnTo>
                  <a:pt x="77356" y="115450"/>
                </a:lnTo>
                <a:close/>
                <a:moveTo>
                  <a:pt x="82793" y="107378"/>
                </a:moveTo>
                <a:lnTo>
                  <a:pt x="81359" y="105943"/>
                </a:lnTo>
                <a:lnTo>
                  <a:pt x="81359" y="103942"/>
                </a:lnTo>
                <a:lnTo>
                  <a:pt x="82660" y="102608"/>
                </a:lnTo>
                <a:lnTo>
                  <a:pt x="82660" y="105410"/>
                </a:lnTo>
                <a:lnTo>
                  <a:pt x="84628" y="107378"/>
                </a:lnTo>
                <a:close/>
                <a:moveTo>
                  <a:pt x="102040" y="105410"/>
                </a:moveTo>
                <a:lnTo>
                  <a:pt x="102040" y="102608"/>
                </a:lnTo>
                <a:lnTo>
                  <a:pt x="103374" y="103942"/>
                </a:lnTo>
                <a:lnTo>
                  <a:pt x="103374" y="105943"/>
                </a:lnTo>
                <a:lnTo>
                  <a:pt x="101940" y="107378"/>
                </a:lnTo>
                <a:lnTo>
                  <a:pt x="100072" y="107378"/>
                </a:lnTo>
                <a:close/>
                <a:moveTo>
                  <a:pt x="101940" y="108178"/>
                </a:moveTo>
                <a:lnTo>
                  <a:pt x="103374" y="109579"/>
                </a:lnTo>
                <a:lnTo>
                  <a:pt x="103374" y="111614"/>
                </a:lnTo>
                <a:lnTo>
                  <a:pt x="102040" y="112915"/>
                </a:lnTo>
                <a:lnTo>
                  <a:pt x="102040" y="110146"/>
                </a:lnTo>
                <a:lnTo>
                  <a:pt x="100072" y="108178"/>
                </a:lnTo>
                <a:close/>
                <a:moveTo>
                  <a:pt x="103941" y="112148"/>
                </a:moveTo>
                <a:lnTo>
                  <a:pt x="105943" y="112148"/>
                </a:lnTo>
                <a:lnTo>
                  <a:pt x="107344" y="113582"/>
                </a:lnTo>
                <a:lnTo>
                  <a:pt x="107344" y="115450"/>
                </a:lnTo>
                <a:lnTo>
                  <a:pt x="105376" y="113482"/>
                </a:lnTo>
                <a:lnTo>
                  <a:pt x="102607" y="113482"/>
                </a:lnTo>
                <a:close/>
                <a:moveTo>
                  <a:pt x="108144" y="113582"/>
                </a:moveTo>
                <a:lnTo>
                  <a:pt x="109579" y="112148"/>
                </a:lnTo>
                <a:lnTo>
                  <a:pt x="111580" y="112148"/>
                </a:lnTo>
                <a:lnTo>
                  <a:pt x="112914" y="113482"/>
                </a:lnTo>
                <a:lnTo>
                  <a:pt x="110112" y="113482"/>
                </a:lnTo>
                <a:lnTo>
                  <a:pt x="108144" y="115450"/>
                </a:lnTo>
                <a:close/>
                <a:moveTo>
                  <a:pt x="113582" y="107378"/>
                </a:moveTo>
                <a:lnTo>
                  <a:pt x="112147" y="105943"/>
                </a:lnTo>
                <a:lnTo>
                  <a:pt x="112147" y="103942"/>
                </a:lnTo>
                <a:lnTo>
                  <a:pt x="113482" y="102608"/>
                </a:lnTo>
                <a:lnTo>
                  <a:pt x="113482" y="105410"/>
                </a:lnTo>
                <a:lnTo>
                  <a:pt x="115450" y="107378"/>
                </a:lnTo>
                <a:lnTo>
                  <a:pt x="113582" y="107378"/>
                </a:lnTo>
                <a:close/>
                <a:moveTo>
                  <a:pt x="132862" y="105410"/>
                </a:moveTo>
                <a:lnTo>
                  <a:pt x="132862" y="102608"/>
                </a:lnTo>
                <a:lnTo>
                  <a:pt x="134163" y="103942"/>
                </a:lnTo>
                <a:lnTo>
                  <a:pt x="134163" y="105943"/>
                </a:lnTo>
                <a:lnTo>
                  <a:pt x="132729" y="107378"/>
                </a:lnTo>
                <a:lnTo>
                  <a:pt x="130894" y="107378"/>
                </a:lnTo>
                <a:close/>
                <a:moveTo>
                  <a:pt x="132729" y="108178"/>
                </a:moveTo>
                <a:lnTo>
                  <a:pt x="134163" y="109579"/>
                </a:lnTo>
                <a:lnTo>
                  <a:pt x="134163" y="111614"/>
                </a:lnTo>
                <a:lnTo>
                  <a:pt x="132862" y="112915"/>
                </a:lnTo>
                <a:lnTo>
                  <a:pt x="132862" y="110146"/>
                </a:lnTo>
                <a:lnTo>
                  <a:pt x="130894" y="108178"/>
                </a:lnTo>
                <a:close/>
                <a:moveTo>
                  <a:pt x="134730" y="112148"/>
                </a:moveTo>
                <a:lnTo>
                  <a:pt x="136731" y="112148"/>
                </a:lnTo>
                <a:lnTo>
                  <a:pt x="138166" y="113582"/>
                </a:lnTo>
                <a:lnTo>
                  <a:pt x="138166" y="115450"/>
                </a:lnTo>
                <a:lnTo>
                  <a:pt x="136198" y="113482"/>
                </a:lnTo>
                <a:lnTo>
                  <a:pt x="133396" y="113482"/>
                </a:lnTo>
                <a:close/>
                <a:moveTo>
                  <a:pt x="138933" y="113582"/>
                </a:moveTo>
                <a:lnTo>
                  <a:pt x="140367" y="112148"/>
                </a:lnTo>
                <a:lnTo>
                  <a:pt x="142369" y="112148"/>
                </a:lnTo>
                <a:lnTo>
                  <a:pt x="143703" y="113482"/>
                </a:lnTo>
                <a:lnTo>
                  <a:pt x="140901" y="113482"/>
                </a:lnTo>
                <a:lnTo>
                  <a:pt x="138933" y="115450"/>
                </a:lnTo>
                <a:close/>
                <a:moveTo>
                  <a:pt x="144370" y="107378"/>
                </a:moveTo>
                <a:lnTo>
                  <a:pt x="142936" y="105943"/>
                </a:lnTo>
                <a:lnTo>
                  <a:pt x="142936" y="103942"/>
                </a:lnTo>
                <a:lnTo>
                  <a:pt x="144270" y="102608"/>
                </a:lnTo>
                <a:lnTo>
                  <a:pt x="144270" y="105410"/>
                </a:lnTo>
                <a:lnTo>
                  <a:pt x="146238" y="107378"/>
                </a:lnTo>
                <a:lnTo>
                  <a:pt x="144370" y="107378"/>
                </a:lnTo>
                <a:close/>
                <a:moveTo>
                  <a:pt x="163651" y="105410"/>
                </a:moveTo>
                <a:lnTo>
                  <a:pt x="163651" y="102608"/>
                </a:lnTo>
                <a:lnTo>
                  <a:pt x="164952" y="103942"/>
                </a:lnTo>
                <a:lnTo>
                  <a:pt x="164952" y="105943"/>
                </a:lnTo>
                <a:lnTo>
                  <a:pt x="163551" y="107378"/>
                </a:lnTo>
                <a:lnTo>
                  <a:pt x="161683" y="107378"/>
                </a:lnTo>
                <a:close/>
                <a:moveTo>
                  <a:pt x="163551" y="108178"/>
                </a:moveTo>
                <a:lnTo>
                  <a:pt x="164952" y="109579"/>
                </a:lnTo>
                <a:lnTo>
                  <a:pt x="164952" y="111614"/>
                </a:lnTo>
                <a:lnTo>
                  <a:pt x="163651" y="112915"/>
                </a:lnTo>
                <a:lnTo>
                  <a:pt x="163651" y="110146"/>
                </a:lnTo>
                <a:lnTo>
                  <a:pt x="161683" y="108178"/>
                </a:lnTo>
                <a:close/>
                <a:moveTo>
                  <a:pt x="165519" y="112148"/>
                </a:moveTo>
                <a:lnTo>
                  <a:pt x="167520" y="112148"/>
                </a:lnTo>
                <a:lnTo>
                  <a:pt x="168954" y="113582"/>
                </a:lnTo>
                <a:lnTo>
                  <a:pt x="168954" y="115450"/>
                </a:lnTo>
                <a:lnTo>
                  <a:pt x="166986" y="113482"/>
                </a:lnTo>
                <a:lnTo>
                  <a:pt x="164184" y="113482"/>
                </a:lnTo>
                <a:close/>
                <a:moveTo>
                  <a:pt x="169755" y="113582"/>
                </a:moveTo>
                <a:lnTo>
                  <a:pt x="171156" y="112148"/>
                </a:lnTo>
                <a:lnTo>
                  <a:pt x="173157" y="112148"/>
                </a:lnTo>
                <a:lnTo>
                  <a:pt x="174492" y="113482"/>
                </a:lnTo>
                <a:lnTo>
                  <a:pt x="171723" y="113482"/>
                </a:lnTo>
                <a:lnTo>
                  <a:pt x="169755" y="115450"/>
                </a:lnTo>
                <a:close/>
                <a:moveTo>
                  <a:pt x="175159" y="107378"/>
                </a:moveTo>
                <a:lnTo>
                  <a:pt x="173725" y="105943"/>
                </a:lnTo>
                <a:lnTo>
                  <a:pt x="173725" y="103942"/>
                </a:lnTo>
                <a:lnTo>
                  <a:pt x="175059" y="102608"/>
                </a:lnTo>
                <a:lnTo>
                  <a:pt x="175059" y="105410"/>
                </a:lnTo>
                <a:lnTo>
                  <a:pt x="177027" y="107378"/>
                </a:lnTo>
                <a:lnTo>
                  <a:pt x="175159" y="107378"/>
                </a:lnTo>
                <a:close/>
                <a:moveTo>
                  <a:pt x="194439" y="105410"/>
                </a:moveTo>
                <a:lnTo>
                  <a:pt x="194439" y="102608"/>
                </a:lnTo>
                <a:lnTo>
                  <a:pt x="195740" y="103942"/>
                </a:lnTo>
                <a:lnTo>
                  <a:pt x="195740" y="105943"/>
                </a:lnTo>
                <a:lnTo>
                  <a:pt x="194339" y="107378"/>
                </a:lnTo>
                <a:lnTo>
                  <a:pt x="192471" y="107378"/>
                </a:lnTo>
                <a:close/>
                <a:moveTo>
                  <a:pt x="194339" y="108178"/>
                </a:moveTo>
                <a:lnTo>
                  <a:pt x="195740" y="109579"/>
                </a:lnTo>
                <a:lnTo>
                  <a:pt x="195740" y="111614"/>
                </a:lnTo>
                <a:lnTo>
                  <a:pt x="194439" y="112915"/>
                </a:lnTo>
                <a:lnTo>
                  <a:pt x="194439" y="110146"/>
                </a:lnTo>
                <a:lnTo>
                  <a:pt x="192471" y="108178"/>
                </a:lnTo>
                <a:close/>
                <a:moveTo>
                  <a:pt x="196307" y="112148"/>
                </a:moveTo>
                <a:lnTo>
                  <a:pt x="198309" y="112148"/>
                </a:lnTo>
                <a:lnTo>
                  <a:pt x="199743" y="113582"/>
                </a:lnTo>
                <a:lnTo>
                  <a:pt x="199743" y="115450"/>
                </a:lnTo>
                <a:lnTo>
                  <a:pt x="197775" y="113482"/>
                </a:lnTo>
                <a:lnTo>
                  <a:pt x="195006" y="113482"/>
                </a:lnTo>
                <a:close/>
                <a:moveTo>
                  <a:pt x="200544" y="113582"/>
                </a:moveTo>
                <a:lnTo>
                  <a:pt x="201945" y="112148"/>
                </a:lnTo>
                <a:lnTo>
                  <a:pt x="203979" y="112148"/>
                </a:lnTo>
                <a:lnTo>
                  <a:pt x="205280" y="113482"/>
                </a:lnTo>
                <a:lnTo>
                  <a:pt x="202512" y="113482"/>
                </a:lnTo>
                <a:lnTo>
                  <a:pt x="200544" y="115450"/>
                </a:lnTo>
                <a:close/>
                <a:moveTo>
                  <a:pt x="205948" y="107378"/>
                </a:moveTo>
                <a:lnTo>
                  <a:pt x="204513" y="105943"/>
                </a:lnTo>
                <a:lnTo>
                  <a:pt x="204513" y="103942"/>
                </a:lnTo>
                <a:lnTo>
                  <a:pt x="205848" y="102608"/>
                </a:lnTo>
                <a:lnTo>
                  <a:pt x="205848" y="105410"/>
                </a:lnTo>
                <a:lnTo>
                  <a:pt x="207816" y="107378"/>
                </a:lnTo>
                <a:close/>
                <a:moveTo>
                  <a:pt x="225228" y="105410"/>
                </a:moveTo>
                <a:lnTo>
                  <a:pt x="225228" y="102608"/>
                </a:lnTo>
                <a:lnTo>
                  <a:pt x="226529" y="103942"/>
                </a:lnTo>
                <a:lnTo>
                  <a:pt x="226529" y="105943"/>
                </a:lnTo>
                <a:lnTo>
                  <a:pt x="225128" y="107378"/>
                </a:lnTo>
                <a:lnTo>
                  <a:pt x="223260" y="107378"/>
                </a:lnTo>
                <a:close/>
                <a:moveTo>
                  <a:pt x="225128" y="108178"/>
                </a:moveTo>
                <a:lnTo>
                  <a:pt x="226529" y="109579"/>
                </a:lnTo>
                <a:lnTo>
                  <a:pt x="226529" y="111614"/>
                </a:lnTo>
                <a:lnTo>
                  <a:pt x="225228" y="112915"/>
                </a:lnTo>
                <a:lnTo>
                  <a:pt x="225228" y="110146"/>
                </a:lnTo>
                <a:lnTo>
                  <a:pt x="223260" y="108178"/>
                </a:lnTo>
                <a:close/>
                <a:moveTo>
                  <a:pt x="227096" y="112148"/>
                </a:moveTo>
                <a:lnTo>
                  <a:pt x="229097" y="112148"/>
                </a:lnTo>
                <a:lnTo>
                  <a:pt x="230532" y="113582"/>
                </a:lnTo>
                <a:lnTo>
                  <a:pt x="230532" y="115450"/>
                </a:lnTo>
                <a:lnTo>
                  <a:pt x="228564" y="113482"/>
                </a:lnTo>
                <a:lnTo>
                  <a:pt x="225762" y="113482"/>
                </a:lnTo>
                <a:close/>
                <a:moveTo>
                  <a:pt x="231332" y="113582"/>
                </a:moveTo>
                <a:lnTo>
                  <a:pt x="232733" y="112148"/>
                </a:lnTo>
                <a:lnTo>
                  <a:pt x="234768" y="112148"/>
                </a:lnTo>
                <a:lnTo>
                  <a:pt x="236069" y="113482"/>
                </a:lnTo>
                <a:lnTo>
                  <a:pt x="233300" y="113482"/>
                </a:lnTo>
                <a:lnTo>
                  <a:pt x="231332" y="115450"/>
                </a:lnTo>
                <a:lnTo>
                  <a:pt x="231332" y="113582"/>
                </a:lnTo>
                <a:close/>
                <a:moveTo>
                  <a:pt x="236736" y="107378"/>
                </a:moveTo>
                <a:lnTo>
                  <a:pt x="235302" y="105943"/>
                </a:lnTo>
                <a:lnTo>
                  <a:pt x="235302" y="103942"/>
                </a:lnTo>
                <a:lnTo>
                  <a:pt x="236636" y="102608"/>
                </a:lnTo>
                <a:lnTo>
                  <a:pt x="236636" y="105410"/>
                </a:lnTo>
                <a:lnTo>
                  <a:pt x="238604" y="107378"/>
                </a:lnTo>
                <a:lnTo>
                  <a:pt x="236736" y="107378"/>
                </a:lnTo>
                <a:close/>
                <a:moveTo>
                  <a:pt x="234768" y="103375"/>
                </a:moveTo>
                <a:lnTo>
                  <a:pt x="232733" y="103375"/>
                </a:lnTo>
                <a:lnTo>
                  <a:pt x="231332" y="101941"/>
                </a:lnTo>
                <a:lnTo>
                  <a:pt x="231332" y="100106"/>
                </a:lnTo>
                <a:lnTo>
                  <a:pt x="233300" y="102074"/>
                </a:lnTo>
                <a:lnTo>
                  <a:pt x="236069" y="102074"/>
                </a:lnTo>
                <a:close/>
                <a:moveTo>
                  <a:pt x="231332" y="85762"/>
                </a:moveTo>
                <a:lnTo>
                  <a:pt x="233601" y="83461"/>
                </a:lnTo>
                <a:lnTo>
                  <a:pt x="236870" y="83461"/>
                </a:lnTo>
                <a:lnTo>
                  <a:pt x="238538" y="85162"/>
                </a:lnTo>
                <a:lnTo>
                  <a:pt x="234301" y="85162"/>
                </a:lnTo>
                <a:lnTo>
                  <a:pt x="231332" y="88131"/>
                </a:lnTo>
                <a:close/>
                <a:moveTo>
                  <a:pt x="236636" y="82126"/>
                </a:moveTo>
                <a:lnTo>
                  <a:pt x="235302" y="80792"/>
                </a:lnTo>
                <a:lnTo>
                  <a:pt x="235302" y="78791"/>
                </a:lnTo>
                <a:lnTo>
                  <a:pt x="236736" y="77356"/>
                </a:lnTo>
                <a:lnTo>
                  <a:pt x="238604" y="77356"/>
                </a:lnTo>
                <a:lnTo>
                  <a:pt x="236636" y="79324"/>
                </a:lnTo>
                <a:close/>
                <a:moveTo>
                  <a:pt x="236736" y="76589"/>
                </a:moveTo>
                <a:lnTo>
                  <a:pt x="235302" y="75155"/>
                </a:lnTo>
                <a:lnTo>
                  <a:pt x="235302" y="73153"/>
                </a:lnTo>
                <a:lnTo>
                  <a:pt x="236636" y="71819"/>
                </a:lnTo>
                <a:lnTo>
                  <a:pt x="236636" y="74621"/>
                </a:lnTo>
                <a:lnTo>
                  <a:pt x="238604" y="76589"/>
                </a:lnTo>
                <a:close/>
                <a:moveTo>
                  <a:pt x="234768" y="72586"/>
                </a:moveTo>
                <a:lnTo>
                  <a:pt x="232733" y="72586"/>
                </a:lnTo>
                <a:lnTo>
                  <a:pt x="231332" y="71152"/>
                </a:lnTo>
                <a:lnTo>
                  <a:pt x="231332" y="69317"/>
                </a:lnTo>
                <a:lnTo>
                  <a:pt x="233300" y="71285"/>
                </a:lnTo>
                <a:lnTo>
                  <a:pt x="236069" y="71285"/>
                </a:lnTo>
                <a:close/>
                <a:moveTo>
                  <a:pt x="231332" y="54974"/>
                </a:moveTo>
                <a:lnTo>
                  <a:pt x="233601" y="52672"/>
                </a:lnTo>
                <a:lnTo>
                  <a:pt x="236870" y="52672"/>
                </a:lnTo>
                <a:lnTo>
                  <a:pt x="238538" y="54373"/>
                </a:lnTo>
                <a:lnTo>
                  <a:pt x="234301" y="54373"/>
                </a:lnTo>
                <a:lnTo>
                  <a:pt x="231332" y="57342"/>
                </a:lnTo>
                <a:close/>
                <a:moveTo>
                  <a:pt x="236636" y="51338"/>
                </a:moveTo>
                <a:lnTo>
                  <a:pt x="235302" y="50003"/>
                </a:lnTo>
                <a:lnTo>
                  <a:pt x="235302" y="48002"/>
                </a:lnTo>
                <a:lnTo>
                  <a:pt x="236736" y="46568"/>
                </a:lnTo>
                <a:lnTo>
                  <a:pt x="238604" y="46568"/>
                </a:lnTo>
                <a:lnTo>
                  <a:pt x="236636" y="48536"/>
                </a:lnTo>
                <a:close/>
                <a:moveTo>
                  <a:pt x="236736" y="45800"/>
                </a:moveTo>
                <a:lnTo>
                  <a:pt x="235302" y="44366"/>
                </a:lnTo>
                <a:lnTo>
                  <a:pt x="235302" y="42365"/>
                </a:lnTo>
                <a:lnTo>
                  <a:pt x="236636" y="41030"/>
                </a:lnTo>
                <a:lnTo>
                  <a:pt x="236636" y="43832"/>
                </a:lnTo>
                <a:lnTo>
                  <a:pt x="238604" y="45800"/>
                </a:lnTo>
                <a:lnTo>
                  <a:pt x="236736" y="45800"/>
                </a:lnTo>
                <a:close/>
                <a:moveTo>
                  <a:pt x="234768" y="41797"/>
                </a:moveTo>
                <a:lnTo>
                  <a:pt x="232733" y="41797"/>
                </a:lnTo>
                <a:lnTo>
                  <a:pt x="231332" y="40363"/>
                </a:lnTo>
                <a:lnTo>
                  <a:pt x="231332" y="38495"/>
                </a:lnTo>
                <a:lnTo>
                  <a:pt x="233300" y="40463"/>
                </a:lnTo>
                <a:lnTo>
                  <a:pt x="236069" y="40463"/>
                </a:lnTo>
                <a:close/>
                <a:moveTo>
                  <a:pt x="231332" y="24185"/>
                </a:moveTo>
                <a:lnTo>
                  <a:pt x="233601" y="21883"/>
                </a:lnTo>
                <a:lnTo>
                  <a:pt x="236870" y="21883"/>
                </a:lnTo>
                <a:lnTo>
                  <a:pt x="238538" y="23551"/>
                </a:lnTo>
                <a:lnTo>
                  <a:pt x="234301" y="23551"/>
                </a:lnTo>
                <a:lnTo>
                  <a:pt x="231332" y="26553"/>
                </a:lnTo>
                <a:close/>
                <a:moveTo>
                  <a:pt x="236636" y="20549"/>
                </a:moveTo>
                <a:lnTo>
                  <a:pt x="235302" y="19215"/>
                </a:lnTo>
                <a:lnTo>
                  <a:pt x="235302" y="17213"/>
                </a:lnTo>
                <a:lnTo>
                  <a:pt x="236736" y="15779"/>
                </a:lnTo>
                <a:lnTo>
                  <a:pt x="238604" y="15779"/>
                </a:lnTo>
                <a:lnTo>
                  <a:pt x="236636" y="17747"/>
                </a:lnTo>
                <a:close/>
                <a:moveTo>
                  <a:pt x="236736" y="15012"/>
                </a:moveTo>
                <a:lnTo>
                  <a:pt x="235302" y="13577"/>
                </a:lnTo>
                <a:lnTo>
                  <a:pt x="235302" y="11576"/>
                </a:lnTo>
                <a:lnTo>
                  <a:pt x="236636" y="10242"/>
                </a:lnTo>
                <a:lnTo>
                  <a:pt x="236636" y="13010"/>
                </a:lnTo>
                <a:lnTo>
                  <a:pt x="238604" y="14978"/>
                </a:lnTo>
                <a:lnTo>
                  <a:pt x="236736" y="14978"/>
                </a:lnTo>
                <a:close/>
                <a:moveTo>
                  <a:pt x="234768" y="11009"/>
                </a:moveTo>
                <a:lnTo>
                  <a:pt x="232733" y="11009"/>
                </a:lnTo>
                <a:lnTo>
                  <a:pt x="231332" y="9574"/>
                </a:lnTo>
                <a:lnTo>
                  <a:pt x="231332" y="7706"/>
                </a:lnTo>
                <a:lnTo>
                  <a:pt x="233300" y="9675"/>
                </a:lnTo>
                <a:lnTo>
                  <a:pt x="236069" y="9675"/>
                </a:lnTo>
                <a:close/>
                <a:moveTo>
                  <a:pt x="230532" y="6606"/>
                </a:moveTo>
                <a:lnTo>
                  <a:pt x="228230" y="8874"/>
                </a:lnTo>
                <a:lnTo>
                  <a:pt x="224995" y="8874"/>
                </a:lnTo>
                <a:lnTo>
                  <a:pt x="223327" y="7206"/>
                </a:lnTo>
                <a:lnTo>
                  <a:pt x="227396" y="7206"/>
                </a:lnTo>
                <a:lnTo>
                  <a:pt x="227663" y="7106"/>
                </a:lnTo>
                <a:lnTo>
                  <a:pt x="230532" y="4237"/>
                </a:lnTo>
                <a:close/>
                <a:moveTo>
                  <a:pt x="224427" y="9441"/>
                </a:moveTo>
                <a:lnTo>
                  <a:pt x="224427" y="12710"/>
                </a:lnTo>
                <a:lnTo>
                  <a:pt x="222126" y="15012"/>
                </a:lnTo>
                <a:lnTo>
                  <a:pt x="219757" y="15012"/>
                </a:lnTo>
                <a:lnTo>
                  <a:pt x="222760" y="12010"/>
                </a:lnTo>
                <a:lnTo>
                  <a:pt x="222760" y="7773"/>
                </a:lnTo>
                <a:close/>
                <a:moveTo>
                  <a:pt x="211285" y="15012"/>
                </a:moveTo>
                <a:lnTo>
                  <a:pt x="208916" y="15012"/>
                </a:lnTo>
                <a:lnTo>
                  <a:pt x="206648" y="12710"/>
                </a:lnTo>
                <a:lnTo>
                  <a:pt x="206648" y="9441"/>
                </a:lnTo>
                <a:lnTo>
                  <a:pt x="208316" y="7773"/>
                </a:lnTo>
                <a:lnTo>
                  <a:pt x="208316" y="12010"/>
                </a:lnTo>
                <a:close/>
                <a:moveTo>
                  <a:pt x="206081" y="8907"/>
                </a:moveTo>
                <a:lnTo>
                  <a:pt x="202812" y="8907"/>
                </a:lnTo>
                <a:lnTo>
                  <a:pt x="200544" y="6606"/>
                </a:lnTo>
                <a:lnTo>
                  <a:pt x="200544" y="4237"/>
                </a:lnTo>
                <a:lnTo>
                  <a:pt x="203412" y="7106"/>
                </a:lnTo>
                <a:lnTo>
                  <a:pt x="203679" y="7206"/>
                </a:lnTo>
                <a:lnTo>
                  <a:pt x="207749" y="7206"/>
                </a:lnTo>
                <a:close/>
                <a:moveTo>
                  <a:pt x="199743" y="6606"/>
                </a:moveTo>
                <a:lnTo>
                  <a:pt x="197441" y="8874"/>
                </a:lnTo>
                <a:lnTo>
                  <a:pt x="194206" y="8874"/>
                </a:lnTo>
                <a:lnTo>
                  <a:pt x="192538" y="7206"/>
                </a:lnTo>
                <a:lnTo>
                  <a:pt x="196741" y="7206"/>
                </a:lnTo>
                <a:lnTo>
                  <a:pt x="199743" y="4237"/>
                </a:lnTo>
                <a:close/>
                <a:moveTo>
                  <a:pt x="193639" y="9441"/>
                </a:moveTo>
                <a:lnTo>
                  <a:pt x="193639" y="12710"/>
                </a:lnTo>
                <a:lnTo>
                  <a:pt x="191337" y="15012"/>
                </a:lnTo>
                <a:lnTo>
                  <a:pt x="188969" y="15012"/>
                </a:lnTo>
                <a:lnTo>
                  <a:pt x="191971" y="12010"/>
                </a:lnTo>
                <a:lnTo>
                  <a:pt x="191971" y="7773"/>
                </a:lnTo>
                <a:close/>
                <a:moveTo>
                  <a:pt x="180496" y="15012"/>
                </a:moveTo>
                <a:lnTo>
                  <a:pt x="178128" y="15012"/>
                </a:lnTo>
                <a:lnTo>
                  <a:pt x="175826" y="12710"/>
                </a:lnTo>
                <a:lnTo>
                  <a:pt x="175826" y="9441"/>
                </a:lnTo>
                <a:lnTo>
                  <a:pt x="177527" y="7773"/>
                </a:lnTo>
                <a:lnTo>
                  <a:pt x="177527" y="12010"/>
                </a:lnTo>
                <a:close/>
                <a:moveTo>
                  <a:pt x="175292" y="8907"/>
                </a:moveTo>
                <a:lnTo>
                  <a:pt x="172023" y="8907"/>
                </a:lnTo>
                <a:lnTo>
                  <a:pt x="169755" y="6606"/>
                </a:lnTo>
                <a:lnTo>
                  <a:pt x="169755" y="4237"/>
                </a:lnTo>
                <a:lnTo>
                  <a:pt x="172724" y="7206"/>
                </a:lnTo>
                <a:lnTo>
                  <a:pt x="176960" y="7206"/>
                </a:lnTo>
                <a:close/>
                <a:moveTo>
                  <a:pt x="168954" y="6606"/>
                </a:moveTo>
                <a:lnTo>
                  <a:pt x="166653" y="8874"/>
                </a:lnTo>
                <a:lnTo>
                  <a:pt x="163417" y="8874"/>
                </a:lnTo>
                <a:lnTo>
                  <a:pt x="161716" y="7206"/>
                </a:lnTo>
                <a:lnTo>
                  <a:pt x="165786" y="7206"/>
                </a:lnTo>
                <a:lnTo>
                  <a:pt x="166086" y="7106"/>
                </a:lnTo>
                <a:lnTo>
                  <a:pt x="168954" y="4237"/>
                </a:lnTo>
                <a:close/>
                <a:moveTo>
                  <a:pt x="162850" y="9441"/>
                </a:moveTo>
                <a:lnTo>
                  <a:pt x="162850" y="12710"/>
                </a:lnTo>
                <a:lnTo>
                  <a:pt x="160548" y="15012"/>
                </a:lnTo>
                <a:lnTo>
                  <a:pt x="158180" y="15012"/>
                </a:lnTo>
                <a:lnTo>
                  <a:pt x="161182" y="12010"/>
                </a:lnTo>
                <a:lnTo>
                  <a:pt x="161182" y="7773"/>
                </a:lnTo>
                <a:close/>
                <a:moveTo>
                  <a:pt x="149707" y="15012"/>
                </a:moveTo>
                <a:lnTo>
                  <a:pt x="147339" y="15012"/>
                </a:lnTo>
                <a:lnTo>
                  <a:pt x="145037" y="12710"/>
                </a:lnTo>
                <a:lnTo>
                  <a:pt x="145037" y="9441"/>
                </a:lnTo>
                <a:lnTo>
                  <a:pt x="146739" y="7773"/>
                </a:lnTo>
                <a:lnTo>
                  <a:pt x="146739" y="12010"/>
                </a:lnTo>
                <a:close/>
                <a:moveTo>
                  <a:pt x="144504" y="8907"/>
                </a:moveTo>
                <a:lnTo>
                  <a:pt x="141235" y="8907"/>
                </a:lnTo>
                <a:lnTo>
                  <a:pt x="138933" y="6606"/>
                </a:lnTo>
                <a:lnTo>
                  <a:pt x="138933" y="4237"/>
                </a:lnTo>
                <a:lnTo>
                  <a:pt x="141835" y="7106"/>
                </a:lnTo>
                <a:lnTo>
                  <a:pt x="142102" y="7206"/>
                </a:lnTo>
                <a:lnTo>
                  <a:pt x="146172" y="7206"/>
                </a:lnTo>
                <a:close/>
                <a:moveTo>
                  <a:pt x="138166" y="6606"/>
                </a:moveTo>
                <a:lnTo>
                  <a:pt x="135864" y="8874"/>
                </a:lnTo>
                <a:lnTo>
                  <a:pt x="132629" y="8874"/>
                </a:lnTo>
                <a:lnTo>
                  <a:pt x="130927" y="7206"/>
                </a:lnTo>
                <a:lnTo>
                  <a:pt x="135164" y="7206"/>
                </a:lnTo>
                <a:lnTo>
                  <a:pt x="138166" y="4237"/>
                </a:lnTo>
                <a:close/>
                <a:moveTo>
                  <a:pt x="132061" y="9441"/>
                </a:moveTo>
                <a:lnTo>
                  <a:pt x="132061" y="12710"/>
                </a:lnTo>
                <a:lnTo>
                  <a:pt x="129760" y="15012"/>
                </a:lnTo>
                <a:lnTo>
                  <a:pt x="127391" y="15012"/>
                </a:lnTo>
                <a:lnTo>
                  <a:pt x="130394" y="12010"/>
                </a:lnTo>
                <a:lnTo>
                  <a:pt x="130394" y="7773"/>
                </a:lnTo>
                <a:close/>
                <a:moveTo>
                  <a:pt x="118919" y="15012"/>
                </a:moveTo>
                <a:lnTo>
                  <a:pt x="116550" y="15012"/>
                </a:lnTo>
                <a:lnTo>
                  <a:pt x="114249" y="12710"/>
                </a:lnTo>
                <a:lnTo>
                  <a:pt x="114249" y="9441"/>
                </a:lnTo>
                <a:lnTo>
                  <a:pt x="115950" y="7773"/>
                </a:lnTo>
                <a:lnTo>
                  <a:pt x="115950" y="12010"/>
                </a:lnTo>
                <a:close/>
                <a:moveTo>
                  <a:pt x="113682" y="8907"/>
                </a:moveTo>
                <a:lnTo>
                  <a:pt x="110446" y="8907"/>
                </a:lnTo>
                <a:lnTo>
                  <a:pt x="108144" y="6606"/>
                </a:lnTo>
                <a:lnTo>
                  <a:pt x="108144" y="4237"/>
                </a:lnTo>
                <a:lnTo>
                  <a:pt x="111147" y="7206"/>
                </a:lnTo>
                <a:lnTo>
                  <a:pt x="115383" y="7206"/>
                </a:lnTo>
                <a:close/>
                <a:moveTo>
                  <a:pt x="107377" y="6606"/>
                </a:moveTo>
                <a:lnTo>
                  <a:pt x="105076" y="8874"/>
                </a:lnTo>
                <a:lnTo>
                  <a:pt x="101840" y="8874"/>
                </a:lnTo>
                <a:lnTo>
                  <a:pt x="100139" y="7206"/>
                </a:lnTo>
                <a:lnTo>
                  <a:pt x="104208" y="7206"/>
                </a:lnTo>
                <a:lnTo>
                  <a:pt x="104475" y="7106"/>
                </a:lnTo>
                <a:lnTo>
                  <a:pt x="107377" y="4237"/>
                </a:lnTo>
                <a:lnTo>
                  <a:pt x="107377" y="6606"/>
                </a:lnTo>
                <a:close/>
                <a:moveTo>
                  <a:pt x="101273" y="9441"/>
                </a:moveTo>
                <a:lnTo>
                  <a:pt x="101273" y="12710"/>
                </a:lnTo>
                <a:lnTo>
                  <a:pt x="98971" y="15012"/>
                </a:lnTo>
                <a:lnTo>
                  <a:pt x="96603" y="15012"/>
                </a:lnTo>
                <a:lnTo>
                  <a:pt x="99605" y="12010"/>
                </a:lnTo>
                <a:lnTo>
                  <a:pt x="99605" y="7773"/>
                </a:lnTo>
                <a:close/>
                <a:moveTo>
                  <a:pt x="88130" y="15012"/>
                </a:moveTo>
                <a:lnTo>
                  <a:pt x="85762" y="15012"/>
                </a:lnTo>
                <a:lnTo>
                  <a:pt x="83460" y="12710"/>
                </a:lnTo>
                <a:lnTo>
                  <a:pt x="83460" y="9441"/>
                </a:lnTo>
                <a:lnTo>
                  <a:pt x="85128" y="7773"/>
                </a:lnTo>
                <a:lnTo>
                  <a:pt x="85128" y="12010"/>
                </a:lnTo>
                <a:close/>
                <a:moveTo>
                  <a:pt x="82893" y="8907"/>
                </a:moveTo>
                <a:lnTo>
                  <a:pt x="79657" y="8907"/>
                </a:lnTo>
                <a:lnTo>
                  <a:pt x="77356" y="6606"/>
                </a:lnTo>
                <a:lnTo>
                  <a:pt x="77356" y="4237"/>
                </a:lnTo>
                <a:lnTo>
                  <a:pt x="80224" y="7106"/>
                </a:lnTo>
                <a:lnTo>
                  <a:pt x="80525" y="7206"/>
                </a:lnTo>
                <a:lnTo>
                  <a:pt x="84594" y="7206"/>
                </a:lnTo>
                <a:close/>
                <a:moveTo>
                  <a:pt x="76589" y="6606"/>
                </a:moveTo>
                <a:lnTo>
                  <a:pt x="74287" y="8874"/>
                </a:lnTo>
                <a:lnTo>
                  <a:pt x="71018" y="8874"/>
                </a:lnTo>
                <a:lnTo>
                  <a:pt x="69350" y="7206"/>
                </a:lnTo>
                <a:lnTo>
                  <a:pt x="73586" y="7206"/>
                </a:lnTo>
                <a:lnTo>
                  <a:pt x="76589" y="4237"/>
                </a:lnTo>
                <a:close/>
                <a:moveTo>
                  <a:pt x="70484" y="9441"/>
                </a:moveTo>
                <a:lnTo>
                  <a:pt x="70484" y="12710"/>
                </a:lnTo>
                <a:lnTo>
                  <a:pt x="68183" y="15012"/>
                </a:lnTo>
                <a:lnTo>
                  <a:pt x="65814" y="15012"/>
                </a:lnTo>
                <a:lnTo>
                  <a:pt x="68816" y="12010"/>
                </a:lnTo>
                <a:lnTo>
                  <a:pt x="68816" y="7773"/>
                </a:lnTo>
                <a:close/>
                <a:moveTo>
                  <a:pt x="57341" y="15012"/>
                </a:moveTo>
                <a:lnTo>
                  <a:pt x="54973" y="15012"/>
                </a:lnTo>
                <a:lnTo>
                  <a:pt x="52671" y="12710"/>
                </a:lnTo>
                <a:lnTo>
                  <a:pt x="52671" y="9441"/>
                </a:lnTo>
                <a:lnTo>
                  <a:pt x="54339" y="7773"/>
                </a:lnTo>
                <a:lnTo>
                  <a:pt x="54339" y="12010"/>
                </a:lnTo>
                <a:close/>
                <a:moveTo>
                  <a:pt x="52104" y="8907"/>
                </a:moveTo>
                <a:lnTo>
                  <a:pt x="48869" y="8907"/>
                </a:lnTo>
                <a:lnTo>
                  <a:pt x="46567" y="6606"/>
                </a:lnTo>
                <a:lnTo>
                  <a:pt x="46567" y="4237"/>
                </a:lnTo>
                <a:lnTo>
                  <a:pt x="49569" y="7206"/>
                </a:lnTo>
                <a:lnTo>
                  <a:pt x="53806" y="7206"/>
                </a:lnTo>
                <a:close/>
                <a:moveTo>
                  <a:pt x="45767" y="6606"/>
                </a:moveTo>
                <a:lnTo>
                  <a:pt x="43498" y="8874"/>
                </a:lnTo>
                <a:lnTo>
                  <a:pt x="40229" y="8874"/>
                </a:lnTo>
                <a:lnTo>
                  <a:pt x="38561" y="7206"/>
                </a:lnTo>
                <a:lnTo>
                  <a:pt x="42631" y="7206"/>
                </a:lnTo>
                <a:lnTo>
                  <a:pt x="42898" y="7106"/>
                </a:lnTo>
                <a:lnTo>
                  <a:pt x="45767" y="4237"/>
                </a:lnTo>
                <a:close/>
                <a:moveTo>
                  <a:pt x="39696" y="9441"/>
                </a:moveTo>
                <a:lnTo>
                  <a:pt x="39696" y="12710"/>
                </a:lnTo>
                <a:lnTo>
                  <a:pt x="37394" y="15012"/>
                </a:lnTo>
                <a:lnTo>
                  <a:pt x="35026" y="15012"/>
                </a:lnTo>
                <a:lnTo>
                  <a:pt x="37994" y="12010"/>
                </a:lnTo>
                <a:lnTo>
                  <a:pt x="37994" y="7773"/>
                </a:lnTo>
                <a:close/>
                <a:moveTo>
                  <a:pt x="26553" y="15012"/>
                </a:moveTo>
                <a:lnTo>
                  <a:pt x="24184" y="15012"/>
                </a:lnTo>
                <a:lnTo>
                  <a:pt x="21883" y="12710"/>
                </a:lnTo>
                <a:lnTo>
                  <a:pt x="21883" y="9441"/>
                </a:lnTo>
                <a:lnTo>
                  <a:pt x="23551" y="7773"/>
                </a:lnTo>
                <a:lnTo>
                  <a:pt x="23551" y="12010"/>
                </a:lnTo>
                <a:close/>
                <a:moveTo>
                  <a:pt x="21316" y="8907"/>
                </a:moveTo>
                <a:lnTo>
                  <a:pt x="18080" y="8907"/>
                </a:lnTo>
                <a:lnTo>
                  <a:pt x="15778" y="6606"/>
                </a:lnTo>
                <a:lnTo>
                  <a:pt x="15778" y="4237"/>
                </a:lnTo>
                <a:lnTo>
                  <a:pt x="18647" y="7106"/>
                </a:lnTo>
                <a:lnTo>
                  <a:pt x="18914" y="7206"/>
                </a:lnTo>
                <a:lnTo>
                  <a:pt x="22984" y="7206"/>
                </a:lnTo>
                <a:close/>
                <a:moveTo>
                  <a:pt x="14978" y="6606"/>
                </a:moveTo>
                <a:lnTo>
                  <a:pt x="12710" y="8874"/>
                </a:lnTo>
                <a:lnTo>
                  <a:pt x="9441" y="8874"/>
                </a:lnTo>
                <a:lnTo>
                  <a:pt x="7773" y="7206"/>
                </a:lnTo>
                <a:lnTo>
                  <a:pt x="12009" y="7206"/>
                </a:lnTo>
                <a:lnTo>
                  <a:pt x="14978" y="4237"/>
                </a:lnTo>
                <a:lnTo>
                  <a:pt x="14978" y="6606"/>
                </a:lnTo>
                <a:close/>
                <a:moveTo>
                  <a:pt x="9441" y="21883"/>
                </a:moveTo>
                <a:lnTo>
                  <a:pt x="12710" y="21883"/>
                </a:lnTo>
                <a:lnTo>
                  <a:pt x="14978" y="24185"/>
                </a:lnTo>
                <a:lnTo>
                  <a:pt x="14978" y="26553"/>
                </a:lnTo>
                <a:lnTo>
                  <a:pt x="12009" y="23551"/>
                </a:lnTo>
                <a:lnTo>
                  <a:pt x="7773" y="23551"/>
                </a:lnTo>
                <a:close/>
                <a:moveTo>
                  <a:pt x="14978" y="33892"/>
                </a:moveTo>
                <a:lnTo>
                  <a:pt x="11675" y="37228"/>
                </a:lnTo>
                <a:lnTo>
                  <a:pt x="6972" y="37228"/>
                </a:lnTo>
                <a:lnTo>
                  <a:pt x="5438" y="35693"/>
                </a:lnTo>
                <a:lnTo>
                  <a:pt x="11042" y="35693"/>
                </a:lnTo>
                <a:lnTo>
                  <a:pt x="14978" y="31757"/>
                </a:lnTo>
                <a:lnTo>
                  <a:pt x="14978" y="33892"/>
                </a:lnTo>
                <a:close/>
                <a:moveTo>
                  <a:pt x="7206" y="42631"/>
                </a:moveTo>
                <a:lnTo>
                  <a:pt x="7206" y="38562"/>
                </a:lnTo>
                <a:lnTo>
                  <a:pt x="8873" y="40230"/>
                </a:lnTo>
                <a:lnTo>
                  <a:pt x="8873" y="43499"/>
                </a:lnTo>
                <a:lnTo>
                  <a:pt x="6605" y="45800"/>
                </a:lnTo>
                <a:lnTo>
                  <a:pt x="4237" y="45800"/>
                </a:lnTo>
                <a:lnTo>
                  <a:pt x="7106" y="42932"/>
                </a:lnTo>
                <a:close/>
                <a:moveTo>
                  <a:pt x="6605" y="46568"/>
                </a:moveTo>
                <a:lnTo>
                  <a:pt x="8873" y="48869"/>
                </a:lnTo>
                <a:lnTo>
                  <a:pt x="8873" y="52105"/>
                </a:lnTo>
                <a:lnTo>
                  <a:pt x="7206" y="53806"/>
                </a:lnTo>
                <a:lnTo>
                  <a:pt x="7206" y="49570"/>
                </a:lnTo>
                <a:lnTo>
                  <a:pt x="4203" y="46568"/>
                </a:lnTo>
                <a:close/>
                <a:moveTo>
                  <a:pt x="9441" y="52672"/>
                </a:moveTo>
                <a:lnTo>
                  <a:pt x="12710" y="52672"/>
                </a:lnTo>
                <a:lnTo>
                  <a:pt x="14978" y="54974"/>
                </a:lnTo>
                <a:lnTo>
                  <a:pt x="14978" y="57342"/>
                </a:lnTo>
                <a:lnTo>
                  <a:pt x="12009" y="54340"/>
                </a:lnTo>
                <a:lnTo>
                  <a:pt x="7773" y="54340"/>
                </a:lnTo>
                <a:close/>
                <a:moveTo>
                  <a:pt x="14978" y="64714"/>
                </a:moveTo>
                <a:lnTo>
                  <a:pt x="11675" y="68016"/>
                </a:lnTo>
                <a:lnTo>
                  <a:pt x="6972" y="68016"/>
                </a:lnTo>
                <a:lnTo>
                  <a:pt x="5438" y="66482"/>
                </a:lnTo>
                <a:lnTo>
                  <a:pt x="11042" y="66482"/>
                </a:lnTo>
                <a:lnTo>
                  <a:pt x="14978" y="62546"/>
                </a:lnTo>
                <a:lnTo>
                  <a:pt x="14978" y="64714"/>
                </a:lnTo>
                <a:close/>
                <a:moveTo>
                  <a:pt x="7206" y="69351"/>
                </a:moveTo>
                <a:lnTo>
                  <a:pt x="8873" y="71052"/>
                </a:lnTo>
                <a:lnTo>
                  <a:pt x="8873" y="74287"/>
                </a:lnTo>
                <a:lnTo>
                  <a:pt x="6605" y="76589"/>
                </a:lnTo>
                <a:lnTo>
                  <a:pt x="4237" y="76589"/>
                </a:lnTo>
                <a:lnTo>
                  <a:pt x="7206" y="73587"/>
                </a:lnTo>
                <a:lnTo>
                  <a:pt x="7206" y="69351"/>
                </a:lnTo>
                <a:close/>
                <a:moveTo>
                  <a:pt x="9441" y="83461"/>
                </a:moveTo>
                <a:lnTo>
                  <a:pt x="12710" y="83461"/>
                </a:lnTo>
                <a:lnTo>
                  <a:pt x="14978" y="85762"/>
                </a:lnTo>
                <a:lnTo>
                  <a:pt x="14978" y="88131"/>
                </a:lnTo>
                <a:lnTo>
                  <a:pt x="12009" y="85129"/>
                </a:lnTo>
                <a:lnTo>
                  <a:pt x="7773" y="85129"/>
                </a:lnTo>
                <a:close/>
                <a:moveTo>
                  <a:pt x="14978" y="95503"/>
                </a:moveTo>
                <a:lnTo>
                  <a:pt x="11675" y="98805"/>
                </a:lnTo>
                <a:lnTo>
                  <a:pt x="6972" y="98805"/>
                </a:lnTo>
                <a:lnTo>
                  <a:pt x="5438" y="97271"/>
                </a:lnTo>
                <a:lnTo>
                  <a:pt x="11042" y="97271"/>
                </a:lnTo>
                <a:lnTo>
                  <a:pt x="14978" y="93334"/>
                </a:lnTo>
                <a:lnTo>
                  <a:pt x="14978" y="95503"/>
                </a:lnTo>
                <a:close/>
                <a:moveTo>
                  <a:pt x="7206" y="104209"/>
                </a:moveTo>
                <a:lnTo>
                  <a:pt x="7206" y="100139"/>
                </a:lnTo>
                <a:lnTo>
                  <a:pt x="8873" y="101840"/>
                </a:lnTo>
                <a:lnTo>
                  <a:pt x="8873" y="105076"/>
                </a:lnTo>
                <a:lnTo>
                  <a:pt x="6605" y="107378"/>
                </a:lnTo>
                <a:lnTo>
                  <a:pt x="4237" y="107378"/>
                </a:lnTo>
                <a:lnTo>
                  <a:pt x="7106" y="104509"/>
                </a:lnTo>
                <a:close/>
                <a:moveTo>
                  <a:pt x="6605" y="108178"/>
                </a:moveTo>
                <a:lnTo>
                  <a:pt x="8873" y="110447"/>
                </a:lnTo>
                <a:lnTo>
                  <a:pt x="8873" y="113716"/>
                </a:lnTo>
                <a:lnTo>
                  <a:pt x="7206" y="115384"/>
                </a:lnTo>
                <a:lnTo>
                  <a:pt x="7206" y="111147"/>
                </a:lnTo>
                <a:lnTo>
                  <a:pt x="4203" y="108145"/>
                </a:lnTo>
                <a:lnTo>
                  <a:pt x="6605" y="108145"/>
                </a:lnTo>
                <a:close/>
                <a:moveTo>
                  <a:pt x="9441" y="114249"/>
                </a:moveTo>
                <a:lnTo>
                  <a:pt x="12710" y="114249"/>
                </a:lnTo>
                <a:lnTo>
                  <a:pt x="14978" y="116551"/>
                </a:lnTo>
                <a:lnTo>
                  <a:pt x="14978" y="118919"/>
                </a:lnTo>
                <a:lnTo>
                  <a:pt x="12009" y="115951"/>
                </a:lnTo>
                <a:lnTo>
                  <a:pt x="7773" y="115951"/>
                </a:lnTo>
                <a:close/>
                <a:moveTo>
                  <a:pt x="15778" y="116551"/>
                </a:moveTo>
                <a:lnTo>
                  <a:pt x="18080" y="114249"/>
                </a:lnTo>
                <a:lnTo>
                  <a:pt x="21316" y="114249"/>
                </a:lnTo>
                <a:lnTo>
                  <a:pt x="22984" y="115951"/>
                </a:lnTo>
                <a:lnTo>
                  <a:pt x="18947" y="115951"/>
                </a:lnTo>
                <a:lnTo>
                  <a:pt x="18647" y="116051"/>
                </a:lnTo>
                <a:lnTo>
                  <a:pt x="15778" y="118919"/>
                </a:lnTo>
                <a:close/>
                <a:moveTo>
                  <a:pt x="21883" y="113716"/>
                </a:moveTo>
                <a:lnTo>
                  <a:pt x="21883" y="110447"/>
                </a:lnTo>
                <a:lnTo>
                  <a:pt x="24184" y="108178"/>
                </a:lnTo>
                <a:lnTo>
                  <a:pt x="26553" y="108178"/>
                </a:lnTo>
                <a:lnTo>
                  <a:pt x="23551" y="111147"/>
                </a:lnTo>
                <a:lnTo>
                  <a:pt x="23551" y="115384"/>
                </a:lnTo>
                <a:close/>
                <a:moveTo>
                  <a:pt x="35026" y="108178"/>
                </a:moveTo>
                <a:lnTo>
                  <a:pt x="37394" y="108178"/>
                </a:lnTo>
                <a:lnTo>
                  <a:pt x="39696" y="110447"/>
                </a:lnTo>
                <a:lnTo>
                  <a:pt x="39696" y="113716"/>
                </a:lnTo>
                <a:lnTo>
                  <a:pt x="37994" y="115384"/>
                </a:lnTo>
                <a:lnTo>
                  <a:pt x="37994" y="111147"/>
                </a:lnTo>
                <a:close/>
                <a:moveTo>
                  <a:pt x="40229" y="114249"/>
                </a:moveTo>
                <a:lnTo>
                  <a:pt x="43498" y="114249"/>
                </a:lnTo>
                <a:lnTo>
                  <a:pt x="45767" y="116551"/>
                </a:lnTo>
                <a:lnTo>
                  <a:pt x="45767" y="118919"/>
                </a:lnTo>
                <a:lnTo>
                  <a:pt x="42898" y="116051"/>
                </a:lnTo>
                <a:lnTo>
                  <a:pt x="42631" y="115951"/>
                </a:lnTo>
                <a:lnTo>
                  <a:pt x="38561" y="115951"/>
                </a:lnTo>
                <a:close/>
                <a:moveTo>
                  <a:pt x="46567" y="116551"/>
                </a:moveTo>
                <a:lnTo>
                  <a:pt x="48869" y="114249"/>
                </a:lnTo>
                <a:lnTo>
                  <a:pt x="52104" y="114249"/>
                </a:lnTo>
                <a:lnTo>
                  <a:pt x="53806" y="115951"/>
                </a:lnTo>
                <a:lnTo>
                  <a:pt x="49569" y="115951"/>
                </a:lnTo>
                <a:lnTo>
                  <a:pt x="46567" y="118919"/>
                </a:lnTo>
                <a:close/>
                <a:moveTo>
                  <a:pt x="52671" y="113716"/>
                </a:moveTo>
                <a:lnTo>
                  <a:pt x="52671" y="110447"/>
                </a:lnTo>
                <a:lnTo>
                  <a:pt x="54973" y="108178"/>
                </a:lnTo>
                <a:lnTo>
                  <a:pt x="57341" y="108178"/>
                </a:lnTo>
                <a:lnTo>
                  <a:pt x="54339" y="111147"/>
                </a:lnTo>
                <a:lnTo>
                  <a:pt x="54339" y="115384"/>
                </a:lnTo>
                <a:close/>
                <a:moveTo>
                  <a:pt x="65814" y="108178"/>
                </a:moveTo>
                <a:lnTo>
                  <a:pt x="68183" y="108178"/>
                </a:lnTo>
                <a:lnTo>
                  <a:pt x="70484" y="110447"/>
                </a:lnTo>
                <a:lnTo>
                  <a:pt x="70484" y="113716"/>
                </a:lnTo>
                <a:lnTo>
                  <a:pt x="68783" y="115384"/>
                </a:lnTo>
                <a:lnTo>
                  <a:pt x="68783" y="111147"/>
                </a:lnTo>
                <a:close/>
                <a:moveTo>
                  <a:pt x="71018" y="114249"/>
                </a:moveTo>
                <a:lnTo>
                  <a:pt x="74287" y="114249"/>
                </a:lnTo>
                <a:lnTo>
                  <a:pt x="76555" y="116551"/>
                </a:lnTo>
                <a:lnTo>
                  <a:pt x="76555" y="118919"/>
                </a:lnTo>
                <a:lnTo>
                  <a:pt x="73586" y="115951"/>
                </a:lnTo>
                <a:lnTo>
                  <a:pt x="69350" y="115951"/>
                </a:lnTo>
                <a:close/>
                <a:moveTo>
                  <a:pt x="77356" y="116551"/>
                </a:moveTo>
                <a:lnTo>
                  <a:pt x="79657" y="114249"/>
                </a:lnTo>
                <a:lnTo>
                  <a:pt x="82893" y="114249"/>
                </a:lnTo>
                <a:lnTo>
                  <a:pt x="84594" y="115951"/>
                </a:lnTo>
                <a:lnTo>
                  <a:pt x="80525" y="115951"/>
                </a:lnTo>
                <a:lnTo>
                  <a:pt x="80224" y="116051"/>
                </a:lnTo>
                <a:lnTo>
                  <a:pt x="77356" y="118919"/>
                </a:lnTo>
                <a:lnTo>
                  <a:pt x="77356" y="116551"/>
                </a:lnTo>
                <a:close/>
                <a:moveTo>
                  <a:pt x="83460" y="113716"/>
                </a:moveTo>
                <a:lnTo>
                  <a:pt x="83460" y="110447"/>
                </a:lnTo>
                <a:lnTo>
                  <a:pt x="85762" y="108178"/>
                </a:lnTo>
                <a:lnTo>
                  <a:pt x="88130" y="108178"/>
                </a:lnTo>
                <a:lnTo>
                  <a:pt x="85128" y="111147"/>
                </a:lnTo>
                <a:lnTo>
                  <a:pt x="85128" y="115384"/>
                </a:lnTo>
                <a:close/>
                <a:moveTo>
                  <a:pt x="96603" y="108178"/>
                </a:moveTo>
                <a:lnTo>
                  <a:pt x="98971" y="108178"/>
                </a:lnTo>
                <a:lnTo>
                  <a:pt x="101273" y="110447"/>
                </a:lnTo>
                <a:lnTo>
                  <a:pt x="101273" y="113716"/>
                </a:lnTo>
                <a:lnTo>
                  <a:pt x="99605" y="115384"/>
                </a:lnTo>
                <a:lnTo>
                  <a:pt x="99605" y="111147"/>
                </a:lnTo>
                <a:close/>
                <a:moveTo>
                  <a:pt x="101840" y="114249"/>
                </a:moveTo>
                <a:lnTo>
                  <a:pt x="105076" y="114249"/>
                </a:lnTo>
                <a:lnTo>
                  <a:pt x="107377" y="116551"/>
                </a:lnTo>
                <a:lnTo>
                  <a:pt x="107377" y="118919"/>
                </a:lnTo>
                <a:lnTo>
                  <a:pt x="104508" y="116051"/>
                </a:lnTo>
                <a:lnTo>
                  <a:pt x="104208" y="115951"/>
                </a:lnTo>
                <a:lnTo>
                  <a:pt x="100139" y="115951"/>
                </a:lnTo>
                <a:close/>
                <a:moveTo>
                  <a:pt x="108144" y="116551"/>
                </a:moveTo>
                <a:lnTo>
                  <a:pt x="110446" y="114249"/>
                </a:lnTo>
                <a:lnTo>
                  <a:pt x="113682" y="114249"/>
                </a:lnTo>
                <a:lnTo>
                  <a:pt x="115383" y="115951"/>
                </a:lnTo>
                <a:lnTo>
                  <a:pt x="111147" y="115951"/>
                </a:lnTo>
                <a:lnTo>
                  <a:pt x="108144" y="118919"/>
                </a:lnTo>
                <a:close/>
                <a:moveTo>
                  <a:pt x="114249" y="113716"/>
                </a:moveTo>
                <a:lnTo>
                  <a:pt x="114249" y="110447"/>
                </a:lnTo>
                <a:lnTo>
                  <a:pt x="116550" y="108178"/>
                </a:lnTo>
                <a:lnTo>
                  <a:pt x="118919" y="108178"/>
                </a:lnTo>
                <a:lnTo>
                  <a:pt x="115917" y="111147"/>
                </a:lnTo>
                <a:lnTo>
                  <a:pt x="115917" y="115384"/>
                </a:lnTo>
                <a:close/>
                <a:moveTo>
                  <a:pt x="127391" y="108178"/>
                </a:moveTo>
                <a:lnTo>
                  <a:pt x="129760" y="108178"/>
                </a:lnTo>
                <a:lnTo>
                  <a:pt x="132061" y="110447"/>
                </a:lnTo>
                <a:lnTo>
                  <a:pt x="132061" y="113716"/>
                </a:lnTo>
                <a:lnTo>
                  <a:pt x="130394" y="115384"/>
                </a:lnTo>
                <a:lnTo>
                  <a:pt x="130394" y="111147"/>
                </a:lnTo>
                <a:close/>
                <a:moveTo>
                  <a:pt x="132629" y="114249"/>
                </a:moveTo>
                <a:lnTo>
                  <a:pt x="135864" y="114249"/>
                </a:lnTo>
                <a:lnTo>
                  <a:pt x="138166" y="116551"/>
                </a:lnTo>
                <a:lnTo>
                  <a:pt x="138166" y="118919"/>
                </a:lnTo>
                <a:lnTo>
                  <a:pt x="135164" y="115951"/>
                </a:lnTo>
                <a:lnTo>
                  <a:pt x="130927" y="115951"/>
                </a:lnTo>
                <a:close/>
                <a:moveTo>
                  <a:pt x="138933" y="116551"/>
                </a:moveTo>
                <a:lnTo>
                  <a:pt x="141235" y="114249"/>
                </a:lnTo>
                <a:lnTo>
                  <a:pt x="144504" y="114249"/>
                </a:lnTo>
                <a:lnTo>
                  <a:pt x="146172" y="115951"/>
                </a:lnTo>
                <a:lnTo>
                  <a:pt x="142102" y="115951"/>
                </a:lnTo>
                <a:lnTo>
                  <a:pt x="141835" y="116051"/>
                </a:lnTo>
                <a:lnTo>
                  <a:pt x="138933" y="118919"/>
                </a:lnTo>
                <a:close/>
                <a:moveTo>
                  <a:pt x="145037" y="113716"/>
                </a:moveTo>
                <a:lnTo>
                  <a:pt x="145037" y="110447"/>
                </a:lnTo>
                <a:lnTo>
                  <a:pt x="147339" y="108178"/>
                </a:lnTo>
                <a:lnTo>
                  <a:pt x="149707" y="108178"/>
                </a:lnTo>
                <a:lnTo>
                  <a:pt x="146705" y="111147"/>
                </a:lnTo>
                <a:lnTo>
                  <a:pt x="146705" y="115384"/>
                </a:lnTo>
                <a:close/>
                <a:moveTo>
                  <a:pt x="158180" y="108178"/>
                </a:moveTo>
                <a:lnTo>
                  <a:pt x="160548" y="108178"/>
                </a:lnTo>
                <a:lnTo>
                  <a:pt x="162850" y="110447"/>
                </a:lnTo>
                <a:lnTo>
                  <a:pt x="162850" y="113716"/>
                </a:lnTo>
                <a:lnTo>
                  <a:pt x="161182" y="115384"/>
                </a:lnTo>
                <a:lnTo>
                  <a:pt x="161182" y="111147"/>
                </a:lnTo>
                <a:close/>
                <a:moveTo>
                  <a:pt x="163417" y="114249"/>
                </a:moveTo>
                <a:lnTo>
                  <a:pt x="166653" y="114249"/>
                </a:lnTo>
                <a:lnTo>
                  <a:pt x="168954" y="116551"/>
                </a:lnTo>
                <a:lnTo>
                  <a:pt x="168954" y="118919"/>
                </a:lnTo>
                <a:lnTo>
                  <a:pt x="166086" y="116051"/>
                </a:lnTo>
                <a:lnTo>
                  <a:pt x="165786" y="115951"/>
                </a:lnTo>
                <a:lnTo>
                  <a:pt x="161716" y="115951"/>
                </a:lnTo>
                <a:close/>
                <a:moveTo>
                  <a:pt x="169755" y="116551"/>
                </a:moveTo>
                <a:lnTo>
                  <a:pt x="172023" y="114249"/>
                </a:lnTo>
                <a:lnTo>
                  <a:pt x="175292" y="114249"/>
                </a:lnTo>
                <a:lnTo>
                  <a:pt x="176960" y="115951"/>
                </a:lnTo>
                <a:lnTo>
                  <a:pt x="172724" y="115951"/>
                </a:lnTo>
                <a:lnTo>
                  <a:pt x="169722" y="118919"/>
                </a:lnTo>
                <a:lnTo>
                  <a:pt x="169722" y="116551"/>
                </a:lnTo>
                <a:close/>
                <a:moveTo>
                  <a:pt x="175826" y="113716"/>
                </a:moveTo>
                <a:lnTo>
                  <a:pt x="175826" y="110447"/>
                </a:lnTo>
                <a:lnTo>
                  <a:pt x="178128" y="108178"/>
                </a:lnTo>
                <a:lnTo>
                  <a:pt x="180496" y="108178"/>
                </a:lnTo>
                <a:lnTo>
                  <a:pt x="177527" y="111147"/>
                </a:lnTo>
                <a:lnTo>
                  <a:pt x="177527" y="115384"/>
                </a:lnTo>
                <a:close/>
                <a:moveTo>
                  <a:pt x="188969" y="108178"/>
                </a:moveTo>
                <a:lnTo>
                  <a:pt x="191337" y="108178"/>
                </a:lnTo>
                <a:lnTo>
                  <a:pt x="193639" y="110447"/>
                </a:lnTo>
                <a:lnTo>
                  <a:pt x="193639" y="113716"/>
                </a:lnTo>
                <a:lnTo>
                  <a:pt x="191971" y="115384"/>
                </a:lnTo>
                <a:lnTo>
                  <a:pt x="191971" y="111147"/>
                </a:lnTo>
                <a:close/>
                <a:moveTo>
                  <a:pt x="194206" y="114249"/>
                </a:moveTo>
                <a:lnTo>
                  <a:pt x="197441" y="114249"/>
                </a:lnTo>
                <a:lnTo>
                  <a:pt x="199743" y="116551"/>
                </a:lnTo>
                <a:lnTo>
                  <a:pt x="199743" y="118919"/>
                </a:lnTo>
                <a:lnTo>
                  <a:pt x="196741" y="115951"/>
                </a:lnTo>
                <a:lnTo>
                  <a:pt x="192538" y="115951"/>
                </a:lnTo>
                <a:close/>
                <a:moveTo>
                  <a:pt x="200544" y="116551"/>
                </a:moveTo>
                <a:lnTo>
                  <a:pt x="202812" y="114249"/>
                </a:lnTo>
                <a:lnTo>
                  <a:pt x="206081" y="114249"/>
                </a:lnTo>
                <a:lnTo>
                  <a:pt x="207749" y="115951"/>
                </a:lnTo>
                <a:lnTo>
                  <a:pt x="203679" y="115951"/>
                </a:lnTo>
                <a:lnTo>
                  <a:pt x="203412" y="116051"/>
                </a:lnTo>
                <a:lnTo>
                  <a:pt x="200544" y="118919"/>
                </a:lnTo>
                <a:close/>
                <a:moveTo>
                  <a:pt x="206648" y="113716"/>
                </a:moveTo>
                <a:lnTo>
                  <a:pt x="206648" y="110447"/>
                </a:lnTo>
                <a:lnTo>
                  <a:pt x="208916" y="108178"/>
                </a:lnTo>
                <a:lnTo>
                  <a:pt x="211285" y="108178"/>
                </a:lnTo>
                <a:lnTo>
                  <a:pt x="208316" y="111147"/>
                </a:lnTo>
                <a:lnTo>
                  <a:pt x="208316" y="115384"/>
                </a:lnTo>
                <a:close/>
                <a:moveTo>
                  <a:pt x="219757" y="108178"/>
                </a:moveTo>
                <a:lnTo>
                  <a:pt x="222126" y="108178"/>
                </a:lnTo>
                <a:lnTo>
                  <a:pt x="224427" y="110447"/>
                </a:lnTo>
                <a:lnTo>
                  <a:pt x="224427" y="113716"/>
                </a:lnTo>
                <a:lnTo>
                  <a:pt x="222760" y="115384"/>
                </a:lnTo>
                <a:lnTo>
                  <a:pt x="222760" y="111147"/>
                </a:lnTo>
                <a:close/>
                <a:moveTo>
                  <a:pt x="224995" y="114249"/>
                </a:moveTo>
                <a:lnTo>
                  <a:pt x="228230" y="114249"/>
                </a:lnTo>
                <a:lnTo>
                  <a:pt x="230532" y="116551"/>
                </a:lnTo>
                <a:lnTo>
                  <a:pt x="230532" y="118919"/>
                </a:lnTo>
                <a:lnTo>
                  <a:pt x="227663" y="116051"/>
                </a:lnTo>
                <a:lnTo>
                  <a:pt x="227396" y="115951"/>
                </a:lnTo>
                <a:lnTo>
                  <a:pt x="223327" y="115951"/>
                </a:lnTo>
                <a:close/>
                <a:moveTo>
                  <a:pt x="231332" y="116551"/>
                </a:moveTo>
                <a:lnTo>
                  <a:pt x="233601" y="114249"/>
                </a:lnTo>
                <a:lnTo>
                  <a:pt x="236870" y="114249"/>
                </a:lnTo>
                <a:lnTo>
                  <a:pt x="238538" y="115951"/>
                </a:lnTo>
                <a:lnTo>
                  <a:pt x="234301" y="115951"/>
                </a:lnTo>
                <a:lnTo>
                  <a:pt x="231332" y="118919"/>
                </a:lnTo>
                <a:close/>
                <a:moveTo>
                  <a:pt x="236870" y="101273"/>
                </a:moveTo>
                <a:lnTo>
                  <a:pt x="233601" y="101273"/>
                </a:lnTo>
                <a:lnTo>
                  <a:pt x="231332" y="98972"/>
                </a:lnTo>
                <a:lnTo>
                  <a:pt x="231332" y="96603"/>
                </a:lnTo>
                <a:lnTo>
                  <a:pt x="234301" y="99606"/>
                </a:lnTo>
                <a:lnTo>
                  <a:pt x="238538" y="99606"/>
                </a:lnTo>
                <a:close/>
                <a:moveTo>
                  <a:pt x="231332" y="89265"/>
                </a:moveTo>
                <a:lnTo>
                  <a:pt x="234635" y="85929"/>
                </a:lnTo>
                <a:lnTo>
                  <a:pt x="239338" y="85929"/>
                </a:lnTo>
                <a:lnTo>
                  <a:pt x="240873" y="87464"/>
                </a:lnTo>
                <a:lnTo>
                  <a:pt x="235269" y="87464"/>
                </a:lnTo>
                <a:lnTo>
                  <a:pt x="231332" y="91400"/>
                </a:lnTo>
                <a:lnTo>
                  <a:pt x="231332" y="89265"/>
                </a:lnTo>
                <a:close/>
                <a:moveTo>
                  <a:pt x="239105" y="80525"/>
                </a:moveTo>
                <a:lnTo>
                  <a:pt x="239105" y="84595"/>
                </a:lnTo>
                <a:lnTo>
                  <a:pt x="237437" y="82927"/>
                </a:lnTo>
                <a:lnTo>
                  <a:pt x="237437" y="79658"/>
                </a:lnTo>
                <a:lnTo>
                  <a:pt x="239705" y="77356"/>
                </a:lnTo>
                <a:lnTo>
                  <a:pt x="242073" y="77356"/>
                </a:lnTo>
                <a:lnTo>
                  <a:pt x="239205" y="80225"/>
                </a:lnTo>
                <a:close/>
                <a:moveTo>
                  <a:pt x="239705" y="76589"/>
                </a:moveTo>
                <a:lnTo>
                  <a:pt x="237437" y="74287"/>
                </a:lnTo>
                <a:lnTo>
                  <a:pt x="237437" y="71052"/>
                </a:lnTo>
                <a:lnTo>
                  <a:pt x="239105" y="69351"/>
                </a:lnTo>
                <a:lnTo>
                  <a:pt x="239105" y="73587"/>
                </a:lnTo>
                <a:lnTo>
                  <a:pt x="242073" y="76589"/>
                </a:lnTo>
                <a:lnTo>
                  <a:pt x="239705" y="76589"/>
                </a:lnTo>
                <a:close/>
                <a:moveTo>
                  <a:pt x="236870" y="70485"/>
                </a:moveTo>
                <a:lnTo>
                  <a:pt x="233601" y="70485"/>
                </a:lnTo>
                <a:lnTo>
                  <a:pt x="231332" y="68183"/>
                </a:lnTo>
                <a:lnTo>
                  <a:pt x="231332" y="65815"/>
                </a:lnTo>
                <a:lnTo>
                  <a:pt x="234301" y="68817"/>
                </a:lnTo>
                <a:lnTo>
                  <a:pt x="238538" y="68817"/>
                </a:lnTo>
                <a:close/>
                <a:moveTo>
                  <a:pt x="231332" y="58476"/>
                </a:moveTo>
                <a:lnTo>
                  <a:pt x="234635" y="55140"/>
                </a:lnTo>
                <a:lnTo>
                  <a:pt x="239338" y="55140"/>
                </a:lnTo>
                <a:lnTo>
                  <a:pt x="240873" y="56675"/>
                </a:lnTo>
                <a:lnTo>
                  <a:pt x="235269" y="56675"/>
                </a:lnTo>
                <a:lnTo>
                  <a:pt x="231332" y="60611"/>
                </a:lnTo>
                <a:lnTo>
                  <a:pt x="231332" y="58476"/>
                </a:lnTo>
                <a:close/>
                <a:moveTo>
                  <a:pt x="239105" y="53806"/>
                </a:moveTo>
                <a:lnTo>
                  <a:pt x="237437" y="52105"/>
                </a:lnTo>
                <a:lnTo>
                  <a:pt x="237437" y="48869"/>
                </a:lnTo>
                <a:lnTo>
                  <a:pt x="239705" y="46568"/>
                </a:lnTo>
                <a:lnTo>
                  <a:pt x="242073" y="46568"/>
                </a:lnTo>
                <a:lnTo>
                  <a:pt x="239105" y="49570"/>
                </a:lnTo>
                <a:lnTo>
                  <a:pt x="239105" y="53806"/>
                </a:lnTo>
                <a:close/>
                <a:moveTo>
                  <a:pt x="236870" y="39696"/>
                </a:moveTo>
                <a:lnTo>
                  <a:pt x="233601" y="39696"/>
                </a:lnTo>
                <a:lnTo>
                  <a:pt x="231332" y="37394"/>
                </a:lnTo>
                <a:lnTo>
                  <a:pt x="231332" y="35026"/>
                </a:lnTo>
                <a:lnTo>
                  <a:pt x="234301" y="38028"/>
                </a:lnTo>
                <a:lnTo>
                  <a:pt x="238538" y="38028"/>
                </a:lnTo>
                <a:close/>
                <a:moveTo>
                  <a:pt x="231332" y="27654"/>
                </a:moveTo>
                <a:lnTo>
                  <a:pt x="234635" y="24352"/>
                </a:lnTo>
                <a:lnTo>
                  <a:pt x="239338" y="24352"/>
                </a:lnTo>
                <a:lnTo>
                  <a:pt x="240873" y="25886"/>
                </a:lnTo>
                <a:lnTo>
                  <a:pt x="235269" y="25886"/>
                </a:lnTo>
                <a:lnTo>
                  <a:pt x="231332" y="29822"/>
                </a:lnTo>
                <a:lnTo>
                  <a:pt x="231332" y="27654"/>
                </a:lnTo>
                <a:close/>
                <a:moveTo>
                  <a:pt x="239105" y="18948"/>
                </a:moveTo>
                <a:lnTo>
                  <a:pt x="239105" y="23017"/>
                </a:lnTo>
                <a:lnTo>
                  <a:pt x="237437" y="21316"/>
                </a:lnTo>
                <a:lnTo>
                  <a:pt x="237437" y="18081"/>
                </a:lnTo>
                <a:lnTo>
                  <a:pt x="239705" y="15779"/>
                </a:lnTo>
                <a:lnTo>
                  <a:pt x="242073" y="15779"/>
                </a:lnTo>
                <a:lnTo>
                  <a:pt x="239205" y="18648"/>
                </a:lnTo>
                <a:close/>
                <a:moveTo>
                  <a:pt x="239705" y="15012"/>
                </a:moveTo>
                <a:lnTo>
                  <a:pt x="237437" y="12710"/>
                </a:lnTo>
                <a:lnTo>
                  <a:pt x="237437" y="9441"/>
                </a:lnTo>
                <a:lnTo>
                  <a:pt x="239105" y="7773"/>
                </a:lnTo>
                <a:lnTo>
                  <a:pt x="239105" y="12010"/>
                </a:lnTo>
                <a:lnTo>
                  <a:pt x="242073" y="15012"/>
                </a:lnTo>
                <a:close/>
                <a:moveTo>
                  <a:pt x="236870" y="8907"/>
                </a:moveTo>
                <a:lnTo>
                  <a:pt x="233601" y="8907"/>
                </a:lnTo>
                <a:lnTo>
                  <a:pt x="231332" y="6606"/>
                </a:lnTo>
                <a:lnTo>
                  <a:pt x="231332" y="4237"/>
                </a:lnTo>
                <a:lnTo>
                  <a:pt x="234301" y="7206"/>
                </a:lnTo>
                <a:lnTo>
                  <a:pt x="238538" y="7206"/>
                </a:lnTo>
                <a:close/>
                <a:moveTo>
                  <a:pt x="230532" y="3103"/>
                </a:moveTo>
                <a:lnTo>
                  <a:pt x="227229" y="6439"/>
                </a:lnTo>
                <a:lnTo>
                  <a:pt x="222526" y="6439"/>
                </a:lnTo>
                <a:lnTo>
                  <a:pt x="220992" y="4904"/>
                </a:lnTo>
                <a:lnTo>
                  <a:pt x="226596" y="4904"/>
                </a:lnTo>
                <a:lnTo>
                  <a:pt x="230532" y="935"/>
                </a:lnTo>
                <a:close/>
                <a:moveTo>
                  <a:pt x="219657" y="10709"/>
                </a:moveTo>
                <a:lnTo>
                  <a:pt x="215921" y="14445"/>
                </a:lnTo>
                <a:lnTo>
                  <a:pt x="215921" y="6672"/>
                </a:lnTo>
                <a:lnTo>
                  <a:pt x="217623" y="5004"/>
                </a:lnTo>
                <a:lnTo>
                  <a:pt x="219657" y="5004"/>
                </a:lnTo>
                <a:lnTo>
                  <a:pt x="219657" y="10709"/>
                </a:lnTo>
                <a:close/>
                <a:moveTo>
                  <a:pt x="215121" y="14445"/>
                </a:moveTo>
                <a:lnTo>
                  <a:pt x="211418" y="10709"/>
                </a:lnTo>
                <a:lnTo>
                  <a:pt x="211418" y="5004"/>
                </a:lnTo>
                <a:lnTo>
                  <a:pt x="213453" y="5004"/>
                </a:lnTo>
                <a:lnTo>
                  <a:pt x="215121" y="6672"/>
                </a:lnTo>
                <a:lnTo>
                  <a:pt x="215121" y="14445"/>
                </a:lnTo>
                <a:close/>
                <a:moveTo>
                  <a:pt x="208549" y="6439"/>
                </a:moveTo>
                <a:lnTo>
                  <a:pt x="203846" y="6439"/>
                </a:lnTo>
                <a:lnTo>
                  <a:pt x="200544" y="3103"/>
                </a:lnTo>
                <a:lnTo>
                  <a:pt x="200544" y="935"/>
                </a:lnTo>
                <a:lnTo>
                  <a:pt x="204480" y="4904"/>
                </a:lnTo>
                <a:lnTo>
                  <a:pt x="210084" y="4904"/>
                </a:lnTo>
                <a:close/>
                <a:moveTo>
                  <a:pt x="199743" y="3103"/>
                </a:moveTo>
                <a:lnTo>
                  <a:pt x="196441" y="6439"/>
                </a:lnTo>
                <a:lnTo>
                  <a:pt x="191737" y="6439"/>
                </a:lnTo>
                <a:lnTo>
                  <a:pt x="190203" y="4904"/>
                </a:lnTo>
                <a:lnTo>
                  <a:pt x="195807" y="4904"/>
                </a:lnTo>
                <a:lnTo>
                  <a:pt x="199743" y="935"/>
                </a:lnTo>
                <a:close/>
                <a:moveTo>
                  <a:pt x="188869" y="10709"/>
                </a:moveTo>
                <a:lnTo>
                  <a:pt x="185133" y="14445"/>
                </a:lnTo>
                <a:lnTo>
                  <a:pt x="185133" y="6672"/>
                </a:lnTo>
                <a:lnTo>
                  <a:pt x="186801" y="5004"/>
                </a:lnTo>
                <a:lnTo>
                  <a:pt x="188835" y="5004"/>
                </a:lnTo>
                <a:lnTo>
                  <a:pt x="188835" y="10709"/>
                </a:lnTo>
                <a:close/>
                <a:moveTo>
                  <a:pt x="184332" y="14445"/>
                </a:moveTo>
                <a:lnTo>
                  <a:pt x="180629" y="10709"/>
                </a:lnTo>
                <a:lnTo>
                  <a:pt x="180629" y="5004"/>
                </a:lnTo>
                <a:lnTo>
                  <a:pt x="182664" y="5004"/>
                </a:lnTo>
                <a:lnTo>
                  <a:pt x="184332" y="6672"/>
                </a:lnTo>
                <a:lnTo>
                  <a:pt x="184332" y="14445"/>
                </a:lnTo>
                <a:close/>
                <a:moveTo>
                  <a:pt x="177761" y="6439"/>
                </a:moveTo>
                <a:lnTo>
                  <a:pt x="173057" y="6439"/>
                </a:lnTo>
                <a:lnTo>
                  <a:pt x="169755" y="3103"/>
                </a:lnTo>
                <a:lnTo>
                  <a:pt x="169755" y="935"/>
                </a:lnTo>
                <a:lnTo>
                  <a:pt x="173691" y="4904"/>
                </a:lnTo>
                <a:lnTo>
                  <a:pt x="179262" y="4904"/>
                </a:lnTo>
                <a:close/>
                <a:moveTo>
                  <a:pt x="168954" y="3103"/>
                </a:moveTo>
                <a:lnTo>
                  <a:pt x="165619" y="6439"/>
                </a:lnTo>
                <a:lnTo>
                  <a:pt x="160949" y="6439"/>
                </a:lnTo>
                <a:lnTo>
                  <a:pt x="159414" y="4904"/>
                </a:lnTo>
                <a:lnTo>
                  <a:pt x="164985" y="4904"/>
                </a:lnTo>
                <a:lnTo>
                  <a:pt x="168954" y="935"/>
                </a:lnTo>
                <a:close/>
                <a:moveTo>
                  <a:pt x="158047" y="10709"/>
                </a:moveTo>
                <a:lnTo>
                  <a:pt x="154344" y="14445"/>
                </a:lnTo>
                <a:lnTo>
                  <a:pt x="154344" y="6672"/>
                </a:lnTo>
                <a:lnTo>
                  <a:pt x="156012" y="5004"/>
                </a:lnTo>
                <a:lnTo>
                  <a:pt x="158047" y="5004"/>
                </a:lnTo>
                <a:lnTo>
                  <a:pt x="158047" y="10709"/>
                </a:lnTo>
                <a:close/>
                <a:moveTo>
                  <a:pt x="153543" y="14445"/>
                </a:moveTo>
                <a:lnTo>
                  <a:pt x="149841" y="10709"/>
                </a:lnTo>
                <a:lnTo>
                  <a:pt x="149841" y="5004"/>
                </a:lnTo>
                <a:lnTo>
                  <a:pt x="151876" y="5004"/>
                </a:lnTo>
                <a:lnTo>
                  <a:pt x="153543" y="6672"/>
                </a:lnTo>
                <a:lnTo>
                  <a:pt x="153543" y="14445"/>
                </a:lnTo>
                <a:close/>
                <a:moveTo>
                  <a:pt x="146939" y="6439"/>
                </a:moveTo>
                <a:lnTo>
                  <a:pt x="142269" y="6439"/>
                </a:lnTo>
                <a:lnTo>
                  <a:pt x="138933" y="3103"/>
                </a:lnTo>
                <a:lnTo>
                  <a:pt x="138933" y="935"/>
                </a:lnTo>
                <a:lnTo>
                  <a:pt x="142903" y="4904"/>
                </a:lnTo>
                <a:lnTo>
                  <a:pt x="148473" y="4904"/>
                </a:lnTo>
                <a:close/>
                <a:moveTo>
                  <a:pt x="138166" y="3103"/>
                </a:moveTo>
                <a:lnTo>
                  <a:pt x="134830" y="6439"/>
                </a:lnTo>
                <a:lnTo>
                  <a:pt x="130160" y="6439"/>
                </a:lnTo>
                <a:lnTo>
                  <a:pt x="128626" y="4904"/>
                </a:lnTo>
                <a:lnTo>
                  <a:pt x="134196" y="4904"/>
                </a:lnTo>
                <a:lnTo>
                  <a:pt x="138166" y="935"/>
                </a:lnTo>
                <a:close/>
                <a:moveTo>
                  <a:pt x="127258" y="10709"/>
                </a:moveTo>
                <a:lnTo>
                  <a:pt x="123555" y="14445"/>
                </a:lnTo>
                <a:lnTo>
                  <a:pt x="123555" y="6672"/>
                </a:lnTo>
                <a:lnTo>
                  <a:pt x="125223" y="5004"/>
                </a:lnTo>
                <a:lnTo>
                  <a:pt x="127258" y="5004"/>
                </a:lnTo>
                <a:close/>
                <a:moveTo>
                  <a:pt x="122755" y="14445"/>
                </a:moveTo>
                <a:lnTo>
                  <a:pt x="119052" y="10709"/>
                </a:lnTo>
                <a:lnTo>
                  <a:pt x="119052" y="5004"/>
                </a:lnTo>
                <a:lnTo>
                  <a:pt x="121087" y="5004"/>
                </a:lnTo>
                <a:lnTo>
                  <a:pt x="122755" y="6672"/>
                </a:lnTo>
                <a:close/>
                <a:moveTo>
                  <a:pt x="116150" y="6439"/>
                </a:moveTo>
                <a:lnTo>
                  <a:pt x="111480" y="6439"/>
                </a:lnTo>
                <a:lnTo>
                  <a:pt x="108144" y="3103"/>
                </a:lnTo>
                <a:lnTo>
                  <a:pt x="108144" y="935"/>
                </a:lnTo>
                <a:lnTo>
                  <a:pt x="112114" y="4904"/>
                </a:lnTo>
                <a:lnTo>
                  <a:pt x="117685" y="4904"/>
                </a:lnTo>
                <a:close/>
                <a:moveTo>
                  <a:pt x="107377" y="3103"/>
                </a:moveTo>
                <a:lnTo>
                  <a:pt x="104041" y="6439"/>
                </a:lnTo>
                <a:lnTo>
                  <a:pt x="99371" y="6439"/>
                </a:lnTo>
                <a:lnTo>
                  <a:pt x="97837" y="4904"/>
                </a:lnTo>
                <a:lnTo>
                  <a:pt x="103408" y="4904"/>
                </a:lnTo>
                <a:lnTo>
                  <a:pt x="107377" y="935"/>
                </a:lnTo>
                <a:lnTo>
                  <a:pt x="107377" y="3103"/>
                </a:lnTo>
                <a:close/>
                <a:moveTo>
                  <a:pt x="96469" y="10709"/>
                </a:moveTo>
                <a:lnTo>
                  <a:pt x="92767" y="14445"/>
                </a:lnTo>
                <a:lnTo>
                  <a:pt x="92767" y="6672"/>
                </a:lnTo>
                <a:lnTo>
                  <a:pt x="94435" y="5004"/>
                </a:lnTo>
                <a:lnTo>
                  <a:pt x="96469" y="5004"/>
                </a:lnTo>
                <a:close/>
                <a:moveTo>
                  <a:pt x="91966" y="14445"/>
                </a:moveTo>
                <a:lnTo>
                  <a:pt x="88264" y="10709"/>
                </a:lnTo>
                <a:lnTo>
                  <a:pt x="88264" y="5004"/>
                </a:lnTo>
                <a:lnTo>
                  <a:pt x="90298" y="5004"/>
                </a:lnTo>
                <a:lnTo>
                  <a:pt x="91966" y="6672"/>
                </a:lnTo>
                <a:close/>
                <a:moveTo>
                  <a:pt x="85361" y="6439"/>
                </a:moveTo>
                <a:lnTo>
                  <a:pt x="80691" y="6439"/>
                </a:lnTo>
                <a:lnTo>
                  <a:pt x="77356" y="3103"/>
                </a:lnTo>
                <a:lnTo>
                  <a:pt x="77356" y="935"/>
                </a:lnTo>
                <a:lnTo>
                  <a:pt x="81325" y="4904"/>
                </a:lnTo>
                <a:lnTo>
                  <a:pt x="86896" y="4904"/>
                </a:lnTo>
                <a:close/>
                <a:moveTo>
                  <a:pt x="76589" y="3103"/>
                </a:moveTo>
                <a:lnTo>
                  <a:pt x="73253" y="6439"/>
                </a:lnTo>
                <a:lnTo>
                  <a:pt x="68583" y="6439"/>
                </a:lnTo>
                <a:lnTo>
                  <a:pt x="67048" y="4904"/>
                </a:lnTo>
                <a:lnTo>
                  <a:pt x="72619" y="4904"/>
                </a:lnTo>
                <a:lnTo>
                  <a:pt x="76589" y="935"/>
                </a:lnTo>
                <a:close/>
                <a:moveTo>
                  <a:pt x="65681" y="10709"/>
                </a:moveTo>
                <a:lnTo>
                  <a:pt x="61978" y="14445"/>
                </a:lnTo>
                <a:lnTo>
                  <a:pt x="61978" y="6672"/>
                </a:lnTo>
                <a:lnTo>
                  <a:pt x="63646" y="5004"/>
                </a:lnTo>
                <a:lnTo>
                  <a:pt x="65681" y="5004"/>
                </a:lnTo>
                <a:close/>
                <a:moveTo>
                  <a:pt x="61178" y="14445"/>
                </a:moveTo>
                <a:lnTo>
                  <a:pt x="57475" y="10709"/>
                </a:lnTo>
                <a:lnTo>
                  <a:pt x="57475" y="5004"/>
                </a:lnTo>
                <a:lnTo>
                  <a:pt x="59510" y="5004"/>
                </a:lnTo>
                <a:lnTo>
                  <a:pt x="61178" y="6672"/>
                </a:lnTo>
                <a:close/>
                <a:moveTo>
                  <a:pt x="54573" y="6439"/>
                </a:moveTo>
                <a:lnTo>
                  <a:pt x="49903" y="6439"/>
                </a:lnTo>
                <a:lnTo>
                  <a:pt x="46567" y="3103"/>
                </a:lnTo>
                <a:lnTo>
                  <a:pt x="46567" y="935"/>
                </a:lnTo>
                <a:lnTo>
                  <a:pt x="50537" y="4904"/>
                </a:lnTo>
                <a:lnTo>
                  <a:pt x="56107" y="4904"/>
                </a:lnTo>
                <a:close/>
                <a:moveTo>
                  <a:pt x="45767" y="3103"/>
                </a:moveTo>
                <a:lnTo>
                  <a:pt x="42464" y="6439"/>
                </a:lnTo>
                <a:lnTo>
                  <a:pt x="37761" y="6439"/>
                </a:lnTo>
                <a:lnTo>
                  <a:pt x="36226" y="4904"/>
                </a:lnTo>
                <a:lnTo>
                  <a:pt x="41830" y="4904"/>
                </a:lnTo>
                <a:lnTo>
                  <a:pt x="45767" y="935"/>
                </a:lnTo>
                <a:lnTo>
                  <a:pt x="45767" y="3103"/>
                </a:lnTo>
                <a:close/>
                <a:moveTo>
                  <a:pt x="34892" y="10709"/>
                </a:moveTo>
                <a:lnTo>
                  <a:pt x="31189" y="14445"/>
                </a:lnTo>
                <a:lnTo>
                  <a:pt x="31189" y="6672"/>
                </a:lnTo>
                <a:lnTo>
                  <a:pt x="32857" y="5004"/>
                </a:lnTo>
                <a:lnTo>
                  <a:pt x="34892" y="5004"/>
                </a:lnTo>
                <a:close/>
                <a:moveTo>
                  <a:pt x="30389" y="14445"/>
                </a:moveTo>
                <a:lnTo>
                  <a:pt x="26653" y="10709"/>
                </a:lnTo>
                <a:lnTo>
                  <a:pt x="26653" y="5004"/>
                </a:lnTo>
                <a:lnTo>
                  <a:pt x="28721" y="5004"/>
                </a:lnTo>
                <a:lnTo>
                  <a:pt x="30389" y="6672"/>
                </a:lnTo>
                <a:lnTo>
                  <a:pt x="30389" y="14445"/>
                </a:lnTo>
                <a:close/>
                <a:moveTo>
                  <a:pt x="23784" y="6439"/>
                </a:moveTo>
                <a:lnTo>
                  <a:pt x="19081" y="6439"/>
                </a:lnTo>
                <a:lnTo>
                  <a:pt x="15778" y="3103"/>
                </a:lnTo>
                <a:lnTo>
                  <a:pt x="15778" y="935"/>
                </a:lnTo>
                <a:lnTo>
                  <a:pt x="19715" y="4904"/>
                </a:lnTo>
                <a:lnTo>
                  <a:pt x="25319" y="4904"/>
                </a:lnTo>
                <a:close/>
                <a:moveTo>
                  <a:pt x="14978" y="3103"/>
                </a:moveTo>
                <a:lnTo>
                  <a:pt x="11675" y="6439"/>
                </a:lnTo>
                <a:lnTo>
                  <a:pt x="6972" y="6439"/>
                </a:lnTo>
                <a:lnTo>
                  <a:pt x="5438" y="4904"/>
                </a:lnTo>
                <a:lnTo>
                  <a:pt x="11042" y="4904"/>
                </a:lnTo>
                <a:lnTo>
                  <a:pt x="14978" y="935"/>
                </a:lnTo>
                <a:lnTo>
                  <a:pt x="14978" y="3103"/>
                </a:lnTo>
                <a:close/>
                <a:moveTo>
                  <a:pt x="4904" y="5471"/>
                </a:moveTo>
                <a:lnTo>
                  <a:pt x="6405" y="6973"/>
                </a:lnTo>
                <a:lnTo>
                  <a:pt x="6405" y="11676"/>
                </a:lnTo>
                <a:lnTo>
                  <a:pt x="3103" y="15012"/>
                </a:lnTo>
                <a:lnTo>
                  <a:pt x="934" y="15012"/>
                </a:lnTo>
                <a:lnTo>
                  <a:pt x="4904" y="11042"/>
                </a:lnTo>
                <a:close/>
                <a:moveTo>
                  <a:pt x="3103" y="15779"/>
                </a:moveTo>
                <a:lnTo>
                  <a:pt x="6438" y="19115"/>
                </a:lnTo>
                <a:lnTo>
                  <a:pt x="6438" y="23785"/>
                </a:lnTo>
                <a:lnTo>
                  <a:pt x="4904" y="25319"/>
                </a:lnTo>
                <a:lnTo>
                  <a:pt x="4904" y="19748"/>
                </a:lnTo>
                <a:lnTo>
                  <a:pt x="934" y="15779"/>
                </a:lnTo>
                <a:lnTo>
                  <a:pt x="3103" y="15779"/>
                </a:lnTo>
                <a:close/>
                <a:moveTo>
                  <a:pt x="5004" y="26687"/>
                </a:moveTo>
                <a:lnTo>
                  <a:pt x="10708" y="26687"/>
                </a:lnTo>
                <a:lnTo>
                  <a:pt x="14444" y="30389"/>
                </a:lnTo>
                <a:lnTo>
                  <a:pt x="6672" y="30389"/>
                </a:lnTo>
                <a:lnTo>
                  <a:pt x="5004" y="28721"/>
                </a:lnTo>
                <a:close/>
                <a:moveTo>
                  <a:pt x="14444" y="31190"/>
                </a:moveTo>
                <a:lnTo>
                  <a:pt x="10708" y="34893"/>
                </a:lnTo>
                <a:lnTo>
                  <a:pt x="5004" y="34893"/>
                </a:lnTo>
                <a:lnTo>
                  <a:pt x="5004" y="32858"/>
                </a:lnTo>
                <a:lnTo>
                  <a:pt x="6672" y="31190"/>
                </a:lnTo>
                <a:close/>
                <a:moveTo>
                  <a:pt x="4904" y="36260"/>
                </a:moveTo>
                <a:lnTo>
                  <a:pt x="6405" y="37795"/>
                </a:lnTo>
                <a:lnTo>
                  <a:pt x="6405" y="42465"/>
                </a:lnTo>
                <a:lnTo>
                  <a:pt x="3103" y="45800"/>
                </a:lnTo>
                <a:lnTo>
                  <a:pt x="934" y="45800"/>
                </a:lnTo>
                <a:lnTo>
                  <a:pt x="4904" y="41831"/>
                </a:lnTo>
                <a:close/>
                <a:moveTo>
                  <a:pt x="3103" y="46568"/>
                </a:moveTo>
                <a:lnTo>
                  <a:pt x="6438" y="49903"/>
                </a:lnTo>
                <a:lnTo>
                  <a:pt x="6438" y="54573"/>
                </a:lnTo>
                <a:lnTo>
                  <a:pt x="4904" y="56108"/>
                </a:lnTo>
                <a:lnTo>
                  <a:pt x="4904" y="50537"/>
                </a:lnTo>
                <a:lnTo>
                  <a:pt x="934" y="46568"/>
                </a:lnTo>
                <a:close/>
                <a:moveTo>
                  <a:pt x="5004" y="57475"/>
                </a:moveTo>
                <a:lnTo>
                  <a:pt x="10708" y="57475"/>
                </a:lnTo>
                <a:lnTo>
                  <a:pt x="14444" y="61178"/>
                </a:lnTo>
                <a:lnTo>
                  <a:pt x="6672" y="61178"/>
                </a:lnTo>
                <a:lnTo>
                  <a:pt x="5004" y="59510"/>
                </a:lnTo>
                <a:close/>
                <a:moveTo>
                  <a:pt x="14444" y="61979"/>
                </a:moveTo>
                <a:lnTo>
                  <a:pt x="10708" y="65681"/>
                </a:lnTo>
                <a:lnTo>
                  <a:pt x="5004" y="65681"/>
                </a:lnTo>
                <a:lnTo>
                  <a:pt x="5004" y="63646"/>
                </a:lnTo>
                <a:lnTo>
                  <a:pt x="6672" y="61979"/>
                </a:lnTo>
                <a:close/>
                <a:moveTo>
                  <a:pt x="4904" y="67049"/>
                </a:moveTo>
                <a:lnTo>
                  <a:pt x="6405" y="68583"/>
                </a:lnTo>
                <a:lnTo>
                  <a:pt x="6405" y="73253"/>
                </a:lnTo>
                <a:lnTo>
                  <a:pt x="3103" y="76589"/>
                </a:lnTo>
                <a:lnTo>
                  <a:pt x="934" y="76589"/>
                </a:lnTo>
                <a:lnTo>
                  <a:pt x="4904" y="72620"/>
                </a:lnTo>
                <a:close/>
                <a:moveTo>
                  <a:pt x="3103" y="77356"/>
                </a:moveTo>
                <a:lnTo>
                  <a:pt x="6438" y="80692"/>
                </a:lnTo>
                <a:lnTo>
                  <a:pt x="6438" y="85362"/>
                </a:lnTo>
                <a:lnTo>
                  <a:pt x="4904" y="86896"/>
                </a:lnTo>
                <a:lnTo>
                  <a:pt x="4904" y="81326"/>
                </a:lnTo>
                <a:lnTo>
                  <a:pt x="934" y="77356"/>
                </a:lnTo>
                <a:lnTo>
                  <a:pt x="3103" y="77356"/>
                </a:lnTo>
                <a:close/>
                <a:moveTo>
                  <a:pt x="5004" y="88264"/>
                </a:moveTo>
                <a:lnTo>
                  <a:pt x="10708" y="88264"/>
                </a:lnTo>
                <a:lnTo>
                  <a:pt x="14444" y="91967"/>
                </a:lnTo>
                <a:lnTo>
                  <a:pt x="6672" y="91967"/>
                </a:lnTo>
                <a:lnTo>
                  <a:pt x="5004" y="90299"/>
                </a:lnTo>
                <a:close/>
                <a:moveTo>
                  <a:pt x="14444" y="92767"/>
                </a:moveTo>
                <a:lnTo>
                  <a:pt x="10708" y="96470"/>
                </a:lnTo>
                <a:lnTo>
                  <a:pt x="5004" y="96470"/>
                </a:lnTo>
                <a:lnTo>
                  <a:pt x="5004" y="94435"/>
                </a:lnTo>
                <a:lnTo>
                  <a:pt x="6672" y="92767"/>
                </a:lnTo>
                <a:close/>
                <a:moveTo>
                  <a:pt x="4904" y="97838"/>
                </a:moveTo>
                <a:lnTo>
                  <a:pt x="6405" y="99372"/>
                </a:lnTo>
                <a:lnTo>
                  <a:pt x="6405" y="104042"/>
                </a:lnTo>
                <a:lnTo>
                  <a:pt x="3103" y="107378"/>
                </a:lnTo>
                <a:lnTo>
                  <a:pt x="934" y="107378"/>
                </a:lnTo>
                <a:lnTo>
                  <a:pt x="4904" y="103408"/>
                </a:lnTo>
                <a:close/>
                <a:moveTo>
                  <a:pt x="3103" y="108178"/>
                </a:moveTo>
                <a:lnTo>
                  <a:pt x="6438" y="111481"/>
                </a:lnTo>
                <a:lnTo>
                  <a:pt x="6438" y="116151"/>
                </a:lnTo>
                <a:lnTo>
                  <a:pt x="4904" y="117685"/>
                </a:lnTo>
                <a:lnTo>
                  <a:pt x="4904" y="112114"/>
                </a:lnTo>
                <a:lnTo>
                  <a:pt x="934" y="108178"/>
                </a:lnTo>
                <a:close/>
                <a:moveTo>
                  <a:pt x="6972" y="116718"/>
                </a:moveTo>
                <a:lnTo>
                  <a:pt x="11675" y="116718"/>
                </a:lnTo>
                <a:lnTo>
                  <a:pt x="14978" y="120054"/>
                </a:lnTo>
                <a:lnTo>
                  <a:pt x="14978" y="122222"/>
                </a:lnTo>
                <a:lnTo>
                  <a:pt x="11042" y="118252"/>
                </a:lnTo>
                <a:lnTo>
                  <a:pt x="5438" y="118252"/>
                </a:lnTo>
                <a:close/>
                <a:moveTo>
                  <a:pt x="15778" y="120054"/>
                </a:moveTo>
                <a:lnTo>
                  <a:pt x="19081" y="116718"/>
                </a:lnTo>
                <a:lnTo>
                  <a:pt x="23784" y="116718"/>
                </a:lnTo>
                <a:lnTo>
                  <a:pt x="25319" y="118252"/>
                </a:lnTo>
                <a:lnTo>
                  <a:pt x="19748" y="118252"/>
                </a:lnTo>
                <a:lnTo>
                  <a:pt x="15778" y="122222"/>
                </a:lnTo>
                <a:lnTo>
                  <a:pt x="15778" y="120054"/>
                </a:lnTo>
                <a:close/>
                <a:moveTo>
                  <a:pt x="26653" y="112448"/>
                </a:moveTo>
                <a:lnTo>
                  <a:pt x="30389" y="108712"/>
                </a:lnTo>
                <a:lnTo>
                  <a:pt x="30389" y="116484"/>
                </a:lnTo>
                <a:lnTo>
                  <a:pt x="28688" y="118152"/>
                </a:lnTo>
                <a:lnTo>
                  <a:pt x="26653" y="118152"/>
                </a:lnTo>
                <a:lnTo>
                  <a:pt x="26653" y="112448"/>
                </a:lnTo>
                <a:close/>
                <a:moveTo>
                  <a:pt x="31189" y="108712"/>
                </a:moveTo>
                <a:lnTo>
                  <a:pt x="34892" y="112448"/>
                </a:lnTo>
                <a:lnTo>
                  <a:pt x="34892" y="118152"/>
                </a:lnTo>
                <a:lnTo>
                  <a:pt x="32857" y="118152"/>
                </a:lnTo>
                <a:lnTo>
                  <a:pt x="31189" y="116484"/>
                </a:lnTo>
                <a:close/>
                <a:moveTo>
                  <a:pt x="37761" y="116718"/>
                </a:moveTo>
                <a:lnTo>
                  <a:pt x="42464" y="116718"/>
                </a:lnTo>
                <a:lnTo>
                  <a:pt x="45767" y="120054"/>
                </a:lnTo>
                <a:lnTo>
                  <a:pt x="45767" y="122222"/>
                </a:lnTo>
                <a:lnTo>
                  <a:pt x="41830" y="118252"/>
                </a:lnTo>
                <a:lnTo>
                  <a:pt x="36226" y="118252"/>
                </a:lnTo>
                <a:close/>
                <a:moveTo>
                  <a:pt x="46567" y="120054"/>
                </a:moveTo>
                <a:lnTo>
                  <a:pt x="49903" y="116718"/>
                </a:lnTo>
                <a:lnTo>
                  <a:pt x="54573" y="116718"/>
                </a:lnTo>
                <a:lnTo>
                  <a:pt x="56107" y="118252"/>
                </a:lnTo>
                <a:lnTo>
                  <a:pt x="50537" y="118252"/>
                </a:lnTo>
                <a:lnTo>
                  <a:pt x="46567" y="122222"/>
                </a:lnTo>
                <a:close/>
                <a:moveTo>
                  <a:pt x="57475" y="112448"/>
                </a:moveTo>
                <a:lnTo>
                  <a:pt x="61178" y="108712"/>
                </a:lnTo>
                <a:lnTo>
                  <a:pt x="61178" y="116484"/>
                </a:lnTo>
                <a:lnTo>
                  <a:pt x="59510" y="118152"/>
                </a:lnTo>
                <a:lnTo>
                  <a:pt x="57475" y="118152"/>
                </a:lnTo>
                <a:close/>
                <a:moveTo>
                  <a:pt x="61978" y="108712"/>
                </a:moveTo>
                <a:lnTo>
                  <a:pt x="65681" y="112448"/>
                </a:lnTo>
                <a:lnTo>
                  <a:pt x="65681" y="118152"/>
                </a:lnTo>
                <a:lnTo>
                  <a:pt x="63646" y="118152"/>
                </a:lnTo>
                <a:lnTo>
                  <a:pt x="61978" y="116484"/>
                </a:lnTo>
                <a:close/>
                <a:moveTo>
                  <a:pt x="68583" y="116718"/>
                </a:moveTo>
                <a:lnTo>
                  <a:pt x="73253" y="116718"/>
                </a:lnTo>
                <a:lnTo>
                  <a:pt x="76555" y="120054"/>
                </a:lnTo>
                <a:lnTo>
                  <a:pt x="76555" y="122222"/>
                </a:lnTo>
                <a:lnTo>
                  <a:pt x="72619" y="118252"/>
                </a:lnTo>
                <a:lnTo>
                  <a:pt x="67048" y="118252"/>
                </a:lnTo>
                <a:close/>
                <a:moveTo>
                  <a:pt x="77356" y="120054"/>
                </a:moveTo>
                <a:lnTo>
                  <a:pt x="80691" y="116718"/>
                </a:lnTo>
                <a:lnTo>
                  <a:pt x="85361" y="116718"/>
                </a:lnTo>
                <a:lnTo>
                  <a:pt x="86896" y="118252"/>
                </a:lnTo>
                <a:lnTo>
                  <a:pt x="81325" y="118252"/>
                </a:lnTo>
                <a:lnTo>
                  <a:pt x="77356" y="122222"/>
                </a:lnTo>
                <a:lnTo>
                  <a:pt x="77356" y="120054"/>
                </a:lnTo>
                <a:close/>
                <a:moveTo>
                  <a:pt x="88264" y="112448"/>
                </a:moveTo>
                <a:lnTo>
                  <a:pt x="91966" y="108712"/>
                </a:lnTo>
                <a:lnTo>
                  <a:pt x="91966" y="116484"/>
                </a:lnTo>
                <a:lnTo>
                  <a:pt x="90298" y="118152"/>
                </a:lnTo>
                <a:lnTo>
                  <a:pt x="88264" y="118152"/>
                </a:lnTo>
                <a:close/>
                <a:moveTo>
                  <a:pt x="92767" y="108712"/>
                </a:moveTo>
                <a:lnTo>
                  <a:pt x="96469" y="112448"/>
                </a:lnTo>
                <a:lnTo>
                  <a:pt x="96469" y="118152"/>
                </a:lnTo>
                <a:lnTo>
                  <a:pt x="94435" y="118152"/>
                </a:lnTo>
                <a:lnTo>
                  <a:pt x="92767" y="116484"/>
                </a:lnTo>
                <a:close/>
                <a:moveTo>
                  <a:pt x="99371" y="116718"/>
                </a:moveTo>
                <a:lnTo>
                  <a:pt x="104041" y="116718"/>
                </a:lnTo>
                <a:lnTo>
                  <a:pt x="107377" y="120054"/>
                </a:lnTo>
                <a:lnTo>
                  <a:pt x="107377" y="122222"/>
                </a:lnTo>
                <a:lnTo>
                  <a:pt x="103408" y="118252"/>
                </a:lnTo>
                <a:lnTo>
                  <a:pt x="97837" y="118252"/>
                </a:lnTo>
                <a:close/>
                <a:moveTo>
                  <a:pt x="108144" y="120054"/>
                </a:moveTo>
                <a:lnTo>
                  <a:pt x="111480" y="116718"/>
                </a:lnTo>
                <a:lnTo>
                  <a:pt x="116150" y="116718"/>
                </a:lnTo>
                <a:lnTo>
                  <a:pt x="117685" y="118252"/>
                </a:lnTo>
                <a:lnTo>
                  <a:pt x="112114" y="118252"/>
                </a:lnTo>
                <a:lnTo>
                  <a:pt x="108144" y="122222"/>
                </a:lnTo>
                <a:lnTo>
                  <a:pt x="108144" y="120054"/>
                </a:lnTo>
                <a:close/>
                <a:moveTo>
                  <a:pt x="119052" y="112448"/>
                </a:moveTo>
                <a:lnTo>
                  <a:pt x="122755" y="108712"/>
                </a:lnTo>
                <a:lnTo>
                  <a:pt x="122755" y="116484"/>
                </a:lnTo>
                <a:lnTo>
                  <a:pt x="121087" y="118152"/>
                </a:lnTo>
                <a:lnTo>
                  <a:pt x="119052" y="118152"/>
                </a:lnTo>
                <a:close/>
                <a:moveTo>
                  <a:pt x="123555" y="108712"/>
                </a:moveTo>
                <a:lnTo>
                  <a:pt x="127258" y="112448"/>
                </a:lnTo>
                <a:lnTo>
                  <a:pt x="127258" y="118152"/>
                </a:lnTo>
                <a:lnTo>
                  <a:pt x="125223" y="118152"/>
                </a:lnTo>
                <a:lnTo>
                  <a:pt x="123555" y="116484"/>
                </a:lnTo>
                <a:lnTo>
                  <a:pt x="123555" y="108712"/>
                </a:lnTo>
                <a:close/>
                <a:moveTo>
                  <a:pt x="130160" y="116718"/>
                </a:moveTo>
                <a:lnTo>
                  <a:pt x="134830" y="116718"/>
                </a:lnTo>
                <a:lnTo>
                  <a:pt x="138166" y="120054"/>
                </a:lnTo>
                <a:lnTo>
                  <a:pt x="138166" y="122222"/>
                </a:lnTo>
                <a:lnTo>
                  <a:pt x="134196" y="118252"/>
                </a:lnTo>
                <a:lnTo>
                  <a:pt x="128626" y="118252"/>
                </a:lnTo>
                <a:close/>
                <a:moveTo>
                  <a:pt x="138933" y="120054"/>
                </a:moveTo>
                <a:lnTo>
                  <a:pt x="142269" y="116718"/>
                </a:lnTo>
                <a:lnTo>
                  <a:pt x="146939" y="116718"/>
                </a:lnTo>
                <a:lnTo>
                  <a:pt x="148473" y="118252"/>
                </a:lnTo>
                <a:lnTo>
                  <a:pt x="142903" y="118252"/>
                </a:lnTo>
                <a:lnTo>
                  <a:pt x="138933" y="122222"/>
                </a:lnTo>
                <a:close/>
                <a:moveTo>
                  <a:pt x="149841" y="112448"/>
                </a:moveTo>
                <a:lnTo>
                  <a:pt x="153543" y="108712"/>
                </a:lnTo>
                <a:lnTo>
                  <a:pt x="153543" y="116484"/>
                </a:lnTo>
                <a:lnTo>
                  <a:pt x="151876" y="118152"/>
                </a:lnTo>
                <a:lnTo>
                  <a:pt x="149841" y="118152"/>
                </a:lnTo>
                <a:lnTo>
                  <a:pt x="149841" y="112448"/>
                </a:lnTo>
                <a:close/>
                <a:moveTo>
                  <a:pt x="154344" y="108712"/>
                </a:moveTo>
                <a:lnTo>
                  <a:pt x="158047" y="112448"/>
                </a:lnTo>
                <a:lnTo>
                  <a:pt x="158047" y="118152"/>
                </a:lnTo>
                <a:lnTo>
                  <a:pt x="156012" y="118152"/>
                </a:lnTo>
                <a:lnTo>
                  <a:pt x="154344" y="116484"/>
                </a:lnTo>
                <a:lnTo>
                  <a:pt x="154344" y="108712"/>
                </a:lnTo>
                <a:close/>
                <a:moveTo>
                  <a:pt x="160949" y="116718"/>
                </a:moveTo>
                <a:lnTo>
                  <a:pt x="165619" y="116718"/>
                </a:lnTo>
                <a:lnTo>
                  <a:pt x="168954" y="120054"/>
                </a:lnTo>
                <a:lnTo>
                  <a:pt x="168954" y="122222"/>
                </a:lnTo>
                <a:lnTo>
                  <a:pt x="164985" y="118252"/>
                </a:lnTo>
                <a:lnTo>
                  <a:pt x="159414" y="118252"/>
                </a:lnTo>
                <a:close/>
                <a:moveTo>
                  <a:pt x="169755" y="120054"/>
                </a:moveTo>
                <a:lnTo>
                  <a:pt x="173057" y="116718"/>
                </a:lnTo>
                <a:lnTo>
                  <a:pt x="177761" y="116718"/>
                </a:lnTo>
                <a:lnTo>
                  <a:pt x="179262" y="118252"/>
                </a:lnTo>
                <a:lnTo>
                  <a:pt x="173691" y="118252"/>
                </a:lnTo>
                <a:lnTo>
                  <a:pt x="169755" y="122222"/>
                </a:lnTo>
                <a:close/>
                <a:moveTo>
                  <a:pt x="180629" y="112448"/>
                </a:moveTo>
                <a:lnTo>
                  <a:pt x="184332" y="108712"/>
                </a:lnTo>
                <a:lnTo>
                  <a:pt x="184332" y="116484"/>
                </a:lnTo>
                <a:lnTo>
                  <a:pt x="182664" y="118152"/>
                </a:lnTo>
                <a:lnTo>
                  <a:pt x="180629" y="118152"/>
                </a:lnTo>
                <a:lnTo>
                  <a:pt x="180629" y="112448"/>
                </a:lnTo>
                <a:close/>
                <a:moveTo>
                  <a:pt x="185133" y="108712"/>
                </a:moveTo>
                <a:lnTo>
                  <a:pt x="188869" y="112448"/>
                </a:lnTo>
                <a:lnTo>
                  <a:pt x="188869" y="118152"/>
                </a:lnTo>
                <a:lnTo>
                  <a:pt x="186801" y="118152"/>
                </a:lnTo>
                <a:lnTo>
                  <a:pt x="185133" y="116484"/>
                </a:lnTo>
                <a:lnTo>
                  <a:pt x="185133" y="108712"/>
                </a:lnTo>
                <a:close/>
                <a:moveTo>
                  <a:pt x="191737" y="116718"/>
                </a:moveTo>
                <a:lnTo>
                  <a:pt x="196441" y="116718"/>
                </a:lnTo>
                <a:lnTo>
                  <a:pt x="199743" y="120054"/>
                </a:lnTo>
                <a:lnTo>
                  <a:pt x="199743" y="122222"/>
                </a:lnTo>
                <a:lnTo>
                  <a:pt x="195807" y="118252"/>
                </a:lnTo>
                <a:lnTo>
                  <a:pt x="190203" y="118252"/>
                </a:lnTo>
                <a:close/>
                <a:moveTo>
                  <a:pt x="200544" y="120054"/>
                </a:moveTo>
                <a:lnTo>
                  <a:pt x="203846" y="116718"/>
                </a:lnTo>
                <a:lnTo>
                  <a:pt x="208549" y="116718"/>
                </a:lnTo>
                <a:lnTo>
                  <a:pt x="210084" y="118252"/>
                </a:lnTo>
                <a:lnTo>
                  <a:pt x="204480" y="118252"/>
                </a:lnTo>
                <a:lnTo>
                  <a:pt x="200544" y="122222"/>
                </a:lnTo>
                <a:close/>
                <a:moveTo>
                  <a:pt x="211418" y="112448"/>
                </a:moveTo>
                <a:lnTo>
                  <a:pt x="215154" y="108712"/>
                </a:lnTo>
                <a:lnTo>
                  <a:pt x="215154" y="116484"/>
                </a:lnTo>
                <a:lnTo>
                  <a:pt x="213453" y="118152"/>
                </a:lnTo>
                <a:lnTo>
                  <a:pt x="211418" y="118152"/>
                </a:lnTo>
                <a:lnTo>
                  <a:pt x="211418" y="112448"/>
                </a:lnTo>
                <a:close/>
                <a:moveTo>
                  <a:pt x="215921" y="108712"/>
                </a:moveTo>
                <a:lnTo>
                  <a:pt x="219657" y="112448"/>
                </a:lnTo>
                <a:lnTo>
                  <a:pt x="219657" y="118152"/>
                </a:lnTo>
                <a:lnTo>
                  <a:pt x="217623" y="118152"/>
                </a:lnTo>
                <a:lnTo>
                  <a:pt x="215921" y="116484"/>
                </a:lnTo>
                <a:lnTo>
                  <a:pt x="215921" y="108712"/>
                </a:lnTo>
                <a:close/>
                <a:moveTo>
                  <a:pt x="222526" y="116718"/>
                </a:moveTo>
                <a:lnTo>
                  <a:pt x="227229" y="116718"/>
                </a:lnTo>
                <a:lnTo>
                  <a:pt x="230532" y="120054"/>
                </a:lnTo>
                <a:lnTo>
                  <a:pt x="230532" y="122222"/>
                </a:lnTo>
                <a:lnTo>
                  <a:pt x="226596" y="118252"/>
                </a:lnTo>
                <a:lnTo>
                  <a:pt x="220992" y="118252"/>
                </a:lnTo>
                <a:close/>
                <a:moveTo>
                  <a:pt x="231332" y="120054"/>
                </a:moveTo>
                <a:lnTo>
                  <a:pt x="234635" y="116718"/>
                </a:lnTo>
                <a:lnTo>
                  <a:pt x="239338" y="116718"/>
                </a:lnTo>
                <a:lnTo>
                  <a:pt x="240873" y="118252"/>
                </a:lnTo>
                <a:lnTo>
                  <a:pt x="235269" y="118252"/>
                </a:lnTo>
                <a:lnTo>
                  <a:pt x="231332" y="122222"/>
                </a:lnTo>
                <a:lnTo>
                  <a:pt x="231332" y="120054"/>
                </a:lnTo>
                <a:close/>
                <a:moveTo>
                  <a:pt x="241406" y="117685"/>
                </a:moveTo>
                <a:lnTo>
                  <a:pt x="239905" y="116184"/>
                </a:lnTo>
                <a:lnTo>
                  <a:pt x="239905" y="111481"/>
                </a:lnTo>
                <a:lnTo>
                  <a:pt x="243208" y="108178"/>
                </a:lnTo>
                <a:lnTo>
                  <a:pt x="245376" y="108178"/>
                </a:lnTo>
                <a:lnTo>
                  <a:pt x="241406" y="112114"/>
                </a:lnTo>
                <a:lnTo>
                  <a:pt x="241406" y="117685"/>
                </a:lnTo>
                <a:close/>
                <a:moveTo>
                  <a:pt x="243208" y="107378"/>
                </a:moveTo>
                <a:lnTo>
                  <a:pt x="239872" y="104042"/>
                </a:lnTo>
                <a:lnTo>
                  <a:pt x="239872" y="99372"/>
                </a:lnTo>
                <a:lnTo>
                  <a:pt x="241406" y="97838"/>
                </a:lnTo>
                <a:lnTo>
                  <a:pt x="241406" y="103408"/>
                </a:lnTo>
                <a:lnTo>
                  <a:pt x="245376" y="107378"/>
                </a:lnTo>
                <a:lnTo>
                  <a:pt x="243208" y="107378"/>
                </a:lnTo>
                <a:close/>
                <a:moveTo>
                  <a:pt x="241306" y="96470"/>
                </a:moveTo>
                <a:lnTo>
                  <a:pt x="235602" y="96470"/>
                </a:lnTo>
                <a:lnTo>
                  <a:pt x="231866" y="92767"/>
                </a:lnTo>
                <a:lnTo>
                  <a:pt x="239638" y="92767"/>
                </a:lnTo>
                <a:lnTo>
                  <a:pt x="241306" y="94435"/>
                </a:lnTo>
                <a:lnTo>
                  <a:pt x="241306" y="96470"/>
                </a:lnTo>
                <a:close/>
                <a:moveTo>
                  <a:pt x="231866" y="91967"/>
                </a:moveTo>
                <a:lnTo>
                  <a:pt x="235602" y="88264"/>
                </a:lnTo>
                <a:lnTo>
                  <a:pt x="241306" y="88264"/>
                </a:lnTo>
                <a:lnTo>
                  <a:pt x="241306" y="90299"/>
                </a:lnTo>
                <a:lnTo>
                  <a:pt x="239638" y="91967"/>
                </a:lnTo>
                <a:close/>
                <a:moveTo>
                  <a:pt x="241406" y="86896"/>
                </a:moveTo>
                <a:lnTo>
                  <a:pt x="239905" y="85362"/>
                </a:lnTo>
                <a:lnTo>
                  <a:pt x="239905" y="80692"/>
                </a:lnTo>
                <a:lnTo>
                  <a:pt x="243208" y="77356"/>
                </a:lnTo>
                <a:lnTo>
                  <a:pt x="245376" y="77356"/>
                </a:lnTo>
                <a:lnTo>
                  <a:pt x="241406" y="81326"/>
                </a:lnTo>
                <a:lnTo>
                  <a:pt x="241406" y="86896"/>
                </a:lnTo>
                <a:close/>
                <a:moveTo>
                  <a:pt x="243208" y="76589"/>
                </a:moveTo>
                <a:lnTo>
                  <a:pt x="239872" y="73253"/>
                </a:lnTo>
                <a:lnTo>
                  <a:pt x="239872" y="68583"/>
                </a:lnTo>
                <a:lnTo>
                  <a:pt x="241406" y="67049"/>
                </a:lnTo>
                <a:lnTo>
                  <a:pt x="241406" y="72620"/>
                </a:lnTo>
                <a:lnTo>
                  <a:pt x="245376" y="76589"/>
                </a:lnTo>
                <a:lnTo>
                  <a:pt x="243208" y="76589"/>
                </a:lnTo>
                <a:close/>
                <a:moveTo>
                  <a:pt x="241306" y="65681"/>
                </a:moveTo>
                <a:lnTo>
                  <a:pt x="235602" y="65681"/>
                </a:lnTo>
                <a:lnTo>
                  <a:pt x="231866" y="61979"/>
                </a:lnTo>
                <a:lnTo>
                  <a:pt x="239638" y="61979"/>
                </a:lnTo>
                <a:lnTo>
                  <a:pt x="241306" y="63646"/>
                </a:lnTo>
                <a:lnTo>
                  <a:pt x="241306" y="65681"/>
                </a:lnTo>
                <a:close/>
                <a:moveTo>
                  <a:pt x="231866" y="61178"/>
                </a:moveTo>
                <a:lnTo>
                  <a:pt x="235602" y="57475"/>
                </a:lnTo>
                <a:lnTo>
                  <a:pt x="241306" y="57475"/>
                </a:lnTo>
                <a:lnTo>
                  <a:pt x="241306" y="59510"/>
                </a:lnTo>
                <a:lnTo>
                  <a:pt x="239638" y="61178"/>
                </a:lnTo>
                <a:close/>
                <a:moveTo>
                  <a:pt x="241406" y="56108"/>
                </a:moveTo>
                <a:lnTo>
                  <a:pt x="239905" y="54573"/>
                </a:lnTo>
                <a:lnTo>
                  <a:pt x="239905" y="49903"/>
                </a:lnTo>
                <a:lnTo>
                  <a:pt x="243208" y="46568"/>
                </a:lnTo>
                <a:lnTo>
                  <a:pt x="245376" y="46568"/>
                </a:lnTo>
                <a:lnTo>
                  <a:pt x="241406" y="50537"/>
                </a:lnTo>
                <a:lnTo>
                  <a:pt x="241406" y="56108"/>
                </a:lnTo>
                <a:close/>
                <a:moveTo>
                  <a:pt x="243208" y="45800"/>
                </a:moveTo>
                <a:lnTo>
                  <a:pt x="239872" y="42465"/>
                </a:lnTo>
                <a:lnTo>
                  <a:pt x="239872" y="37795"/>
                </a:lnTo>
                <a:lnTo>
                  <a:pt x="241406" y="36260"/>
                </a:lnTo>
                <a:lnTo>
                  <a:pt x="241406" y="41831"/>
                </a:lnTo>
                <a:lnTo>
                  <a:pt x="245376" y="45800"/>
                </a:lnTo>
                <a:close/>
                <a:moveTo>
                  <a:pt x="241306" y="34893"/>
                </a:moveTo>
                <a:lnTo>
                  <a:pt x="235602" y="34893"/>
                </a:lnTo>
                <a:lnTo>
                  <a:pt x="231866" y="31190"/>
                </a:lnTo>
                <a:lnTo>
                  <a:pt x="239638" y="31190"/>
                </a:lnTo>
                <a:lnTo>
                  <a:pt x="241306" y="32858"/>
                </a:lnTo>
                <a:lnTo>
                  <a:pt x="241306" y="34893"/>
                </a:lnTo>
                <a:close/>
                <a:moveTo>
                  <a:pt x="231866" y="30389"/>
                </a:moveTo>
                <a:lnTo>
                  <a:pt x="235602" y="26653"/>
                </a:lnTo>
                <a:lnTo>
                  <a:pt x="241306" y="26653"/>
                </a:lnTo>
                <a:lnTo>
                  <a:pt x="241306" y="28721"/>
                </a:lnTo>
                <a:lnTo>
                  <a:pt x="239638" y="30389"/>
                </a:lnTo>
                <a:close/>
                <a:moveTo>
                  <a:pt x="241406" y="25319"/>
                </a:moveTo>
                <a:lnTo>
                  <a:pt x="239905" y="23785"/>
                </a:lnTo>
                <a:lnTo>
                  <a:pt x="239905" y="19115"/>
                </a:lnTo>
                <a:lnTo>
                  <a:pt x="243208" y="15779"/>
                </a:lnTo>
                <a:lnTo>
                  <a:pt x="245376" y="15779"/>
                </a:lnTo>
                <a:lnTo>
                  <a:pt x="241406" y="19748"/>
                </a:lnTo>
                <a:lnTo>
                  <a:pt x="241406" y="25319"/>
                </a:lnTo>
                <a:close/>
                <a:moveTo>
                  <a:pt x="243208" y="15012"/>
                </a:moveTo>
                <a:lnTo>
                  <a:pt x="239872" y="11676"/>
                </a:lnTo>
                <a:lnTo>
                  <a:pt x="239872" y="6973"/>
                </a:lnTo>
                <a:lnTo>
                  <a:pt x="241406" y="5471"/>
                </a:lnTo>
                <a:lnTo>
                  <a:pt x="241406" y="11042"/>
                </a:lnTo>
                <a:lnTo>
                  <a:pt x="245376" y="15012"/>
                </a:lnTo>
                <a:lnTo>
                  <a:pt x="243208" y="15012"/>
                </a:lnTo>
                <a:close/>
                <a:moveTo>
                  <a:pt x="239638" y="401"/>
                </a:moveTo>
                <a:lnTo>
                  <a:pt x="241306" y="2069"/>
                </a:lnTo>
                <a:lnTo>
                  <a:pt x="241306" y="4104"/>
                </a:lnTo>
                <a:lnTo>
                  <a:pt x="235602" y="4104"/>
                </a:lnTo>
                <a:lnTo>
                  <a:pt x="231866" y="401"/>
                </a:lnTo>
                <a:close/>
                <a:moveTo>
                  <a:pt x="229965" y="401"/>
                </a:moveTo>
                <a:lnTo>
                  <a:pt x="226262" y="4104"/>
                </a:lnTo>
                <a:lnTo>
                  <a:pt x="220558" y="4104"/>
                </a:lnTo>
                <a:lnTo>
                  <a:pt x="220558" y="2069"/>
                </a:lnTo>
                <a:lnTo>
                  <a:pt x="222226" y="401"/>
                </a:lnTo>
                <a:close/>
                <a:moveTo>
                  <a:pt x="219290" y="401"/>
                </a:moveTo>
                <a:lnTo>
                  <a:pt x="221092" y="401"/>
                </a:lnTo>
                <a:lnTo>
                  <a:pt x="219757" y="1735"/>
                </a:lnTo>
                <a:lnTo>
                  <a:pt x="219757" y="3804"/>
                </a:lnTo>
                <a:lnTo>
                  <a:pt x="218457" y="2503"/>
                </a:lnTo>
                <a:lnTo>
                  <a:pt x="218457" y="1202"/>
                </a:lnTo>
                <a:close/>
                <a:moveTo>
                  <a:pt x="216755" y="2936"/>
                </a:moveTo>
                <a:lnTo>
                  <a:pt x="218056" y="2936"/>
                </a:lnTo>
                <a:lnTo>
                  <a:pt x="219324" y="4204"/>
                </a:lnTo>
                <a:lnTo>
                  <a:pt x="217456" y="4204"/>
                </a:lnTo>
                <a:lnTo>
                  <a:pt x="217156" y="4337"/>
                </a:lnTo>
                <a:lnTo>
                  <a:pt x="215921" y="5572"/>
                </a:lnTo>
                <a:lnTo>
                  <a:pt x="215921" y="3770"/>
                </a:lnTo>
                <a:close/>
                <a:moveTo>
                  <a:pt x="214320" y="2936"/>
                </a:moveTo>
                <a:lnTo>
                  <a:pt x="215154" y="3737"/>
                </a:lnTo>
                <a:lnTo>
                  <a:pt x="215154" y="5572"/>
                </a:lnTo>
                <a:lnTo>
                  <a:pt x="213887" y="4337"/>
                </a:lnTo>
                <a:lnTo>
                  <a:pt x="213620" y="4204"/>
                </a:lnTo>
                <a:lnTo>
                  <a:pt x="211718" y="4204"/>
                </a:lnTo>
                <a:lnTo>
                  <a:pt x="213019" y="2936"/>
                </a:lnTo>
                <a:lnTo>
                  <a:pt x="214320" y="2936"/>
                </a:lnTo>
                <a:close/>
                <a:moveTo>
                  <a:pt x="211785" y="401"/>
                </a:moveTo>
                <a:lnTo>
                  <a:pt x="212586" y="1202"/>
                </a:lnTo>
                <a:lnTo>
                  <a:pt x="212586" y="2503"/>
                </a:lnTo>
                <a:lnTo>
                  <a:pt x="211318" y="3804"/>
                </a:lnTo>
                <a:lnTo>
                  <a:pt x="211318" y="1735"/>
                </a:lnTo>
                <a:lnTo>
                  <a:pt x="209950" y="401"/>
                </a:lnTo>
                <a:lnTo>
                  <a:pt x="211785" y="401"/>
                </a:lnTo>
                <a:close/>
                <a:moveTo>
                  <a:pt x="208850" y="401"/>
                </a:moveTo>
                <a:lnTo>
                  <a:pt x="210518" y="2069"/>
                </a:lnTo>
                <a:lnTo>
                  <a:pt x="210518" y="4104"/>
                </a:lnTo>
                <a:lnTo>
                  <a:pt x="204813" y="4104"/>
                </a:lnTo>
                <a:lnTo>
                  <a:pt x="201077" y="401"/>
                </a:lnTo>
                <a:close/>
                <a:moveTo>
                  <a:pt x="199176" y="401"/>
                </a:moveTo>
                <a:lnTo>
                  <a:pt x="195473" y="4104"/>
                </a:lnTo>
                <a:lnTo>
                  <a:pt x="189736" y="4104"/>
                </a:lnTo>
                <a:lnTo>
                  <a:pt x="189736" y="2069"/>
                </a:lnTo>
                <a:lnTo>
                  <a:pt x="191437" y="401"/>
                </a:lnTo>
                <a:close/>
                <a:moveTo>
                  <a:pt x="188502" y="401"/>
                </a:moveTo>
                <a:lnTo>
                  <a:pt x="190303" y="401"/>
                </a:lnTo>
                <a:lnTo>
                  <a:pt x="188969" y="1735"/>
                </a:lnTo>
                <a:lnTo>
                  <a:pt x="188969" y="3804"/>
                </a:lnTo>
                <a:lnTo>
                  <a:pt x="187668" y="2503"/>
                </a:lnTo>
                <a:lnTo>
                  <a:pt x="187668" y="1202"/>
                </a:lnTo>
                <a:close/>
                <a:moveTo>
                  <a:pt x="185967" y="2936"/>
                </a:moveTo>
                <a:lnTo>
                  <a:pt x="187268" y="2936"/>
                </a:lnTo>
                <a:lnTo>
                  <a:pt x="188535" y="4204"/>
                </a:lnTo>
                <a:lnTo>
                  <a:pt x="186667" y="4204"/>
                </a:lnTo>
                <a:lnTo>
                  <a:pt x="186367" y="4337"/>
                </a:lnTo>
                <a:lnTo>
                  <a:pt x="185133" y="5572"/>
                </a:lnTo>
                <a:lnTo>
                  <a:pt x="185133" y="3770"/>
                </a:lnTo>
                <a:close/>
                <a:moveTo>
                  <a:pt x="183532" y="2936"/>
                </a:moveTo>
                <a:lnTo>
                  <a:pt x="184332" y="3737"/>
                </a:lnTo>
                <a:lnTo>
                  <a:pt x="184332" y="5572"/>
                </a:lnTo>
                <a:lnTo>
                  <a:pt x="183098" y="4337"/>
                </a:lnTo>
                <a:lnTo>
                  <a:pt x="182831" y="4204"/>
                </a:lnTo>
                <a:lnTo>
                  <a:pt x="180930" y="4204"/>
                </a:lnTo>
                <a:lnTo>
                  <a:pt x="182231" y="2936"/>
                </a:lnTo>
                <a:lnTo>
                  <a:pt x="183532" y="2936"/>
                </a:lnTo>
                <a:close/>
                <a:moveTo>
                  <a:pt x="180996" y="401"/>
                </a:moveTo>
                <a:lnTo>
                  <a:pt x="181797" y="1202"/>
                </a:lnTo>
                <a:lnTo>
                  <a:pt x="181797" y="2503"/>
                </a:lnTo>
                <a:lnTo>
                  <a:pt x="180529" y="3804"/>
                </a:lnTo>
                <a:lnTo>
                  <a:pt x="180529" y="1735"/>
                </a:lnTo>
                <a:lnTo>
                  <a:pt x="179162" y="401"/>
                </a:lnTo>
                <a:lnTo>
                  <a:pt x="180996" y="401"/>
                </a:lnTo>
                <a:close/>
                <a:moveTo>
                  <a:pt x="178061" y="401"/>
                </a:moveTo>
                <a:lnTo>
                  <a:pt x="179729" y="2069"/>
                </a:lnTo>
                <a:lnTo>
                  <a:pt x="179729" y="4104"/>
                </a:lnTo>
                <a:lnTo>
                  <a:pt x="174025" y="4104"/>
                </a:lnTo>
                <a:lnTo>
                  <a:pt x="170289" y="401"/>
                </a:lnTo>
                <a:close/>
                <a:moveTo>
                  <a:pt x="168387" y="401"/>
                </a:moveTo>
                <a:lnTo>
                  <a:pt x="164685" y="4104"/>
                </a:lnTo>
                <a:lnTo>
                  <a:pt x="158947" y="4104"/>
                </a:lnTo>
                <a:lnTo>
                  <a:pt x="158947" y="2069"/>
                </a:lnTo>
                <a:lnTo>
                  <a:pt x="160649" y="401"/>
                </a:lnTo>
                <a:close/>
                <a:moveTo>
                  <a:pt x="157713" y="401"/>
                </a:moveTo>
                <a:lnTo>
                  <a:pt x="159514" y="401"/>
                </a:lnTo>
                <a:lnTo>
                  <a:pt x="158180" y="1735"/>
                </a:lnTo>
                <a:lnTo>
                  <a:pt x="158180" y="3804"/>
                </a:lnTo>
                <a:lnTo>
                  <a:pt x="156879" y="2503"/>
                </a:lnTo>
                <a:lnTo>
                  <a:pt x="156879" y="1202"/>
                </a:lnTo>
                <a:close/>
                <a:moveTo>
                  <a:pt x="155178" y="2936"/>
                </a:moveTo>
                <a:lnTo>
                  <a:pt x="156479" y="2936"/>
                </a:lnTo>
                <a:lnTo>
                  <a:pt x="157746" y="4204"/>
                </a:lnTo>
                <a:lnTo>
                  <a:pt x="155845" y="4204"/>
                </a:lnTo>
                <a:lnTo>
                  <a:pt x="155578" y="4337"/>
                </a:lnTo>
                <a:lnTo>
                  <a:pt x="154344" y="5572"/>
                </a:lnTo>
                <a:lnTo>
                  <a:pt x="154344" y="3770"/>
                </a:lnTo>
                <a:close/>
                <a:moveTo>
                  <a:pt x="152743" y="2936"/>
                </a:moveTo>
                <a:lnTo>
                  <a:pt x="153543" y="3737"/>
                </a:lnTo>
                <a:lnTo>
                  <a:pt x="153543" y="5572"/>
                </a:lnTo>
                <a:lnTo>
                  <a:pt x="152309" y="4337"/>
                </a:lnTo>
                <a:lnTo>
                  <a:pt x="152042" y="4204"/>
                </a:lnTo>
                <a:lnTo>
                  <a:pt x="150141" y="4204"/>
                </a:lnTo>
                <a:lnTo>
                  <a:pt x="151442" y="2936"/>
                </a:lnTo>
                <a:lnTo>
                  <a:pt x="152743" y="2936"/>
                </a:lnTo>
                <a:close/>
                <a:moveTo>
                  <a:pt x="150174" y="401"/>
                </a:moveTo>
                <a:lnTo>
                  <a:pt x="151008" y="1202"/>
                </a:lnTo>
                <a:lnTo>
                  <a:pt x="151008" y="2503"/>
                </a:lnTo>
                <a:lnTo>
                  <a:pt x="149741" y="3804"/>
                </a:lnTo>
                <a:lnTo>
                  <a:pt x="149741" y="1735"/>
                </a:lnTo>
                <a:lnTo>
                  <a:pt x="148373" y="401"/>
                </a:lnTo>
                <a:lnTo>
                  <a:pt x="150174" y="401"/>
                </a:lnTo>
                <a:close/>
                <a:moveTo>
                  <a:pt x="147272" y="401"/>
                </a:moveTo>
                <a:lnTo>
                  <a:pt x="148940" y="2069"/>
                </a:lnTo>
                <a:lnTo>
                  <a:pt x="148940" y="4104"/>
                </a:lnTo>
                <a:lnTo>
                  <a:pt x="143236" y="4104"/>
                </a:lnTo>
                <a:lnTo>
                  <a:pt x="139500" y="401"/>
                </a:lnTo>
                <a:close/>
                <a:moveTo>
                  <a:pt x="137599" y="401"/>
                </a:moveTo>
                <a:lnTo>
                  <a:pt x="133863" y="4104"/>
                </a:lnTo>
                <a:lnTo>
                  <a:pt x="128159" y="4104"/>
                </a:lnTo>
                <a:lnTo>
                  <a:pt x="128159" y="2069"/>
                </a:lnTo>
                <a:lnTo>
                  <a:pt x="129860" y="401"/>
                </a:lnTo>
                <a:close/>
                <a:moveTo>
                  <a:pt x="126924" y="401"/>
                </a:moveTo>
                <a:lnTo>
                  <a:pt x="128726" y="401"/>
                </a:lnTo>
                <a:lnTo>
                  <a:pt x="127391" y="1735"/>
                </a:lnTo>
                <a:lnTo>
                  <a:pt x="127391" y="3804"/>
                </a:lnTo>
                <a:lnTo>
                  <a:pt x="126091" y="2503"/>
                </a:lnTo>
                <a:lnTo>
                  <a:pt x="126091" y="1202"/>
                </a:lnTo>
                <a:close/>
                <a:moveTo>
                  <a:pt x="124389" y="2936"/>
                </a:moveTo>
                <a:lnTo>
                  <a:pt x="125657" y="2936"/>
                </a:lnTo>
                <a:lnTo>
                  <a:pt x="126958" y="4204"/>
                </a:lnTo>
                <a:lnTo>
                  <a:pt x="125056" y="4204"/>
                </a:lnTo>
                <a:lnTo>
                  <a:pt x="124790" y="4337"/>
                </a:lnTo>
                <a:lnTo>
                  <a:pt x="123555" y="5572"/>
                </a:lnTo>
                <a:lnTo>
                  <a:pt x="123555" y="3770"/>
                </a:lnTo>
                <a:close/>
                <a:moveTo>
                  <a:pt x="121954" y="2936"/>
                </a:moveTo>
                <a:lnTo>
                  <a:pt x="122755" y="3737"/>
                </a:lnTo>
                <a:lnTo>
                  <a:pt x="122755" y="5572"/>
                </a:lnTo>
                <a:lnTo>
                  <a:pt x="121521" y="4337"/>
                </a:lnTo>
                <a:lnTo>
                  <a:pt x="121254" y="4204"/>
                </a:lnTo>
                <a:lnTo>
                  <a:pt x="119352" y="4204"/>
                </a:lnTo>
                <a:lnTo>
                  <a:pt x="120653" y="2936"/>
                </a:lnTo>
                <a:lnTo>
                  <a:pt x="121954" y="2936"/>
                </a:lnTo>
                <a:close/>
                <a:moveTo>
                  <a:pt x="119386" y="401"/>
                </a:moveTo>
                <a:lnTo>
                  <a:pt x="120220" y="1202"/>
                </a:lnTo>
                <a:lnTo>
                  <a:pt x="120220" y="2503"/>
                </a:lnTo>
                <a:lnTo>
                  <a:pt x="118952" y="3804"/>
                </a:lnTo>
                <a:lnTo>
                  <a:pt x="118952" y="1735"/>
                </a:lnTo>
                <a:lnTo>
                  <a:pt x="117584" y="401"/>
                </a:lnTo>
                <a:lnTo>
                  <a:pt x="119386" y="401"/>
                </a:lnTo>
                <a:close/>
                <a:moveTo>
                  <a:pt x="116450" y="401"/>
                </a:moveTo>
                <a:lnTo>
                  <a:pt x="118152" y="2069"/>
                </a:lnTo>
                <a:lnTo>
                  <a:pt x="118152" y="4104"/>
                </a:lnTo>
                <a:lnTo>
                  <a:pt x="112447" y="4104"/>
                </a:lnTo>
                <a:lnTo>
                  <a:pt x="108711" y="401"/>
                </a:lnTo>
                <a:close/>
                <a:moveTo>
                  <a:pt x="106810" y="401"/>
                </a:moveTo>
                <a:lnTo>
                  <a:pt x="103074" y="4104"/>
                </a:lnTo>
                <a:lnTo>
                  <a:pt x="97370" y="4104"/>
                </a:lnTo>
                <a:lnTo>
                  <a:pt x="97370" y="2069"/>
                </a:lnTo>
                <a:lnTo>
                  <a:pt x="99071" y="401"/>
                </a:lnTo>
                <a:close/>
                <a:moveTo>
                  <a:pt x="96136" y="401"/>
                </a:moveTo>
                <a:lnTo>
                  <a:pt x="97937" y="401"/>
                </a:lnTo>
                <a:lnTo>
                  <a:pt x="96569" y="1735"/>
                </a:lnTo>
                <a:lnTo>
                  <a:pt x="96569" y="3804"/>
                </a:lnTo>
                <a:lnTo>
                  <a:pt x="95302" y="2503"/>
                </a:lnTo>
                <a:lnTo>
                  <a:pt x="95302" y="1202"/>
                </a:lnTo>
                <a:close/>
                <a:moveTo>
                  <a:pt x="93567" y="2936"/>
                </a:moveTo>
                <a:lnTo>
                  <a:pt x="94868" y="2936"/>
                </a:lnTo>
                <a:lnTo>
                  <a:pt x="96169" y="4204"/>
                </a:lnTo>
                <a:lnTo>
                  <a:pt x="94268" y="4204"/>
                </a:lnTo>
                <a:lnTo>
                  <a:pt x="94001" y="4337"/>
                </a:lnTo>
                <a:lnTo>
                  <a:pt x="92767" y="5572"/>
                </a:lnTo>
                <a:lnTo>
                  <a:pt x="92767" y="3770"/>
                </a:lnTo>
                <a:close/>
                <a:moveTo>
                  <a:pt x="91166" y="2936"/>
                </a:moveTo>
                <a:lnTo>
                  <a:pt x="91966" y="3737"/>
                </a:lnTo>
                <a:lnTo>
                  <a:pt x="91966" y="5572"/>
                </a:lnTo>
                <a:lnTo>
                  <a:pt x="90732" y="4337"/>
                </a:lnTo>
                <a:lnTo>
                  <a:pt x="90465" y="4204"/>
                </a:lnTo>
                <a:lnTo>
                  <a:pt x="88564" y="4204"/>
                </a:lnTo>
                <a:lnTo>
                  <a:pt x="89865" y="2936"/>
                </a:lnTo>
                <a:lnTo>
                  <a:pt x="91166" y="2936"/>
                </a:lnTo>
                <a:close/>
                <a:moveTo>
                  <a:pt x="88597" y="401"/>
                </a:moveTo>
                <a:lnTo>
                  <a:pt x="89431" y="1202"/>
                </a:lnTo>
                <a:lnTo>
                  <a:pt x="89431" y="2503"/>
                </a:lnTo>
                <a:lnTo>
                  <a:pt x="88130" y="3804"/>
                </a:lnTo>
                <a:lnTo>
                  <a:pt x="88130" y="1735"/>
                </a:lnTo>
                <a:lnTo>
                  <a:pt x="86796" y="401"/>
                </a:lnTo>
                <a:lnTo>
                  <a:pt x="88597" y="401"/>
                </a:lnTo>
                <a:close/>
                <a:moveTo>
                  <a:pt x="85662" y="401"/>
                </a:moveTo>
                <a:lnTo>
                  <a:pt x="87363" y="2069"/>
                </a:lnTo>
                <a:lnTo>
                  <a:pt x="87363" y="4104"/>
                </a:lnTo>
                <a:lnTo>
                  <a:pt x="81659" y="4104"/>
                </a:lnTo>
                <a:lnTo>
                  <a:pt x="77923" y="401"/>
                </a:lnTo>
                <a:close/>
                <a:moveTo>
                  <a:pt x="76021" y="401"/>
                </a:moveTo>
                <a:lnTo>
                  <a:pt x="72285" y="4104"/>
                </a:lnTo>
                <a:lnTo>
                  <a:pt x="66581" y="4104"/>
                </a:lnTo>
                <a:lnTo>
                  <a:pt x="66581" y="2069"/>
                </a:lnTo>
                <a:lnTo>
                  <a:pt x="68249" y="401"/>
                </a:lnTo>
                <a:close/>
                <a:moveTo>
                  <a:pt x="65347" y="401"/>
                </a:moveTo>
                <a:lnTo>
                  <a:pt x="67148" y="401"/>
                </a:lnTo>
                <a:lnTo>
                  <a:pt x="65781" y="1735"/>
                </a:lnTo>
                <a:lnTo>
                  <a:pt x="65781" y="3804"/>
                </a:lnTo>
                <a:lnTo>
                  <a:pt x="64513" y="2503"/>
                </a:lnTo>
                <a:lnTo>
                  <a:pt x="64513" y="1202"/>
                </a:lnTo>
                <a:close/>
                <a:moveTo>
                  <a:pt x="62779" y="2936"/>
                </a:moveTo>
                <a:lnTo>
                  <a:pt x="64080" y="2936"/>
                </a:lnTo>
                <a:lnTo>
                  <a:pt x="65381" y="4204"/>
                </a:lnTo>
                <a:lnTo>
                  <a:pt x="63479" y="4204"/>
                </a:lnTo>
                <a:lnTo>
                  <a:pt x="63212" y="4337"/>
                </a:lnTo>
                <a:lnTo>
                  <a:pt x="61978" y="5572"/>
                </a:lnTo>
                <a:lnTo>
                  <a:pt x="61978" y="3770"/>
                </a:lnTo>
                <a:close/>
                <a:moveTo>
                  <a:pt x="60344" y="2936"/>
                </a:moveTo>
                <a:lnTo>
                  <a:pt x="61178" y="3737"/>
                </a:lnTo>
                <a:lnTo>
                  <a:pt x="61178" y="5572"/>
                </a:lnTo>
                <a:lnTo>
                  <a:pt x="59943" y="4337"/>
                </a:lnTo>
                <a:lnTo>
                  <a:pt x="59676" y="4204"/>
                </a:lnTo>
                <a:lnTo>
                  <a:pt x="57775" y="4204"/>
                </a:lnTo>
                <a:lnTo>
                  <a:pt x="59043" y="2936"/>
                </a:lnTo>
                <a:lnTo>
                  <a:pt x="60344" y="2936"/>
                </a:lnTo>
                <a:close/>
                <a:moveTo>
                  <a:pt x="57808" y="401"/>
                </a:moveTo>
                <a:lnTo>
                  <a:pt x="58642" y="1202"/>
                </a:lnTo>
                <a:lnTo>
                  <a:pt x="58642" y="2503"/>
                </a:lnTo>
                <a:lnTo>
                  <a:pt x="57341" y="3804"/>
                </a:lnTo>
                <a:lnTo>
                  <a:pt x="57341" y="1735"/>
                </a:lnTo>
                <a:lnTo>
                  <a:pt x="56007" y="401"/>
                </a:lnTo>
                <a:lnTo>
                  <a:pt x="57808" y="401"/>
                </a:lnTo>
                <a:close/>
                <a:moveTo>
                  <a:pt x="54873" y="401"/>
                </a:moveTo>
                <a:lnTo>
                  <a:pt x="56574" y="2069"/>
                </a:lnTo>
                <a:lnTo>
                  <a:pt x="56574" y="4104"/>
                </a:lnTo>
                <a:lnTo>
                  <a:pt x="50837" y="4104"/>
                </a:lnTo>
                <a:lnTo>
                  <a:pt x="47134" y="401"/>
                </a:lnTo>
                <a:close/>
                <a:moveTo>
                  <a:pt x="45233" y="401"/>
                </a:moveTo>
                <a:lnTo>
                  <a:pt x="41497" y="4104"/>
                </a:lnTo>
                <a:lnTo>
                  <a:pt x="35793" y="4104"/>
                </a:lnTo>
                <a:lnTo>
                  <a:pt x="35793" y="2069"/>
                </a:lnTo>
                <a:lnTo>
                  <a:pt x="37461" y="401"/>
                </a:lnTo>
                <a:close/>
                <a:moveTo>
                  <a:pt x="34525" y="401"/>
                </a:moveTo>
                <a:lnTo>
                  <a:pt x="36360" y="401"/>
                </a:lnTo>
                <a:lnTo>
                  <a:pt x="34992" y="1735"/>
                </a:lnTo>
                <a:lnTo>
                  <a:pt x="34992" y="3804"/>
                </a:lnTo>
                <a:lnTo>
                  <a:pt x="33725" y="2503"/>
                </a:lnTo>
                <a:lnTo>
                  <a:pt x="33725" y="1202"/>
                </a:lnTo>
                <a:close/>
                <a:moveTo>
                  <a:pt x="31990" y="2936"/>
                </a:moveTo>
                <a:lnTo>
                  <a:pt x="33291" y="2936"/>
                </a:lnTo>
                <a:lnTo>
                  <a:pt x="34592" y="4204"/>
                </a:lnTo>
                <a:lnTo>
                  <a:pt x="32691" y="4204"/>
                </a:lnTo>
                <a:lnTo>
                  <a:pt x="32424" y="4337"/>
                </a:lnTo>
                <a:lnTo>
                  <a:pt x="31189" y="5572"/>
                </a:lnTo>
                <a:lnTo>
                  <a:pt x="31189" y="3770"/>
                </a:lnTo>
                <a:close/>
                <a:moveTo>
                  <a:pt x="29555" y="2936"/>
                </a:moveTo>
                <a:lnTo>
                  <a:pt x="30389" y="3737"/>
                </a:lnTo>
                <a:lnTo>
                  <a:pt x="30389" y="5572"/>
                </a:lnTo>
                <a:lnTo>
                  <a:pt x="29155" y="4337"/>
                </a:lnTo>
                <a:lnTo>
                  <a:pt x="28854" y="4204"/>
                </a:lnTo>
                <a:lnTo>
                  <a:pt x="26986" y="4204"/>
                </a:lnTo>
                <a:lnTo>
                  <a:pt x="28254" y="2936"/>
                </a:lnTo>
                <a:lnTo>
                  <a:pt x="29555" y="2936"/>
                </a:lnTo>
                <a:close/>
                <a:moveTo>
                  <a:pt x="27020" y="401"/>
                </a:moveTo>
                <a:lnTo>
                  <a:pt x="27854" y="1202"/>
                </a:lnTo>
                <a:lnTo>
                  <a:pt x="27854" y="2503"/>
                </a:lnTo>
                <a:lnTo>
                  <a:pt x="26553" y="3804"/>
                </a:lnTo>
                <a:lnTo>
                  <a:pt x="26553" y="1735"/>
                </a:lnTo>
                <a:lnTo>
                  <a:pt x="25219" y="401"/>
                </a:lnTo>
                <a:lnTo>
                  <a:pt x="27020" y="401"/>
                </a:lnTo>
                <a:close/>
                <a:moveTo>
                  <a:pt x="24084" y="401"/>
                </a:moveTo>
                <a:lnTo>
                  <a:pt x="25786" y="2069"/>
                </a:lnTo>
                <a:lnTo>
                  <a:pt x="25786" y="4104"/>
                </a:lnTo>
                <a:lnTo>
                  <a:pt x="20048" y="4104"/>
                </a:lnTo>
                <a:lnTo>
                  <a:pt x="16346" y="401"/>
                </a:lnTo>
                <a:close/>
                <a:moveTo>
                  <a:pt x="14444" y="401"/>
                </a:moveTo>
                <a:lnTo>
                  <a:pt x="10708" y="4104"/>
                </a:lnTo>
                <a:lnTo>
                  <a:pt x="5004" y="4104"/>
                </a:lnTo>
                <a:lnTo>
                  <a:pt x="5004" y="2069"/>
                </a:lnTo>
                <a:lnTo>
                  <a:pt x="6672" y="401"/>
                </a:lnTo>
                <a:close/>
                <a:moveTo>
                  <a:pt x="3736" y="401"/>
                </a:moveTo>
                <a:lnTo>
                  <a:pt x="5571" y="401"/>
                </a:lnTo>
                <a:lnTo>
                  <a:pt x="4203" y="1735"/>
                </a:lnTo>
                <a:lnTo>
                  <a:pt x="4203" y="3804"/>
                </a:lnTo>
                <a:lnTo>
                  <a:pt x="2936" y="2503"/>
                </a:lnTo>
                <a:lnTo>
                  <a:pt x="2936" y="1202"/>
                </a:lnTo>
                <a:close/>
                <a:moveTo>
                  <a:pt x="367" y="3737"/>
                </a:moveTo>
                <a:lnTo>
                  <a:pt x="1201" y="2936"/>
                </a:lnTo>
                <a:lnTo>
                  <a:pt x="2502" y="2936"/>
                </a:lnTo>
                <a:lnTo>
                  <a:pt x="3803" y="4204"/>
                </a:lnTo>
                <a:lnTo>
                  <a:pt x="1902" y="4204"/>
                </a:lnTo>
                <a:lnTo>
                  <a:pt x="1635" y="4337"/>
                </a:lnTo>
                <a:lnTo>
                  <a:pt x="367" y="5572"/>
                </a:lnTo>
                <a:lnTo>
                  <a:pt x="367" y="3737"/>
                </a:lnTo>
                <a:close/>
                <a:moveTo>
                  <a:pt x="367" y="6672"/>
                </a:moveTo>
                <a:lnTo>
                  <a:pt x="2069" y="5004"/>
                </a:lnTo>
                <a:lnTo>
                  <a:pt x="4103" y="5004"/>
                </a:lnTo>
                <a:lnTo>
                  <a:pt x="4103" y="10709"/>
                </a:lnTo>
                <a:lnTo>
                  <a:pt x="367" y="14445"/>
                </a:lnTo>
                <a:close/>
                <a:moveTo>
                  <a:pt x="367" y="16346"/>
                </a:moveTo>
                <a:lnTo>
                  <a:pt x="4103" y="20082"/>
                </a:lnTo>
                <a:lnTo>
                  <a:pt x="4103" y="25786"/>
                </a:lnTo>
                <a:lnTo>
                  <a:pt x="2069" y="25786"/>
                </a:lnTo>
                <a:lnTo>
                  <a:pt x="367" y="24085"/>
                </a:lnTo>
                <a:close/>
                <a:moveTo>
                  <a:pt x="1201" y="27854"/>
                </a:moveTo>
                <a:lnTo>
                  <a:pt x="367" y="27020"/>
                </a:lnTo>
                <a:lnTo>
                  <a:pt x="367" y="25219"/>
                </a:lnTo>
                <a:lnTo>
                  <a:pt x="1635" y="26453"/>
                </a:lnTo>
                <a:lnTo>
                  <a:pt x="1902" y="26587"/>
                </a:lnTo>
                <a:lnTo>
                  <a:pt x="3803" y="26587"/>
                </a:lnTo>
                <a:lnTo>
                  <a:pt x="2502" y="27854"/>
                </a:lnTo>
                <a:lnTo>
                  <a:pt x="1201" y="27854"/>
                </a:lnTo>
                <a:close/>
                <a:moveTo>
                  <a:pt x="2936" y="29555"/>
                </a:moveTo>
                <a:lnTo>
                  <a:pt x="2936" y="28254"/>
                </a:lnTo>
                <a:lnTo>
                  <a:pt x="4203" y="26987"/>
                </a:lnTo>
                <a:lnTo>
                  <a:pt x="4203" y="29022"/>
                </a:lnTo>
                <a:lnTo>
                  <a:pt x="5571" y="30389"/>
                </a:lnTo>
                <a:lnTo>
                  <a:pt x="3736" y="30389"/>
                </a:lnTo>
                <a:close/>
                <a:moveTo>
                  <a:pt x="3736" y="31190"/>
                </a:moveTo>
                <a:lnTo>
                  <a:pt x="5571" y="31190"/>
                </a:lnTo>
                <a:lnTo>
                  <a:pt x="4203" y="32524"/>
                </a:lnTo>
                <a:lnTo>
                  <a:pt x="4203" y="34592"/>
                </a:lnTo>
                <a:lnTo>
                  <a:pt x="2936" y="33291"/>
                </a:lnTo>
                <a:lnTo>
                  <a:pt x="2936" y="31990"/>
                </a:lnTo>
                <a:close/>
                <a:moveTo>
                  <a:pt x="367" y="34559"/>
                </a:moveTo>
                <a:lnTo>
                  <a:pt x="1201" y="33725"/>
                </a:lnTo>
                <a:lnTo>
                  <a:pt x="2502" y="33725"/>
                </a:lnTo>
                <a:lnTo>
                  <a:pt x="3803" y="34993"/>
                </a:lnTo>
                <a:lnTo>
                  <a:pt x="1902" y="34993"/>
                </a:lnTo>
                <a:lnTo>
                  <a:pt x="1635" y="35126"/>
                </a:lnTo>
                <a:lnTo>
                  <a:pt x="367" y="36360"/>
                </a:lnTo>
                <a:lnTo>
                  <a:pt x="367" y="34559"/>
                </a:lnTo>
                <a:close/>
                <a:moveTo>
                  <a:pt x="367" y="37494"/>
                </a:moveTo>
                <a:lnTo>
                  <a:pt x="2069" y="35793"/>
                </a:lnTo>
                <a:lnTo>
                  <a:pt x="4103" y="35793"/>
                </a:lnTo>
                <a:lnTo>
                  <a:pt x="4103" y="41497"/>
                </a:lnTo>
                <a:lnTo>
                  <a:pt x="367" y="45233"/>
                </a:lnTo>
                <a:close/>
                <a:moveTo>
                  <a:pt x="367" y="47135"/>
                </a:moveTo>
                <a:lnTo>
                  <a:pt x="4103" y="50871"/>
                </a:lnTo>
                <a:lnTo>
                  <a:pt x="4103" y="56575"/>
                </a:lnTo>
                <a:lnTo>
                  <a:pt x="2069" y="56575"/>
                </a:lnTo>
                <a:lnTo>
                  <a:pt x="367" y="54874"/>
                </a:lnTo>
                <a:close/>
                <a:moveTo>
                  <a:pt x="1201" y="58643"/>
                </a:moveTo>
                <a:lnTo>
                  <a:pt x="367" y="57809"/>
                </a:lnTo>
                <a:lnTo>
                  <a:pt x="367" y="56008"/>
                </a:lnTo>
                <a:lnTo>
                  <a:pt x="1635" y="57242"/>
                </a:lnTo>
                <a:lnTo>
                  <a:pt x="1902" y="57375"/>
                </a:lnTo>
                <a:lnTo>
                  <a:pt x="3803" y="57375"/>
                </a:lnTo>
                <a:lnTo>
                  <a:pt x="2502" y="58643"/>
                </a:lnTo>
                <a:lnTo>
                  <a:pt x="1201" y="58643"/>
                </a:lnTo>
                <a:close/>
                <a:moveTo>
                  <a:pt x="2936" y="60377"/>
                </a:moveTo>
                <a:lnTo>
                  <a:pt x="2936" y="59077"/>
                </a:lnTo>
                <a:lnTo>
                  <a:pt x="4203" y="57776"/>
                </a:lnTo>
                <a:lnTo>
                  <a:pt x="4203" y="59844"/>
                </a:lnTo>
                <a:lnTo>
                  <a:pt x="5571" y="61178"/>
                </a:lnTo>
                <a:lnTo>
                  <a:pt x="3736" y="61178"/>
                </a:lnTo>
                <a:close/>
                <a:moveTo>
                  <a:pt x="3736" y="61979"/>
                </a:moveTo>
                <a:lnTo>
                  <a:pt x="5571" y="61979"/>
                </a:lnTo>
                <a:lnTo>
                  <a:pt x="4203" y="63313"/>
                </a:lnTo>
                <a:lnTo>
                  <a:pt x="4203" y="65381"/>
                </a:lnTo>
                <a:lnTo>
                  <a:pt x="2903" y="64080"/>
                </a:lnTo>
                <a:lnTo>
                  <a:pt x="2903" y="62779"/>
                </a:lnTo>
                <a:close/>
                <a:moveTo>
                  <a:pt x="367" y="65348"/>
                </a:moveTo>
                <a:lnTo>
                  <a:pt x="1201" y="64514"/>
                </a:lnTo>
                <a:lnTo>
                  <a:pt x="2502" y="64514"/>
                </a:lnTo>
                <a:lnTo>
                  <a:pt x="3803" y="65815"/>
                </a:lnTo>
                <a:lnTo>
                  <a:pt x="1902" y="65815"/>
                </a:lnTo>
                <a:lnTo>
                  <a:pt x="1635" y="65915"/>
                </a:lnTo>
                <a:lnTo>
                  <a:pt x="367" y="67149"/>
                </a:lnTo>
                <a:lnTo>
                  <a:pt x="367" y="65348"/>
                </a:lnTo>
                <a:close/>
                <a:moveTo>
                  <a:pt x="367" y="68283"/>
                </a:moveTo>
                <a:lnTo>
                  <a:pt x="2069" y="66582"/>
                </a:lnTo>
                <a:lnTo>
                  <a:pt x="4103" y="66582"/>
                </a:lnTo>
                <a:lnTo>
                  <a:pt x="4103" y="72286"/>
                </a:lnTo>
                <a:lnTo>
                  <a:pt x="367" y="76022"/>
                </a:lnTo>
                <a:close/>
                <a:moveTo>
                  <a:pt x="367" y="77923"/>
                </a:moveTo>
                <a:lnTo>
                  <a:pt x="4103" y="81659"/>
                </a:lnTo>
                <a:lnTo>
                  <a:pt x="4103" y="87363"/>
                </a:lnTo>
                <a:lnTo>
                  <a:pt x="2069" y="87363"/>
                </a:lnTo>
                <a:lnTo>
                  <a:pt x="367" y="85662"/>
                </a:lnTo>
                <a:close/>
                <a:moveTo>
                  <a:pt x="1201" y="89432"/>
                </a:moveTo>
                <a:lnTo>
                  <a:pt x="367" y="88598"/>
                </a:lnTo>
                <a:lnTo>
                  <a:pt x="367" y="86796"/>
                </a:lnTo>
                <a:lnTo>
                  <a:pt x="1635" y="88031"/>
                </a:lnTo>
                <a:lnTo>
                  <a:pt x="1902" y="88164"/>
                </a:lnTo>
                <a:lnTo>
                  <a:pt x="3803" y="88164"/>
                </a:lnTo>
                <a:lnTo>
                  <a:pt x="2502" y="89432"/>
                </a:lnTo>
                <a:lnTo>
                  <a:pt x="1201" y="89432"/>
                </a:lnTo>
                <a:close/>
                <a:moveTo>
                  <a:pt x="2936" y="91166"/>
                </a:moveTo>
                <a:lnTo>
                  <a:pt x="2936" y="89865"/>
                </a:lnTo>
                <a:lnTo>
                  <a:pt x="4203" y="88564"/>
                </a:lnTo>
                <a:lnTo>
                  <a:pt x="4203" y="90632"/>
                </a:lnTo>
                <a:lnTo>
                  <a:pt x="5571" y="91967"/>
                </a:lnTo>
                <a:lnTo>
                  <a:pt x="3736" y="91967"/>
                </a:lnTo>
                <a:close/>
                <a:moveTo>
                  <a:pt x="3736" y="92767"/>
                </a:moveTo>
                <a:lnTo>
                  <a:pt x="5571" y="92767"/>
                </a:lnTo>
                <a:lnTo>
                  <a:pt x="4203" y="94102"/>
                </a:lnTo>
                <a:lnTo>
                  <a:pt x="4203" y="96170"/>
                </a:lnTo>
                <a:lnTo>
                  <a:pt x="2936" y="94869"/>
                </a:lnTo>
                <a:lnTo>
                  <a:pt x="2936" y="93568"/>
                </a:lnTo>
                <a:close/>
                <a:moveTo>
                  <a:pt x="367" y="96136"/>
                </a:moveTo>
                <a:lnTo>
                  <a:pt x="1201" y="95302"/>
                </a:lnTo>
                <a:lnTo>
                  <a:pt x="2502" y="95302"/>
                </a:lnTo>
                <a:lnTo>
                  <a:pt x="3803" y="96603"/>
                </a:lnTo>
                <a:lnTo>
                  <a:pt x="1902" y="96603"/>
                </a:lnTo>
                <a:lnTo>
                  <a:pt x="1635" y="96703"/>
                </a:lnTo>
                <a:lnTo>
                  <a:pt x="367" y="97938"/>
                </a:lnTo>
                <a:lnTo>
                  <a:pt x="367" y="96136"/>
                </a:lnTo>
                <a:close/>
                <a:moveTo>
                  <a:pt x="367" y="99072"/>
                </a:moveTo>
                <a:lnTo>
                  <a:pt x="2069" y="97371"/>
                </a:lnTo>
                <a:lnTo>
                  <a:pt x="4103" y="97371"/>
                </a:lnTo>
                <a:lnTo>
                  <a:pt x="4103" y="103108"/>
                </a:lnTo>
                <a:lnTo>
                  <a:pt x="367" y="106811"/>
                </a:lnTo>
                <a:close/>
                <a:moveTo>
                  <a:pt x="367" y="108712"/>
                </a:moveTo>
                <a:lnTo>
                  <a:pt x="4103" y="112448"/>
                </a:lnTo>
                <a:lnTo>
                  <a:pt x="4103" y="118152"/>
                </a:lnTo>
                <a:lnTo>
                  <a:pt x="2069" y="118152"/>
                </a:lnTo>
                <a:lnTo>
                  <a:pt x="367" y="116484"/>
                </a:lnTo>
                <a:close/>
                <a:moveTo>
                  <a:pt x="1201" y="120220"/>
                </a:moveTo>
                <a:lnTo>
                  <a:pt x="367" y="119386"/>
                </a:lnTo>
                <a:lnTo>
                  <a:pt x="367" y="117585"/>
                </a:lnTo>
                <a:lnTo>
                  <a:pt x="1635" y="118819"/>
                </a:lnTo>
                <a:lnTo>
                  <a:pt x="1902" y="118953"/>
                </a:lnTo>
                <a:lnTo>
                  <a:pt x="3803" y="118953"/>
                </a:lnTo>
                <a:lnTo>
                  <a:pt x="2502" y="120220"/>
                </a:lnTo>
                <a:lnTo>
                  <a:pt x="1201" y="120220"/>
                </a:lnTo>
                <a:close/>
                <a:moveTo>
                  <a:pt x="3736" y="122755"/>
                </a:moveTo>
                <a:lnTo>
                  <a:pt x="2936" y="121955"/>
                </a:lnTo>
                <a:lnTo>
                  <a:pt x="2936" y="120654"/>
                </a:lnTo>
                <a:lnTo>
                  <a:pt x="4203" y="119353"/>
                </a:lnTo>
                <a:lnTo>
                  <a:pt x="4203" y="121421"/>
                </a:lnTo>
                <a:lnTo>
                  <a:pt x="5571" y="122755"/>
                </a:lnTo>
                <a:lnTo>
                  <a:pt x="3736" y="122755"/>
                </a:lnTo>
                <a:close/>
                <a:moveTo>
                  <a:pt x="6672" y="122755"/>
                </a:moveTo>
                <a:lnTo>
                  <a:pt x="5004" y="121088"/>
                </a:lnTo>
                <a:lnTo>
                  <a:pt x="5004" y="119053"/>
                </a:lnTo>
                <a:lnTo>
                  <a:pt x="10708" y="119053"/>
                </a:lnTo>
                <a:lnTo>
                  <a:pt x="14444" y="122755"/>
                </a:lnTo>
                <a:lnTo>
                  <a:pt x="6672" y="122755"/>
                </a:lnTo>
                <a:close/>
                <a:moveTo>
                  <a:pt x="16346" y="122755"/>
                </a:moveTo>
                <a:lnTo>
                  <a:pt x="20048" y="119053"/>
                </a:lnTo>
                <a:lnTo>
                  <a:pt x="25752" y="119053"/>
                </a:lnTo>
                <a:lnTo>
                  <a:pt x="25752" y="121088"/>
                </a:lnTo>
                <a:lnTo>
                  <a:pt x="24084" y="122755"/>
                </a:lnTo>
                <a:lnTo>
                  <a:pt x="16346" y="122755"/>
                </a:lnTo>
                <a:close/>
                <a:moveTo>
                  <a:pt x="27020" y="122755"/>
                </a:moveTo>
                <a:lnTo>
                  <a:pt x="25219" y="122755"/>
                </a:lnTo>
                <a:lnTo>
                  <a:pt x="26553" y="121421"/>
                </a:lnTo>
                <a:lnTo>
                  <a:pt x="26553" y="119353"/>
                </a:lnTo>
                <a:lnTo>
                  <a:pt x="27854" y="120654"/>
                </a:lnTo>
                <a:lnTo>
                  <a:pt x="27854" y="121955"/>
                </a:lnTo>
                <a:close/>
                <a:moveTo>
                  <a:pt x="29555" y="120220"/>
                </a:moveTo>
                <a:lnTo>
                  <a:pt x="28254" y="120220"/>
                </a:lnTo>
                <a:lnTo>
                  <a:pt x="26986" y="118953"/>
                </a:lnTo>
                <a:lnTo>
                  <a:pt x="28854" y="118953"/>
                </a:lnTo>
                <a:lnTo>
                  <a:pt x="29155" y="118819"/>
                </a:lnTo>
                <a:lnTo>
                  <a:pt x="30389" y="117585"/>
                </a:lnTo>
                <a:lnTo>
                  <a:pt x="30389" y="119386"/>
                </a:lnTo>
                <a:close/>
                <a:moveTo>
                  <a:pt x="31990" y="120220"/>
                </a:moveTo>
                <a:lnTo>
                  <a:pt x="31189" y="119386"/>
                </a:lnTo>
                <a:lnTo>
                  <a:pt x="31189" y="117585"/>
                </a:lnTo>
                <a:lnTo>
                  <a:pt x="32424" y="118819"/>
                </a:lnTo>
                <a:lnTo>
                  <a:pt x="32691" y="118953"/>
                </a:lnTo>
                <a:lnTo>
                  <a:pt x="34592" y="118953"/>
                </a:lnTo>
                <a:lnTo>
                  <a:pt x="33291" y="120220"/>
                </a:lnTo>
                <a:lnTo>
                  <a:pt x="31990" y="120220"/>
                </a:lnTo>
                <a:close/>
                <a:moveTo>
                  <a:pt x="34525" y="122755"/>
                </a:moveTo>
                <a:lnTo>
                  <a:pt x="33725" y="121955"/>
                </a:lnTo>
                <a:lnTo>
                  <a:pt x="33725" y="120654"/>
                </a:lnTo>
                <a:lnTo>
                  <a:pt x="34992" y="119353"/>
                </a:lnTo>
                <a:lnTo>
                  <a:pt x="34992" y="121421"/>
                </a:lnTo>
                <a:lnTo>
                  <a:pt x="36360" y="122755"/>
                </a:lnTo>
                <a:lnTo>
                  <a:pt x="34525" y="122755"/>
                </a:lnTo>
                <a:close/>
                <a:moveTo>
                  <a:pt x="37461" y="122755"/>
                </a:moveTo>
                <a:lnTo>
                  <a:pt x="35793" y="121088"/>
                </a:lnTo>
                <a:lnTo>
                  <a:pt x="35793" y="119053"/>
                </a:lnTo>
                <a:lnTo>
                  <a:pt x="41497" y="119053"/>
                </a:lnTo>
                <a:lnTo>
                  <a:pt x="45233" y="122755"/>
                </a:lnTo>
                <a:lnTo>
                  <a:pt x="37461" y="122755"/>
                </a:lnTo>
                <a:close/>
                <a:moveTo>
                  <a:pt x="47134" y="122755"/>
                </a:moveTo>
                <a:lnTo>
                  <a:pt x="50837" y="119053"/>
                </a:lnTo>
                <a:lnTo>
                  <a:pt x="56574" y="119053"/>
                </a:lnTo>
                <a:lnTo>
                  <a:pt x="56574" y="121088"/>
                </a:lnTo>
                <a:lnTo>
                  <a:pt x="54873" y="122755"/>
                </a:lnTo>
                <a:lnTo>
                  <a:pt x="47134" y="122755"/>
                </a:lnTo>
                <a:close/>
                <a:moveTo>
                  <a:pt x="57808" y="122755"/>
                </a:moveTo>
                <a:lnTo>
                  <a:pt x="56007" y="122755"/>
                </a:lnTo>
                <a:lnTo>
                  <a:pt x="57341" y="121421"/>
                </a:lnTo>
                <a:lnTo>
                  <a:pt x="57341" y="119353"/>
                </a:lnTo>
                <a:lnTo>
                  <a:pt x="58642" y="120654"/>
                </a:lnTo>
                <a:lnTo>
                  <a:pt x="58642" y="121955"/>
                </a:lnTo>
                <a:close/>
                <a:moveTo>
                  <a:pt x="60344" y="120220"/>
                </a:moveTo>
                <a:lnTo>
                  <a:pt x="59043" y="120220"/>
                </a:lnTo>
                <a:lnTo>
                  <a:pt x="57775" y="118953"/>
                </a:lnTo>
                <a:lnTo>
                  <a:pt x="59676" y="118953"/>
                </a:lnTo>
                <a:lnTo>
                  <a:pt x="59943" y="118819"/>
                </a:lnTo>
                <a:lnTo>
                  <a:pt x="61178" y="117585"/>
                </a:lnTo>
                <a:lnTo>
                  <a:pt x="61178" y="119386"/>
                </a:lnTo>
                <a:close/>
                <a:moveTo>
                  <a:pt x="62779" y="120220"/>
                </a:moveTo>
                <a:lnTo>
                  <a:pt x="61978" y="119386"/>
                </a:lnTo>
                <a:lnTo>
                  <a:pt x="61978" y="117585"/>
                </a:lnTo>
                <a:lnTo>
                  <a:pt x="63212" y="118819"/>
                </a:lnTo>
                <a:lnTo>
                  <a:pt x="63479" y="118953"/>
                </a:lnTo>
                <a:lnTo>
                  <a:pt x="65381" y="118953"/>
                </a:lnTo>
                <a:lnTo>
                  <a:pt x="64080" y="120220"/>
                </a:lnTo>
                <a:lnTo>
                  <a:pt x="62779" y="120220"/>
                </a:lnTo>
                <a:close/>
                <a:moveTo>
                  <a:pt x="65347" y="122755"/>
                </a:moveTo>
                <a:lnTo>
                  <a:pt x="64513" y="121955"/>
                </a:lnTo>
                <a:lnTo>
                  <a:pt x="64513" y="120654"/>
                </a:lnTo>
                <a:lnTo>
                  <a:pt x="65781" y="119353"/>
                </a:lnTo>
                <a:lnTo>
                  <a:pt x="65781" y="121421"/>
                </a:lnTo>
                <a:lnTo>
                  <a:pt x="67148" y="122755"/>
                </a:lnTo>
                <a:lnTo>
                  <a:pt x="65347" y="122755"/>
                </a:lnTo>
                <a:close/>
                <a:moveTo>
                  <a:pt x="68249" y="122755"/>
                </a:moveTo>
                <a:lnTo>
                  <a:pt x="66581" y="121088"/>
                </a:lnTo>
                <a:lnTo>
                  <a:pt x="66581" y="119053"/>
                </a:lnTo>
                <a:lnTo>
                  <a:pt x="72285" y="119053"/>
                </a:lnTo>
                <a:lnTo>
                  <a:pt x="76021" y="122755"/>
                </a:lnTo>
                <a:lnTo>
                  <a:pt x="68249" y="122755"/>
                </a:lnTo>
                <a:close/>
                <a:moveTo>
                  <a:pt x="77923" y="122755"/>
                </a:moveTo>
                <a:lnTo>
                  <a:pt x="81659" y="119053"/>
                </a:lnTo>
                <a:lnTo>
                  <a:pt x="87363" y="119053"/>
                </a:lnTo>
                <a:lnTo>
                  <a:pt x="87363" y="121088"/>
                </a:lnTo>
                <a:lnTo>
                  <a:pt x="85662" y="122755"/>
                </a:lnTo>
                <a:lnTo>
                  <a:pt x="77923" y="122755"/>
                </a:lnTo>
                <a:close/>
                <a:moveTo>
                  <a:pt x="88597" y="122755"/>
                </a:moveTo>
                <a:lnTo>
                  <a:pt x="86796" y="122755"/>
                </a:lnTo>
                <a:lnTo>
                  <a:pt x="88163" y="121421"/>
                </a:lnTo>
                <a:lnTo>
                  <a:pt x="88163" y="119353"/>
                </a:lnTo>
                <a:lnTo>
                  <a:pt x="89431" y="120654"/>
                </a:lnTo>
                <a:lnTo>
                  <a:pt x="89431" y="121955"/>
                </a:lnTo>
                <a:close/>
                <a:moveTo>
                  <a:pt x="91166" y="120220"/>
                </a:moveTo>
                <a:lnTo>
                  <a:pt x="89865" y="120220"/>
                </a:lnTo>
                <a:lnTo>
                  <a:pt x="88564" y="118953"/>
                </a:lnTo>
                <a:lnTo>
                  <a:pt x="90465" y="118953"/>
                </a:lnTo>
                <a:lnTo>
                  <a:pt x="90732" y="118819"/>
                </a:lnTo>
                <a:lnTo>
                  <a:pt x="91966" y="117585"/>
                </a:lnTo>
                <a:lnTo>
                  <a:pt x="91966" y="119386"/>
                </a:lnTo>
                <a:close/>
                <a:moveTo>
                  <a:pt x="93567" y="120220"/>
                </a:moveTo>
                <a:lnTo>
                  <a:pt x="92767" y="119386"/>
                </a:lnTo>
                <a:lnTo>
                  <a:pt x="92767" y="117585"/>
                </a:lnTo>
                <a:lnTo>
                  <a:pt x="94001" y="118819"/>
                </a:lnTo>
                <a:lnTo>
                  <a:pt x="94268" y="118953"/>
                </a:lnTo>
                <a:lnTo>
                  <a:pt x="96169" y="118953"/>
                </a:lnTo>
                <a:lnTo>
                  <a:pt x="94868" y="120220"/>
                </a:lnTo>
                <a:lnTo>
                  <a:pt x="93567" y="120220"/>
                </a:lnTo>
                <a:close/>
                <a:moveTo>
                  <a:pt x="96136" y="122755"/>
                </a:moveTo>
                <a:lnTo>
                  <a:pt x="95302" y="121955"/>
                </a:lnTo>
                <a:lnTo>
                  <a:pt x="95302" y="120654"/>
                </a:lnTo>
                <a:lnTo>
                  <a:pt x="96569" y="119353"/>
                </a:lnTo>
                <a:lnTo>
                  <a:pt x="96569" y="121421"/>
                </a:lnTo>
                <a:lnTo>
                  <a:pt x="97937" y="122755"/>
                </a:lnTo>
                <a:lnTo>
                  <a:pt x="96136" y="122755"/>
                </a:lnTo>
                <a:close/>
                <a:moveTo>
                  <a:pt x="99071" y="122755"/>
                </a:moveTo>
                <a:lnTo>
                  <a:pt x="97370" y="121088"/>
                </a:lnTo>
                <a:lnTo>
                  <a:pt x="97370" y="119053"/>
                </a:lnTo>
                <a:lnTo>
                  <a:pt x="103074" y="119053"/>
                </a:lnTo>
                <a:lnTo>
                  <a:pt x="106810" y="122755"/>
                </a:lnTo>
                <a:lnTo>
                  <a:pt x="99071" y="122755"/>
                </a:lnTo>
                <a:close/>
                <a:moveTo>
                  <a:pt x="108711" y="122755"/>
                </a:moveTo>
                <a:lnTo>
                  <a:pt x="112447" y="119053"/>
                </a:lnTo>
                <a:lnTo>
                  <a:pt x="118152" y="119053"/>
                </a:lnTo>
                <a:lnTo>
                  <a:pt x="118152" y="121088"/>
                </a:lnTo>
                <a:lnTo>
                  <a:pt x="116450" y="122755"/>
                </a:lnTo>
                <a:lnTo>
                  <a:pt x="108711" y="122755"/>
                </a:lnTo>
                <a:close/>
                <a:moveTo>
                  <a:pt x="119386" y="122755"/>
                </a:moveTo>
                <a:lnTo>
                  <a:pt x="117584" y="122755"/>
                </a:lnTo>
                <a:lnTo>
                  <a:pt x="118952" y="121421"/>
                </a:lnTo>
                <a:lnTo>
                  <a:pt x="118952" y="119353"/>
                </a:lnTo>
                <a:lnTo>
                  <a:pt x="120220" y="120654"/>
                </a:lnTo>
                <a:lnTo>
                  <a:pt x="120220" y="121955"/>
                </a:lnTo>
                <a:close/>
                <a:moveTo>
                  <a:pt x="121954" y="120220"/>
                </a:moveTo>
                <a:lnTo>
                  <a:pt x="120653" y="120220"/>
                </a:lnTo>
                <a:lnTo>
                  <a:pt x="119352" y="118953"/>
                </a:lnTo>
                <a:lnTo>
                  <a:pt x="121254" y="118953"/>
                </a:lnTo>
                <a:lnTo>
                  <a:pt x="121521" y="118819"/>
                </a:lnTo>
                <a:lnTo>
                  <a:pt x="122755" y="117585"/>
                </a:lnTo>
                <a:lnTo>
                  <a:pt x="122755" y="119386"/>
                </a:lnTo>
                <a:close/>
                <a:moveTo>
                  <a:pt x="124389" y="120220"/>
                </a:moveTo>
                <a:lnTo>
                  <a:pt x="123555" y="119386"/>
                </a:lnTo>
                <a:lnTo>
                  <a:pt x="123555" y="117585"/>
                </a:lnTo>
                <a:lnTo>
                  <a:pt x="124790" y="118819"/>
                </a:lnTo>
                <a:lnTo>
                  <a:pt x="125056" y="118953"/>
                </a:lnTo>
                <a:lnTo>
                  <a:pt x="126958" y="118953"/>
                </a:lnTo>
                <a:lnTo>
                  <a:pt x="125657" y="120220"/>
                </a:lnTo>
                <a:lnTo>
                  <a:pt x="124389" y="120220"/>
                </a:lnTo>
                <a:close/>
                <a:moveTo>
                  <a:pt x="126924" y="122755"/>
                </a:moveTo>
                <a:lnTo>
                  <a:pt x="126091" y="121955"/>
                </a:lnTo>
                <a:lnTo>
                  <a:pt x="126091" y="120654"/>
                </a:lnTo>
                <a:lnTo>
                  <a:pt x="127358" y="119353"/>
                </a:lnTo>
                <a:lnTo>
                  <a:pt x="127358" y="121421"/>
                </a:lnTo>
                <a:lnTo>
                  <a:pt x="128726" y="122755"/>
                </a:lnTo>
                <a:lnTo>
                  <a:pt x="126924" y="122755"/>
                </a:lnTo>
                <a:close/>
                <a:moveTo>
                  <a:pt x="129860" y="122755"/>
                </a:moveTo>
                <a:lnTo>
                  <a:pt x="128159" y="121088"/>
                </a:lnTo>
                <a:lnTo>
                  <a:pt x="128159" y="119053"/>
                </a:lnTo>
                <a:lnTo>
                  <a:pt x="133896" y="119053"/>
                </a:lnTo>
                <a:lnTo>
                  <a:pt x="137599" y="122755"/>
                </a:lnTo>
                <a:lnTo>
                  <a:pt x="129860" y="122755"/>
                </a:lnTo>
                <a:close/>
                <a:moveTo>
                  <a:pt x="139500" y="122755"/>
                </a:moveTo>
                <a:lnTo>
                  <a:pt x="143236" y="119053"/>
                </a:lnTo>
                <a:lnTo>
                  <a:pt x="148940" y="119053"/>
                </a:lnTo>
                <a:lnTo>
                  <a:pt x="148940" y="121088"/>
                </a:lnTo>
                <a:lnTo>
                  <a:pt x="147272" y="122755"/>
                </a:lnTo>
                <a:lnTo>
                  <a:pt x="139500" y="122755"/>
                </a:lnTo>
                <a:close/>
                <a:moveTo>
                  <a:pt x="150174" y="122755"/>
                </a:moveTo>
                <a:lnTo>
                  <a:pt x="148373" y="122755"/>
                </a:lnTo>
                <a:lnTo>
                  <a:pt x="149741" y="121421"/>
                </a:lnTo>
                <a:lnTo>
                  <a:pt x="149741" y="119353"/>
                </a:lnTo>
                <a:lnTo>
                  <a:pt x="151008" y="120654"/>
                </a:lnTo>
                <a:lnTo>
                  <a:pt x="151008" y="121955"/>
                </a:lnTo>
                <a:close/>
                <a:moveTo>
                  <a:pt x="152743" y="120220"/>
                </a:moveTo>
                <a:lnTo>
                  <a:pt x="151442" y="120220"/>
                </a:lnTo>
                <a:lnTo>
                  <a:pt x="150141" y="118953"/>
                </a:lnTo>
                <a:lnTo>
                  <a:pt x="152042" y="118953"/>
                </a:lnTo>
                <a:lnTo>
                  <a:pt x="152309" y="118819"/>
                </a:lnTo>
                <a:lnTo>
                  <a:pt x="153543" y="117585"/>
                </a:lnTo>
                <a:lnTo>
                  <a:pt x="153543" y="119386"/>
                </a:lnTo>
                <a:close/>
                <a:moveTo>
                  <a:pt x="155178" y="120220"/>
                </a:moveTo>
                <a:lnTo>
                  <a:pt x="154344" y="119386"/>
                </a:lnTo>
                <a:lnTo>
                  <a:pt x="154344" y="117585"/>
                </a:lnTo>
                <a:lnTo>
                  <a:pt x="155578" y="118819"/>
                </a:lnTo>
                <a:lnTo>
                  <a:pt x="155845" y="118953"/>
                </a:lnTo>
                <a:lnTo>
                  <a:pt x="157746" y="118953"/>
                </a:lnTo>
                <a:lnTo>
                  <a:pt x="156479" y="120220"/>
                </a:lnTo>
                <a:lnTo>
                  <a:pt x="155178" y="120220"/>
                </a:lnTo>
                <a:close/>
                <a:moveTo>
                  <a:pt x="157713" y="122755"/>
                </a:moveTo>
                <a:lnTo>
                  <a:pt x="156879" y="121955"/>
                </a:lnTo>
                <a:lnTo>
                  <a:pt x="156879" y="120654"/>
                </a:lnTo>
                <a:lnTo>
                  <a:pt x="158180" y="119353"/>
                </a:lnTo>
                <a:lnTo>
                  <a:pt x="158180" y="121421"/>
                </a:lnTo>
                <a:lnTo>
                  <a:pt x="159514" y="122755"/>
                </a:lnTo>
                <a:lnTo>
                  <a:pt x="157713" y="122755"/>
                </a:lnTo>
                <a:close/>
                <a:moveTo>
                  <a:pt x="160649" y="122755"/>
                </a:moveTo>
                <a:lnTo>
                  <a:pt x="158947" y="121088"/>
                </a:lnTo>
                <a:lnTo>
                  <a:pt x="158947" y="119053"/>
                </a:lnTo>
                <a:lnTo>
                  <a:pt x="164685" y="119053"/>
                </a:lnTo>
                <a:lnTo>
                  <a:pt x="168387" y="122755"/>
                </a:lnTo>
                <a:lnTo>
                  <a:pt x="160649" y="122755"/>
                </a:lnTo>
                <a:close/>
                <a:moveTo>
                  <a:pt x="170289" y="122755"/>
                </a:moveTo>
                <a:lnTo>
                  <a:pt x="174025" y="119053"/>
                </a:lnTo>
                <a:lnTo>
                  <a:pt x="179729" y="119053"/>
                </a:lnTo>
                <a:lnTo>
                  <a:pt x="179729" y="121088"/>
                </a:lnTo>
                <a:lnTo>
                  <a:pt x="178061" y="122755"/>
                </a:lnTo>
                <a:lnTo>
                  <a:pt x="170289" y="122755"/>
                </a:lnTo>
                <a:close/>
                <a:moveTo>
                  <a:pt x="180996" y="122755"/>
                </a:moveTo>
                <a:lnTo>
                  <a:pt x="179162" y="122755"/>
                </a:lnTo>
                <a:lnTo>
                  <a:pt x="180529" y="121421"/>
                </a:lnTo>
                <a:lnTo>
                  <a:pt x="180529" y="119353"/>
                </a:lnTo>
                <a:lnTo>
                  <a:pt x="181797" y="120654"/>
                </a:lnTo>
                <a:lnTo>
                  <a:pt x="181797" y="121955"/>
                </a:lnTo>
                <a:close/>
                <a:moveTo>
                  <a:pt x="183532" y="120220"/>
                </a:moveTo>
                <a:lnTo>
                  <a:pt x="182231" y="120220"/>
                </a:lnTo>
                <a:lnTo>
                  <a:pt x="180930" y="118953"/>
                </a:lnTo>
                <a:lnTo>
                  <a:pt x="182831" y="118953"/>
                </a:lnTo>
                <a:lnTo>
                  <a:pt x="183098" y="118819"/>
                </a:lnTo>
                <a:lnTo>
                  <a:pt x="184332" y="117585"/>
                </a:lnTo>
                <a:lnTo>
                  <a:pt x="184332" y="119386"/>
                </a:lnTo>
                <a:close/>
                <a:moveTo>
                  <a:pt x="185967" y="120220"/>
                </a:moveTo>
                <a:lnTo>
                  <a:pt x="185133" y="119386"/>
                </a:lnTo>
                <a:lnTo>
                  <a:pt x="185133" y="117585"/>
                </a:lnTo>
                <a:lnTo>
                  <a:pt x="186367" y="118819"/>
                </a:lnTo>
                <a:lnTo>
                  <a:pt x="186667" y="118953"/>
                </a:lnTo>
                <a:lnTo>
                  <a:pt x="188535" y="118953"/>
                </a:lnTo>
                <a:lnTo>
                  <a:pt x="187268" y="120220"/>
                </a:lnTo>
                <a:lnTo>
                  <a:pt x="185967" y="120220"/>
                </a:lnTo>
                <a:close/>
                <a:moveTo>
                  <a:pt x="188502" y="122755"/>
                </a:moveTo>
                <a:lnTo>
                  <a:pt x="187668" y="121955"/>
                </a:lnTo>
                <a:lnTo>
                  <a:pt x="187668" y="120654"/>
                </a:lnTo>
                <a:lnTo>
                  <a:pt x="188969" y="119353"/>
                </a:lnTo>
                <a:lnTo>
                  <a:pt x="188969" y="121421"/>
                </a:lnTo>
                <a:lnTo>
                  <a:pt x="190303" y="122755"/>
                </a:lnTo>
                <a:lnTo>
                  <a:pt x="188502" y="122755"/>
                </a:lnTo>
                <a:close/>
                <a:moveTo>
                  <a:pt x="191437" y="122755"/>
                </a:moveTo>
                <a:lnTo>
                  <a:pt x="189736" y="121088"/>
                </a:lnTo>
                <a:lnTo>
                  <a:pt x="189736" y="119053"/>
                </a:lnTo>
                <a:lnTo>
                  <a:pt x="195473" y="119053"/>
                </a:lnTo>
                <a:lnTo>
                  <a:pt x="199176" y="122755"/>
                </a:lnTo>
                <a:lnTo>
                  <a:pt x="191437" y="122755"/>
                </a:lnTo>
                <a:close/>
                <a:moveTo>
                  <a:pt x="201077" y="122755"/>
                </a:moveTo>
                <a:lnTo>
                  <a:pt x="204813" y="119053"/>
                </a:lnTo>
                <a:lnTo>
                  <a:pt x="210518" y="119053"/>
                </a:lnTo>
                <a:lnTo>
                  <a:pt x="210518" y="121088"/>
                </a:lnTo>
                <a:lnTo>
                  <a:pt x="208850" y="122755"/>
                </a:lnTo>
                <a:lnTo>
                  <a:pt x="201077" y="122755"/>
                </a:lnTo>
                <a:close/>
                <a:moveTo>
                  <a:pt x="211785" y="122755"/>
                </a:moveTo>
                <a:lnTo>
                  <a:pt x="209950" y="122755"/>
                </a:lnTo>
                <a:lnTo>
                  <a:pt x="211318" y="121421"/>
                </a:lnTo>
                <a:lnTo>
                  <a:pt x="211318" y="119353"/>
                </a:lnTo>
                <a:lnTo>
                  <a:pt x="212586" y="120654"/>
                </a:lnTo>
                <a:lnTo>
                  <a:pt x="212586" y="121955"/>
                </a:lnTo>
                <a:close/>
                <a:moveTo>
                  <a:pt x="214320" y="120220"/>
                </a:moveTo>
                <a:lnTo>
                  <a:pt x="213019" y="120220"/>
                </a:lnTo>
                <a:lnTo>
                  <a:pt x="211718" y="118953"/>
                </a:lnTo>
                <a:lnTo>
                  <a:pt x="213620" y="118953"/>
                </a:lnTo>
                <a:lnTo>
                  <a:pt x="213887" y="118819"/>
                </a:lnTo>
                <a:lnTo>
                  <a:pt x="215154" y="117585"/>
                </a:lnTo>
                <a:lnTo>
                  <a:pt x="215154" y="119386"/>
                </a:lnTo>
                <a:close/>
                <a:moveTo>
                  <a:pt x="216755" y="120220"/>
                </a:moveTo>
                <a:lnTo>
                  <a:pt x="215921" y="119386"/>
                </a:lnTo>
                <a:lnTo>
                  <a:pt x="215921" y="117585"/>
                </a:lnTo>
                <a:lnTo>
                  <a:pt x="217156" y="118819"/>
                </a:lnTo>
                <a:lnTo>
                  <a:pt x="217456" y="118953"/>
                </a:lnTo>
                <a:lnTo>
                  <a:pt x="219324" y="118953"/>
                </a:lnTo>
                <a:lnTo>
                  <a:pt x="218056" y="120220"/>
                </a:lnTo>
                <a:lnTo>
                  <a:pt x="216755" y="120220"/>
                </a:lnTo>
                <a:close/>
                <a:moveTo>
                  <a:pt x="219290" y="122755"/>
                </a:moveTo>
                <a:lnTo>
                  <a:pt x="218457" y="121955"/>
                </a:lnTo>
                <a:lnTo>
                  <a:pt x="218457" y="120654"/>
                </a:lnTo>
                <a:lnTo>
                  <a:pt x="219757" y="119353"/>
                </a:lnTo>
                <a:lnTo>
                  <a:pt x="219757" y="121421"/>
                </a:lnTo>
                <a:lnTo>
                  <a:pt x="221092" y="122755"/>
                </a:lnTo>
                <a:lnTo>
                  <a:pt x="219290" y="122755"/>
                </a:lnTo>
                <a:close/>
                <a:moveTo>
                  <a:pt x="222226" y="122755"/>
                </a:moveTo>
                <a:lnTo>
                  <a:pt x="220558" y="121088"/>
                </a:lnTo>
                <a:lnTo>
                  <a:pt x="220558" y="119053"/>
                </a:lnTo>
                <a:lnTo>
                  <a:pt x="226262" y="119053"/>
                </a:lnTo>
                <a:lnTo>
                  <a:pt x="229965" y="122755"/>
                </a:lnTo>
                <a:lnTo>
                  <a:pt x="222226" y="122755"/>
                </a:lnTo>
                <a:close/>
                <a:moveTo>
                  <a:pt x="231866" y="122755"/>
                </a:moveTo>
                <a:lnTo>
                  <a:pt x="235602" y="119053"/>
                </a:lnTo>
                <a:lnTo>
                  <a:pt x="241306" y="119053"/>
                </a:lnTo>
                <a:lnTo>
                  <a:pt x="241306" y="121088"/>
                </a:lnTo>
                <a:lnTo>
                  <a:pt x="239638" y="122755"/>
                </a:lnTo>
                <a:lnTo>
                  <a:pt x="231866" y="122755"/>
                </a:lnTo>
                <a:close/>
                <a:moveTo>
                  <a:pt x="242574" y="122755"/>
                </a:moveTo>
                <a:lnTo>
                  <a:pt x="240739" y="122755"/>
                </a:lnTo>
                <a:lnTo>
                  <a:pt x="242107" y="121421"/>
                </a:lnTo>
                <a:lnTo>
                  <a:pt x="242107" y="119353"/>
                </a:lnTo>
                <a:lnTo>
                  <a:pt x="243408" y="120654"/>
                </a:lnTo>
                <a:lnTo>
                  <a:pt x="243408" y="121955"/>
                </a:lnTo>
                <a:close/>
                <a:moveTo>
                  <a:pt x="245943" y="119420"/>
                </a:moveTo>
                <a:lnTo>
                  <a:pt x="245109" y="120220"/>
                </a:lnTo>
                <a:lnTo>
                  <a:pt x="243808" y="120220"/>
                </a:lnTo>
                <a:lnTo>
                  <a:pt x="242507" y="118953"/>
                </a:lnTo>
                <a:lnTo>
                  <a:pt x="244408" y="118953"/>
                </a:lnTo>
                <a:lnTo>
                  <a:pt x="244675" y="118819"/>
                </a:lnTo>
                <a:lnTo>
                  <a:pt x="245909" y="117585"/>
                </a:lnTo>
                <a:lnTo>
                  <a:pt x="245909" y="119420"/>
                </a:lnTo>
                <a:close/>
                <a:moveTo>
                  <a:pt x="245943" y="116484"/>
                </a:moveTo>
                <a:lnTo>
                  <a:pt x="244242" y="118152"/>
                </a:lnTo>
                <a:lnTo>
                  <a:pt x="242207" y="118152"/>
                </a:lnTo>
                <a:lnTo>
                  <a:pt x="242207" y="112448"/>
                </a:lnTo>
                <a:lnTo>
                  <a:pt x="245943" y="108712"/>
                </a:lnTo>
                <a:close/>
                <a:moveTo>
                  <a:pt x="245943" y="106811"/>
                </a:moveTo>
                <a:lnTo>
                  <a:pt x="242207" y="103108"/>
                </a:lnTo>
                <a:lnTo>
                  <a:pt x="242207" y="97371"/>
                </a:lnTo>
                <a:lnTo>
                  <a:pt x="244242" y="97371"/>
                </a:lnTo>
                <a:lnTo>
                  <a:pt x="245943" y="99072"/>
                </a:lnTo>
                <a:close/>
                <a:moveTo>
                  <a:pt x="245109" y="95302"/>
                </a:moveTo>
                <a:lnTo>
                  <a:pt x="245943" y="96136"/>
                </a:lnTo>
                <a:lnTo>
                  <a:pt x="245943" y="97938"/>
                </a:lnTo>
                <a:lnTo>
                  <a:pt x="244675" y="96703"/>
                </a:lnTo>
                <a:lnTo>
                  <a:pt x="244408" y="96603"/>
                </a:lnTo>
                <a:lnTo>
                  <a:pt x="242507" y="96603"/>
                </a:lnTo>
                <a:lnTo>
                  <a:pt x="243808" y="95302"/>
                </a:lnTo>
                <a:lnTo>
                  <a:pt x="245109" y="95302"/>
                </a:lnTo>
                <a:close/>
                <a:moveTo>
                  <a:pt x="243374" y="93601"/>
                </a:moveTo>
                <a:lnTo>
                  <a:pt x="243374" y="94902"/>
                </a:lnTo>
                <a:lnTo>
                  <a:pt x="242107" y="96170"/>
                </a:lnTo>
                <a:lnTo>
                  <a:pt x="242107" y="94135"/>
                </a:lnTo>
                <a:lnTo>
                  <a:pt x="240739" y="92767"/>
                </a:lnTo>
                <a:lnTo>
                  <a:pt x="242574" y="92767"/>
                </a:lnTo>
                <a:close/>
                <a:moveTo>
                  <a:pt x="242574" y="91967"/>
                </a:moveTo>
                <a:lnTo>
                  <a:pt x="240739" y="91967"/>
                </a:lnTo>
                <a:lnTo>
                  <a:pt x="242107" y="90632"/>
                </a:lnTo>
                <a:lnTo>
                  <a:pt x="242107" y="88564"/>
                </a:lnTo>
                <a:lnTo>
                  <a:pt x="243374" y="89865"/>
                </a:lnTo>
                <a:lnTo>
                  <a:pt x="243374" y="91166"/>
                </a:lnTo>
                <a:close/>
                <a:moveTo>
                  <a:pt x="245943" y="88598"/>
                </a:moveTo>
                <a:lnTo>
                  <a:pt x="245109" y="89432"/>
                </a:lnTo>
                <a:lnTo>
                  <a:pt x="243808" y="89432"/>
                </a:lnTo>
                <a:lnTo>
                  <a:pt x="242507" y="88164"/>
                </a:lnTo>
                <a:lnTo>
                  <a:pt x="244408" y="88164"/>
                </a:lnTo>
                <a:lnTo>
                  <a:pt x="244675" y="88031"/>
                </a:lnTo>
                <a:lnTo>
                  <a:pt x="245909" y="86796"/>
                </a:lnTo>
                <a:lnTo>
                  <a:pt x="245909" y="88598"/>
                </a:lnTo>
                <a:close/>
                <a:moveTo>
                  <a:pt x="245943" y="85696"/>
                </a:moveTo>
                <a:lnTo>
                  <a:pt x="244242" y="87363"/>
                </a:lnTo>
                <a:lnTo>
                  <a:pt x="242207" y="87363"/>
                </a:lnTo>
                <a:lnTo>
                  <a:pt x="242207" y="81659"/>
                </a:lnTo>
                <a:lnTo>
                  <a:pt x="245943" y="77923"/>
                </a:lnTo>
                <a:close/>
                <a:moveTo>
                  <a:pt x="245943" y="76022"/>
                </a:moveTo>
                <a:lnTo>
                  <a:pt x="242207" y="72286"/>
                </a:lnTo>
                <a:lnTo>
                  <a:pt x="242207" y="66582"/>
                </a:lnTo>
                <a:lnTo>
                  <a:pt x="244242" y="66582"/>
                </a:lnTo>
                <a:lnTo>
                  <a:pt x="245943" y="68283"/>
                </a:lnTo>
                <a:close/>
                <a:moveTo>
                  <a:pt x="245109" y="64514"/>
                </a:moveTo>
                <a:lnTo>
                  <a:pt x="245943" y="65348"/>
                </a:lnTo>
                <a:lnTo>
                  <a:pt x="245943" y="67149"/>
                </a:lnTo>
                <a:lnTo>
                  <a:pt x="244675" y="65915"/>
                </a:lnTo>
                <a:lnTo>
                  <a:pt x="244408" y="65781"/>
                </a:lnTo>
                <a:lnTo>
                  <a:pt x="242507" y="65781"/>
                </a:lnTo>
                <a:lnTo>
                  <a:pt x="243808" y="64514"/>
                </a:lnTo>
                <a:lnTo>
                  <a:pt x="245109" y="64514"/>
                </a:lnTo>
                <a:close/>
                <a:moveTo>
                  <a:pt x="243374" y="62779"/>
                </a:moveTo>
                <a:lnTo>
                  <a:pt x="243374" y="64080"/>
                </a:lnTo>
                <a:lnTo>
                  <a:pt x="242107" y="65381"/>
                </a:lnTo>
                <a:lnTo>
                  <a:pt x="242107" y="63313"/>
                </a:lnTo>
                <a:lnTo>
                  <a:pt x="240739" y="61979"/>
                </a:lnTo>
                <a:lnTo>
                  <a:pt x="242574" y="61979"/>
                </a:lnTo>
                <a:close/>
                <a:moveTo>
                  <a:pt x="242574" y="61178"/>
                </a:moveTo>
                <a:lnTo>
                  <a:pt x="240739" y="61178"/>
                </a:lnTo>
                <a:lnTo>
                  <a:pt x="242107" y="59844"/>
                </a:lnTo>
                <a:lnTo>
                  <a:pt x="242107" y="57776"/>
                </a:lnTo>
                <a:lnTo>
                  <a:pt x="243374" y="59077"/>
                </a:lnTo>
                <a:lnTo>
                  <a:pt x="243374" y="60377"/>
                </a:lnTo>
                <a:close/>
                <a:moveTo>
                  <a:pt x="245943" y="57809"/>
                </a:moveTo>
                <a:lnTo>
                  <a:pt x="245109" y="58643"/>
                </a:lnTo>
                <a:lnTo>
                  <a:pt x="243808" y="58643"/>
                </a:lnTo>
                <a:lnTo>
                  <a:pt x="242507" y="57375"/>
                </a:lnTo>
                <a:lnTo>
                  <a:pt x="244408" y="57375"/>
                </a:lnTo>
                <a:lnTo>
                  <a:pt x="244675" y="57242"/>
                </a:lnTo>
                <a:lnTo>
                  <a:pt x="245909" y="56008"/>
                </a:lnTo>
                <a:lnTo>
                  <a:pt x="245909" y="57809"/>
                </a:lnTo>
                <a:close/>
                <a:moveTo>
                  <a:pt x="245943" y="54874"/>
                </a:moveTo>
                <a:lnTo>
                  <a:pt x="244242" y="56575"/>
                </a:lnTo>
                <a:lnTo>
                  <a:pt x="242207" y="56575"/>
                </a:lnTo>
                <a:lnTo>
                  <a:pt x="242207" y="50871"/>
                </a:lnTo>
                <a:lnTo>
                  <a:pt x="245943" y="47135"/>
                </a:lnTo>
                <a:close/>
                <a:moveTo>
                  <a:pt x="245943" y="45233"/>
                </a:moveTo>
                <a:lnTo>
                  <a:pt x="242207" y="41497"/>
                </a:lnTo>
                <a:lnTo>
                  <a:pt x="242207" y="35793"/>
                </a:lnTo>
                <a:lnTo>
                  <a:pt x="244242" y="35793"/>
                </a:lnTo>
                <a:lnTo>
                  <a:pt x="245943" y="37461"/>
                </a:lnTo>
                <a:close/>
                <a:moveTo>
                  <a:pt x="245109" y="33725"/>
                </a:moveTo>
                <a:lnTo>
                  <a:pt x="245943" y="34559"/>
                </a:lnTo>
                <a:lnTo>
                  <a:pt x="245943" y="36360"/>
                </a:lnTo>
                <a:lnTo>
                  <a:pt x="244675" y="35126"/>
                </a:lnTo>
                <a:lnTo>
                  <a:pt x="244408" y="34993"/>
                </a:lnTo>
                <a:lnTo>
                  <a:pt x="242507" y="34993"/>
                </a:lnTo>
                <a:lnTo>
                  <a:pt x="243808" y="33725"/>
                </a:lnTo>
                <a:lnTo>
                  <a:pt x="245109" y="33725"/>
                </a:lnTo>
                <a:close/>
                <a:moveTo>
                  <a:pt x="243374" y="31990"/>
                </a:moveTo>
                <a:lnTo>
                  <a:pt x="243374" y="33291"/>
                </a:lnTo>
                <a:lnTo>
                  <a:pt x="242107" y="34592"/>
                </a:lnTo>
                <a:lnTo>
                  <a:pt x="242107" y="32524"/>
                </a:lnTo>
                <a:lnTo>
                  <a:pt x="240739" y="31190"/>
                </a:lnTo>
                <a:lnTo>
                  <a:pt x="242574" y="31190"/>
                </a:lnTo>
                <a:close/>
                <a:moveTo>
                  <a:pt x="242574" y="30389"/>
                </a:moveTo>
                <a:lnTo>
                  <a:pt x="240739" y="30389"/>
                </a:lnTo>
                <a:lnTo>
                  <a:pt x="242107" y="29055"/>
                </a:lnTo>
                <a:lnTo>
                  <a:pt x="242107" y="26987"/>
                </a:lnTo>
                <a:lnTo>
                  <a:pt x="243374" y="28254"/>
                </a:lnTo>
                <a:lnTo>
                  <a:pt x="243374" y="29555"/>
                </a:lnTo>
                <a:close/>
                <a:moveTo>
                  <a:pt x="245943" y="27020"/>
                </a:moveTo>
                <a:lnTo>
                  <a:pt x="245109" y="27854"/>
                </a:lnTo>
                <a:lnTo>
                  <a:pt x="243808" y="27854"/>
                </a:lnTo>
                <a:lnTo>
                  <a:pt x="242507" y="26553"/>
                </a:lnTo>
                <a:lnTo>
                  <a:pt x="244408" y="26553"/>
                </a:lnTo>
                <a:lnTo>
                  <a:pt x="244675" y="26453"/>
                </a:lnTo>
                <a:lnTo>
                  <a:pt x="245909" y="25219"/>
                </a:lnTo>
                <a:lnTo>
                  <a:pt x="245909" y="27020"/>
                </a:lnTo>
                <a:close/>
                <a:moveTo>
                  <a:pt x="245943" y="24085"/>
                </a:moveTo>
                <a:lnTo>
                  <a:pt x="244242" y="25786"/>
                </a:lnTo>
                <a:lnTo>
                  <a:pt x="242207" y="25786"/>
                </a:lnTo>
                <a:lnTo>
                  <a:pt x="242207" y="20049"/>
                </a:lnTo>
                <a:lnTo>
                  <a:pt x="245943" y="16346"/>
                </a:lnTo>
                <a:close/>
                <a:moveTo>
                  <a:pt x="245943" y="14445"/>
                </a:moveTo>
                <a:lnTo>
                  <a:pt x="242207" y="10709"/>
                </a:lnTo>
                <a:lnTo>
                  <a:pt x="242207" y="5004"/>
                </a:lnTo>
                <a:lnTo>
                  <a:pt x="244242" y="5004"/>
                </a:lnTo>
                <a:lnTo>
                  <a:pt x="245943" y="6672"/>
                </a:lnTo>
                <a:close/>
                <a:moveTo>
                  <a:pt x="245943" y="5572"/>
                </a:moveTo>
                <a:lnTo>
                  <a:pt x="244675" y="4337"/>
                </a:lnTo>
                <a:lnTo>
                  <a:pt x="244408" y="4204"/>
                </a:lnTo>
                <a:lnTo>
                  <a:pt x="242507" y="4204"/>
                </a:lnTo>
                <a:lnTo>
                  <a:pt x="243808" y="2936"/>
                </a:lnTo>
                <a:lnTo>
                  <a:pt x="245109" y="2936"/>
                </a:lnTo>
                <a:lnTo>
                  <a:pt x="245943" y="3737"/>
                </a:lnTo>
                <a:lnTo>
                  <a:pt x="245943" y="5572"/>
                </a:lnTo>
                <a:close/>
              </a:path>
            </a:pathLst>
          </a:custGeom>
          <a:solidFill>
            <a:srgbClr val="594129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8"/>
          <p:cNvGrpSpPr/>
          <p:nvPr/>
        </p:nvGrpSpPr>
        <p:grpSpPr>
          <a:xfrm>
            <a:off x="1939364" y="390787"/>
            <a:ext cx="5265272" cy="4361926"/>
            <a:chOff x="1939364" y="390787"/>
            <a:chExt cx="5265272" cy="4361926"/>
          </a:xfrm>
        </p:grpSpPr>
        <p:sp>
          <p:nvSpPr>
            <p:cNvPr id="93" name="Google Shape;93;p8"/>
            <p:cNvSpPr/>
            <p:nvPr/>
          </p:nvSpPr>
          <p:spPr>
            <a:xfrm>
              <a:off x="2142346" y="590421"/>
              <a:ext cx="4862646" cy="3962648"/>
            </a:xfrm>
            <a:custGeom>
              <a:avLst/>
              <a:gdLst/>
              <a:ahLst/>
              <a:cxnLst/>
              <a:rect l="l" t="t" r="r" b="b"/>
              <a:pathLst>
                <a:path w="47935" h="39063" extrusionOk="0">
                  <a:moveTo>
                    <a:pt x="23951" y="1"/>
                  </a:moveTo>
                  <a:cubicBezTo>
                    <a:pt x="23217" y="1369"/>
                    <a:pt x="21816" y="2970"/>
                    <a:pt x="19114" y="3970"/>
                  </a:cubicBezTo>
                  <a:cubicBezTo>
                    <a:pt x="19114" y="3970"/>
                    <a:pt x="15378" y="4971"/>
                    <a:pt x="13310" y="7540"/>
                  </a:cubicBezTo>
                  <a:cubicBezTo>
                    <a:pt x="12631" y="7330"/>
                    <a:pt x="11994" y="7236"/>
                    <a:pt x="11397" y="7236"/>
                  </a:cubicBezTo>
                  <a:cubicBezTo>
                    <a:pt x="6302" y="7236"/>
                    <a:pt x="4137" y="14078"/>
                    <a:pt x="4137" y="14078"/>
                  </a:cubicBezTo>
                  <a:cubicBezTo>
                    <a:pt x="3036" y="16746"/>
                    <a:pt x="1401" y="18114"/>
                    <a:pt x="0" y="18781"/>
                  </a:cubicBezTo>
                  <a:cubicBezTo>
                    <a:pt x="1335" y="19548"/>
                    <a:pt x="2869" y="21016"/>
                    <a:pt x="3770" y="23751"/>
                  </a:cubicBezTo>
                  <a:cubicBezTo>
                    <a:pt x="3770" y="23751"/>
                    <a:pt x="5504" y="31176"/>
                    <a:pt x="10927" y="31176"/>
                  </a:cubicBezTo>
                  <a:cubicBezTo>
                    <a:pt x="11520" y="31176"/>
                    <a:pt x="12158" y="31087"/>
                    <a:pt x="12843" y="30890"/>
                  </a:cubicBezTo>
                  <a:cubicBezTo>
                    <a:pt x="14778" y="33892"/>
                    <a:pt x="19114" y="35093"/>
                    <a:pt x="19114" y="35093"/>
                  </a:cubicBezTo>
                  <a:cubicBezTo>
                    <a:pt x="21816" y="36093"/>
                    <a:pt x="23217" y="37661"/>
                    <a:pt x="23951" y="39062"/>
                  </a:cubicBezTo>
                  <a:cubicBezTo>
                    <a:pt x="24685" y="37661"/>
                    <a:pt x="26086" y="36093"/>
                    <a:pt x="28788" y="35093"/>
                  </a:cubicBezTo>
                  <a:cubicBezTo>
                    <a:pt x="28788" y="35093"/>
                    <a:pt x="32557" y="34059"/>
                    <a:pt x="34592" y="31490"/>
                  </a:cubicBezTo>
                  <a:cubicBezTo>
                    <a:pt x="35278" y="31706"/>
                    <a:pt x="35922" y="31803"/>
                    <a:pt x="36525" y="31803"/>
                  </a:cubicBezTo>
                  <a:cubicBezTo>
                    <a:pt x="41606" y="31803"/>
                    <a:pt x="43765" y="24952"/>
                    <a:pt x="43765" y="24952"/>
                  </a:cubicBezTo>
                  <a:cubicBezTo>
                    <a:pt x="44866" y="22284"/>
                    <a:pt x="46500" y="20949"/>
                    <a:pt x="47935" y="20282"/>
                  </a:cubicBezTo>
                  <a:cubicBezTo>
                    <a:pt x="46567" y="19482"/>
                    <a:pt x="45033" y="18047"/>
                    <a:pt x="44132" y="15279"/>
                  </a:cubicBezTo>
                  <a:cubicBezTo>
                    <a:pt x="44132" y="15279"/>
                    <a:pt x="42426" y="7886"/>
                    <a:pt x="36989" y="7886"/>
                  </a:cubicBezTo>
                  <a:cubicBezTo>
                    <a:pt x="36392" y="7886"/>
                    <a:pt x="35749" y="7975"/>
                    <a:pt x="35059" y="8173"/>
                  </a:cubicBezTo>
                  <a:cubicBezTo>
                    <a:pt x="33157" y="5138"/>
                    <a:pt x="28788" y="3970"/>
                    <a:pt x="28788" y="3970"/>
                  </a:cubicBezTo>
                  <a:cubicBezTo>
                    <a:pt x="26086" y="2970"/>
                    <a:pt x="24685" y="1369"/>
                    <a:pt x="239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939364" y="390787"/>
              <a:ext cx="5265272" cy="4361926"/>
            </a:xfrm>
            <a:custGeom>
              <a:avLst/>
              <a:gdLst/>
              <a:ahLst/>
              <a:cxnLst/>
              <a:rect l="l" t="t" r="r" b="b"/>
              <a:pathLst>
                <a:path w="51904" h="42999" extrusionOk="0">
                  <a:moveTo>
                    <a:pt x="25952" y="1302"/>
                  </a:moveTo>
                  <a:cubicBezTo>
                    <a:pt x="26219" y="1302"/>
                    <a:pt x="26452" y="1435"/>
                    <a:pt x="26552" y="1635"/>
                  </a:cubicBezTo>
                  <a:cubicBezTo>
                    <a:pt x="27420" y="3270"/>
                    <a:pt x="28887" y="4504"/>
                    <a:pt x="30955" y="5271"/>
                  </a:cubicBezTo>
                  <a:lnTo>
                    <a:pt x="30989" y="5305"/>
                  </a:lnTo>
                  <a:lnTo>
                    <a:pt x="31056" y="5305"/>
                  </a:lnTo>
                  <a:cubicBezTo>
                    <a:pt x="31422" y="5405"/>
                    <a:pt x="34825" y="6472"/>
                    <a:pt x="36893" y="8841"/>
                  </a:cubicBezTo>
                  <a:lnTo>
                    <a:pt x="37360" y="9341"/>
                  </a:lnTo>
                  <a:lnTo>
                    <a:pt x="38061" y="9241"/>
                  </a:lnTo>
                  <a:cubicBezTo>
                    <a:pt x="38361" y="9207"/>
                    <a:pt x="38694" y="9174"/>
                    <a:pt x="38995" y="9174"/>
                  </a:cubicBezTo>
                  <a:cubicBezTo>
                    <a:pt x="44632" y="9174"/>
                    <a:pt x="46567" y="16246"/>
                    <a:pt x="46767" y="17046"/>
                  </a:cubicBezTo>
                  <a:lnTo>
                    <a:pt x="46800" y="17080"/>
                  </a:lnTo>
                  <a:lnTo>
                    <a:pt x="46800" y="17113"/>
                  </a:lnTo>
                  <a:cubicBezTo>
                    <a:pt x="47501" y="19215"/>
                    <a:pt x="48668" y="20749"/>
                    <a:pt x="50269" y="21683"/>
                  </a:cubicBezTo>
                  <a:cubicBezTo>
                    <a:pt x="50469" y="21783"/>
                    <a:pt x="50603" y="22017"/>
                    <a:pt x="50603" y="22284"/>
                  </a:cubicBezTo>
                  <a:cubicBezTo>
                    <a:pt x="50603" y="22517"/>
                    <a:pt x="50436" y="22751"/>
                    <a:pt x="50203" y="22851"/>
                  </a:cubicBezTo>
                  <a:cubicBezTo>
                    <a:pt x="48568" y="23651"/>
                    <a:pt x="47267" y="25086"/>
                    <a:pt x="46433" y="27120"/>
                  </a:cubicBezTo>
                  <a:lnTo>
                    <a:pt x="46400" y="27154"/>
                  </a:lnTo>
                  <a:lnTo>
                    <a:pt x="46400" y="27220"/>
                  </a:lnTo>
                  <a:cubicBezTo>
                    <a:pt x="46133" y="27954"/>
                    <a:pt x="43798" y="34459"/>
                    <a:pt x="38528" y="34459"/>
                  </a:cubicBezTo>
                  <a:cubicBezTo>
                    <a:pt x="38194" y="34459"/>
                    <a:pt x="37827" y="34426"/>
                    <a:pt x="37460" y="34359"/>
                  </a:cubicBezTo>
                  <a:lnTo>
                    <a:pt x="36826" y="34259"/>
                  </a:lnTo>
                  <a:lnTo>
                    <a:pt x="36393" y="34692"/>
                  </a:lnTo>
                  <a:cubicBezTo>
                    <a:pt x="34325" y="36660"/>
                    <a:pt x="31589" y="37528"/>
                    <a:pt x="31056" y="37695"/>
                  </a:cubicBezTo>
                  <a:lnTo>
                    <a:pt x="31022" y="37695"/>
                  </a:lnTo>
                  <a:lnTo>
                    <a:pt x="30955" y="37728"/>
                  </a:lnTo>
                  <a:cubicBezTo>
                    <a:pt x="28887" y="38495"/>
                    <a:pt x="27420" y="39696"/>
                    <a:pt x="26552" y="41330"/>
                  </a:cubicBezTo>
                  <a:cubicBezTo>
                    <a:pt x="26452" y="41564"/>
                    <a:pt x="26219" y="41697"/>
                    <a:pt x="25952" y="41697"/>
                  </a:cubicBezTo>
                  <a:cubicBezTo>
                    <a:pt x="25718" y="41697"/>
                    <a:pt x="25485" y="41564"/>
                    <a:pt x="25385" y="41330"/>
                  </a:cubicBezTo>
                  <a:cubicBezTo>
                    <a:pt x="24518" y="39696"/>
                    <a:pt x="23016" y="38495"/>
                    <a:pt x="20948" y="37728"/>
                  </a:cubicBezTo>
                  <a:lnTo>
                    <a:pt x="20915" y="37695"/>
                  </a:lnTo>
                  <a:lnTo>
                    <a:pt x="20882" y="37695"/>
                  </a:lnTo>
                  <a:cubicBezTo>
                    <a:pt x="20481" y="37594"/>
                    <a:pt x="17112" y="36527"/>
                    <a:pt x="15011" y="34159"/>
                  </a:cubicBezTo>
                  <a:lnTo>
                    <a:pt x="14577" y="33658"/>
                  </a:lnTo>
                  <a:lnTo>
                    <a:pt x="13877" y="33725"/>
                  </a:lnTo>
                  <a:cubicBezTo>
                    <a:pt x="13543" y="33792"/>
                    <a:pt x="13243" y="33792"/>
                    <a:pt x="12909" y="33792"/>
                  </a:cubicBezTo>
                  <a:cubicBezTo>
                    <a:pt x="7272" y="33792"/>
                    <a:pt x="5337" y="26753"/>
                    <a:pt x="5137" y="25953"/>
                  </a:cubicBezTo>
                  <a:lnTo>
                    <a:pt x="5137" y="25919"/>
                  </a:lnTo>
                  <a:lnTo>
                    <a:pt x="5104" y="25853"/>
                  </a:lnTo>
                  <a:cubicBezTo>
                    <a:pt x="4437" y="23785"/>
                    <a:pt x="3269" y="22250"/>
                    <a:pt x="1668" y="21316"/>
                  </a:cubicBezTo>
                  <a:cubicBezTo>
                    <a:pt x="1434" y="21216"/>
                    <a:pt x="1334" y="20983"/>
                    <a:pt x="1334" y="20716"/>
                  </a:cubicBezTo>
                  <a:cubicBezTo>
                    <a:pt x="1334" y="20482"/>
                    <a:pt x="1468" y="20249"/>
                    <a:pt x="1701" y="20149"/>
                  </a:cubicBezTo>
                  <a:cubicBezTo>
                    <a:pt x="3369" y="19348"/>
                    <a:pt x="4637" y="17914"/>
                    <a:pt x="5504" y="15879"/>
                  </a:cubicBezTo>
                  <a:lnTo>
                    <a:pt x="5504" y="15846"/>
                  </a:lnTo>
                  <a:lnTo>
                    <a:pt x="5537" y="15779"/>
                  </a:lnTo>
                  <a:cubicBezTo>
                    <a:pt x="5771" y="15045"/>
                    <a:pt x="8106" y="8540"/>
                    <a:pt x="13410" y="8540"/>
                  </a:cubicBezTo>
                  <a:cubicBezTo>
                    <a:pt x="13743" y="8540"/>
                    <a:pt x="14110" y="8574"/>
                    <a:pt x="14444" y="8640"/>
                  </a:cubicBezTo>
                  <a:lnTo>
                    <a:pt x="15077" y="8740"/>
                  </a:lnTo>
                  <a:lnTo>
                    <a:pt x="15544" y="8273"/>
                  </a:lnTo>
                  <a:cubicBezTo>
                    <a:pt x="17579" y="6339"/>
                    <a:pt x="20348" y="5471"/>
                    <a:pt x="20882" y="5305"/>
                  </a:cubicBezTo>
                  <a:lnTo>
                    <a:pt x="20915" y="5305"/>
                  </a:lnTo>
                  <a:lnTo>
                    <a:pt x="20982" y="5271"/>
                  </a:lnTo>
                  <a:cubicBezTo>
                    <a:pt x="23016" y="4504"/>
                    <a:pt x="24518" y="3270"/>
                    <a:pt x="25385" y="1669"/>
                  </a:cubicBezTo>
                  <a:cubicBezTo>
                    <a:pt x="25485" y="1435"/>
                    <a:pt x="25718" y="1302"/>
                    <a:pt x="25952" y="1302"/>
                  </a:cubicBezTo>
                  <a:close/>
                  <a:moveTo>
                    <a:pt x="25952" y="1"/>
                  </a:moveTo>
                  <a:cubicBezTo>
                    <a:pt x="25251" y="1"/>
                    <a:pt x="24584" y="401"/>
                    <a:pt x="24217" y="1068"/>
                  </a:cubicBezTo>
                  <a:cubicBezTo>
                    <a:pt x="23517" y="2403"/>
                    <a:pt x="22283" y="3403"/>
                    <a:pt x="20515" y="4070"/>
                  </a:cubicBezTo>
                  <a:cubicBezTo>
                    <a:pt x="19914" y="4237"/>
                    <a:pt x="16912" y="5205"/>
                    <a:pt x="14644" y="7339"/>
                  </a:cubicBezTo>
                  <a:cubicBezTo>
                    <a:pt x="14244" y="7273"/>
                    <a:pt x="13810" y="7239"/>
                    <a:pt x="13410" y="7239"/>
                  </a:cubicBezTo>
                  <a:cubicBezTo>
                    <a:pt x="7239" y="7239"/>
                    <a:pt x="4637" y="14411"/>
                    <a:pt x="4303" y="15379"/>
                  </a:cubicBezTo>
                  <a:cubicBezTo>
                    <a:pt x="3603" y="17113"/>
                    <a:pt x="2535" y="18314"/>
                    <a:pt x="1168" y="18981"/>
                  </a:cubicBezTo>
                  <a:cubicBezTo>
                    <a:pt x="500" y="19281"/>
                    <a:pt x="67" y="19949"/>
                    <a:pt x="33" y="20682"/>
                  </a:cubicBezTo>
                  <a:cubicBezTo>
                    <a:pt x="0" y="21383"/>
                    <a:pt x="400" y="22083"/>
                    <a:pt x="1034" y="22450"/>
                  </a:cubicBezTo>
                  <a:cubicBezTo>
                    <a:pt x="2335" y="23218"/>
                    <a:pt x="3302" y="24485"/>
                    <a:pt x="3903" y="26286"/>
                  </a:cubicBezTo>
                  <a:cubicBezTo>
                    <a:pt x="4136" y="27287"/>
                    <a:pt x="6338" y="35093"/>
                    <a:pt x="12909" y="35093"/>
                  </a:cubicBezTo>
                  <a:cubicBezTo>
                    <a:pt x="13276" y="35093"/>
                    <a:pt x="13676" y="35059"/>
                    <a:pt x="14043" y="35026"/>
                  </a:cubicBezTo>
                  <a:cubicBezTo>
                    <a:pt x="16345" y="37594"/>
                    <a:pt x="19881" y="38729"/>
                    <a:pt x="20515" y="38929"/>
                  </a:cubicBezTo>
                  <a:cubicBezTo>
                    <a:pt x="22283" y="39596"/>
                    <a:pt x="23517" y="40597"/>
                    <a:pt x="24217" y="41931"/>
                  </a:cubicBezTo>
                  <a:cubicBezTo>
                    <a:pt x="24584" y="42598"/>
                    <a:pt x="25251" y="42998"/>
                    <a:pt x="25952" y="42998"/>
                  </a:cubicBezTo>
                  <a:cubicBezTo>
                    <a:pt x="26686" y="42998"/>
                    <a:pt x="27353" y="42598"/>
                    <a:pt x="27686" y="41931"/>
                  </a:cubicBezTo>
                  <a:cubicBezTo>
                    <a:pt x="28387" y="40597"/>
                    <a:pt x="29655" y="39596"/>
                    <a:pt x="31422" y="38929"/>
                  </a:cubicBezTo>
                  <a:cubicBezTo>
                    <a:pt x="31990" y="38762"/>
                    <a:pt x="35025" y="37795"/>
                    <a:pt x="37260" y="35626"/>
                  </a:cubicBezTo>
                  <a:cubicBezTo>
                    <a:pt x="37694" y="35693"/>
                    <a:pt x="38127" y="35760"/>
                    <a:pt x="38528" y="35760"/>
                  </a:cubicBezTo>
                  <a:cubicBezTo>
                    <a:pt x="44665" y="35760"/>
                    <a:pt x="47300" y="28555"/>
                    <a:pt x="47601" y="27621"/>
                  </a:cubicBezTo>
                  <a:cubicBezTo>
                    <a:pt x="48335" y="25886"/>
                    <a:pt x="49402" y="24685"/>
                    <a:pt x="50770" y="24018"/>
                  </a:cubicBezTo>
                  <a:cubicBezTo>
                    <a:pt x="51437" y="23685"/>
                    <a:pt x="51837" y="23051"/>
                    <a:pt x="51870" y="22317"/>
                  </a:cubicBezTo>
                  <a:cubicBezTo>
                    <a:pt x="51904" y="21583"/>
                    <a:pt x="51537" y="20916"/>
                    <a:pt x="50903" y="20549"/>
                  </a:cubicBezTo>
                  <a:cubicBezTo>
                    <a:pt x="49602" y="19782"/>
                    <a:pt x="48635" y="18514"/>
                    <a:pt x="48034" y="16713"/>
                  </a:cubicBezTo>
                  <a:cubicBezTo>
                    <a:pt x="47767" y="15712"/>
                    <a:pt x="45599" y="7907"/>
                    <a:pt x="38995" y="7907"/>
                  </a:cubicBezTo>
                  <a:cubicBezTo>
                    <a:pt x="38628" y="7907"/>
                    <a:pt x="38261" y="7940"/>
                    <a:pt x="37860" y="7973"/>
                  </a:cubicBezTo>
                  <a:cubicBezTo>
                    <a:pt x="35592" y="5371"/>
                    <a:pt x="32056" y="4271"/>
                    <a:pt x="31422" y="4070"/>
                  </a:cubicBezTo>
                  <a:cubicBezTo>
                    <a:pt x="29655" y="3403"/>
                    <a:pt x="28420" y="2403"/>
                    <a:pt x="27686" y="1035"/>
                  </a:cubicBezTo>
                  <a:cubicBezTo>
                    <a:pt x="27353" y="401"/>
                    <a:pt x="26686" y="1"/>
                    <a:pt x="259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8"/>
          <p:cNvSpPr/>
          <p:nvPr/>
        </p:nvSpPr>
        <p:spPr>
          <a:xfrm>
            <a:off x="4318888" y="3629275"/>
            <a:ext cx="506225" cy="516225"/>
          </a:xfrm>
          <a:custGeom>
            <a:avLst/>
            <a:gdLst/>
            <a:ahLst/>
            <a:cxnLst/>
            <a:rect l="l" t="t" r="r" b="b"/>
            <a:pathLst>
              <a:path w="20249" h="20649" extrusionOk="0">
                <a:moveTo>
                  <a:pt x="10308" y="1"/>
                </a:moveTo>
                <a:cubicBezTo>
                  <a:pt x="4637" y="1"/>
                  <a:pt x="1" y="4637"/>
                  <a:pt x="1" y="10341"/>
                </a:cubicBezTo>
                <a:cubicBezTo>
                  <a:pt x="1" y="16012"/>
                  <a:pt x="4637" y="20649"/>
                  <a:pt x="10308" y="20649"/>
                </a:cubicBezTo>
                <a:cubicBezTo>
                  <a:pt x="15011" y="20649"/>
                  <a:pt x="18981" y="17513"/>
                  <a:pt x="20248" y="13210"/>
                </a:cubicBezTo>
                <a:lnTo>
                  <a:pt x="20248" y="13210"/>
                </a:lnTo>
                <a:cubicBezTo>
                  <a:pt x="18814" y="15312"/>
                  <a:pt x="16379" y="16713"/>
                  <a:pt x="13644" y="16713"/>
                </a:cubicBezTo>
                <a:cubicBezTo>
                  <a:pt x="9241" y="16713"/>
                  <a:pt x="5671" y="13143"/>
                  <a:pt x="5671" y="8740"/>
                </a:cubicBezTo>
                <a:cubicBezTo>
                  <a:pt x="5671" y="4304"/>
                  <a:pt x="9241" y="734"/>
                  <a:pt x="13644" y="734"/>
                </a:cubicBezTo>
                <a:cubicBezTo>
                  <a:pt x="13844" y="734"/>
                  <a:pt x="14044" y="768"/>
                  <a:pt x="14244" y="768"/>
                </a:cubicBezTo>
                <a:cubicBezTo>
                  <a:pt x="13043" y="267"/>
                  <a:pt x="11709" y="1"/>
                  <a:pt x="103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4562388" y="3742700"/>
            <a:ext cx="172650" cy="198500"/>
          </a:xfrm>
          <a:custGeom>
            <a:avLst/>
            <a:gdLst/>
            <a:ahLst/>
            <a:cxnLst/>
            <a:rect l="l" t="t" r="r" b="b"/>
            <a:pathLst>
              <a:path w="6906" h="7940" extrusionOk="0">
                <a:moveTo>
                  <a:pt x="3470" y="0"/>
                </a:moveTo>
                <a:lnTo>
                  <a:pt x="2469" y="2235"/>
                </a:lnTo>
                <a:lnTo>
                  <a:pt x="1" y="1968"/>
                </a:lnTo>
                <a:lnTo>
                  <a:pt x="1" y="1968"/>
                </a:lnTo>
                <a:lnTo>
                  <a:pt x="1469" y="3970"/>
                </a:lnTo>
                <a:lnTo>
                  <a:pt x="1" y="5971"/>
                </a:lnTo>
                <a:lnTo>
                  <a:pt x="2469" y="5704"/>
                </a:lnTo>
                <a:lnTo>
                  <a:pt x="3470" y="7939"/>
                </a:lnTo>
                <a:lnTo>
                  <a:pt x="4471" y="5704"/>
                </a:lnTo>
                <a:lnTo>
                  <a:pt x="6906" y="5971"/>
                </a:lnTo>
                <a:lnTo>
                  <a:pt x="5438" y="3970"/>
                </a:lnTo>
                <a:lnTo>
                  <a:pt x="6906" y="1968"/>
                </a:lnTo>
                <a:lnTo>
                  <a:pt x="6906" y="1968"/>
                </a:lnTo>
                <a:lnTo>
                  <a:pt x="4471" y="2235"/>
                </a:lnTo>
                <a:lnTo>
                  <a:pt x="347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4108738" y="3828575"/>
            <a:ext cx="101775" cy="117625"/>
          </a:xfrm>
          <a:custGeom>
            <a:avLst/>
            <a:gdLst/>
            <a:ahLst/>
            <a:cxnLst/>
            <a:rect l="l" t="t" r="r" b="b"/>
            <a:pathLst>
              <a:path w="4071" h="4705" extrusionOk="0">
                <a:moveTo>
                  <a:pt x="2035" y="1"/>
                </a:moveTo>
                <a:lnTo>
                  <a:pt x="1435" y="1335"/>
                </a:lnTo>
                <a:lnTo>
                  <a:pt x="1" y="1168"/>
                </a:lnTo>
                <a:lnTo>
                  <a:pt x="868" y="2336"/>
                </a:lnTo>
                <a:lnTo>
                  <a:pt x="1" y="3537"/>
                </a:lnTo>
                <a:lnTo>
                  <a:pt x="1435" y="3370"/>
                </a:lnTo>
                <a:lnTo>
                  <a:pt x="2035" y="4704"/>
                </a:lnTo>
                <a:lnTo>
                  <a:pt x="2636" y="3370"/>
                </a:lnTo>
                <a:lnTo>
                  <a:pt x="4070" y="3537"/>
                </a:lnTo>
                <a:lnTo>
                  <a:pt x="3203" y="2336"/>
                </a:lnTo>
                <a:lnTo>
                  <a:pt x="4070" y="1168"/>
                </a:lnTo>
                <a:lnTo>
                  <a:pt x="2636" y="1335"/>
                </a:lnTo>
                <a:lnTo>
                  <a:pt x="203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4933488" y="3828575"/>
            <a:ext cx="101775" cy="117625"/>
          </a:xfrm>
          <a:custGeom>
            <a:avLst/>
            <a:gdLst/>
            <a:ahLst/>
            <a:cxnLst/>
            <a:rect l="l" t="t" r="r" b="b"/>
            <a:pathLst>
              <a:path w="4071" h="4705" extrusionOk="0">
                <a:moveTo>
                  <a:pt x="2036" y="1"/>
                </a:moveTo>
                <a:lnTo>
                  <a:pt x="1435" y="1335"/>
                </a:lnTo>
                <a:lnTo>
                  <a:pt x="1" y="1168"/>
                </a:lnTo>
                <a:lnTo>
                  <a:pt x="835" y="2336"/>
                </a:lnTo>
                <a:lnTo>
                  <a:pt x="1" y="3537"/>
                </a:lnTo>
                <a:lnTo>
                  <a:pt x="1435" y="3370"/>
                </a:lnTo>
                <a:lnTo>
                  <a:pt x="2036" y="4704"/>
                </a:lnTo>
                <a:lnTo>
                  <a:pt x="2603" y="3370"/>
                </a:lnTo>
                <a:lnTo>
                  <a:pt x="4070" y="3537"/>
                </a:lnTo>
                <a:lnTo>
                  <a:pt x="3203" y="2336"/>
                </a:lnTo>
                <a:lnTo>
                  <a:pt x="4070" y="1168"/>
                </a:lnTo>
                <a:lnTo>
                  <a:pt x="2603" y="1335"/>
                </a:lnTo>
                <a:lnTo>
                  <a:pt x="2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4437557" y="1052675"/>
            <a:ext cx="268885" cy="309144"/>
          </a:xfrm>
          <a:custGeom>
            <a:avLst/>
            <a:gdLst/>
            <a:ahLst/>
            <a:cxnLst/>
            <a:rect l="l" t="t" r="r" b="b"/>
            <a:pathLst>
              <a:path w="6906" h="7940" extrusionOk="0">
                <a:moveTo>
                  <a:pt x="3470" y="0"/>
                </a:moveTo>
                <a:lnTo>
                  <a:pt x="2469" y="2235"/>
                </a:lnTo>
                <a:lnTo>
                  <a:pt x="1" y="1968"/>
                </a:lnTo>
                <a:lnTo>
                  <a:pt x="1" y="1968"/>
                </a:lnTo>
                <a:lnTo>
                  <a:pt x="1469" y="3970"/>
                </a:lnTo>
                <a:lnTo>
                  <a:pt x="1" y="5971"/>
                </a:lnTo>
                <a:lnTo>
                  <a:pt x="2469" y="5704"/>
                </a:lnTo>
                <a:lnTo>
                  <a:pt x="3470" y="7939"/>
                </a:lnTo>
                <a:lnTo>
                  <a:pt x="4471" y="5704"/>
                </a:lnTo>
                <a:lnTo>
                  <a:pt x="6906" y="5971"/>
                </a:lnTo>
                <a:lnTo>
                  <a:pt x="5438" y="3970"/>
                </a:lnTo>
                <a:lnTo>
                  <a:pt x="6906" y="1968"/>
                </a:lnTo>
                <a:lnTo>
                  <a:pt x="6906" y="1968"/>
                </a:lnTo>
                <a:lnTo>
                  <a:pt x="4471" y="2235"/>
                </a:lnTo>
                <a:lnTo>
                  <a:pt x="347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"/>
          <p:cNvSpPr/>
          <p:nvPr/>
        </p:nvSpPr>
        <p:spPr>
          <a:xfrm>
            <a:off x="4002927" y="1331039"/>
            <a:ext cx="158504" cy="183189"/>
          </a:xfrm>
          <a:custGeom>
            <a:avLst/>
            <a:gdLst/>
            <a:ahLst/>
            <a:cxnLst/>
            <a:rect l="l" t="t" r="r" b="b"/>
            <a:pathLst>
              <a:path w="4071" h="4705" extrusionOk="0">
                <a:moveTo>
                  <a:pt x="2035" y="1"/>
                </a:moveTo>
                <a:lnTo>
                  <a:pt x="1435" y="1335"/>
                </a:lnTo>
                <a:lnTo>
                  <a:pt x="1" y="1168"/>
                </a:lnTo>
                <a:lnTo>
                  <a:pt x="868" y="2336"/>
                </a:lnTo>
                <a:lnTo>
                  <a:pt x="1" y="3537"/>
                </a:lnTo>
                <a:lnTo>
                  <a:pt x="1435" y="3370"/>
                </a:lnTo>
                <a:lnTo>
                  <a:pt x="2035" y="4704"/>
                </a:lnTo>
                <a:lnTo>
                  <a:pt x="2636" y="3370"/>
                </a:lnTo>
                <a:lnTo>
                  <a:pt x="4070" y="3537"/>
                </a:lnTo>
                <a:lnTo>
                  <a:pt x="3203" y="2336"/>
                </a:lnTo>
                <a:lnTo>
                  <a:pt x="4070" y="1168"/>
                </a:lnTo>
                <a:lnTo>
                  <a:pt x="2636" y="1335"/>
                </a:lnTo>
                <a:lnTo>
                  <a:pt x="203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4982569" y="1331039"/>
            <a:ext cx="158504" cy="183189"/>
          </a:xfrm>
          <a:custGeom>
            <a:avLst/>
            <a:gdLst/>
            <a:ahLst/>
            <a:cxnLst/>
            <a:rect l="l" t="t" r="r" b="b"/>
            <a:pathLst>
              <a:path w="4071" h="4705" extrusionOk="0">
                <a:moveTo>
                  <a:pt x="2036" y="1"/>
                </a:moveTo>
                <a:lnTo>
                  <a:pt x="1435" y="1335"/>
                </a:lnTo>
                <a:lnTo>
                  <a:pt x="1" y="1168"/>
                </a:lnTo>
                <a:lnTo>
                  <a:pt x="835" y="2336"/>
                </a:lnTo>
                <a:lnTo>
                  <a:pt x="1" y="3537"/>
                </a:lnTo>
                <a:lnTo>
                  <a:pt x="1435" y="3370"/>
                </a:lnTo>
                <a:lnTo>
                  <a:pt x="2036" y="4704"/>
                </a:lnTo>
                <a:lnTo>
                  <a:pt x="2603" y="3370"/>
                </a:lnTo>
                <a:lnTo>
                  <a:pt x="4070" y="3537"/>
                </a:lnTo>
                <a:lnTo>
                  <a:pt x="3203" y="2336"/>
                </a:lnTo>
                <a:lnTo>
                  <a:pt x="4070" y="1168"/>
                </a:lnTo>
                <a:lnTo>
                  <a:pt x="2603" y="1335"/>
                </a:lnTo>
                <a:lnTo>
                  <a:pt x="2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 flipH="1">
            <a:off x="1" y="-1"/>
            <a:ext cx="1304277" cy="1306311"/>
            <a:chOff x="7839776" y="-1"/>
            <a:chExt cx="1304277" cy="1306311"/>
          </a:xfrm>
        </p:grpSpPr>
        <p:sp>
          <p:nvSpPr>
            <p:cNvPr id="103" name="Google Shape;103;p8"/>
            <p:cNvSpPr/>
            <p:nvPr/>
          </p:nvSpPr>
          <p:spPr>
            <a:xfrm>
              <a:off x="849192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783977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491926" y="6531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 flipH="1">
            <a:off x="7839776" y="3837199"/>
            <a:ext cx="1304277" cy="1306311"/>
            <a:chOff x="1" y="3837199"/>
            <a:chExt cx="1304277" cy="1306311"/>
          </a:xfrm>
        </p:grpSpPr>
        <p:sp>
          <p:nvSpPr>
            <p:cNvPr id="107" name="Google Shape;107;p8"/>
            <p:cNvSpPr/>
            <p:nvPr/>
          </p:nvSpPr>
          <p:spPr>
            <a:xfrm rot="10800000">
              <a:off x="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10800000">
              <a:off x="65215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10800000">
              <a:off x="1" y="383719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1939350" y="1585950"/>
            <a:ext cx="5265300" cy="19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 b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0" y="0"/>
            <a:ext cx="9144259" cy="5143463"/>
          </a:xfrm>
          <a:custGeom>
            <a:avLst/>
            <a:gdLst/>
            <a:ahLst/>
            <a:cxnLst/>
            <a:rect l="l" t="t" r="r" b="b"/>
            <a:pathLst>
              <a:path w="246310" h="123123" extrusionOk="0">
                <a:moveTo>
                  <a:pt x="245442" y="2136"/>
                </a:moveTo>
                <a:lnTo>
                  <a:pt x="244175" y="2136"/>
                </a:lnTo>
                <a:lnTo>
                  <a:pt x="244175" y="1035"/>
                </a:lnTo>
                <a:lnTo>
                  <a:pt x="244075" y="768"/>
                </a:lnTo>
                <a:lnTo>
                  <a:pt x="243274" y="1"/>
                </a:lnTo>
                <a:lnTo>
                  <a:pt x="243141" y="1"/>
                </a:lnTo>
                <a:lnTo>
                  <a:pt x="242173" y="1"/>
                </a:lnTo>
                <a:lnTo>
                  <a:pt x="240372" y="1"/>
                </a:lnTo>
                <a:lnTo>
                  <a:pt x="239238" y="1"/>
                </a:lnTo>
                <a:lnTo>
                  <a:pt x="231499" y="1"/>
                </a:lnTo>
                <a:lnTo>
                  <a:pt x="231332" y="1"/>
                </a:lnTo>
                <a:lnTo>
                  <a:pt x="230532" y="1"/>
                </a:lnTo>
                <a:lnTo>
                  <a:pt x="230365" y="1"/>
                </a:lnTo>
                <a:lnTo>
                  <a:pt x="222626" y="1"/>
                </a:lnTo>
                <a:lnTo>
                  <a:pt x="222626" y="1"/>
                </a:lnTo>
                <a:lnTo>
                  <a:pt x="221492" y="1"/>
                </a:lnTo>
                <a:lnTo>
                  <a:pt x="219691" y="1"/>
                </a:lnTo>
                <a:lnTo>
                  <a:pt x="218723" y="1"/>
                </a:lnTo>
                <a:lnTo>
                  <a:pt x="218557" y="1"/>
                </a:lnTo>
                <a:lnTo>
                  <a:pt x="217789" y="768"/>
                </a:lnTo>
                <a:lnTo>
                  <a:pt x="217689" y="1035"/>
                </a:lnTo>
                <a:lnTo>
                  <a:pt x="217689" y="2136"/>
                </a:lnTo>
                <a:lnTo>
                  <a:pt x="216422" y="2136"/>
                </a:lnTo>
                <a:lnTo>
                  <a:pt x="215521" y="3036"/>
                </a:lnTo>
                <a:lnTo>
                  <a:pt x="214654" y="2136"/>
                </a:lnTo>
                <a:lnTo>
                  <a:pt x="213386" y="2136"/>
                </a:lnTo>
                <a:lnTo>
                  <a:pt x="213386" y="1035"/>
                </a:lnTo>
                <a:lnTo>
                  <a:pt x="213286" y="768"/>
                </a:lnTo>
                <a:lnTo>
                  <a:pt x="212519" y="1"/>
                </a:lnTo>
                <a:lnTo>
                  <a:pt x="212352" y="1"/>
                </a:lnTo>
                <a:lnTo>
                  <a:pt x="211385" y="1"/>
                </a:lnTo>
                <a:lnTo>
                  <a:pt x="209584" y="1"/>
                </a:lnTo>
                <a:lnTo>
                  <a:pt x="208449" y="1"/>
                </a:lnTo>
                <a:lnTo>
                  <a:pt x="200710" y="1"/>
                </a:lnTo>
                <a:lnTo>
                  <a:pt x="200544" y="1"/>
                </a:lnTo>
                <a:lnTo>
                  <a:pt x="199743" y="1"/>
                </a:lnTo>
                <a:lnTo>
                  <a:pt x="199576" y="1"/>
                </a:lnTo>
                <a:lnTo>
                  <a:pt x="191837" y="1"/>
                </a:lnTo>
                <a:lnTo>
                  <a:pt x="190703" y="1"/>
                </a:lnTo>
                <a:lnTo>
                  <a:pt x="188902" y="1"/>
                </a:lnTo>
                <a:lnTo>
                  <a:pt x="187935" y="1"/>
                </a:lnTo>
                <a:lnTo>
                  <a:pt x="187801" y="1"/>
                </a:lnTo>
                <a:lnTo>
                  <a:pt x="187001" y="768"/>
                </a:lnTo>
                <a:lnTo>
                  <a:pt x="186901" y="1035"/>
                </a:lnTo>
                <a:lnTo>
                  <a:pt x="186901" y="2136"/>
                </a:lnTo>
                <a:lnTo>
                  <a:pt x="185633" y="2136"/>
                </a:lnTo>
                <a:lnTo>
                  <a:pt x="184766" y="3036"/>
                </a:lnTo>
                <a:lnTo>
                  <a:pt x="183865" y="2136"/>
                </a:lnTo>
                <a:lnTo>
                  <a:pt x="182598" y="2136"/>
                </a:lnTo>
                <a:lnTo>
                  <a:pt x="182598" y="1035"/>
                </a:lnTo>
                <a:lnTo>
                  <a:pt x="182497" y="768"/>
                </a:lnTo>
                <a:lnTo>
                  <a:pt x="181730" y="1"/>
                </a:lnTo>
                <a:lnTo>
                  <a:pt x="181563" y="1"/>
                </a:lnTo>
                <a:lnTo>
                  <a:pt x="180596" y="1"/>
                </a:lnTo>
                <a:lnTo>
                  <a:pt x="178795" y="1"/>
                </a:lnTo>
                <a:lnTo>
                  <a:pt x="177661" y="1"/>
                </a:lnTo>
                <a:lnTo>
                  <a:pt x="169922" y="1"/>
                </a:lnTo>
                <a:lnTo>
                  <a:pt x="169755" y="1"/>
                </a:lnTo>
                <a:lnTo>
                  <a:pt x="168954" y="1"/>
                </a:lnTo>
                <a:lnTo>
                  <a:pt x="168788" y="1"/>
                </a:lnTo>
                <a:lnTo>
                  <a:pt x="161049" y="1"/>
                </a:lnTo>
                <a:lnTo>
                  <a:pt x="159948" y="1"/>
                </a:lnTo>
                <a:lnTo>
                  <a:pt x="158113" y="1"/>
                </a:lnTo>
                <a:lnTo>
                  <a:pt x="157179" y="1"/>
                </a:lnTo>
                <a:lnTo>
                  <a:pt x="157013" y="1"/>
                </a:lnTo>
                <a:lnTo>
                  <a:pt x="156245" y="768"/>
                </a:lnTo>
                <a:lnTo>
                  <a:pt x="156112" y="1035"/>
                </a:lnTo>
                <a:lnTo>
                  <a:pt x="156112" y="2136"/>
                </a:lnTo>
                <a:lnTo>
                  <a:pt x="154844" y="2136"/>
                </a:lnTo>
                <a:lnTo>
                  <a:pt x="153944" y="3036"/>
                </a:lnTo>
                <a:lnTo>
                  <a:pt x="153076" y="2136"/>
                </a:lnTo>
                <a:lnTo>
                  <a:pt x="151809" y="2136"/>
                </a:lnTo>
                <a:lnTo>
                  <a:pt x="151809" y="1035"/>
                </a:lnTo>
                <a:lnTo>
                  <a:pt x="151675" y="768"/>
                </a:lnTo>
                <a:lnTo>
                  <a:pt x="150908" y="1"/>
                </a:lnTo>
                <a:lnTo>
                  <a:pt x="150741" y="1"/>
                </a:lnTo>
                <a:lnTo>
                  <a:pt x="149807" y="1"/>
                </a:lnTo>
                <a:lnTo>
                  <a:pt x="147973" y="1"/>
                </a:lnTo>
                <a:lnTo>
                  <a:pt x="146872" y="1"/>
                </a:lnTo>
                <a:lnTo>
                  <a:pt x="139133" y="1"/>
                </a:lnTo>
                <a:lnTo>
                  <a:pt x="138966" y="1"/>
                </a:lnTo>
                <a:lnTo>
                  <a:pt x="138166" y="1"/>
                </a:lnTo>
                <a:lnTo>
                  <a:pt x="137999" y="1"/>
                </a:lnTo>
                <a:lnTo>
                  <a:pt x="130260" y="1"/>
                </a:lnTo>
                <a:lnTo>
                  <a:pt x="129126" y="1"/>
                </a:lnTo>
                <a:lnTo>
                  <a:pt x="127325" y="1"/>
                </a:lnTo>
                <a:lnTo>
                  <a:pt x="126357" y="1"/>
                </a:lnTo>
                <a:lnTo>
                  <a:pt x="126191" y="1"/>
                </a:lnTo>
                <a:lnTo>
                  <a:pt x="125423" y="768"/>
                </a:lnTo>
                <a:lnTo>
                  <a:pt x="125323" y="1035"/>
                </a:lnTo>
                <a:lnTo>
                  <a:pt x="125323" y="2136"/>
                </a:lnTo>
                <a:lnTo>
                  <a:pt x="124056" y="2136"/>
                </a:lnTo>
                <a:lnTo>
                  <a:pt x="123155" y="3036"/>
                </a:lnTo>
                <a:lnTo>
                  <a:pt x="122254" y="2136"/>
                </a:lnTo>
                <a:lnTo>
                  <a:pt x="121020" y="2136"/>
                </a:lnTo>
                <a:lnTo>
                  <a:pt x="121020" y="1035"/>
                </a:lnTo>
                <a:lnTo>
                  <a:pt x="120887" y="768"/>
                </a:lnTo>
                <a:lnTo>
                  <a:pt x="120120" y="1"/>
                </a:lnTo>
                <a:lnTo>
                  <a:pt x="119953" y="1"/>
                </a:lnTo>
                <a:lnTo>
                  <a:pt x="119019" y="1"/>
                </a:lnTo>
                <a:lnTo>
                  <a:pt x="117184" y="1"/>
                </a:lnTo>
                <a:lnTo>
                  <a:pt x="116083" y="1"/>
                </a:lnTo>
                <a:lnTo>
                  <a:pt x="108311" y="1"/>
                </a:lnTo>
                <a:lnTo>
                  <a:pt x="108144" y="1"/>
                </a:lnTo>
                <a:lnTo>
                  <a:pt x="107377" y="1"/>
                </a:lnTo>
                <a:lnTo>
                  <a:pt x="107210" y="1"/>
                </a:lnTo>
                <a:lnTo>
                  <a:pt x="99472" y="1"/>
                </a:lnTo>
                <a:lnTo>
                  <a:pt x="98337" y="1"/>
                </a:lnTo>
                <a:lnTo>
                  <a:pt x="96536" y="1"/>
                </a:lnTo>
                <a:lnTo>
                  <a:pt x="95569" y="1"/>
                </a:lnTo>
                <a:lnTo>
                  <a:pt x="95402" y="1"/>
                </a:lnTo>
                <a:lnTo>
                  <a:pt x="94635" y="768"/>
                </a:lnTo>
                <a:lnTo>
                  <a:pt x="94535" y="1035"/>
                </a:lnTo>
                <a:lnTo>
                  <a:pt x="94535" y="2136"/>
                </a:lnTo>
                <a:lnTo>
                  <a:pt x="93267" y="2136"/>
                </a:lnTo>
                <a:lnTo>
                  <a:pt x="92366" y="3036"/>
                </a:lnTo>
                <a:lnTo>
                  <a:pt x="91499" y="2136"/>
                </a:lnTo>
                <a:lnTo>
                  <a:pt x="90232" y="2136"/>
                </a:lnTo>
                <a:lnTo>
                  <a:pt x="90232" y="1035"/>
                </a:lnTo>
                <a:lnTo>
                  <a:pt x="90098" y="768"/>
                </a:lnTo>
                <a:lnTo>
                  <a:pt x="89331" y="1"/>
                </a:lnTo>
                <a:lnTo>
                  <a:pt x="89164" y="1"/>
                </a:lnTo>
                <a:lnTo>
                  <a:pt x="88197" y="1"/>
                </a:lnTo>
                <a:lnTo>
                  <a:pt x="86396" y="1"/>
                </a:lnTo>
                <a:lnTo>
                  <a:pt x="85295" y="1"/>
                </a:lnTo>
                <a:lnTo>
                  <a:pt x="77523" y="1"/>
                </a:lnTo>
                <a:lnTo>
                  <a:pt x="77356" y="1"/>
                </a:lnTo>
                <a:lnTo>
                  <a:pt x="76589" y="1"/>
                </a:lnTo>
                <a:lnTo>
                  <a:pt x="76422" y="1"/>
                </a:lnTo>
                <a:lnTo>
                  <a:pt x="68650" y="1"/>
                </a:lnTo>
                <a:lnTo>
                  <a:pt x="67549" y="1"/>
                </a:lnTo>
                <a:lnTo>
                  <a:pt x="65714" y="1"/>
                </a:lnTo>
                <a:lnTo>
                  <a:pt x="64780" y="1"/>
                </a:lnTo>
                <a:lnTo>
                  <a:pt x="64613" y="1"/>
                </a:lnTo>
                <a:lnTo>
                  <a:pt x="63846" y="768"/>
                </a:lnTo>
                <a:lnTo>
                  <a:pt x="63713" y="1035"/>
                </a:lnTo>
                <a:lnTo>
                  <a:pt x="63713" y="2136"/>
                </a:lnTo>
                <a:lnTo>
                  <a:pt x="62478" y="2136"/>
                </a:lnTo>
                <a:lnTo>
                  <a:pt x="61578" y="3036"/>
                </a:lnTo>
                <a:lnTo>
                  <a:pt x="60677" y="2136"/>
                </a:lnTo>
                <a:lnTo>
                  <a:pt x="59443" y="2136"/>
                </a:lnTo>
                <a:lnTo>
                  <a:pt x="59443" y="1035"/>
                </a:lnTo>
                <a:lnTo>
                  <a:pt x="59310" y="768"/>
                </a:lnTo>
                <a:lnTo>
                  <a:pt x="58542" y="1"/>
                </a:lnTo>
                <a:lnTo>
                  <a:pt x="58376" y="1"/>
                </a:lnTo>
                <a:lnTo>
                  <a:pt x="57408" y="1"/>
                </a:lnTo>
                <a:lnTo>
                  <a:pt x="55607" y="1"/>
                </a:lnTo>
                <a:lnTo>
                  <a:pt x="54506" y="1"/>
                </a:lnTo>
                <a:lnTo>
                  <a:pt x="46734" y="1"/>
                </a:lnTo>
                <a:lnTo>
                  <a:pt x="46567" y="1"/>
                </a:lnTo>
                <a:lnTo>
                  <a:pt x="45767" y="1"/>
                </a:lnTo>
                <a:lnTo>
                  <a:pt x="45600" y="1"/>
                </a:lnTo>
                <a:lnTo>
                  <a:pt x="37861" y="1"/>
                </a:lnTo>
                <a:lnTo>
                  <a:pt x="36760" y="1"/>
                </a:lnTo>
                <a:lnTo>
                  <a:pt x="34925" y="1"/>
                </a:lnTo>
                <a:lnTo>
                  <a:pt x="33991" y="1"/>
                </a:lnTo>
                <a:lnTo>
                  <a:pt x="33825" y="1"/>
                </a:lnTo>
                <a:lnTo>
                  <a:pt x="33057" y="768"/>
                </a:lnTo>
                <a:lnTo>
                  <a:pt x="32924" y="1035"/>
                </a:lnTo>
                <a:lnTo>
                  <a:pt x="32924" y="2136"/>
                </a:lnTo>
                <a:lnTo>
                  <a:pt x="31690" y="2136"/>
                </a:lnTo>
                <a:lnTo>
                  <a:pt x="30789" y="3036"/>
                </a:lnTo>
                <a:lnTo>
                  <a:pt x="29889" y="2136"/>
                </a:lnTo>
                <a:lnTo>
                  <a:pt x="28654" y="2136"/>
                </a:lnTo>
                <a:lnTo>
                  <a:pt x="28654" y="1035"/>
                </a:lnTo>
                <a:lnTo>
                  <a:pt x="28521" y="768"/>
                </a:lnTo>
                <a:lnTo>
                  <a:pt x="27754" y="1"/>
                </a:lnTo>
                <a:lnTo>
                  <a:pt x="27587" y="1"/>
                </a:lnTo>
                <a:lnTo>
                  <a:pt x="26620" y="1"/>
                </a:lnTo>
                <a:lnTo>
                  <a:pt x="24818" y="1"/>
                </a:lnTo>
                <a:lnTo>
                  <a:pt x="23684" y="1"/>
                </a:lnTo>
                <a:lnTo>
                  <a:pt x="23684" y="1"/>
                </a:lnTo>
                <a:lnTo>
                  <a:pt x="15945" y="1"/>
                </a:lnTo>
                <a:lnTo>
                  <a:pt x="15778" y="1"/>
                </a:lnTo>
                <a:lnTo>
                  <a:pt x="14978" y="1"/>
                </a:lnTo>
                <a:lnTo>
                  <a:pt x="14811" y="1"/>
                </a:lnTo>
                <a:lnTo>
                  <a:pt x="7072" y="1"/>
                </a:lnTo>
                <a:lnTo>
                  <a:pt x="5938" y="1"/>
                </a:lnTo>
                <a:lnTo>
                  <a:pt x="4137" y="1"/>
                </a:lnTo>
                <a:lnTo>
                  <a:pt x="3169" y="1"/>
                </a:lnTo>
                <a:lnTo>
                  <a:pt x="3036" y="1"/>
                </a:lnTo>
                <a:lnTo>
                  <a:pt x="2235" y="768"/>
                </a:lnTo>
                <a:lnTo>
                  <a:pt x="2135" y="1035"/>
                </a:lnTo>
                <a:lnTo>
                  <a:pt x="2135" y="2136"/>
                </a:lnTo>
                <a:lnTo>
                  <a:pt x="868" y="2136"/>
                </a:lnTo>
                <a:lnTo>
                  <a:pt x="0" y="3036"/>
                </a:lnTo>
                <a:lnTo>
                  <a:pt x="0" y="3203"/>
                </a:lnTo>
                <a:lnTo>
                  <a:pt x="0" y="4137"/>
                </a:lnTo>
                <a:lnTo>
                  <a:pt x="0" y="5972"/>
                </a:lnTo>
                <a:lnTo>
                  <a:pt x="0" y="7073"/>
                </a:lnTo>
                <a:lnTo>
                  <a:pt x="0" y="14845"/>
                </a:lnTo>
                <a:lnTo>
                  <a:pt x="0" y="14978"/>
                </a:lnTo>
                <a:lnTo>
                  <a:pt x="0" y="15779"/>
                </a:lnTo>
                <a:lnTo>
                  <a:pt x="0" y="15946"/>
                </a:lnTo>
                <a:lnTo>
                  <a:pt x="0" y="23685"/>
                </a:lnTo>
                <a:lnTo>
                  <a:pt x="0" y="24819"/>
                </a:lnTo>
                <a:lnTo>
                  <a:pt x="0" y="26620"/>
                </a:lnTo>
                <a:lnTo>
                  <a:pt x="0" y="27587"/>
                </a:lnTo>
                <a:lnTo>
                  <a:pt x="0" y="27754"/>
                </a:lnTo>
                <a:lnTo>
                  <a:pt x="868" y="28621"/>
                </a:lnTo>
                <a:lnTo>
                  <a:pt x="2135" y="28621"/>
                </a:lnTo>
                <a:lnTo>
                  <a:pt x="2135" y="29722"/>
                </a:lnTo>
                <a:lnTo>
                  <a:pt x="2235" y="30022"/>
                </a:lnTo>
                <a:lnTo>
                  <a:pt x="3036" y="30790"/>
                </a:lnTo>
                <a:lnTo>
                  <a:pt x="2235" y="31557"/>
                </a:lnTo>
                <a:lnTo>
                  <a:pt x="2135" y="31824"/>
                </a:lnTo>
                <a:lnTo>
                  <a:pt x="2135" y="32924"/>
                </a:lnTo>
                <a:lnTo>
                  <a:pt x="868" y="32924"/>
                </a:lnTo>
                <a:lnTo>
                  <a:pt x="0" y="33825"/>
                </a:lnTo>
                <a:lnTo>
                  <a:pt x="0" y="33959"/>
                </a:lnTo>
                <a:lnTo>
                  <a:pt x="0" y="34926"/>
                </a:lnTo>
                <a:lnTo>
                  <a:pt x="0" y="36727"/>
                </a:lnTo>
                <a:lnTo>
                  <a:pt x="0" y="37861"/>
                </a:lnTo>
                <a:lnTo>
                  <a:pt x="0" y="45600"/>
                </a:lnTo>
                <a:lnTo>
                  <a:pt x="0" y="45767"/>
                </a:lnTo>
                <a:lnTo>
                  <a:pt x="0" y="46568"/>
                </a:lnTo>
                <a:lnTo>
                  <a:pt x="0" y="46734"/>
                </a:lnTo>
                <a:lnTo>
                  <a:pt x="0" y="54473"/>
                </a:lnTo>
                <a:lnTo>
                  <a:pt x="0" y="55607"/>
                </a:lnTo>
                <a:lnTo>
                  <a:pt x="0" y="57409"/>
                </a:lnTo>
                <a:lnTo>
                  <a:pt x="0" y="58376"/>
                </a:lnTo>
                <a:lnTo>
                  <a:pt x="0" y="58509"/>
                </a:lnTo>
                <a:lnTo>
                  <a:pt x="868" y="59410"/>
                </a:lnTo>
                <a:lnTo>
                  <a:pt x="2135" y="59410"/>
                </a:lnTo>
                <a:lnTo>
                  <a:pt x="2135" y="60511"/>
                </a:lnTo>
                <a:lnTo>
                  <a:pt x="2235" y="60778"/>
                </a:lnTo>
                <a:lnTo>
                  <a:pt x="3036" y="61545"/>
                </a:lnTo>
                <a:lnTo>
                  <a:pt x="2235" y="62312"/>
                </a:lnTo>
                <a:lnTo>
                  <a:pt x="2135" y="62612"/>
                </a:lnTo>
                <a:lnTo>
                  <a:pt x="2135" y="63713"/>
                </a:lnTo>
                <a:lnTo>
                  <a:pt x="868" y="63713"/>
                </a:lnTo>
                <a:lnTo>
                  <a:pt x="0" y="64580"/>
                </a:lnTo>
                <a:lnTo>
                  <a:pt x="0" y="64747"/>
                </a:lnTo>
                <a:lnTo>
                  <a:pt x="0" y="65715"/>
                </a:lnTo>
                <a:lnTo>
                  <a:pt x="0" y="67516"/>
                </a:lnTo>
                <a:lnTo>
                  <a:pt x="0" y="68650"/>
                </a:lnTo>
                <a:lnTo>
                  <a:pt x="0" y="76389"/>
                </a:lnTo>
                <a:lnTo>
                  <a:pt x="0" y="76556"/>
                </a:lnTo>
                <a:lnTo>
                  <a:pt x="0" y="77356"/>
                </a:lnTo>
                <a:lnTo>
                  <a:pt x="0" y="77490"/>
                </a:lnTo>
                <a:lnTo>
                  <a:pt x="0" y="85262"/>
                </a:lnTo>
                <a:lnTo>
                  <a:pt x="0" y="86363"/>
                </a:lnTo>
                <a:lnTo>
                  <a:pt x="0" y="88197"/>
                </a:lnTo>
                <a:lnTo>
                  <a:pt x="0" y="89131"/>
                </a:lnTo>
                <a:lnTo>
                  <a:pt x="0" y="89298"/>
                </a:lnTo>
                <a:lnTo>
                  <a:pt x="868" y="90199"/>
                </a:lnTo>
                <a:lnTo>
                  <a:pt x="2135" y="90199"/>
                </a:lnTo>
                <a:lnTo>
                  <a:pt x="2135" y="91266"/>
                </a:lnTo>
                <a:lnTo>
                  <a:pt x="2235" y="91566"/>
                </a:lnTo>
                <a:lnTo>
                  <a:pt x="3036" y="92334"/>
                </a:lnTo>
                <a:lnTo>
                  <a:pt x="2235" y="93101"/>
                </a:lnTo>
                <a:lnTo>
                  <a:pt x="2135" y="93368"/>
                </a:lnTo>
                <a:lnTo>
                  <a:pt x="2135" y="94469"/>
                </a:lnTo>
                <a:lnTo>
                  <a:pt x="868" y="94469"/>
                </a:lnTo>
                <a:lnTo>
                  <a:pt x="0" y="95369"/>
                </a:lnTo>
                <a:lnTo>
                  <a:pt x="0" y="95536"/>
                </a:lnTo>
                <a:lnTo>
                  <a:pt x="0" y="96470"/>
                </a:lnTo>
                <a:lnTo>
                  <a:pt x="0" y="98305"/>
                </a:lnTo>
                <a:lnTo>
                  <a:pt x="0" y="99405"/>
                </a:lnTo>
                <a:lnTo>
                  <a:pt x="0" y="107178"/>
                </a:lnTo>
                <a:lnTo>
                  <a:pt x="0" y="107311"/>
                </a:lnTo>
                <a:lnTo>
                  <a:pt x="0" y="108112"/>
                </a:lnTo>
                <a:lnTo>
                  <a:pt x="0" y="108278"/>
                </a:lnTo>
                <a:lnTo>
                  <a:pt x="0" y="116017"/>
                </a:lnTo>
                <a:lnTo>
                  <a:pt x="0" y="117151"/>
                </a:lnTo>
                <a:lnTo>
                  <a:pt x="0" y="118953"/>
                </a:lnTo>
                <a:lnTo>
                  <a:pt x="0" y="119920"/>
                </a:lnTo>
                <a:lnTo>
                  <a:pt x="0" y="120087"/>
                </a:lnTo>
                <a:lnTo>
                  <a:pt x="868" y="120954"/>
                </a:lnTo>
                <a:lnTo>
                  <a:pt x="2135" y="120954"/>
                </a:lnTo>
                <a:lnTo>
                  <a:pt x="2135" y="122055"/>
                </a:lnTo>
                <a:lnTo>
                  <a:pt x="2235" y="122355"/>
                </a:lnTo>
                <a:lnTo>
                  <a:pt x="3036" y="123122"/>
                </a:lnTo>
                <a:lnTo>
                  <a:pt x="3169" y="123122"/>
                </a:lnTo>
                <a:lnTo>
                  <a:pt x="4137" y="123122"/>
                </a:lnTo>
                <a:lnTo>
                  <a:pt x="5938" y="123122"/>
                </a:lnTo>
                <a:lnTo>
                  <a:pt x="7072" y="123122"/>
                </a:lnTo>
                <a:lnTo>
                  <a:pt x="14811" y="123122"/>
                </a:lnTo>
                <a:lnTo>
                  <a:pt x="14978" y="123122"/>
                </a:lnTo>
                <a:lnTo>
                  <a:pt x="15778" y="123122"/>
                </a:lnTo>
                <a:lnTo>
                  <a:pt x="15945" y="123122"/>
                </a:lnTo>
                <a:lnTo>
                  <a:pt x="23684" y="123122"/>
                </a:lnTo>
                <a:lnTo>
                  <a:pt x="23684" y="123122"/>
                </a:lnTo>
                <a:lnTo>
                  <a:pt x="24818" y="123122"/>
                </a:lnTo>
                <a:lnTo>
                  <a:pt x="26620" y="123122"/>
                </a:lnTo>
                <a:lnTo>
                  <a:pt x="27587" y="123122"/>
                </a:lnTo>
                <a:lnTo>
                  <a:pt x="27754" y="123122"/>
                </a:lnTo>
                <a:lnTo>
                  <a:pt x="28521" y="122355"/>
                </a:lnTo>
                <a:lnTo>
                  <a:pt x="28621" y="122055"/>
                </a:lnTo>
                <a:lnTo>
                  <a:pt x="28621" y="120954"/>
                </a:lnTo>
                <a:lnTo>
                  <a:pt x="29889" y="120954"/>
                </a:lnTo>
                <a:lnTo>
                  <a:pt x="30789" y="120087"/>
                </a:lnTo>
                <a:lnTo>
                  <a:pt x="31656" y="120954"/>
                </a:lnTo>
                <a:lnTo>
                  <a:pt x="32924" y="120954"/>
                </a:lnTo>
                <a:lnTo>
                  <a:pt x="32924" y="122055"/>
                </a:lnTo>
                <a:lnTo>
                  <a:pt x="33024" y="122355"/>
                </a:lnTo>
                <a:lnTo>
                  <a:pt x="33825" y="123122"/>
                </a:lnTo>
                <a:lnTo>
                  <a:pt x="33958" y="123122"/>
                </a:lnTo>
                <a:lnTo>
                  <a:pt x="34925" y="123122"/>
                </a:lnTo>
                <a:lnTo>
                  <a:pt x="36727" y="123122"/>
                </a:lnTo>
                <a:lnTo>
                  <a:pt x="37861" y="123122"/>
                </a:lnTo>
                <a:lnTo>
                  <a:pt x="45600" y="123122"/>
                </a:lnTo>
                <a:lnTo>
                  <a:pt x="45767" y="123122"/>
                </a:lnTo>
                <a:lnTo>
                  <a:pt x="46567" y="123122"/>
                </a:lnTo>
                <a:lnTo>
                  <a:pt x="46734" y="123122"/>
                </a:lnTo>
                <a:lnTo>
                  <a:pt x="54473" y="123122"/>
                </a:lnTo>
                <a:lnTo>
                  <a:pt x="55607" y="123122"/>
                </a:lnTo>
                <a:lnTo>
                  <a:pt x="57408" y="123122"/>
                </a:lnTo>
                <a:lnTo>
                  <a:pt x="58376" y="123122"/>
                </a:lnTo>
                <a:lnTo>
                  <a:pt x="58542" y="123122"/>
                </a:lnTo>
                <a:lnTo>
                  <a:pt x="59310" y="122355"/>
                </a:lnTo>
                <a:lnTo>
                  <a:pt x="59410" y="122055"/>
                </a:lnTo>
                <a:lnTo>
                  <a:pt x="59410" y="120954"/>
                </a:lnTo>
                <a:lnTo>
                  <a:pt x="60677" y="120954"/>
                </a:lnTo>
                <a:lnTo>
                  <a:pt x="61578" y="120087"/>
                </a:lnTo>
                <a:lnTo>
                  <a:pt x="62445" y="120954"/>
                </a:lnTo>
                <a:lnTo>
                  <a:pt x="63713" y="120954"/>
                </a:lnTo>
                <a:lnTo>
                  <a:pt x="63713" y="122055"/>
                </a:lnTo>
                <a:lnTo>
                  <a:pt x="63813" y="122355"/>
                </a:lnTo>
                <a:lnTo>
                  <a:pt x="64613" y="123122"/>
                </a:lnTo>
                <a:lnTo>
                  <a:pt x="64747" y="123122"/>
                </a:lnTo>
                <a:lnTo>
                  <a:pt x="65714" y="123122"/>
                </a:lnTo>
                <a:lnTo>
                  <a:pt x="67515" y="123122"/>
                </a:lnTo>
                <a:lnTo>
                  <a:pt x="68650" y="123122"/>
                </a:lnTo>
                <a:lnTo>
                  <a:pt x="76388" y="123122"/>
                </a:lnTo>
                <a:lnTo>
                  <a:pt x="76555" y="123122"/>
                </a:lnTo>
                <a:lnTo>
                  <a:pt x="77356" y="123122"/>
                </a:lnTo>
                <a:lnTo>
                  <a:pt x="77523" y="123122"/>
                </a:lnTo>
                <a:lnTo>
                  <a:pt x="85261" y="123122"/>
                </a:lnTo>
                <a:lnTo>
                  <a:pt x="86362" y="123122"/>
                </a:lnTo>
                <a:lnTo>
                  <a:pt x="88197" y="123122"/>
                </a:lnTo>
                <a:lnTo>
                  <a:pt x="89131" y="123122"/>
                </a:lnTo>
                <a:lnTo>
                  <a:pt x="89298" y="123122"/>
                </a:lnTo>
                <a:lnTo>
                  <a:pt x="90065" y="122355"/>
                </a:lnTo>
                <a:lnTo>
                  <a:pt x="90198" y="122055"/>
                </a:lnTo>
                <a:lnTo>
                  <a:pt x="90198" y="120954"/>
                </a:lnTo>
                <a:lnTo>
                  <a:pt x="91466" y="120954"/>
                </a:lnTo>
                <a:lnTo>
                  <a:pt x="92333" y="120087"/>
                </a:lnTo>
                <a:lnTo>
                  <a:pt x="93234" y="120954"/>
                </a:lnTo>
                <a:lnTo>
                  <a:pt x="94501" y="120954"/>
                </a:lnTo>
                <a:lnTo>
                  <a:pt x="94501" y="122055"/>
                </a:lnTo>
                <a:lnTo>
                  <a:pt x="94601" y="122355"/>
                </a:lnTo>
                <a:lnTo>
                  <a:pt x="95369" y="123122"/>
                </a:lnTo>
                <a:lnTo>
                  <a:pt x="95535" y="123122"/>
                </a:lnTo>
                <a:lnTo>
                  <a:pt x="96503" y="123122"/>
                </a:lnTo>
                <a:lnTo>
                  <a:pt x="98304" y="123122"/>
                </a:lnTo>
                <a:lnTo>
                  <a:pt x="99438" y="123122"/>
                </a:lnTo>
                <a:lnTo>
                  <a:pt x="107177" y="123122"/>
                </a:lnTo>
                <a:lnTo>
                  <a:pt x="107344" y="123122"/>
                </a:lnTo>
                <a:lnTo>
                  <a:pt x="108111" y="123122"/>
                </a:lnTo>
                <a:lnTo>
                  <a:pt x="108278" y="123122"/>
                </a:lnTo>
                <a:lnTo>
                  <a:pt x="116050" y="123122"/>
                </a:lnTo>
                <a:lnTo>
                  <a:pt x="117151" y="123122"/>
                </a:lnTo>
                <a:lnTo>
                  <a:pt x="118985" y="123122"/>
                </a:lnTo>
                <a:lnTo>
                  <a:pt x="119919" y="123122"/>
                </a:lnTo>
                <a:lnTo>
                  <a:pt x="120086" y="123122"/>
                </a:lnTo>
                <a:lnTo>
                  <a:pt x="120853" y="122355"/>
                </a:lnTo>
                <a:lnTo>
                  <a:pt x="120987" y="122055"/>
                </a:lnTo>
                <a:lnTo>
                  <a:pt x="120987" y="120954"/>
                </a:lnTo>
                <a:lnTo>
                  <a:pt x="122221" y="120954"/>
                </a:lnTo>
                <a:lnTo>
                  <a:pt x="123122" y="120087"/>
                </a:lnTo>
                <a:lnTo>
                  <a:pt x="124022" y="120954"/>
                </a:lnTo>
                <a:lnTo>
                  <a:pt x="125257" y="120954"/>
                </a:lnTo>
                <a:lnTo>
                  <a:pt x="125257" y="122055"/>
                </a:lnTo>
                <a:lnTo>
                  <a:pt x="125390" y="122355"/>
                </a:lnTo>
                <a:lnTo>
                  <a:pt x="126157" y="123122"/>
                </a:lnTo>
                <a:lnTo>
                  <a:pt x="126324" y="123122"/>
                </a:lnTo>
                <a:lnTo>
                  <a:pt x="127291" y="123122"/>
                </a:lnTo>
                <a:lnTo>
                  <a:pt x="129093" y="123122"/>
                </a:lnTo>
                <a:lnTo>
                  <a:pt x="130193" y="123122"/>
                </a:lnTo>
                <a:lnTo>
                  <a:pt x="137966" y="123122"/>
                </a:lnTo>
                <a:lnTo>
                  <a:pt x="138132" y="123122"/>
                </a:lnTo>
                <a:lnTo>
                  <a:pt x="138900" y="123122"/>
                </a:lnTo>
                <a:lnTo>
                  <a:pt x="139066" y="123122"/>
                </a:lnTo>
                <a:lnTo>
                  <a:pt x="146839" y="123122"/>
                </a:lnTo>
                <a:lnTo>
                  <a:pt x="147939" y="123122"/>
                </a:lnTo>
                <a:lnTo>
                  <a:pt x="149741" y="123122"/>
                </a:lnTo>
                <a:lnTo>
                  <a:pt x="150708" y="123122"/>
                </a:lnTo>
                <a:lnTo>
                  <a:pt x="150875" y="123122"/>
                </a:lnTo>
                <a:lnTo>
                  <a:pt x="151642" y="122355"/>
                </a:lnTo>
                <a:lnTo>
                  <a:pt x="151776" y="122055"/>
                </a:lnTo>
                <a:lnTo>
                  <a:pt x="151776" y="120954"/>
                </a:lnTo>
                <a:lnTo>
                  <a:pt x="153010" y="120954"/>
                </a:lnTo>
                <a:lnTo>
                  <a:pt x="153910" y="120087"/>
                </a:lnTo>
                <a:lnTo>
                  <a:pt x="154778" y="120954"/>
                </a:lnTo>
                <a:lnTo>
                  <a:pt x="156112" y="120954"/>
                </a:lnTo>
                <a:lnTo>
                  <a:pt x="156112" y="122055"/>
                </a:lnTo>
                <a:lnTo>
                  <a:pt x="156212" y="122355"/>
                </a:lnTo>
                <a:lnTo>
                  <a:pt x="156979" y="123122"/>
                </a:lnTo>
                <a:lnTo>
                  <a:pt x="157146" y="123122"/>
                </a:lnTo>
                <a:lnTo>
                  <a:pt x="158113" y="123122"/>
                </a:lnTo>
                <a:lnTo>
                  <a:pt x="159915" y="123122"/>
                </a:lnTo>
                <a:lnTo>
                  <a:pt x="161049" y="123122"/>
                </a:lnTo>
                <a:lnTo>
                  <a:pt x="168788" y="123122"/>
                </a:lnTo>
                <a:lnTo>
                  <a:pt x="168954" y="123122"/>
                </a:lnTo>
                <a:lnTo>
                  <a:pt x="169722" y="123122"/>
                </a:lnTo>
                <a:lnTo>
                  <a:pt x="169888" y="123122"/>
                </a:lnTo>
                <a:lnTo>
                  <a:pt x="177661" y="123122"/>
                </a:lnTo>
                <a:lnTo>
                  <a:pt x="178761" y="123122"/>
                </a:lnTo>
                <a:lnTo>
                  <a:pt x="180596" y="123122"/>
                </a:lnTo>
                <a:lnTo>
                  <a:pt x="181530" y="123122"/>
                </a:lnTo>
                <a:lnTo>
                  <a:pt x="181697" y="123122"/>
                </a:lnTo>
                <a:lnTo>
                  <a:pt x="182464" y="122355"/>
                </a:lnTo>
                <a:lnTo>
                  <a:pt x="182598" y="122055"/>
                </a:lnTo>
                <a:lnTo>
                  <a:pt x="182598" y="120954"/>
                </a:lnTo>
                <a:lnTo>
                  <a:pt x="183832" y="120954"/>
                </a:lnTo>
                <a:lnTo>
                  <a:pt x="184732" y="120087"/>
                </a:lnTo>
                <a:lnTo>
                  <a:pt x="185633" y="120954"/>
                </a:lnTo>
                <a:lnTo>
                  <a:pt x="186867" y="120954"/>
                </a:lnTo>
                <a:lnTo>
                  <a:pt x="186867" y="122055"/>
                </a:lnTo>
                <a:lnTo>
                  <a:pt x="187001" y="122355"/>
                </a:lnTo>
                <a:lnTo>
                  <a:pt x="187768" y="123122"/>
                </a:lnTo>
                <a:lnTo>
                  <a:pt x="187935" y="123122"/>
                </a:lnTo>
                <a:lnTo>
                  <a:pt x="188869" y="123122"/>
                </a:lnTo>
                <a:lnTo>
                  <a:pt x="190703" y="123122"/>
                </a:lnTo>
                <a:lnTo>
                  <a:pt x="191804" y="123122"/>
                </a:lnTo>
                <a:lnTo>
                  <a:pt x="199576" y="123122"/>
                </a:lnTo>
                <a:lnTo>
                  <a:pt x="199743" y="123122"/>
                </a:lnTo>
                <a:lnTo>
                  <a:pt x="200510" y="123122"/>
                </a:lnTo>
                <a:lnTo>
                  <a:pt x="200677" y="123122"/>
                </a:lnTo>
                <a:lnTo>
                  <a:pt x="208449" y="123122"/>
                </a:lnTo>
                <a:lnTo>
                  <a:pt x="209550" y="123122"/>
                </a:lnTo>
                <a:lnTo>
                  <a:pt x="211351" y="123122"/>
                </a:lnTo>
                <a:lnTo>
                  <a:pt x="212319" y="123122"/>
                </a:lnTo>
                <a:lnTo>
                  <a:pt x="212486" y="123122"/>
                </a:lnTo>
                <a:lnTo>
                  <a:pt x="213253" y="122355"/>
                </a:lnTo>
                <a:lnTo>
                  <a:pt x="213386" y="122055"/>
                </a:lnTo>
                <a:lnTo>
                  <a:pt x="213386" y="120954"/>
                </a:lnTo>
                <a:lnTo>
                  <a:pt x="214620" y="120954"/>
                </a:lnTo>
                <a:lnTo>
                  <a:pt x="215521" y="120087"/>
                </a:lnTo>
                <a:lnTo>
                  <a:pt x="216388" y="120954"/>
                </a:lnTo>
                <a:lnTo>
                  <a:pt x="217656" y="120954"/>
                </a:lnTo>
                <a:lnTo>
                  <a:pt x="217656" y="122055"/>
                </a:lnTo>
                <a:lnTo>
                  <a:pt x="217789" y="122355"/>
                </a:lnTo>
                <a:lnTo>
                  <a:pt x="218557" y="123122"/>
                </a:lnTo>
                <a:lnTo>
                  <a:pt x="218723" y="123122"/>
                </a:lnTo>
                <a:lnTo>
                  <a:pt x="219657" y="123122"/>
                </a:lnTo>
                <a:lnTo>
                  <a:pt x="221492" y="123122"/>
                </a:lnTo>
                <a:lnTo>
                  <a:pt x="222593" y="123122"/>
                </a:lnTo>
                <a:lnTo>
                  <a:pt x="222593" y="123122"/>
                </a:lnTo>
                <a:lnTo>
                  <a:pt x="230365" y="123122"/>
                </a:lnTo>
                <a:lnTo>
                  <a:pt x="230498" y="123122"/>
                </a:lnTo>
                <a:lnTo>
                  <a:pt x="231299" y="123122"/>
                </a:lnTo>
                <a:lnTo>
                  <a:pt x="231466" y="123122"/>
                </a:lnTo>
                <a:lnTo>
                  <a:pt x="239205" y="123122"/>
                </a:lnTo>
                <a:lnTo>
                  <a:pt x="240339" y="123122"/>
                </a:lnTo>
                <a:lnTo>
                  <a:pt x="242140" y="123122"/>
                </a:lnTo>
                <a:lnTo>
                  <a:pt x="243107" y="123122"/>
                </a:lnTo>
                <a:lnTo>
                  <a:pt x="243274" y="123122"/>
                </a:lnTo>
                <a:lnTo>
                  <a:pt x="244041" y="122355"/>
                </a:lnTo>
                <a:lnTo>
                  <a:pt x="244142" y="122055"/>
                </a:lnTo>
                <a:lnTo>
                  <a:pt x="244142" y="120954"/>
                </a:lnTo>
                <a:lnTo>
                  <a:pt x="245409" y="120954"/>
                </a:lnTo>
                <a:lnTo>
                  <a:pt x="246310" y="120087"/>
                </a:lnTo>
                <a:lnTo>
                  <a:pt x="246310" y="119920"/>
                </a:lnTo>
                <a:lnTo>
                  <a:pt x="246310" y="118953"/>
                </a:lnTo>
                <a:lnTo>
                  <a:pt x="246310" y="117151"/>
                </a:lnTo>
                <a:lnTo>
                  <a:pt x="246310" y="116017"/>
                </a:lnTo>
                <a:lnTo>
                  <a:pt x="246310" y="108278"/>
                </a:lnTo>
                <a:lnTo>
                  <a:pt x="246310" y="108112"/>
                </a:lnTo>
                <a:lnTo>
                  <a:pt x="246310" y="107311"/>
                </a:lnTo>
                <a:lnTo>
                  <a:pt x="246310" y="107178"/>
                </a:lnTo>
                <a:lnTo>
                  <a:pt x="246310" y="99405"/>
                </a:lnTo>
                <a:lnTo>
                  <a:pt x="246310" y="98305"/>
                </a:lnTo>
                <a:lnTo>
                  <a:pt x="246310" y="96470"/>
                </a:lnTo>
                <a:lnTo>
                  <a:pt x="246310" y="95536"/>
                </a:lnTo>
                <a:lnTo>
                  <a:pt x="246310" y="95369"/>
                </a:lnTo>
                <a:lnTo>
                  <a:pt x="245409" y="94469"/>
                </a:lnTo>
                <a:lnTo>
                  <a:pt x="244142" y="94469"/>
                </a:lnTo>
                <a:lnTo>
                  <a:pt x="244142" y="93368"/>
                </a:lnTo>
                <a:lnTo>
                  <a:pt x="244041" y="93101"/>
                </a:lnTo>
                <a:lnTo>
                  <a:pt x="243274" y="92334"/>
                </a:lnTo>
                <a:lnTo>
                  <a:pt x="244041" y="91566"/>
                </a:lnTo>
                <a:lnTo>
                  <a:pt x="244142" y="91266"/>
                </a:lnTo>
                <a:lnTo>
                  <a:pt x="244142" y="90199"/>
                </a:lnTo>
                <a:lnTo>
                  <a:pt x="245409" y="90199"/>
                </a:lnTo>
                <a:lnTo>
                  <a:pt x="246310" y="89298"/>
                </a:lnTo>
                <a:lnTo>
                  <a:pt x="246310" y="89131"/>
                </a:lnTo>
                <a:lnTo>
                  <a:pt x="246310" y="88197"/>
                </a:lnTo>
                <a:lnTo>
                  <a:pt x="246310" y="86363"/>
                </a:lnTo>
                <a:lnTo>
                  <a:pt x="246310" y="85262"/>
                </a:lnTo>
                <a:lnTo>
                  <a:pt x="246310" y="77490"/>
                </a:lnTo>
                <a:lnTo>
                  <a:pt x="246310" y="77323"/>
                </a:lnTo>
                <a:lnTo>
                  <a:pt x="246310" y="76556"/>
                </a:lnTo>
                <a:lnTo>
                  <a:pt x="246310" y="76389"/>
                </a:lnTo>
                <a:lnTo>
                  <a:pt x="246310" y="68617"/>
                </a:lnTo>
                <a:lnTo>
                  <a:pt x="246310" y="67516"/>
                </a:lnTo>
                <a:lnTo>
                  <a:pt x="246310" y="65715"/>
                </a:lnTo>
                <a:lnTo>
                  <a:pt x="246310" y="64747"/>
                </a:lnTo>
                <a:lnTo>
                  <a:pt x="246310" y="64580"/>
                </a:lnTo>
                <a:lnTo>
                  <a:pt x="245409" y="63713"/>
                </a:lnTo>
                <a:lnTo>
                  <a:pt x="244142" y="63713"/>
                </a:lnTo>
                <a:lnTo>
                  <a:pt x="244142" y="62612"/>
                </a:lnTo>
                <a:lnTo>
                  <a:pt x="244041" y="62312"/>
                </a:lnTo>
                <a:lnTo>
                  <a:pt x="243274" y="61545"/>
                </a:lnTo>
                <a:lnTo>
                  <a:pt x="244041" y="60778"/>
                </a:lnTo>
                <a:lnTo>
                  <a:pt x="244142" y="60511"/>
                </a:lnTo>
                <a:lnTo>
                  <a:pt x="244142" y="59410"/>
                </a:lnTo>
                <a:lnTo>
                  <a:pt x="245409" y="59410"/>
                </a:lnTo>
                <a:lnTo>
                  <a:pt x="246310" y="58509"/>
                </a:lnTo>
                <a:lnTo>
                  <a:pt x="246310" y="58376"/>
                </a:lnTo>
                <a:lnTo>
                  <a:pt x="246310" y="57409"/>
                </a:lnTo>
                <a:lnTo>
                  <a:pt x="246310" y="55607"/>
                </a:lnTo>
                <a:lnTo>
                  <a:pt x="246310" y="54473"/>
                </a:lnTo>
                <a:lnTo>
                  <a:pt x="246310" y="46734"/>
                </a:lnTo>
                <a:lnTo>
                  <a:pt x="246310" y="46568"/>
                </a:lnTo>
                <a:lnTo>
                  <a:pt x="246310" y="45800"/>
                </a:lnTo>
                <a:lnTo>
                  <a:pt x="246310" y="45634"/>
                </a:lnTo>
                <a:lnTo>
                  <a:pt x="246310" y="37861"/>
                </a:lnTo>
                <a:lnTo>
                  <a:pt x="246310" y="36761"/>
                </a:lnTo>
                <a:lnTo>
                  <a:pt x="246310" y="34926"/>
                </a:lnTo>
                <a:lnTo>
                  <a:pt x="246310" y="33992"/>
                </a:lnTo>
                <a:lnTo>
                  <a:pt x="246310" y="33825"/>
                </a:lnTo>
                <a:lnTo>
                  <a:pt x="245409" y="32924"/>
                </a:lnTo>
                <a:lnTo>
                  <a:pt x="244142" y="32924"/>
                </a:lnTo>
                <a:lnTo>
                  <a:pt x="244142" y="31824"/>
                </a:lnTo>
                <a:lnTo>
                  <a:pt x="244041" y="31557"/>
                </a:lnTo>
                <a:lnTo>
                  <a:pt x="243274" y="30790"/>
                </a:lnTo>
                <a:lnTo>
                  <a:pt x="244041" y="30022"/>
                </a:lnTo>
                <a:lnTo>
                  <a:pt x="244142" y="29722"/>
                </a:lnTo>
                <a:lnTo>
                  <a:pt x="244142" y="28655"/>
                </a:lnTo>
                <a:lnTo>
                  <a:pt x="245409" y="28655"/>
                </a:lnTo>
                <a:lnTo>
                  <a:pt x="246310" y="27754"/>
                </a:lnTo>
                <a:lnTo>
                  <a:pt x="246310" y="27587"/>
                </a:lnTo>
                <a:lnTo>
                  <a:pt x="246310" y="26620"/>
                </a:lnTo>
                <a:lnTo>
                  <a:pt x="246310" y="24819"/>
                </a:lnTo>
                <a:lnTo>
                  <a:pt x="246310" y="23718"/>
                </a:lnTo>
                <a:lnTo>
                  <a:pt x="246310" y="15946"/>
                </a:lnTo>
                <a:lnTo>
                  <a:pt x="246310" y="15779"/>
                </a:lnTo>
                <a:lnTo>
                  <a:pt x="246310" y="15012"/>
                </a:lnTo>
                <a:lnTo>
                  <a:pt x="246310" y="14845"/>
                </a:lnTo>
                <a:lnTo>
                  <a:pt x="246310" y="7073"/>
                </a:lnTo>
                <a:lnTo>
                  <a:pt x="246310" y="5972"/>
                </a:lnTo>
                <a:lnTo>
                  <a:pt x="246310" y="4137"/>
                </a:lnTo>
                <a:lnTo>
                  <a:pt x="246310" y="3203"/>
                </a:lnTo>
                <a:lnTo>
                  <a:pt x="246310" y="3036"/>
                </a:lnTo>
                <a:close/>
                <a:moveTo>
                  <a:pt x="242574" y="401"/>
                </a:moveTo>
                <a:lnTo>
                  <a:pt x="243374" y="1202"/>
                </a:lnTo>
                <a:lnTo>
                  <a:pt x="243374" y="2503"/>
                </a:lnTo>
                <a:lnTo>
                  <a:pt x="242107" y="3804"/>
                </a:lnTo>
                <a:lnTo>
                  <a:pt x="242107" y="1735"/>
                </a:lnTo>
                <a:lnTo>
                  <a:pt x="240739" y="401"/>
                </a:lnTo>
                <a:lnTo>
                  <a:pt x="242574" y="401"/>
                </a:lnTo>
                <a:close/>
                <a:moveTo>
                  <a:pt x="239338" y="6439"/>
                </a:moveTo>
                <a:lnTo>
                  <a:pt x="234635" y="6439"/>
                </a:lnTo>
                <a:lnTo>
                  <a:pt x="231332" y="3103"/>
                </a:lnTo>
                <a:lnTo>
                  <a:pt x="231332" y="935"/>
                </a:lnTo>
                <a:lnTo>
                  <a:pt x="235269" y="4904"/>
                </a:lnTo>
                <a:lnTo>
                  <a:pt x="240873" y="4904"/>
                </a:lnTo>
                <a:close/>
                <a:moveTo>
                  <a:pt x="239338" y="37228"/>
                </a:moveTo>
                <a:lnTo>
                  <a:pt x="234635" y="37228"/>
                </a:lnTo>
                <a:lnTo>
                  <a:pt x="231332" y="33892"/>
                </a:lnTo>
                <a:lnTo>
                  <a:pt x="231332" y="31757"/>
                </a:lnTo>
                <a:lnTo>
                  <a:pt x="235269" y="35693"/>
                </a:lnTo>
                <a:lnTo>
                  <a:pt x="240873" y="35693"/>
                </a:lnTo>
                <a:close/>
                <a:moveTo>
                  <a:pt x="239205" y="42932"/>
                </a:moveTo>
                <a:lnTo>
                  <a:pt x="242073" y="45800"/>
                </a:lnTo>
                <a:lnTo>
                  <a:pt x="239705" y="45800"/>
                </a:lnTo>
                <a:lnTo>
                  <a:pt x="237437" y="43499"/>
                </a:lnTo>
                <a:lnTo>
                  <a:pt x="237437" y="40230"/>
                </a:lnTo>
                <a:lnTo>
                  <a:pt x="239105" y="38562"/>
                </a:lnTo>
                <a:lnTo>
                  <a:pt x="239105" y="42631"/>
                </a:lnTo>
                <a:close/>
                <a:moveTo>
                  <a:pt x="239338" y="68016"/>
                </a:moveTo>
                <a:lnTo>
                  <a:pt x="234635" y="68016"/>
                </a:lnTo>
                <a:lnTo>
                  <a:pt x="231332" y="64714"/>
                </a:lnTo>
                <a:lnTo>
                  <a:pt x="231332" y="62546"/>
                </a:lnTo>
                <a:lnTo>
                  <a:pt x="235269" y="66482"/>
                </a:lnTo>
                <a:lnTo>
                  <a:pt x="240873" y="66482"/>
                </a:lnTo>
                <a:close/>
                <a:moveTo>
                  <a:pt x="239338" y="98805"/>
                </a:moveTo>
                <a:lnTo>
                  <a:pt x="234635" y="98805"/>
                </a:lnTo>
                <a:lnTo>
                  <a:pt x="231332" y="95503"/>
                </a:lnTo>
                <a:lnTo>
                  <a:pt x="231332" y="93334"/>
                </a:lnTo>
                <a:lnTo>
                  <a:pt x="235269" y="97271"/>
                </a:lnTo>
                <a:lnTo>
                  <a:pt x="240873" y="97271"/>
                </a:lnTo>
                <a:close/>
                <a:moveTo>
                  <a:pt x="239205" y="104509"/>
                </a:moveTo>
                <a:lnTo>
                  <a:pt x="242073" y="107378"/>
                </a:lnTo>
                <a:lnTo>
                  <a:pt x="239705" y="107378"/>
                </a:lnTo>
                <a:lnTo>
                  <a:pt x="237437" y="105076"/>
                </a:lnTo>
                <a:lnTo>
                  <a:pt x="237437" y="101840"/>
                </a:lnTo>
                <a:lnTo>
                  <a:pt x="239105" y="100139"/>
                </a:lnTo>
                <a:lnTo>
                  <a:pt x="239105" y="104209"/>
                </a:lnTo>
                <a:close/>
                <a:moveTo>
                  <a:pt x="239105" y="115384"/>
                </a:moveTo>
                <a:lnTo>
                  <a:pt x="237437" y="113716"/>
                </a:lnTo>
                <a:lnTo>
                  <a:pt x="237437" y="110447"/>
                </a:lnTo>
                <a:lnTo>
                  <a:pt x="239705" y="108145"/>
                </a:lnTo>
                <a:lnTo>
                  <a:pt x="242073" y="108145"/>
                </a:lnTo>
                <a:lnTo>
                  <a:pt x="239105" y="111147"/>
                </a:lnTo>
                <a:lnTo>
                  <a:pt x="239105" y="115384"/>
                </a:lnTo>
                <a:close/>
                <a:moveTo>
                  <a:pt x="220425" y="117685"/>
                </a:moveTo>
                <a:lnTo>
                  <a:pt x="220425" y="112114"/>
                </a:lnTo>
                <a:lnTo>
                  <a:pt x="216488" y="108178"/>
                </a:lnTo>
                <a:lnTo>
                  <a:pt x="218657" y="108178"/>
                </a:lnTo>
                <a:lnTo>
                  <a:pt x="221959" y="111481"/>
                </a:lnTo>
                <a:lnTo>
                  <a:pt x="221959" y="116151"/>
                </a:lnTo>
                <a:close/>
                <a:moveTo>
                  <a:pt x="210618" y="117685"/>
                </a:moveTo>
                <a:lnTo>
                  <a:pt x="209083" y="116184"/>
                </a:lnTo>
                <a:lnTo>
                  <a:pt x="209083" y="111481"/>
                </a:lnTo>
                <a:lnTo>
                  <a:pt x="212419" y="108178"/>
                </a:lnTo>
                <a:lnTo>
                  <a:pt x="214587" y="108178"/>
                </a:lnTo>
                <a:lnTo>
                  <a:pt x="210618" y="112114"/>
                </a:lnTo>
                <a:lnTo>
                  <a:pt x="210618" y="117685"/>
                </a:lnTo>
                <a:close/>
                <a:moveTo>
                  <a:pt x="189636" y="117685"/>
                </a:moveTo>
                <a:lnTo>
                  <a:pt x="189636" y="112114"/>
                </a:lnTo>
                <a:lnTo>
                  <a:pt x="185700" y="108178"/>
                </a:lnTo>
                <a:lnTo>
                  <a:pt x="187868" y="108178"/>
                </a:lnTo>
                <a:lnTo>
                  <a:pt x="191170" y="111481"/>
                </a:lnTo>
                <a:lnTo>
                  <a:pt x="191170" y="116151"/>
                </a:lnTo>
                <a:close/>
                <a:moveTo>
                  <a:pt x="179829" y="117685"/>
                </a:moveTo>
                <a:lnTo>
                  <a:pt x="178294" y="116184"/>
                </a:lnTo>
                <a:lnTo>
                  <a:pt x="178294" y="111481"/>
                </a:lnTo>
                <a:lnTo>
                  <a:pt x="181630" y="108178"/>
                </a:lnTo>
                <a:lnTo>
                  <a:pt x="183798" y="108178"/>
                </a:lnTo>
                <a:lnTo>
                  <a:pt x="179829" y="112114"/>
                </a:lnTo>
                <a:lnTo>
                  <a:pt x="179829" y="117685"/>
                </a:lnTo>
                <a:close/>
                <a:moveTo>
                  <a:pt x="158847" y="117685"/>
                </a:moveTo>
                <a:lnTo>
                  <a:pt x="158847" y="112114"/>
                </a:lnTo>
                <a:lnTo>
                  <a:pt x="154911" y="108178"/>
                </a:lnTo>
                <a:lnTo>
                  <a:pt x="157079" y="108178"/>
                </a:lnTo>
                <a:lnTo>
                  <a:pt x="160382" y="111481"/>
                </a:lnTo>
                <a:lnTo>
                  <a:pt x="160382" y="116151"/>
                </a:lnTo>
                <a:close/>
                <a:moveTo>
                  <a:pt x="149040" y="117685"/>
                </a:moveTo>
                <a:lnTo>
                  <a:pt x="147506" y="116184"/>
                </a:lnTo>
                <a:lnTo>
                  <a:pt x="147506" y="111481"/>
                </a:lnTo>
                <a:lnTo>
                  <a:pt x="150842" y="108178"/>
                </a:lnTo>
                <a:lnTo>
                  <a:pt x="152976" y="108178"/>
                </a:lnTo>
                <a:lnTo>
                  <a:pt x="149040" y="112114"/>
                </a:lnTo>
                <a:lnTo>
                  <a:pt x="149040" y="117685"/>
                </a:lnTo>
                <a:close/>
                <a:moveTo>
                  <a:pt x="128059" y="117685"/>
                </a:moveTo>
                <a:lnTo>
                  <a:pt x="128059" y="112114"/>
                </a:lnTo>
                <a:lnTo>
                  <a:pt x="124122" y="108178"/>
                </a:lnTo>
                <a:lnTo>
                  <a:pt x="126291" y="108178"/>
                </a:lnTo>
                <a:lnTo>
                  <a:pt x="129593" y="111481"/>
                </a:lnTo>
                <a:lnTo>
                  <a:pt x="129593" y="116151"/>
                </a:lnTo>
                <a:close/>
                <a:moveTo>
                  <a:pt x="118252" y="117685"/>
                </a:moveTo>
                <a:lnTo>
                  <a:pt x="116717" y="116184"/>
                </a:lnTo>
                <a:lnTo>
                  <a:pt x="116717" y="111481"/>
                </a:lnTo>
                <a:lnTo>
                  <a:pt x="120053" y="108178"/>
                </a:lnTo>
                <a:lnTo>
                  <a:pt x="122188" y="108178"/>
                </a:lnTo>
                <a:lnTo>
                  <a:pt x="118252" y="112114"/>
                </a:lnTo>
                <a:close/>
                <a:moveTo>
                  <a:pt x="97270" y="117685"/>
                </a:moveTo>
                <a:lnTo>
                  <a:pt x="97270" y="112114"/>
                </a:lnTo>
                <a:lnTo>
                  <a:pt x="93334" y="108178"/>
                </a:lnTo>
                <a:lnTo>
                  <a:pt x="95469" y="108178"/>
                </a:lnTo>
                <a:lnTo>
                  <a:pt x="98804" y="111481"/>
                </a:lnTo>
                <a:lnTo>
                  <a:pt x="98804" y="116151"/>
                </a:lnTo>
                <a:close/>
                <a:moveTo>
                  <a:pt x="87463" y="117685"/>
                </a:moveTo>
                <a:lnTo>
                  <a:pt x="85929" y="116184"/>
                </a:lnTo>
                <a:lnTo>
                  <a:pt x="85929" y="111481"/>
                </a:lnTo>
                <a:lnTo>
                  <a:pt x="89231" y="108178"/>
                </a:lnTo>
                <a:lnTo>
                  <a:pt x="91399" y="108178"/>
                </a:lnTo>
                <a:lnTo>
                  <a:pt x="87463" y="112114"/>
                </a:lnTo>
                <a:close/>
                <a:moveTo>
                  <a:pt x="66481" y="117685"/>
                </a:moveTo>
                <a:lnTo>
                  <a:pt x="66481" y="112114"/>
                </a:lnTo>
                <a:lnTo>
                  <a:pt x="62545" y="108178"/>
                </a:lnTo>
                <a:lnTo>
                  <a:pt x="64680" y="108178"/>
                </a:lnTo>
                <a:lnTo>
                  <a:pt x="68016" y="111481"/>
                </a:lnTo>
                <a:lnTo>
                  <a:pt x="68016" y="116151"/>
                </a:lnTo>
                <a:close/>
                <a:moveTo>
                  <a:pt x="56674" y="117685"/>
                </a:moveTo>
                <a:lnTo>
                  <a:pt x="55140" y="116184"/>
                </a:lnTo>
                <a:lnTo>
                  <a:pt x="55140" y="111481"/>
                </a:lnTo>
                <a:lnTo>
                  <a:pt x="58442" y="108178"/>
                </a:lnTo>
                <a:lnTo>
                  <a:pt x="60610" y="108178"/>
                </a:lnTo>
                <a:lnTo>
                  <a:pt x="56674" y="112114"/>
                </a:lnTo>
                <a:close/>
                <a:moveTo>
                  <a:pt x="35693" y="117685"/>
                </a:moveTo>
                <a:lnTo>
                  <a:pt x="35693" y="112114"/>
                </a:lnTo>
                <a:lnTo>
                  <a:pt x="31723" y="108178"/>
                </a:lnTo>
                <a:lnTo>
                  <a:pt x="33891" y="108178"/>
                </a:lnTo>
                <a:lnTo>
                  <a:pt x="37227" y="111481"/>
                </a:lnTo>
                <a:lnTo>
                  <a:pt x="37227" y="116151"/>
                </a:lnTo>
                <a:close/>
                <a:moveTo>
                  <a:pt x="25886" y="117685"/>
                </a:moveTo>
                <a:lnTo>
                  <a:pt x="24351" y="116184"/>
                </a:lnTo>
                <a:lnTo>
                  <a:pt x="24351" y="111481"/>
                </a:lnTo>
                <a:lnTo>
                  <a:pt x="27654" y="108178"/>
                </a:lnTo>
                <a:lnTo>
                  <a:pt x="29822" y="108178"/>
                </a:lnTo>
                <a:lnTo>
                  <a:pt x="25886" y="112114"/>
                </a:lnTo>
                <a:lnTo>
                  <a:pt x="25886" y="117685"/>
                </a:lnTo>
                <a:close/>
                <a:moveTo>
                  <a:pt x="6972" y="85929"/>
                </a:moveTo>
                <a:lnTo>
                  <a:pt x="11675" y="85929"/>
                </a:lnTo>
                <a:lnTo>
                  <a:pt x="14978" y="89265"/>
                </a:lnTo>
                <a:lnTo>
                  <a:pt x="14978" y="91400"/>
                </a:lnTo>
                <a:lnTo>
                  <a:pt x="11042" y="87464"/>
                </a:lnTo>
                <a:lnTo>
                  <a:pt x="5438" y="87464"/>
                </a:lnTo>
                <a:close/>
                <a:moveTo>
                  <a:pt x="7106" y="80258"/>
                </a:moveTo>
                <a:lnTo>
                  <a:pt x="4237" y="77356"/>
                </a:lnTo>
                <a:lnTo>
                  <a:pt x="6605" y="77356"/>
                </a:lnTo>
                <a:lnTo>
                  <a:pt x="8873" y="79658"/>
                </a:lnTo>
                <a:lnTo>
                  <a:pt x="8873" y="82927"/>
                </a:lnTo>
                <a:lnTo>
                  <a:pt x="7206" y="84595"/>
                </a:lnTo>
                <a:lnTo>
                  <a:pt x="7206" y="80525"/>
                </a:lnTo>
                <a:close/>
                <a:moveTo>
                  <a:pt x="6972" y="55140"/>
                </a:moveTo>
                <a:lnTo>
                  <a:pt x="11675" y="55140"/>
                </a:lnTo>
                <a:lnTo>
                  <a:pt x="14978" y="58443"/>
                </a:lnTo>
                <a:lnTo>
                  <a:pt x="14978" y="60611"/>
                </a:lnTo>
                <a:lnTo>
                  <a:pt x="11042" y="56675"/>
                </a:lnTo>
                <a:lnTo>
                  <a:pt x="5438" y="56675"/>
                </a:lnTo>
                <a:close/>
                <a:moveTo>
                  <a:pt x="6972" y="24352"/>
                </a:moveTo>
                <a:lnTo>
                  <a:pt x="11675" y="24352"/>
                </a:lnTo>
                <a:lnTo>
                  <a:pt x="14978" y="27654"/>
                </a:lnTo>
                <a:lnTo>
                  <a:pt x="14978" y="29822"/>
                </a:lnTo>
                <a:lnTo>
                  <a:pt x="11042" y="25886"/>
                </a:lnTo>
                <a:lnTo>
                  <a:pt x="5438" y="25886"/>
                </a:lnTo>
                <a:close/>
                <a:moveTo>
                  <a:pt x="7106" y="18648"/>
                </a:moveTo>
                <a:lnTo>
                  <a:pt x="4237" y="15779"/>
                </a:lnTo>
                <a:lnTo>
                  <a:pt x="6605" y="15779"/>
                </a:lnTo>
                <a:lnTo>
                  <a:pt x="8873" y="18081"/>
                </a:lnTo>
                <a:lnTo>
                  <a:pt x="8873" y="21316"/>
                </a:lnTo>
                <a:lnTo>
                  <a:pt x="7206" y="23017"/>
                </a:lnTo>
                <a:lnTo>
                  <a:pt x="7206" y="18948"/>
                </a:lnTo>
                <a:close/>
                <a:moveTo>
                  <a:pt x="7206" y="7773"/>
                </a:moveTo>
                <a:lnTo>
                  <a:pt x="8873" y="9441"/>
                </a:lnTo>
                <a:lnTo>
                  <a:pt x="8873" y="12710"/>
                </a:lnTo>
                <a:lnTo>
                  <a:pt x="6605" y="15012"/>
                </a:lnTo>
                <a:lnTo>
                  <a:pt x="4237" y="15012"/>
                </a:lnTo>
                <a:lnTo>
                  <a:pt x="7206" y="12010"/>
                </a:lnTo>
                <a:lnTo>
                  <a:pt x="7206" y="7773"/>
                </a:lnTo>
                <a:close/>
                <a:moveTo>
                  <a:pt x="25886" y="5471"/>
                </a:moveTo>
                <a:lnTo>
                  <a:pt x="25886" y="11042"/>
                </a:lnTo>
                <a:lnTo>
                  <a:pt x="29822" y="15012"/>
                </a:lnTo>
                <a:lnTo>
                  <a:pt x="27654" y="15012"/>
                </a:lnTo>
                <a:lnTo>
                  <a:pt x="24351" y="11676"/>
                </a:lnTo>
                <a:lnTo>
                  <a:pt x="24351" y="6973"/>
                </a:lnTo>
                <a:close/>
                <a:moveTo>
                  <a:pt x="35693" y="5471"/>
                </a:moveTo>
                <a:lnTo>
                  <a:pt x="37227" y="6973"/>
                </a:lnTo>
                <a:lnTo>
                  <a:pt x="37227" y="11676"/>
                </a:lnTo>
                <a:lnTo>
                  <a:pt x="33891" y="15012"/>
                </a:lnTo>
                <a:lnTo>
                  <a:pt x="31723" y="15012"/>
                </a:lnTo>
                <a:lnTo>
                  <a:pt x="35693" y="11042"/>
                </a:lnTo>
                <a:lnTo>
                  <a:pt x="35693" y="5471"/>
                </a:lnTo>
                <a:close/>
                <a:moveTo>
                  <a:pt x="56674" y="5471"/>
                </a:moveTo>
                <a:lnTo>
                  <a:pt x="56674" y="11042"/>
                </a:lnTo>
                <a:lnTo>
                  <a:pt x="60610" y="15012"/>
                </a:lnTo>
                <a:lnTo>
                  <a:pt x="58442" y="15012"/>
                </a:lnTo>
                <a:lnTo>
                  <a:pt x="55140" y="11676"/>
                </a:lnTo>
                <a:lnTo>
                  <a:pt x="55140" y="6973"/>
                </a:lnTo>
                <a:close/>
                <a:moveTo>
                  <a:pt x="66481" y="5471"/>
                </a:moveTo>
                <a:lnTo>
                  <a:pt x="68016" y="6973"/>
                </a:lnTo>
                <a:lnTo>
                  <a:pt x="68016" y="11676"/>
                </a:lnTo>
                <a:lnTo>
                  <a:pt x="64680" y="15012"/>
                </a:lnTo>
                <a:lnTo>
                  <a:pt x="62512" y="15012"/>
                </a:lnTo>
                <a:lnTo>
                  <a:pt x="66481" y="11042"/>
                </a:lnTo>
                <a:lnTo>
                  <a:pt x="66481" y="5471"/>
                </a:lnTo>
                <a:close/>
                <a:moveTo>
                  <a:pt x="87463" y="5471"/>
                </a:moveTo>
                <a:lnTo>
                  <a:pt x="87463" y="11042"/>
                </a:lnTo>
                <a:lnTo>
                  <a:pt x="91399" y="15012"/>
                </a:lnTo>
                <a:lnTo>
                  <a:pt x="89231" y="15012"/>
                </a:lnTo>
                <a:lnTo>
                  <a:pt x="85929" y="11676"/>
                </a:lnTo>
                <a:lnTo>
                  <a:pt x="85929" y="6973"/>
                </a:lnTo>
                <a:close/>
                <a:moveTo>
                  <a:pt x="97270" y="5471"/>
                </a:moveTo>
                <a:lnTo>
                  <a:pt x="98804" y="6973"/>
                </a:lnTo>
                <a:lnTo>
                  <a:pt x="98804" y="11676"/>
                </a:lnTo>
                <a:lnTo>
                  <a:pt x="95502" y="15012"/>
                </a:lnTo>
                <a:lnTo>
                  <a:pt x="93334" y="15012"/>
                </a:lnTo>
                <a:lnTo>
                  <a:pt x="97270" y="11042"/>
                </a:lnTo>
                <a:lnTo>
                  <a:pt x="97270" y="5471"/>
                </a:lnTo>
                <a:close/>
                <a:moveTo>
                  <a:pt x="118252" y="5471"/>
                </a:moveTo>
                <a:lnTo>
                  <a:pt x="118252" y="11042"/>
                </a:lnTo>
                <a:lnTo>
                  <a:pt x="122188" y="15012"/>
                </a:lnTo>
                <a:lnTo>
                  <a:pt x="120053" y="15012"/>
                </a:lnTo>
                <a:lnTo>
                  <a:pt x="116717" y="11676"/>
                </a:lnTo>
                <a:lnTo>
                  <a:pt x="116717" y="6973"/>
                </a:lnTo>
                <a:close/>
                <a:moveTo>
                  <a:pt x="128059" y="5471"/>
                </a:moveTo>
                <a:lnTo>
                  <a:pt x="129593" y="6973"/>
                </a:lnTo>
                <a:lnTo>
                  <a:pt x="129593" y="11676"/>
                </a:lnTo>
                <a:lnTo>
                  <a:pt x="126291" y="15012"/>
                </a:lnTo>
                <a:lnTo>
                  <a:pt x="124122" y="15012"/>
                </a:lnTo>
                <a:lnTo>
                  <a:pt x="128059" y="11042"/>
                </a:lnTo>
                <a:lnTo>
                  <a:pt x="128059" y="5471"/>
                </a:lnTo>
                <a:close/>
                <a:moveTo>
                  <a:pt x="149040" y="5471"/>
                </a:moveTo>
                <a:lnTo>
                  <a:pt x="149040" y="11042"/>
                </a:lnTo>
                <a:lnTo>
                  <a:pt x="153010" y="15012"/>
                </a:lnTo>
                <a:lnTo>
                  <a:pt x="150842" y="15012"/>
                </a:lnTo>
                <a:lnTo>
                  <a:pt x="147506" y="11676"/>
                </a:lnTo>
                <a:lnTo>
                  <a:pt x="147506" y="6973"/>
                </a:lnTo>
                <a:close/>
                <a:moveTo>
                  <a:pt x="158847" y="5471"/>
                </a:moveTo>
                <a:lnTo>
                  <a:pt x="160382" y="6973"/>
                </a:lnTo>
                <a:lnTo>
                  <a:pt x="160382" y="11676"/>
                </a:lnTo>
                <a:lnTo>
                  <a:pt x="157079" y="15012"/>
                </a:lnTo>
                <a:lnTo>
                  <a:pt x="154911" y="15012"/>
                </a:lnTo>
                <a:lnTo>
                  <a:pt x="158847" y="11042"/>
                </a:lnTo>
                <a:close/>
                <a:moveTo>
                  <a:pt x="179829" y="5471"/>
                </a:moveTo>
                <a:lnTo>
                  <a:pt x="179829" y="11042"/>
                </a:lnTo>
                <a:lnTo>
                  <a:pt x="183798" y="15012"/>
                </a:lnTo>
                <a:lnTo>
                  <a:pt x="181630" y="15012"/>
                </a:lnTo>
                <a:lnTo>
                  <a:pt x="178294" y="11676"/>
                </a:lnTo>
                <a:lnTo>
                  <a:pt x="178294" y="6973"/>
                </a:lnTo>
                <a:close/>
                <a:moveTo>
                  <a:pt x="189636" y="5471"/>
                </a:moveTo>
                <a:lnTo>
                  <a:pt x="191170" y="6973"/>
                </a:lnTo>
                <a:lnTo>
                  <a:pt x="191170" y="11676"/>
                </a:lnTo>
                <a:lnTo>
                  <a:pt x="187868" y="15012"/>
                </a:lnTo>
                <a:lnTo>
                  <a:pt x="185700" y="15012"/>
                </a:lnTo>
                <a:lnTo>
                  <a:pt x="189636" y="11042"/>
                </a:lnTo>
                <a:lnTo>
                  <a:pt x="189636" y="5471"/>
                </a:lnTo>
                <a:close/>
                <a:moveTo>
                  <a:pt x="210618" y="5471"/>
                </a:moveTo>
                <a:lnTo>
                  <a:pt x="210618" y="11042"/>
                </a:lnTo>
                <a:lnTo>
                  <a:pt x="214587" y="15012"/>
                </a:lnTo>
                <a:lnTo>
                  <a:pt x="212419" y="15012"/>
                </a:lnTo>
                <a:lnTo>
                  <a:pt x="209083" y="11676"/>
                </a:lnTo>
                <a:lnTo>
                  <a:pt x="209083" y="6973"/>
                </a:lnTo>
                <a:close/>
                <a:moveTo>
                  <a:pt x="220425" y="5471"/>
                </a:moveTo>
                <a:lnTo>
                  <a:pt x="221959" y="6973"/>
                </a:lnTo>
                <a:lnTo>
                  <a:pt x="221959" y="11676"/>
                </a:lnTo>
                <a:lnTo>
                  <a:pt x="218657" y="15012"/>
                </a:lnTo>
                <a:lnTo>
                  <a:pt x="216488" y="15012"/>
                </a:lnTo>
                <a:lnTo>
                  <a:pt x="220425" y="11042"/>
                </a:lnTo>
                <a:lnTo>
                  <a:pt x="220425" y="5471"/>
                </a:lnTo>
                <a:close/>
                <a:moveTo>
                  <a:pt x="236636" y="112915"/>
                </a:moveTo>
                <a:lnTo>
                  <a:pt x="235302" y="111581"/>
                </a:lnTo>
                <a:lnTo>
                  <a:pt x="235302" y="109579"/>
                </a:lnTo>
                <a:lnTo>
                  <a:pt x="236736" y="108145"/>
                </a:lnTo>
                <a:lnTo>
                  <a:pt x="238604" y="108145"/>
                </a:lnTo>
                <a:lnTo>
                  <a:pt x="236636" y="110113"/>
                </a:lnTo>
                <a:close/>
                <a:moveTo>
                  <a:pt x="219757" y="107378"/>
                </a:moveTo>
                <a:lnTo>
                  <a:pt x="222760" y="104376"/>
                </a:lnTo>
                <a:lnTo>
                  <a:pt x="222760" y="100139"/>
                </a:lnTo>
                <a:lnTo>
                  <a:pt x="224427" y="101840"/>
                </a:lnTo>
                <a:lnTo>
                  <a:pt x="224427" y="105076"/>
                </a:lnTo>
                <a:lnTo>
                  <a:pt x="222159" y="107378"/>
                </a:lnTo>
                <a:close/>
                <a:moveTo>
                  <a:pt x="216488" y="107378"/>
                </a:moveTo>
                <a:lnTo>
                  <a:pt x="220425" y="103408"/>
                </a:lnTo>
                <a:lnTo>
                  <a:pt x="220425" y="97838"/>
                </a:lnTo>
                <a:lnTo>
                  <a:pt x="221959" y="99372"/>
                </a:lnTo>
                <a:lnTo>
                  <a:pt x="221959" y="104042"/>
                </a:lnTo>
                <a:lnTo>
                  <a:pt x="218657" y="107378"/>
                </a:lnTo>
                <a:lnTo>
                  <a:pt x="216488" y="107378"/>
                </a:lnTo>
                <a:close/>
                <a:moveTo>
                  <a:pt x="212419" y="107378"/>
                </a:moveTo>
                <a:lnTo>
                  <a:pt x="209083" y="104042"/>
                </a:lnTo>
                <a:lnTo>
                  <a:pt x="209083" y="99372"/>
                </a:lnTo>
                <a:lnTo>
                  <a:pt x="210618" y="97838"/>
                </a:lnTo>
                <a:lnTo>
                  <a:pt x="210618" y="103408"/>
                </a:lnTo>
                <a:lnTo>
                  <a:pt x="214587" y="107378"/>
                </a:lnTo>
                <a:lnTo>
                  <a:pt x="212419" y="107378"/>
                </a:lnTo>
                <a:close/>
                <a:moveTo>
                  <a:pt x="208916" y="107378"/>
                </a:moveTo>
                <a:lnTo>
                  <a:pt x="206648" y="105076"/>
                </a:lnTo>
                <a:lnTo>
                  <a:pt x="206648" y="101840"/>
                </a:lnTo>
                <a:lnTo>
                  <a:pt x="208316" y="100139"/>
                </a:lnTo>
                <a:lnTo>
                  <a:pt x="208316" y="104376"/>
                </a:lnTo>
                <a:lnTo>
                  <a:pt x="211285" y="107378"/>
                </a:lnTo>
                <a:lnTo>
                  <a:pt x="208916" y="107378"/>
                </a:lnTo>
                <a:close/>
                <a:moveTo>
                  <a:pt x="205848" y="112915"/>
                </a:moveTo>
                <a:lnTo>
                  <a:pt x="204513" y="111581"/>
                </a:lnTo>
                <a:lnTo>
                  <a:pt x="204513" y="109579"/>
                </a:lnTo>
                <a:lnTo>
                  <a:pt x="205948" y="108145"/>
                </a:lnTo>
                <a:lnTo>
                  <a:pt x="207816" y="108145"/>
                </a:lnTo>
                <a:lnTo>
                  <a:pt x="205848" y="110113"/>
                </a:lnTo>
                <a:close/>
                <a:moveTo>
                  <a:pt x="188969" y="107378"/>
                </a:moveTo>
                <a:lnTo>
                  <a:pt x="191837" y="104509"/>
                </a:lnTo>
                <a:lnTo>
                  <a:pt x="191971" y="104209"/>
                </a:lnTo>
                <a:lnTo>
                  <a:pt x="191971" y="100139"/>
                </a:lnTo>
                <a:lnTo>
                  <a:pt x="193639" y="101840"/>
                </a:lnTo>
                <a:lnTo>
                  <a:pt x="193639" y="105076"/>
                </a:lnTo>
                <a:lnTo>
                  <a:pt x="191337" y="107378"/>
                </a:lnTo>
                <a:lnTo>
                  <a:pt x="188969" y="107378"/>
                </a:lnTo>
                <a:close/>
                <a:moveTo>
                  <a:pt x="185700" y="107378"/>
                </a:moveTo>
                <a:lnTo>
                  <a:pt x="189636" y="103408"/>
                </a:lnTo>
                <a:lnTo>
                  <a:pt x="189636" y="97838"/>
                </a:lnTo>
                <a:lnTo>
                  <a:pt x="191170" y="99372"/>
                </a:lnTo>
                <a:lnTo>
                  <a:pt x="191170" y="104042"/>
                </a:lnTo>
                <a:lnTo>
                  <a:pt x="187868" y="107378"/>
                </a:lnTo>
                <a:lnTo>
                  <a:pt x="185700" y="107378"/>
                </a:lnTo>
                <a:close/>
                <a:moveTo>
                  <a:pt x="181630" y="107378"/>
                </a:moveTo>
                <a:lnTo>
                  <a:pt x="178294" y="104042"/>
                </a:lnTo>
                <a:lnTo>
                  <a:pt x="178294" y="99372"/>
                </a:lnTo>
                <a:lnTo>
                  <a:pt x="179829" y="97838"/>
                </a:lnTo>
                <a:lnTo>
                  <a:pt x="179829" y="103408"/>
                </a:lnTo>
                <a:lnTo>
                  <a:pt x="183798" y="107378"/>
                </a:lnTo>
                <a:lnTo>
                  <a:pt x="181630" y="107378"/>
                </a:lnTo>
                <a:close/>
                <a:moveTo>
                  <a:pt x="178128" y="107378"/>
                </a:moveTo>
                <a:lnTo>
                  <a:pt x="175826" y="105076"/>
                </a:lnTo>
                <a:lnTo>
                  <a:pt x="175826" y="101840"/>
                </a:lnTo>
                <a:lnTo>
                  <a:pt x="177527" y="100139"/>
                </a:lnTo>
                <a:lnTo>
                  <a:pt x="177527" y="104209"/>
                </a:lnTo>
                <a:lnTo>
                  <a:pt x="177627" y="104509"/>
                </a:lnTo>
                <a:lnTo>
                  <a:pt x="180496" y="107378"/>
                </a:lnTo>
                <a:lnTo>
                  <a:pt x="178128" y="107378"/>
                </a:lnTo>
                <a:close/>
                <a:moveTo>
                  <a:pt x="175059" y="112915"/>
                </a:moveTo>
                <a:lnTo>
                  <a:pt x="173725" y="111581"/>
                </a:lnTo>
                <a:lnTo>
                  <a:pt x="173725" y="109579"/>
                </a:lnTo>
                <a:lnTo>
                  <a:pt x="175159" y="108145"/>
                </a:lnTo>
                <a:lnTo>
                  <a:pt x="177027" y="108145"/>
                </a:lnTo>
                <a:lnTo>
                  <a:pt x="175059" y="110113"/>
                </a:lnTo>
                <a:close/>
                <a:moveTo>
                  <a:pt x="158180" y="107378"/>
                </a:moveTo>
                <a:lnTo>
                  <a:pt x="161182" y="104376"/>
                </a:lnTo>
                <a:lnTo>
                  <a:pt x="161182" y="100139"/>
                </a:lnTo>
                <a:lnTo>
                  <a:pt x="162850" y="101840"/>
                </a:lnTo>
                <a:lnTo>
                  <a:pt x="162850" y="105076"/>
                </a:lnTo>
                <a:lnTo>
                  <a:pt x="160548" y="107378"/>
                </a:lnTo>
                <a:close/>
                <a:moveTo>
                  <a:pt x="154911" y="107378"/>
                </a:moveTo>
                <a:lnTo>
                  <a:pt x="158847" y="103408"/>
                </a:lnTo>
                <a:lnTo>
                  <a:pt x="158847" y="97838"/>
                </a:lnTo>
                <a:lnTo>
                  <a:pt x="160382" y="99372"/>
                </a:lnTo>
                <a:lnTo>
                  <a:pt x="160382" y="104042"/>
                </a:lnTo>
                <a:lnTo>
                  <a:pt x="157079" y="107378"/>
                </a:lnTo>
                <a:lnTo>
                  <a:pt x="154911" y="107378"/>
                </a:lnTo>
                <a:close/>
                <a:moveTo>
                  <a:pt x="150842" y="107378"/>
                </a:moveTo>
                <a:lnTo>
                  <a:pt x="147506" y="104042"/>
                </a:lnTo>
                <a:lnTo>
                  <a:pt x="147506" y="99372"/>
                </a:lnTo>
                <a:lnTo>
                  <a:pt x="149040" y="97838"/>
                </a:lnTo>
                <a:lnTo>
                  <a:pt x="149040" y="103408"/>
                </a:lnTo>
                <a:lnTo>
                  <a:pt x="153010" y="107378"/>
                </a:lnTo>
                <a:lnTo>
                  <a:pt x="150842" y="107378"/>
                </a:lnTo>
                <a:close/>
                <a:moveTo>
                  <a:pt x="147339" y="107378"/>
                </a:moveTo>
                <a:lnTo>
                  <a:pt x="145037" y="105076"/>
                </a:lnTo>
                <a:lnTo>
                  <a:pt x="145037" y="101840"/>
                </a:lnTo>
                <a:lnTo>
                  <a:pt x="146739" y="100139"/>
                </a:lnTo>
                <a:lnTo>
                  <a:pt x="146739" y="104376"/>
                </a:lnTo>
                <a:lnTo>
                  <a:pt x="149707" y="107378"/>
                </a:lnTo>
                <a:lnTo>
                  <a:pt x="147339" y="107378"/>
                </a:lnTo>
                <a:close/>
                <a:moveTo>
                  <a:pt x="144270" y="112915"/>
                </a:moveTo>
                <a:lnTo>
                  <a:pt x="142936" y="111581"/>
                </a:lnTo>
                <a:lnTo>
                  <a:pt x="142936" y="109579"/>
                </a:lnTo>
                <a:lnTo>
                  <a:pt x="144370" y="108145"/>
                </a:lnTo>
                <a:lnTo>
                  <a:pt x="146238" y="108145"/>
                </a:lnTo>
                <a:lnTo>
                  <a:pt x="144270" y="110113"/>
                </a:lnTo>
                <a:close/>
                <a:moveTo>
                  <a:pt x="127391" y="107378"/>
                </a:moveTo>
                <a:lnTo>
                  <a:pt x="130260" y="104509"/>
                </a:lnTo>
                <a:lnTo>
                  <a:pt x="130394" y="104209"/>
                </a:lnTo>
                <a:lnTo>
                  <a:pt x="130394" y="100139"/>
                </a:lnTo>
                <a:lnTo>
                  <a:pt x="132061" y="101840"/>
                </a:lnTo>
                <a:lnTo>
                  <a:pt x="132061" y="105076"/>
                </a:lnTo>
                <a:lnTo>
                  <a:pt x="129760" y="107378"/>
                </a:lnTo>
                <a:lnTo>
                  <a:pt x="127391" y="107378"/>
                </a:lnTo>
                <a:close/>
                <a:moveTo>
                  <a:pt x="124122" y="107378"/>
                </a:moveTo>
                <a:lnTo>
                  <a:pt x="128059" y="103408"/>
                </a:lnTo>
                <a:lnTo>
                  <a:pt x="128059" y="97838"/>
                </a:lnTo>
                <a:lnTo>
                  <a:pt x="129593" y="99372"/>
                </a:lnTo>
                <a:lnTo>
                  <a:pt x="129593" y="104042"/>
                </a:lnTo>
                <a:lnTo>
                  <a:pt x="126291" y="107378"/>
                </a:lnTo>
                <a:lnTo>
                  <a:pt x="124122" y="107378"/>
                </a:lnTo>
                <a:close/>
                <a:moveTo>
                  <a:pt x="120053" y="107378"/>
                </a:moveTo>
                <a:lnTo>
                  <a:pt x="116717" y="104042"/>
                </a:lnTo>
                <a:lnTo>
                  <a:pt x="116717" y="99372"/>
                </a:lnTo>
                <a:lnTo>
                  <a:pt x="118252" y="97838"/>
                </a:lnTo>
                <a:lnTo>
                  <a:pt x="118252" y="103408"/>
                </a:lnTo>
                <a:lnTo>
                  <a:pt x="122188" y="107378"/>
                </a:lnTo>
                <a:lnTo>
                  <a:pt x="120053" y="107378"/>
                </a:lnTo>
                <a:close/>
                <a:moveTo>
                  <a:pt x="116550" y="107378"/>
                </a:moveTo>
                <a:lnTo>
                  <a:pt x="114249" y="105076"/>
                </a:lnTo>
                <a:lnTo>
                  <a:pt x="114249" y="101840"/>
                </a:lnTo>
                <a:lnTo>
                  <a:pt x="115950" y="100139"/>
                </a:lnTo>
                <a:lnTo>
                  <a:pt x="115950" y="104209"/>
                </a:lnTo>
                <a:lnTo>
                  <a:pt x="116050" y="104509"/>
                </a:lnTo>
                <a:lnTo>
                  <a:pt x="118919" y="107378"/>
                </a:lnTo>
                <a:lnTo>
                  <a:pt x="116550" y="107378"/>
                </a:lnTo>
                <a:close/>
                <a:moveTo>
                  <a:pt x="113482" y="112915"/>
                </a:moveTo>
                <a:lnTo>
                  <a:pt x="112147" y="111581"/>
                </a:lnTo>
                <a:lnTo>
                  <a:pt x="112147" y="109579"/>
                </a:lnTo>
                <a:lnTo>
                  <a:pt x="113582" y="108145"/>
                </a:lnTo>
                <a:lnTo>
                  <a:pt x="115450" y="108145"/>
                </a:lnTo>
                <a:lnTo>
                  <a:pt x="113482" y="110113"/>
                </a:lnTo>
                <a:close/>
                <a:moveTo>
                  <a:pt x="96603" y="107378"/>
                </a:moveTo>
                <a:lnTo>
                  <a:pt x="99605" y="104376"/>
                </a:lnTo>
                <a:lnTo>
                  <a:pt x="99605" y="100139"/>
                </a:lnTo>
                <a:lnTo>
                  <a:pt x="101273" y="101840"/>
                </a:lnTo>
                <a:lnTo>
                  <a:pt x="101273" y="105076"/>
                </a:lnTo>
                <a:lnTo>
                  <a:pt x="98971" y="107378"/>
                </a:lnTo>
                <a:close/>
                <a:moveTo>
                  <a:pt x="93334" y="107378"/>
                </a:moveTo>
                <a:lnTo>
                  <a:pt x="97270" y="103408"/>
                </a:lnTo>
                <a:lnTo>
                  <a:pt x="97270" y="97838"/>
                </a:lnTo>
                <a:lnTo>
                  <a:pt x="98804" y="99372"/>
                </a:lnTo>
                <a:lnTo>
                  <a:pt x="98804" y="104042"/>
                </a:lnTo>
                <a:lnTo>
                  <a:pt x="95469" y="107378"/>
                </a:lnTo>
                <a:lnTo>
                  <a:pt x="93334" y="107378"/>
                </a:lnTo>
                <a:close/>
                <a:moveTo>
                  <a:pt x="89231" y="107378"/>
                </a:moveTo>
                <a:lnTo>
                  <a:pt x="85929" y="104042"/>
                </a:lnTo>
                <a:lnTo>
                  <a:pt x="85929" y="99372"/>
                </a:lnTo>
                <a:lnTo>
                  <a:pt x="87463" y="97838"/>
                </a:lnTo>
                <a:lnTo>
                  <a:pt x="87463" y="103408"/>
                </a:lnTo>
                <a:lnTo>
                  <a:pt x="91399" y="107378"/>
                </a:lnTo>
                <a:lnTo>
                  <a:pt x="89231" y="107378"/>
                </a:lnTo>
                <a:close/>
                <a:moveTo>
                  <a:pt x="85762" y="107378"/>
                </a:moveTo>
                <a:lnTo>
                  <a:pt x="83460" y="105076"/>
                </a:lnTo>
                <a:lnTo>
                  <a:pt x="83460" y="101840"/>
                </a:lnTo>
                <a:lnTo>
                  <a:pt x="85128" y="100139"/>
                </a:lnTo>
                <a:lnTo>
                  <a:pt x="85128" y="104376"/>
                </a:lnTo>
                <a:lnTo>
                  <a:pt x="88130" y="107378"/>
                </a:lnTo>
                <a:lnTo>
                  <a:pt x="85762" y="107378"/>
                </a:lnTo>
                <a:close/>
                <a:moveTo>
                  <a:pt x="82660" y="112915"/>
                </a:moveTo>
                <a:lnTo>
                  <a:pt x="81359" y="111581"/>
                </a:lnTo>
                <a:lnTo>
                  <a:pt x="81359" y="109579"/>
                </a:lnTo>
                <a:lnTo>
                  <a:pt x="82793" y="108145"/>
                </a:lnTo>
                <a:lnTo>
                  <a:pt x="84628" y="108145"/>
                </a:lnTo>
                <a:lnTo>
                  <a:pt x="82660" y="110113"/>
                </a:lnTo>
                <a:close/>
                <a:moveTo>
                  <a:pt x="65814" y="107378"/>
                </a:moveTo>
                <a:lnTo>
                  <a:pt x="68683" y="104509"/>
                </a:lnTo>
                <a:lnTo>
                  <a:pt x="68816" y="104209"/>
                </a:lnTo>
                <a:lnTo>
                  <a:pt x="68816" y="100139"/>
                </a:lnTo>
                <a:lnTo>
                  <a:pt x="70484" y="101840"/>
                </a:lnTo>
                <a:lnTo>
                  <a:pt x="70484" y="105076"/>
                </a:lnTo>
                <a:lnTo>
                  <a:pt x="68183" y="107378"/>
                </a:lnTo>
                <a:lnTo>
                  <a:pt x="65814" y="107378"/>
                </a:lnTo>
                <a:close/>
                <a:moveTo>
                  <a:pt x="62512" y="107378"/>
                </a:moveTo>
                <a:lnTo>
                  <a:pt x="66481" y="103408"/>
                </a:lnTo>
                <a:lnTo>
                  <a:pt x="66481" y="97838"/>
                </a:lnTo>
                <a:lnTo>
                  <a:pt x="68016" y="99372"/>
                </a:lnTo>
                <a:lnTo>
                  <a:pt x="68016" y="104042"/>
                </a:lnTo>
                <a:lnTo>
                  <a:pt x="64680" y="107378"/>
                </a:lnTo>
                <a:lnTo>
                  <a:pt x="62512" y="107378"/>
                </a:lnTo>
                <a:close/>
                <a:moveTo>
                  <a:pt x="58442" y="107378"/>
                </a:moveTo>
                <a:lnTo>
                  <a:pt x="55140" y="104042"/>
                </a:lnTo>
                <a:lnTo>
                  <a:pt x="55140" y="99372"/>
                </a:lnTo>
                <a:lnTo>
                  <a:pt x="56674" y="97838"/>
                </a:lnTo>
                <a:lnTo>
                  <a:pt x="56674" y="103408"/>
                </a:lnTo>
                <a:lnTo>
                  <a:pt x="60610" y="107378"/>
                </a:lnTo>
                <a:lnTo>
                  <a:pt x="58442" y="107378"/>
                </a:lnTo>
                <a:close/>
                <a:moveTo>
                  <a:pt x="54973" y="107378"/>
                </a:moveTo>
                <a:lnTo>
                  <a:pt x="52671" y="105076"/>
                </a:lnTo>
                <a:lnTo>
                  <a:pt x="52671" y="101840"/>
                </a:lnTo>
                <a:lnTo>
                  <a:pt x="54339" y="100139"/>
                </a:lnTo>
                <a:lnTo>
                  <a:pt x="54339" y="104209"/>
                </a:lnTo>
                <a:lnTo>
                  <a:pt x="54473" y="104509"/>
                </a:lnTo>
                <a:lnTo>
                  <a:pt x="57341" y="107378"/>
                </a:lnTo>
                <a:lnTo>
                  <a:pt x="54973" y="107378"/>
                </a:lnTo>
                <a:close/>
                <a:moveTo>
                  <a:pt x="51871" y="112915"/>
                </a:moveTo>
                <a:lnTo>
                  <a:pt x="50570" y="111581"/>
                </a:lnTo>
                <a:lnTo>
                  <a:pt x="50570" y="109579"/>
                </a:lnTo>
                <a:lnTo>
                  <a:pt x="51971" y="108145"/>
                </a:lnTo>
                <a:lnTo>
                  <a:pt x="53839" y="108145"/>
                </a:lnTo>
                <a:lnTo>
                  <a:pt x="51871" y="110113"/>
                </a:lnTo>
                <a:close/>
                <a:moveTo>
                  <a:pt x="35026" y="107378"/>
                </a:moveTo>
                <a:lnTo>
                  <a:pt x="37994" y="104376"/>
                </a:lnTo>
                <a:lnTo>
                  <a:pt x="37994" y="100139"/>
                </a:lnTo>
                <a:lnTo>
                  <a:pt x="39696" y="101840"/>
                </a:lnTo>
                <a:lnTo>
                  <a:pt x="39696" y="105076"/>
                </a:lnTo>
                <a:lnTo>
                  <a:pt x="37394" y="107378"/>
                </a:lnTo>
                <a:close/>
                <a:moveTo>
                  <a:pt x="31723" y="107378"/>
                </a:moveTo>
                <a:lnTo>
                  <a:pt x="35693" y="103408"/>
                </a:lnTo>
                <a:lnTo>
                  <a:pt x="35693" y="97838"/>
                </a:lnTo>
                <a:lnTo>
                  <a:pt x="37227" y="99372"/>
                </a:lnTo>
                <a:lnTo>
                  <a:pt x="37227" y="104042"/>
                </a:lnTo>
                <a:lnTo>
                  <a:pt x="33891" y="107378"/>
                </a:lnTo>
                <a:lnTo>
                  <a:pt x="31723" y="107378"/>
                </a:lnTo>
                <a:close/>
                <a:moveTo>
                  <a:pt x="27654" y="107378"/>
                </a:moveTo>
                <a:lnTo>
                  <a:pt x="24351" y="104042"/>
                </a:lnTo>
                <a:lnTo>
                  <a:pt x="24351" y="99372"/>
                </a:lnTo>
                <a:lnTo>
                  <a:pt x="25886" y="97838"/>
                </a:lnTo>
                <a:lnTo>
                  <a:pt x="25886" y="103408"/>
                </a:lnTo>
                <a:lnTo>
                  <a:pt x="29822" y="107378"/>
                </a:lnTo>
                <a:lnTo>
                  <a:pt x="27654" y="107378"/>
                </a:lnTo>
                <a:close/>
                <a:moveTo>
                  <a:pt x="24184" y="107378"/>
                </a:moveTo>
                <a:lnTo>
                  <a:pt x="21883" y="105076"/>
                </a:lnTo>
                <a:lnTo>
                  <a:pt x="21883" y="101840"/>
                </a:lnTo>
                <a:lnTo>
                  <a:pt x="23551" y="100139"/>
                </a:lnTo>
                <a:lnTo>
                  <a:pt x="23551" y="104376"/>
                </a:lnTo>
                <a:lnTo>
                  <a:pt x="26553" y="107378"/>
                </a:lnTo>
                <a:lnTo>
                  <a:pt x="24184" y="107378"/>
                </a:lnTo>
                <a:close/>
                <a:moveTo>
                  <a:pt x="21082" y="112915"/>
                </a:moveTo>
                <a:lnTo>
                  <a:pt x="19781" y="111581"/>
                </a:lnTo>
                <a:lnTo>
                  <a:pt x="19781" y="109579"/>
                </a:lnTo>
                <a:lnTo>
                  <a:pt x="21182" y="108145"/>
                </a:lnTo>
                <a:lnTo>
                  <a:pt x="23050" y="108145"/>
                </a:lnTo>
                <a:lnTo>
                  <a:pt x="21082" y="110113"/>
                </a:lnTo>
                <a:close/>
                <a:moveTo>
                  <a:pt x="9674" y="10242"/>
                </a:moveTo>
                <a:lnTo>
                  <a:pt x="11008" y="11576"/>
                </a:lnTo>
                <a:lnTo>
                  <a:pt x="11008" y="13577"/>
                </a:lnTo>
                <a:lnTo>
                  <a:pt x="9574" y="15012"/>
                </a:lnTo>
                <a:lnTo>
                  <a:pt x="7706" y="15012"/>
                </a:lnTo>
                <a:lnTo>
                  <a:pt x="9674" y="13044"/>
                </a:lnTo>
                <a:close/>
                <a:moveTo>
                  <a:pt x="26553" y="15779"/>
                </a:moveTo>
                <a:lnTo>
                  <a:pt x="23551" y="18781"/>
                </a:lnTo>
                <a:lnTo>
                  <a:pt x="23551" y="23017"/>
                </a:lnTo>
                <a:lnTo>
                  <a:pt x="21883" y="21316"/>
                </a:lnTo>
                <a:lnTo>
                  <a:pt x="21883" y="18081"/>
                </a:lnTo>
                <a:lnTo>
                  <a:pt x="24184" y="15779"/>
                </a:lnTo>
                <a:lnTo>
                  <a:pt x="26553" y="15779"/>
                </a:lnTo>
                <a:close/>
                <a:moveTo>
                  <a:pt x="29822" y="15779"/>
                </a:moveTo>
                <a:lnTo>
                  <a:pt x="25886" y="19748"/>
                </a:lnTo>
                <a:lnTo>
                  <a:pt x="25886" y="25319"/>
                </a:lnTo>
                <a:lnTo>
                  <a:pt x="24351" y="23785"/>
                </a:lnTo>
                <a:lnTo>
                  <a:pt x="24351" y="19115"/>
                </a:lnTo>
                <a:lnTo>
                  <a:pt x="27654" y="15779"/>
                </a:lnTo>
                <a:lnTo>
                  <a:pt x="29822" y="15779"/>
                </a:lnTo>
                <a:close/>
                <a:moveTo>
                  <a:pt x="33891" y="15779"/>
                </a:moveTo>
                <a:lnTo>
                  <a:pt x="37227" y="19115"/>
                </a:lnTo>
                <a:lnTo>
                  <a:pt x="37227" y="23785"/>
                </a:lnTo>
                <a:lnTo>
                  <a:pt x="35693" y="25319"/>
                </a:lnTo>
                <a:lnTo>
                  <a:pt x="35693" y="19748"/>
                </a:lnTo>
                <a:lnTo>
                  <a:pt x="31723" y="15779"/>
                </a:lnTo>
                <a:lnTo>
                  <a:pt x="33891" y="15779"/>
                </a:lnTo>
                <a:close/>
                <a:moveTo>
                  <a:pt x="37394" y="15779"/>
                </a:moveTo>
                <a:lnTo>
                  <a:pt x="39696" y="18081"/>
                </a:lnTo>
                <a:lnTo>
                  <a:pt x="39696" y="21316"/>
                </a:lnTo>
                <a:lnTo>
                  <a:pt x="37994" y="23017"/>
                </a:lnTo>
                <a:lnTo>
                  <a:pt x="37994" y="18781"/>
                </a:lnTo>
                <a:lnTo>
                  <a:pt x="35026" y="15779"/>
                </a:lnTo>
                <a:lnTo>
                  <a:pt x="37394" y="15779"/>
                </a:lnTo>
                <a:close/>
                <a:moveTo>
                  <a:pt x="40463" y="10242"/>
                </a:moveTo>
                <a:lnTo>
                  <a:pt x="41797" y="11576"/>
                </a:lnTo>
                <a:lnTo>
                  <a:pt x="41797" y="13577"/>
                </a:lnTo>
                <a:lnTo>
                  <a:pt x="40363" y="15012"/>
                </a:lnTo>
                <a:lnTo>
                  <a:pt x="38495" y="15012"/>
                </a:lnTo>
                <a:lnTo>
                  <a:pt x="40463" y="13044"/>
                </a:lnTo>
                <a:close/>
                <a:moveTo>
                  <a:pt x="57341" y="15779"/>
                </a:moveTo>
                <a:lnTo>
                  <a:pt x="54473" y="18648"/>
                </a:lnTo>
                <a:lnTo>
                  <a:pt x="54339" y="18948"/>
                </a:lnTo>
                <a:lnTo>
                  <a:pt x="54339" y="23017"/>
                </a:lnTo>
                <a:lnTo>
                  <a:pt x="52671" y="21316"/>
                </a:lnTo>
                <a:lnTo>
                  <a:pt x="52671" y="18081"/>
                </a:lnTo>
                <a:lnTo>
                  <a:pt x="54973" y="15779"/>
                </a:lnTo>
                <a:lnTo>
                  <a:pt x="57341" y="15779"/>
                </a:lnTo>
                <a:close/>
                <a:moveTo>
                  <a:pt x="60610" y="15779"/>
                </a:moveTo>
                <a:lnTo>
                  <a:pt x="56674" y="19748"/>
                </a:lnTo>
                <a:lnTo>
                  <a:pt x="56674" y="25319"/>
                </a:lnTo>
                <a:lnTo>
                  <a:pt x="55140" y="23785"/>
                </a:lnTo>
                <a:lnTo>
                  <a:pt x="55140" y="19115"/>
                </a:lnTo>
                <a:lnTo>
                  <a:pt x="58442" y="15779"/>
                </a:lnTo>
                <a:lnTo>
                  <a:pt x="60610" y="15779"/>
                </a:lnTo>
                <a:close/>
                <a:moveTo>
                  <a:pt x="64680" y="15779"/>
                </a:moveTo>
                <a:lnTo>
                  <a:pt x="68016" y="19115"/>
                </a:lnTo>
                <a:lnTo>
                  <a:pt x="68016" y="23785"/>
                </a:lnTo>
                <a:lnTo>
                  <a:pt x="66481" y="25319"/>
                </a:lnTo>
                <a:lnTo>
                  <a:pt x="66481" y="19748"/>
                </a:lnTo>
                <a:lnTo>
                  <a:pt x="62545" y="15779"/>
                </a:lnTo>
                <a:lnTo>
                  <a:pt x="64680" y="15779"/>
                </a:lnTo>
                <a:close/>
                <a:moveTo>
                  <a:pt x="68183" y="15779"/>
                </a:moveTo>
                <a:lnTo>
                  <a:pt x="70484" y="18081"/>
                </a:lnTo>
                <a:lnTo>
                  <a:pt x="70484" y="21316"/>
                </a:lnTo>
                <a:lnTo>
                  <a:pt x="68783" y="23017"/>
                </a:lnTo>
                <a:lnTo>
                  <a:pt x="68783" y="18948"/>
                </a:lnTo>
                <a:lnTo>
                  <a:pt x="68683" y="18648"/>
                </a:lnTo>
                <a:lnTo>
                  <a:pt x="65814" y="15779"/>
                </a:lnTo>
                <a:lnTo>
                  <a:pt x="68183" y="15779"/>
                </a:lnTo>
                <a:close/>
                <a:moveTo>
                  <a:pt x="71251" y="10242"/>
                </a:moveTo>
                <a:lnTo>
                  <a:pt x="72586" y="11576"/>
                </a:lnTo>
                <a:lnTo>
                  <a:pt x="72586" y="13577"/>
                </a:lnTo>
                <a:lnTo>
                  <a:pt x="71151" y="15012"/>
                </a:lnTo>
                <a:lnTo>
                  <a:pt x="69283" y="15012"/>
                </a:lnTo>
                <a:lnTo>
                  <a:pt x="71251" y="13044"/>
                </a:lnTo>
                <a:lnTo>
                  <a:pt x="71251" y="10242"/>
                </a:lnTo>
                <a:close/>
                <a:moveTo>
                  <a:pt x="88130" y="15779"/>
                </a:moveTo>
                <a:lnTo>
                  <a:pt x="85128" y="18781"/>
                </a:lnTo>
                <a:lnTo>
                  <a:pt x="85128" y="23017"/>
                </a:lnTo>
                <a:lnTo>
                  <a:pt x="83460" y="21316"/>
                </a:lnTo>
                <a:lnTo>
                  <a:pt x="83460" y="18081"/>
                </a:lnTo>
                <a:lnTo>
                  <a:pt x="85762" y="15779"/>
                </a:lnTo>
                <a:lnTo>
                  <a:pt x="88130" y="15779"/>
                </a:lnTo>
                <a:close/>
                <a:moveTo>
                  <a:pt x="91399" y="15779"/>
                </a:moveTo>
                <a:lnTo>
                  <a:pt x="87463" y="19748"/>
                </a:lnTo>
                <a:lnTo>
                  <a:pt x="87463" y="25319"/>
                </a:lnTo>
                <a:lnTo>
                  <a:pt x="85929" y="23785"/>
                </a:lnTo>
                <a:lnTo>
                  <a:pt x="85929" y="19115"/>
                </a:lnTo>
                <a:lnTo>
                  <a:pt x="89231" y="15779"/>
                </a:lnTo>
                <a:lnTo>
                  <a:pt x="91399" y="15779"/>
                </a:lnTo>
                <a:close/>
                <a:moveTo>
                  <a:pt x="95469" y="15779"/>
                </a:moveTo>
                <a:lnTo>
                  <a:pt x="98804" y="19115"/>
                </a:lnTo>
                <a:lnTo>
                  <a:pt x="98804" y="23785"/>
                </a:lnTo>
                <a:lnTo>
                  <a:pt x="97270" y="25319"/>
                </a:lnTo>
                <a:lnTo>
                  <a:pt x="97270" y="19748"/>
                </a:lnTo>
                <a:lnTo>
                  <a:pt x="93334" y="15779"/>
                </a:lnTo>
                <a:lnTo>
                  <a:pt x="95469" y="15779"/>
                </a:lnTo>
                <a:close/>
                <a:moveTo>
                  <a:pt x="98971" y="15779"/>
                </a:moveTo>
                <a:lnTo>
                  <a:pt x="101273" y="18081"/>
                </a:lnTo>
                <a:lnTo>
                  <a:pt x="101273" y="21316"/>
                </a:lnTo>
                <a:lnTo>
                  <a:pt x="99572" y="23017"/>
                </a:lnTo>
                <a:lnTo>
                  <a:pt x="99572" y="18781"/>
                </a:lnTo>
                <a:lnTo>
                  <a:pt x="96603" y="15779"/>
                </a:lnTo>
                <a:lnTo>
                  <a:pt x="98971" y="15779"/>
                </a:lnTo>
                <a:close/>
                <a:moveTo>
                  <a:pt x="102040" y="10242"/>
                </a:moveTo>
                <a:lnTo>
                  <a:pt x="103374" y="11576"/>
                </a:lnTo>
                <a:lnTo>
                  <a:pt x="103374" y="13577"/>
                </a:lnTo>
                <a:lnTo>
                  <a:pt x="101940" y="15012"/>
                </a:lnTo>
                <a:lnTo>
                  <a:pt x="100072" y="15012"/>
                </a:lnTo>
                <a:lnTo>
                  <a:pt x="102040" y="13044"/>
                </a:lnTo>
                <a:close/>
                <a:moveTo>
                  <a:pt x="118919" y="15779"/>
                </a:moveTo>
                <a:lnTo>
                  <a:pt x="116050" y="18648"/>
                </a:lnTo>
                <a:lnTo>
                  <a:pt x="115917" y="18948"/>
                </a:lnTo>
                <a:lnTo>
                  <a:pt x="115917" y="23017"/>
                </a:lnTo>
                <a:lnTo>
                  <a:pt x="114249" y="21316"/>
                </a:lnTo>
                <a:lnTo>
                  <a:pt x="114249" y="18081"/>
                </a:lnTo>
                <a:lnTo>
                  <a:pt x="116550" y="15779"/>
                </a:lnTo>
                <a:lnTo>
                  <a:pt x="118919" y="15779"/>
                </a:lnTo>
                <a:close/>
                <a:moveTo>
                  <a:pt x="122188" y="15779"/>
                </a:moveTo>
                <a:lnTo>
                  <a:pt x="118252" y="19748"/>
                </a:lnTo>
                <a:lnTo>
                  <a:pt x="118252" y="25319"/>
                </a:lnTo>
                <a:lnTo>
                  <a:pt x="116717" y="23785"/>
                </a:lnTo>
                <a:lnTo>
                  <a:pt x="116717" y="19115"/>
                </a:lnTo>
                <a:lnTo>
                  <a:pt x="120053" y="15779"/>
                </a:lnTo>
                <a:lnTo>
                  <a:pt x="122188" y="15779"/>
                </a:lnTo>
                <a:close/>
                <a:moveTo>
                  <a:pt x="126291" y="15779"/>
                </a:moveTo>
                <a:lnTo>
                  <a:pt x="129593" y="19115"/>
                </a:lnTo>
                <a:lnTo>
                  <a:pt x="129593" y="23785"/>
                </a:lnTo>
                <a:lnTo>
                  <a:pt x="128059" y="25319"/>
                </a:lnTo>
                <a:lnTo>
                  <a:pt x="128059" y="19748"/>
                </a:lnTo>
                <a:lnTo>
                  <a:pt x="124122" y="15779"/>
                </a:lnTo>
                <a:lnTo>
                  <a:pt x="126291" y="15779"/>
                </a:lnTo>
                <a:close/>
                <a:moveTo>
                  <a:pt x="129760" y="15779"/>
                </a:moveTo>
                <a:lnTo>
                  <a:pt x="132061" y="18081"/>
                </a:lnTo>
                <a:lnTo>
                  <a:pt x="132061" y="21316"/>
                </a:lnTo>
                <a:lnTo>
                  <a:pt x="130394" y="23017"/>
                </a:lnTo>
                <a:lnTo>
                  <a:pt x="130394" y="18948"/>
                </a:lnTo>
                <a:lnTo>
                  <a:pt x="130260" y="18648"/>
                </a:lnTo>
                <a:lnTo>
                  <a:pt x="127391" y="15779"/>
                </a:lnTo>
                <a:lnTo>
                  <a:pt x="129760" y="15779"/>
                </a:lnTo>
                <a:close/>
                <a:moveTo>
                  <a:pt x="132862" y="10242"/>
                </a:moveTo>
                <a:lnTo>
                  <a:pt x="134163" y="11576"/>
                </a:lnTo>
                <a:lnTo>
                  <a:pt x="134163" y="13577"/>
                </a:lnTo>
                <a:lnTo>
                  <a:pt x="132729" y="15012"/>
                </a:lnTo>
                <a:lnTo>
                  <a:pt x="130894" y="15012"/>
                </a:lnTo>
                <a:lnTo>
                  <a:pt x="132862" y="13044"/>
                </a:lnTo>
                <a:close/>
                <a:moveTo>
                  <a:pt x="149707" y="15779"/>
                </a:moveTo>
                <a:lnTo>
                  <a:pt x="146739" y="18781"/>
                </a:lnTo>
                <a:lnTo>
                  <a:pt x="146739" y="23017"/>
                </a:lnTo>
                <a:lnTo>
                  <a:pt x="145037" y="21316"/>
                </a:lnTo>
                <a:lnTo>
                  <a:pt x="145037" y="18081"/>
                </a:lnTo>
                <a:lnTo>
                  <a:pt x="147339" y="15779"/>
                </a:lnTo>
                <a:lnTo>
                  <a:pt x="149707" y="15779"/>
                </a:lnTo>
                <a:close/>
                <a:moveTo>
                  <a:pt x="153010" y="15779"/>
                </a:moveTo>
                <a:lnTo>
                  <a:pt x="149040" y="19748"/>
                </a:lnTo>
                <a:lnTo>
                  <a:pt x="149040" y="25319"/>
                </a:lnTo>
                <a:lnTo>
                  <a:pt x="147506" y="23785"/>
                </a:lnTo>
                <a:lnTo>
                  <a:pt x="147506" y="19115"/>
                </a:lnTo>
                <a:lnTo>
                  <a:pt x="150842" y="15779"/>
                </a:lnTo>
                <a:lnTo>
                  <a:pt x="153010" y="15779"/>
                </a:lnTo>
                <a:close/>
                <a:moveTo>
                  <a:pt x="157079" y="15779"/>
                </a:moveTo>
                <a:lnTo>
                  <a:pt x="160382" y="19115"/>
                </a:lnTo>
                <a:lnTo>
                  <a:pt x="160382" y="23785"/>
                </a:lnTo>
                <a:lnTo>
                  <a:pt x="158847" y="25319"/>
                </a:lnTo>
                <a:lnTo>
                  <a:pt x="158847" y="19748"/>
                </a:lnTo>
                <a:lnTo>
                  <a:pt x="154911" y="15779"/>
                </a:lnTo>
                <a:lnTo>
                  <a:pt x="157079" y="15779"/>
                </a:lnTo>
                <a:close/>
                <a:moveTo>
                  <a:pt x="160548" y="15779"/>
                </a:moveTo>
                <a:lnTo>
                  <a:pt x="162850" y="18081"/>
                </a:lnTo>
                <a:lnTo>
                  <a:pt x="162850" y="21316"/>
                </a:lnTo>
                <a:lnTo>
                  <a:pt x="161182" y="23017"/>
                </a:lnTo>
                <a:lnTo>
                  <a:pt x="161182" y="18781"/>
                </a:lnTo>
                <a:lnTo>
                  <a:pt x="158180" y="15779"/>
                </a:lnTo>
                <a:lnTo>
                  <a:pt x="160548" y="15779"/>
                </a:lnTo>
                <a:close/>
                <a:moveTo>
                  <a:pt x="163651" y="10242"/>
                </a:moveTo>
                <a:lnTo>
                  <a:pt x="164952" y="11576"/>
                </a:lnTo>
                <a:lnTo>
                  <a:pt x="164952" y="13577"/>
                </a:lnTo>
                <a:lnTo>
                  <a:pt x="163551" y="15012"/>
                </a:lnTo>
                <a:lnTo>
                  <a:pt x="161683" y="15012"/>
                </a:lnTo>
                <a:lnTo>
                  <a:pt x="163651" y="13044"/>
                </a:lnTo>
                <a:close/>
                <a:moveTo>
                  <a:pt x="180496" y="15779"/>
                </a:moveTo>
                <a:lnTo>
                  <a:pt x="177627" y="18648"/>
                </a:lnTo>
                <a:lnTo>
                  <a:pt x="177527" y="18948"/>
                </a:lnTo>
                <a:lnTo>
                  <a:pt x="177527" y="23017"/>
                </a:lnTo>
                <a:lnTo>
                  <a:pt x="175826" y="21316"/>
                </a:lnTo>
                <a:lnTo>
                  <a:pt x="175826" y="18081"/>
                </a:lnTo>
                <a:lnTo>
                  <a:pt x="178128" y="15779"/>
                </a:lnTo>
                <a:lnTo>
                  <a:pt x="180496" y="15779"/>
                </a:lnTo>
                <a:close/>
                <a:moveTo>
                  <a:pt x="183798" y="15779"/>
                </a:moveTo>
                <a:lnTo>
                  <a:pt x="179829" y="19748"/>
                </a:lnTo>
                <a:lnTo>
                  <a:pt x="179829" y="25319"/>
                </a:lnTo>
                <a:lnTo>
                  <a:pt x="178294" y="23785"/>
                </a:lnTo>
                <a:lnTo>
                  <a:pt x="178294" y="19115"/>
                </a:lnTo>
                <a:lnTo>
                  <a:pt x="181630" y="15779"/>
                </a:lnTo>
                <a:lnTo>
                  <a:pt x="183798" y="15779"/>
                </a:lnTo>
                <a:close/>
                <a:moveTo>
                  <a:pt x="187868" y="15779"/>
                </a:moveTo>
                <a:lnTo>
                  <a:pt x="191170" y="19115"/>
                </a:lnTo>
                <a:lnTo>
                  <a:pt x="191170" y="23785"/>
                </a:lnTo>
                <a:lnTo>
                  <a:pt x="189636" y="25319"/>
                </a:lnTo>
                <a:lnTo>
                  <a:pt x="189636" y="19748"/>
                </a:lnTo>
                <a:lnTo>
                  <a:pt x="185700" y="15779"/>
                </a:lnTo>
                <a:lnTo>
                  <a:pt x="187868" y="15779"/>
                </a:lnTo>
                <a:close/>
                <a:moveTo>
                  <a:pt x="191337" y="15779"/>
                </a:moveTo>
                <a:lnTo>
                  <a:pt x="193639" y="18081"/>
                </a:lnTo>
                <a:lnTo>
                  <a:pt x="193639" y="21316"/>
                </a:lnTo>
                <a:lnTo>
                  <a:pt x="191971" y="23017"/>
                </a:lnTo>
                <a:lnTo>
                  <a:pt x="191971" y="18948"/>
                </a:lnTo>
                <a:lnTo>
                  <a:pt x="191837" y="18648"/>
                </a:lnTo>
                <a:lnTo>
                  <a:pt x="188969" y="15779"/>
                </a:lnTo>
                <a:lnTo>
                  <a:pt x="191337" y="15779"/>
                </a:lnTo>
                <a:close/>
                <a:moveTo>
                  <a:pt x="194439" y="10242"/>
                </a:moveTo>
                <a:lnTo>
                  <a:pt x="195740" y="11576"/>
                </a:lnTo>
                <a:lnTo>
                  <a:pt x="195740" y="13577"/>
                </a:lnTo>
                <a:lnTo>
                  <a:pt x="194339" y="15012"/>
                </a:lnTo>
                <a:lnTo>
                  <a:pt x="192471" y="15012"/>
                </a:lnTo>
                <a:lnTo>
                  <a:pt x="194439" y="13044"/>
                </a:lnTo>
                <a:close/>
                <a:moveTo>
                  <a:pt x="211285" y="15779"/>
                </a:moveTo>
                <a:lnTo>
                  <a:pt x="208316" y="18781"/>
                </a:lnTo>
                <a:lnTo>
                  <a:pt x="208316" y="23017"/>
                </a:lnTo>
                <a:lnTo>
                  <a:pt x="206615" y="21316"/>
                </a:lnTo>
                <a:lnTo>
                  <a:pt x="206615" y="18081"/>
                </a:lnTo>
                <a:lnTo>
                  <a:pt x="208916" y="15779"/>
                </a:lnTo>
                <a:lnTo>
                  <a:pt x="211285" y="15779"/>
                </a:lnTo>
                <a:close/>
                <a:moveTo>
                  <a:pt x="214587" y="15779"/>
                </a:moveTo>
                <a:lnTo>
                  <a:pt x="210618" y="19748"/>
                </a:lnTo>
                <a:lnTo>
                  <a:pt x="210618" y="25319"/>
                </a:lnTo>
                <a:lnTo>
                  <a:pt x="209083" y="23785"/>
                </a:lnTo>
                <a:lnTo>
                  <a:pt x="209083" y="19115"/>
                </a:lnTo>
                <a:lnTo>
                  <a:pt x="212419" y="15779"/>
                </a:lnTo>
                <a:lnTo>
                  <a:pt x="214587" y="15779"/>
                </a:lnTo>
                <a:close/>
                <a:moveTo>
                  <a:pt x="218657" y="15779"/>
                </a:moveTo>
                <a:lnTo>
                  <a:pt x="221959" y="19115"/>
                </a:lnTo>
                <a:lnTo>
                  <a:pt x="221959" y="23785"/>
                </a:lnTo>
                <a:lnTo>
                  <a:pt x="220425" y="25319"/>
                </a:lnTo>
                <a:lnTo>
                  <a:pt x="220425" y="19748"/>
                </a:lnTo>
                <a:lnTo>
                  <a:pt x="216488" y="15779"/>
                </a:lnTo>
                <a:lnTo>
                  <a:pt x="218657" y="15779"/>
                </a:lnTo>
                <a:close/>
                <a:moveTo>
                  <a:pt x="222126" y="15779"/>
                </a:moveTo>
                <a:lnTo>
                  <a:pt x="224427" y="18081"/>
                </a:lnTo>
                <a:lnTo>
                  <a:pt x="224427" y="21316"/>
                </a:lnTo>
                <a:lnTo>
                  <a:pt x="222760" y="23017"/>
                </a:lnTo>
                <a:lnTo>
                  <a:pt x="222760" y="18781"/>
                </a:lnTo>
                <a:lnTo>
                  <a:pt x="219757" y="15779"/>
                </a:lnTo>
                <a:lnTo>
                  <a:pt x="222126" y="15779"/>
                </a:lnTo>
                <a:close/>
                <a:moveTo>
                  <a:pt x="225228" y="10242"/>
                </a:moveTo>
                <a:lnTo>
                  <a:pt x="226529" y="11576"/>
                </a:lnTo>
                <a:lnTo>
                  <a:pt x="226529" y="13577"/>
                </a:lnTo>
                <a:lnTo>
                  <a:pt x="225128" y="15012"/>
                </a:lnTo>
                <a:lnTo>
                  <a:pt x="223260" y="15012"/>
                </a:lnTo>
                <a:lnTo>
                  <a:pt x="225228" y="13044"/>
                </a:lnTo>
                <a:close/>
                <a:moveTo>
                  <a:pt x="234635" y="14011"/>
                </a:moveTo>
                <a:lnTo>
                  <a:pt x="235635" y="15012"/>
                </a:lnTo>
                <a:lnTo>
                  <a:pt x="231866" y="15012"/>
                </a:lnTo>
                <a:lnTo>
                  <a:pt x="234535" y="12343"/>
                </a:lnTo>
                <a:lnTo>
                  <a:pt x="234535" y="13744"/>
                </a:lnTo>
                <a:close/>
                <a:moveTo>
                  <a:pt x="234635" y="75588"/>
                </a:moveTo>
                <a:lnTo>
                  <a:pt x="235635" y="76589"/>
                </a:lnTo>
                <a:lnTo>
                  <a:pt x="231866" y="76589"/>
                </a:lnTo>
                <a:lnTo>
                  <a:pt x="234535" y="73920"/>
                </a:lnTo>
                <a:lnTo>
                  <a:pt x="234535" y="75321"/>
                </a:lnTo>
                <a:close/>
                <a:moveTo>
                  <a:pt x="234535" y="109413"/>
                </a:moveTo>
                <a:lnTo>
                  <a:pt x="234535" y="110814"/>
                </a:lnTo>
                <a:lnTo>
                  <a:pt x="231899" y="108178"/>
                </a:lnTo>
                <a:lnTo>
                  <a:pt x="235635" y="108178"/>
                </a:lnTo>
                <a:lnTo>
                  <a:pt x="234635" y="109146"/>
                </a:lnTo>
                <a:close/>
                <a:moveTo>
                  <a:pt x="227229" y="109146"/>
                </a:moveTo>
                <a:lnTo>
                  <a:pt x="226229" y="108178"/>
                </a:lnTo>
                <a:lnTo>
                  <a:pt x="229965" y="108178"/>
                </a:lnTo>
                <a:lnTo>
                  <a:pt x="227330" y="110814"/>
                </a:lnTo>
                <a:lnTo>
                  <a:pt x="227330" y="109413"/>
                </a:lnTo>
                <a:close/>
                <a:moveTo>
                  <a:pt x="227330" y="104743"/>
                </a:moveTo>
                <a:lnTo>
                  <a:pt x="229965" y="107378"/>
                </a:lnTo>
                <a:lnTo>
                  <a:pt x="226229" y="107378"/>
                </a:lnTo>
                <a:lnTo>
                  <a:pt x="227330" y="106277"/>
                </a:lnTo>
                <a:lnTo>
                  <a:pt x="227330" y="104743"/>
                </a:lnTo>
                <a:close/>
                <a:moveTo>
                  <a:pt x="227897" y="104175"/>
                </a:moveTo>
                <a:lnTo>
                  <a:pt x="229264" y="104175"/>
                </a:lnTo>
                <a:lnTo>
                  <a:pt x="229431" y="104175"/>
                </a:lnTo>
                <a:lnTo>
                  <a:pt x="230532" y="103075"/>
                </a:lnTo>
                <a:lnTo>
                  <a:pt x="230532" y="106811"/>
                </a:lnTo>
                <a:close/>
                <a:moveTo>
                  <a:pt x="230532" y="108712"/>
                </a:moveTo>
                <a:lnTo>
                  <a:pt x="230532" y="112448"/>
                </a:lnTo>
                <a:lnTo>
                  <a:pt x="229431" y="111381"/>
                </a:lnTo>
                <a:lnTo>
                  <a:pt x="227897" y="111381"/>
                </a:lnTo>
                <a:close/>
                <a:moveTo>
                  <a:pt x="231332" y="108712"/>
                </a:moveTo>
                <a:lnTo>
                  <a:pt x="233968" y="111381"/>
                </a:lnTo>
                <a:lnTo>
                  <a:pt x="232567" y="111381"/>
                </a:lnTo>
                <a:lnTo>
                  <a:pt x="232300" y="111481"/>
                </a:lnTo>
                <a:lnTo>
                  <a:pt x="231332" y="112448"/>
                </a:lnTo>
                <a:lnTo>
                  <a:pt x="231332" y="108712"/>
                </a:lnTo>
                <a:close/>
                <a:moveTo>
                  <a:pt x="231866" y="107378"/>
                </a:moveTo>
                <a:lnTo>
                  <a:pt x="234535" y="104743"/>
                </a:lnTo>
                <a:lnTo>
                  <a:pt x="234535" y="106277"/>
                </a:lnTo>
                <a:lnTo>
                  <a:pt x="235635" y="107378"/>
                </a:lnTo>
                <a:close/>
                <a:moveTo>
                  <a:pt x="231332" y="106811"/>
                </a:moveTo>
                <a:lnTo>
                  <a:pt x="231332" y="103075"/>
                </a:lnTo>
                <a:lnTo>
                  <a:pt x="232300" y="104042"/>
                </a:lnTo>
                <a:lnTo>
                  <a:pt x="232567" y="104175"/>
                </a:lnTo>
                <a:lnTo>
                  <a:pt x="233968" y="104175"/>
                </a:lnTo>
                <a:close/>
                <a:moveTo>
                  <a:pt x="230532" y="101941"/>
                </a:moveTo>
                <a:lnTo>
                  <a:pt x="229097" y="103375"/>
                </a:lnTo>
                <a:lnTo>
                  <a:pt x="227096" y="103375"/>
                </a:lnTo>
                <a:lnTo>
                  <a:pt x="225762" y="102074"/>
                </a:lnTo>
                <a:lnTo>
                  <a:pt x="228397" y="102074"/>
                </a:lnTo>
                <a:lnTo>
                  <a:pt x="228564" y="102074"/>
                </a:lnTo>
                <a:lnTo>
                  <a:pt x="230532" y="100106"/>
                </a:lnTo>
                <a:lnTo>
                  <a:pt x="230532" y="101941"/>
                </a:lnTo>
                <a:close/>
                <a:moveTo>
                  <a:pt x="228230" y="101273"/>
                </a:moveTo>
                <a:lnTo>
                  <a:pt x="224995" y="101273"/>
                </a:lnTo>
                <a:lnTo>
                  <a:pt x="223327" y="99606"/>
                </a:lnTo>
                <a:lnTo>
                  <a:pt x="227363" y="99606"/>
                </a:lnTo>
                <a:lnTo>
                  <a:pt x="227530" y="99606"/>
                </a:lnTo>
                <a:lnTo>
                  <a:pt x="230532" y="96603"/>
                </a:lnTo>
                <a:lnTo>
                  <a:pt x="230532" y="98972"/>
                </a:lnTo>
                <a:close/>
                <a:moveTo>
                  <a:pt x="227229" y="98805"/>
                </a:moveTo>
                <a:lnTo>
                  <a:pt x="222526" y="98805"/>
                </a:lnTo>
                <a:lnTo>
                  <a:pt x="220992" y="97271"/>
                </a:lnTo>
                <a:lnTo>
                  <a:pt x="226429" y="97271"/>
                </a:lnTo>
                <a:lnTo>
                  <a:pt x="226596" y="97271"/>
                </a:lnTo>
                <a:lnTo>
                  <a:pt x="230532" y="93334"/>
                </a:lnTo>
                <a:lnTo>
                  <a:pt x="230532" y="95503"/>
                </a:lnTo>
                <a:close/>
                <a:moveTo>
                  <a:pt x="203746" y="109413"/>
                </a:moveTo>
                <a:lnTo>
                  <a:pt x="203746" y="110814"/>
                </a:lnTo>
                <a:lnTo>
                  <a:pt x="201077" y="108178"/>
                </a:lnTo>
                <a:lnTo>
                  <a:pt x="204847" y="108178"/>
                </a:lnTo>
                <a:lnTo>
                  <a:pt x="203846" y="109146"/>
                </a:lnTo>
                <a:close/>
                <a:moveTo>
                  <a:pt x="196407" y="109146"/>
                </a:moveTo>
                <a:lnTo>
                  <a:pt x="195440" y="108178"/>
                </a:lnTo>
                <a:lnTo>
                  <a:pt x="199176" y="108178"/>
                </a:lnTo>
                <a:lnTo>
                  <a:pt x="196541" y="110814"/>
                </a:lnTo>
                <a:lnTo>
                  <a:pt x="196541" y="109413"/>
                </a:lnTo>
                <a:close/>
                <a:moveTo>
                  <a:pt x="192538" y="99606"/>
                </a:moveTo>
                <a:lnTo>
                  <a:pt x="196741" y="99606"/>
                </a:lnTo>
                <a:lnTo>
                  <a:pt x="199743" y="96603"/>
                </a:lnTo>
                <a:lnTo>
                  <a:pt x="199743" y="98972"/>
                </a:lnTo>
                <a:lnTo>
                  <a:pt x="197441" y="101273"/>
                </a:lnTo>
                <a:lnTo>
                  <a:pt x="194206" y="101273"/>
                </a:lnTo>
                <a:close/>
                <a:moveTo>
                  <a:pt x="190203" y="97271"/>
                </a:moveTo>
                <a:lnTo>
                  <a:pt x="195807" y="97271"/>
                </a:lnTo>
                <a:lnTo>
                  <a:pt x="199743" y="93334"/>
                </a:lnTo>
                <a:lnTo>
                  <a:pt x="199743" y="95503"/>
                </a:lnTo>
                <a:lnTo>
                  <a:pt x="196441" y="98805"/>
                </a:lnTo>
                <a:lnTo>
                  <a:pt x="191737" y="98805"/>
                </a:lnTo>
                <a:close/>
                <a:moveTo>
                  <a:pt x="177761" y="98805"/>
                </a:moveTo>
                <a:lnTo>
                  <a:pt x="173057" y="98805"/>
                </a:lnTo>
                <a:lnTo>
                  <a:pt x="169755" y="95503"/>
                </a:lnTo>
                <a:lnTo>
                  <a:pt x="169755" y="93334"/>
                </a:lnTo>
                <a:lnTo>
                  <a:pt x="173691" y="97271"/>
                </a:lnTo>
                <a:lnTo>
                  <a:pt x="179262" y="97271"/>
                </a:lnTo>
                <a:close/>
                <a:moveTo>
                  <a:pt x="175292" y="101273"/>
                </a:moveTo>
                <a:lnTo>
                  <a:pt x="172023" y="101273"/>
                </a:lnTo>
                <a:lnTo>
                  <a:pt x="169755" y="98972"/>
                </a:lnTo>
                <a:lnTo>
                  <a:pt x="169755" y="96603"/>
                </a:lnTo>
                <a:lnTo>
                  <a:pt x="172724" y="99606"/>
                </a:lnTo>
                <a:lnTo>
                  <a:pt x="176960" y="99606"/>
                </a:lnTo>
                <a:close/>
                <a:moveTo>
                  <a:pt x="173191" y="103375"/>
                </a:moveTo>
                <a:lnTo>
                  <a:pt x="171156" y="103375"/>
                </a:lnTo>
                <a:lnTo>
                  <a:pt x="169755" y="101941"/>
                </a:lnTo>
                <a:lnTo>
                  <a:pt x="169755" y="100106"/>
                </a:lnTo>
                <a:lnTo>
                  <a:pt x="171723" y="102074"/>
                </a:lnTo>
                <a:lnTo>
                  <a:pt x="174492" y="102074"/>
                </a:lnTo>
                <a:close/>
                <a:moveTo>
                  <a:pt x="172957" y="109413"/>
                </a:moveTo>
                <a:lnTo>
                  <a:pt x="172957" y="110814"/>
                </a:lnTo>
                <a:lnTo>
                  <a:pt x="170289" y="108178"/>
                </a:lnTo>
                <a:lnTo>
                  <a:pt x="174025" y="108178"/>
                </a:lnTo>
                <a:lnTo>
                  <a:pt x="173057" y="109146"/>
                </a:lnTo>
                <a:close/>
                <a:moveTo>
                  <a:pt x="165619" y="109146"/>
                </a:moveTo>
                <a:lnTo>
                  <a:pt x="164651" y="108178"/>
                </a:lnTo>
                <a:lnTo>
                  <a:pt x="168387" y="108178"/>
                </a:lnTo>
                <a:lnTo>
                  <a:pt x="165752" y="110814"/>
                </a:lnTo>
                <a:lnTo>
                  <a:pt x="165752" y="109413"/>
                </a:lnTo>
                <a:close/>
                <a:moveTo>
                  <a:pt x="161749" y="99606"/>
                </a:moveTo>
                <a:lnTo>
                  <a:pt x="165786" y="99606"/>
                </a:lnTo>
                <a:lnTo>
                  <a:pt x="165952" y="99606"/>
                </a:lnTo>
                <a:lnTo>
                  <a:pt x="168954" y="96603"/>
                </a:lnTo>
                <a:lnTo>
                  <a:pt x="168954" y="98972"/>
                </a:lnTo>
                <a:lnTo>
                  <a:pt x="166653" y="101273"/>
                </a:lnTo>
                <a:lnTo>
                  <a:pt x="163417" y="101273"/>
                </a:lnTo>
                <a:close/>
                <a:moveTo>
                  <a:pt x="159414" y="97271"/>
                </a:moveTo>
                <a:lnTo>
                  <a:pt x="164852" y="97271"/>
                </a:lnTo>
                <a:lnTo>
                  <a:pt x="164985" y="97271"/>
                </a:lnTo>
                <a:lnTo>
                  <a:pt x="168954" y="93334"/>
                </a:lnTo>
                <a:lnTo>
                  <a:pt x="168954" y="95503"/>
                </a:lnTo>
                <a:lnTo>
                  <a:pt x="165619" y="98805"/>
                </a:lnTo>
                <a:lnTo>
                  <a:pt x="160949" y="98805"/>
                </a:lnTo>
                <a:close/>
                <a:moveTo>
                  <a:pt x="142135" y="109413"/>
                </a:moveTo>
                <a:lnTo>
                  <a:pt x="142135" y="110814"/>
                </a:lnTo>
                <a:lnTo>
                  <a:pt x="139500" y="108178"/>
                </a:lnTo>
                <a:lnTo>
                  <a:pt x="143236" y="108178"/>
                </a:lnTo>
                <a:lnTo>
                  <a:pt x="142269" y="109146"/>
                </a:lnTo>
                <a:close/>
                <a:moveTo>
                  <a:pt x="134830" y="109146"/>
                </a:moveTo>
                <a:lnTo>
                  <a:pt x="133863" y="108178"/>
                </a:lnTo>
                <a:lnTo>
                  <a:pt x="137599" y="108178"/>
                </a:lnTo>
                <a:lnTo>
                  <a:pt x="134964" y="110814"/>
                </a:lnTo>
                <a:lnTo>
                  <a:pt x="134964" y="109413"/>
                </a:lnTo>
                <a:close/>
                <a:moveTo>
                  <a:pt x="130927" y="99606"/>
                </a:moveTo>
                <a:lnTo>
                  <a:pt x="135164" y="99606"/>
                </a:lnTo>
                <a:lnTo>
                  <a:pt x="138166" y="96603"/>
                </a:lnTo>
                <a:lnTo>
                  <a:pt x="138166" y="98972"/>
                </a:lnTo>
                <a:lnTo>
                  <a:pt x="135864" y="101273"/>
                </a:lnTo>
                <a:lnTo>
                  <a:pt x="132629" y="101273"/>
                </a:lnTo>
                <a:close/>
                <a:moveTo>
                  <a:pt x="128626" y="97271"/>
                </a:moveTo>
                <a:lnTo>
                  <a:pt x="134196" y="97271"/>
                </a:lnTo>
                <a:lnTo>
                  <a:pt x="138166" y="93334"/>
                </a:lnTo>
                <a:lnTo>
                  <a:pt x="138166" y="95503"/>
                </a:lnTo>
                <a:lnTo>
                  <a:pt x="134830" y="98805"/>
                </a:lnTo>
                <a:lnTo>
                  <a:pt x="130160" y="98805"/>
                </a:lnTo>
                <a:close/>
                <a:moveTo>
                  <a:pt x="116150" y="98805"/>
                </a:moveTo>
                <a:lnTo>
                  <a:pt x="111480" y="98805"/>
                </a:lnTo>
                <a:lnTo>
                  <a:pt x="108144" y="95503"/>
                </a:lnTo>
                <a:lnTo>
                  <a:pt x="108144" y="93334"/>
                </a:lnTo>
                <a:lnTo>
                  <a:pt x="112114" y="97271"/>
                </a:lnTo>
                <a:lnTo>
                  <a:pt x="117685" y="97271"/>
                </a:lnTo>
                <a:close/>
                <a:moveTo>
                  <a:pt x="113682" y="101273"/>
                </a:moveTo>
                <a:lnTo>
                  <a:pt x="110446" y="101273"/>
                </a:lnTo>
                <a:lnTo>
                  <a:pt x="108144" y="98972"/>
                </a:lnTo>
                <a:lnTo>
                  <a:pt x="108144" y="96603"/>
                </a:lnTo>
                <a:lnTo>
                  <a:pt x="111147" y="99606"/>
                </a:lnTo>
                <a:lnTo>
                  <a:pt x="115383" y="99606"/>
                </a:lnTo>
                <a:close/>
                <a:moveTo>
                  <a:pt x="111580" y="103375"/>
                </a:moveTo>
                <a:lnTo>
                  <a:pt x="109579" y="103375"/>
                </a:lnTo>
                <a:lnTo>
                  <a:pt x="108144" y="101941"/>
                </a:lnTo>
                <a:lnTo>
                  <a:pt x="108144" y="100106"/>
                </a:lnTo>
                <a:lnTo>
                  <a:pt x="110112" y="102074"/>
                </a:lnTo>
                <a:lnTo>
                  <a:pt x="112914" y="102074"/>
                </a:lnTo>
                <a:close/>
                <a:moveTo>
                  <a:pt x="111347" y="109413"/>
                </a:moveTo>
                <a:lnTo>
                  <a:pt x="111347" y="110814"/>
                </a:lnTo>
                <a:lnTo>
                  <a:pt x="108711" y="108178"/>
                </a:lnTo>
                <a:lnTo>
                  <a:pt x="112447" y="108178"/>
                </a:lnTo>
                <a:lnTo>
                  <a:pt x="111480" y="109146"/>
                </a:lnTo>
                <a:close/>
                <a:moveTo>
                  <a:pt x="104041" y="109146"/>
                </a:moveTo>
                <a:lnTo>
                  <a:pt x="103074" y="108178"/>
                </a:lnTo>
                <a:lnTo>
                  <a:pt x="106810" y="108178"/>
                </a:lnTo>
                <a:lnTo>
                  <a:pt x="104175" y="110814"/>
                </a:lnTo>
                <a:lnTo>
                  <a:pt x="104175" y="109413"/>
                </a:lnTo>
                <a:close/>
                <a:moveTo>
                  <a:pt x="100139" y="99606"/>
                </a:moveTo>
                <a:lnTo>
                  <a:pt x="104208" y="99606"/>
                </a:lnTo>
                <a:lnTo>
                  <a:pt x="104375" y="99606"/>
                </a:lnTo>
                <a:lnTo>
                  <a:pt x="107377" y="96603"/>
                </a:lnTo>
                <a:lnTo>
                  <a:pt x="107377" y="98972"/>
                </a:lnTo>
                <a:lnTo>
                  <a:pt x="105076" y="101273"/>
                </a:lnTo>
                <a:lnTo>
                  <a:pt x="101807" y="101273"/>
                </a:lnTo>
                <a:close/>
                <a:moveTo>
                  <a:pt x="97837" y="97271"/>
                </a:moveTo>
                <a:lnTo>
                  <a:pt x="103241" y="97271"/>
                </a:lnTo>
                <a:lnTo>
                  <a:pt x="103408" y="97271"/>
                </a:lnTo>
                <a:lnTo>
                  <a:pt x="107344" y="93334"/>
                </a:lnTo>
                <a:lnTo>
                  <a:pt x="107344" y="95503"/>
                </a:lnTo>
                <a:lnTo>
                  <a:pt x="104041" y="98805"/>
                </a:lnTo>
                <a:lnTo>
                  <a:pt x="99371" y="98805"/>
                </a:lnTo>
                <a:close/>
                <a:moveTo>
                  <a:pt x="80558" y="109413"/>
                </a:moveTo>
                <a:lnTo>
                  <a:pt x="80558" y="110814"/>
                </a:lnTo>
                <a:lnTo>
                  <a:pt x="77923" y="108178"/>
                </a:lnTo>
                <a:lnTo>
                  <a:pt x="81659" y="108178"/>
                </a:lnTo>
                <a:lnTo>
                  <a:pt x="80691" y="109146"/>
                </a:lnTo>
                <a:close/>
                <a:moveTo>
                  <a:pt x="73253" y="109146"/>
                </a:moveTo>
                <a:lnTo>
                  <a:pt x="72285" y="108178"/>
                </a:lnTo>
                <a:lnTo>
                  <a:pt x="76021" y="108178"/>
                </a:lnTo>
                <a:lnTo>
                  <a:pt x="73386" y="110814"/>
                </a:lnTo>
                <a:lnTo>
                  <a:pt x="73386" y="109413"/>
                </a:lnTo>
                <a:close/>
                <a:moveTo>
                  <a:pt x="69350" y="99606"/>
                </a:moveTo>
                <a:lnTo>
                  <a:pt x="73586" y="99606"/>
                </a:lnTo>
                <a:lnTo>
                  <a:pt x="76589" y="96603"/>
                </a:lnTo>
                <a:lnTo>
                  <a:pt x="76589" y="98972"/>
                </a:lnTo>
                <a:lnTo>
                  <a:pt x="74287" y="101273"/>
                </a:lnTo>
                <a:lnTo>
                  <a:pt x="71018" y="101273"/>
                </a:lnTo>
                <a:close/>
                <a:moveTo>
                  <a:pt x="67048" y="97271"/>
                </a:moveTo>
                <a:lnTo>
                  <a:pt x="72619" y="97271"/>
                </a:lnTo>
                <a:lnTo>
                  <a:pt x="76589" y="93334"/>
                </a:lnTo>
                <a:lnTo>
                  <a:pt x="76589" y="95503"/>
                </a:lnTo>
                <a:lnTo>
                  <a:pt x="73253" y="98805"/>
                </a:lnTo>
                <a:lnTo>
                  <a:pt x="68583" y="98805"/>
                </a:lnTo>
                <a:close/>
                <a:moveTo>
                  <a:pt x="54573" y="98805"/>
                </a:moveTo>
                <a:lnTo>
                  <a:pt x="49903" y="98805"/>
                </a:lnTo>
                <a:lnTo>
                  <a:pt x="46567" y="95503"/>
                </a:lnTo>
                <a:lnTo>
                  <a:pt x="46567" y="93334"/>
                </a:lnTo>
                <a:lnTo>
                  <a:pt x="50537" y="97271"/>
                </a:lnTo>
                <a:lnTo>
                  <a:pt x="56107" y="97271"/>
                </a:lnTo>
                <a:close/>
                <a:moveTo>
                  <a:pt x="52104" y="101273"/>
                </a:moveTo>
                <a:lnTo>
                  <a:pt x="48869" y="101273"/>
                </a:lnTo>
                <a:lnTo>
                  <a:pt x="46567" y="98972"/>
                </a:lnTo>
                <a:lnTo>
                  <a:pt x="46567" y="96603"/>
                </a:lnTo>
                <a:lnTo>
                  <a:pt x="49569" y="99606"/>
                </a:lnTo>
                <a:lnTo>
                  <a:pt x="53806" y="99606"/>
                </a:lnTo>
                <a:close/>
                <a:moveTo>
                  <a:pt x="50003" y="103375"/>
                </a:moveTo>
                <a:lnTo>
                  <a:pt x="48001" y="103375"/>
                </a:lnTo>
                <a:lnTo>
                  <a:pt x="46567" y="101941"/>
                </a:lnTo>
                <a:lnTo>
                  <a:pt x="46567" y="100106"/>
                </a:lnTo>
                <a:lnTo>
                  <a:pt x="48535" y="102074"/>
                </a:lnTo>
                <a:lnTo>
                  <a:pt x="51337" y="102074"/>
                </a:lnTo>
                <a:close/>
                <a:moveTo>
                  <a:pt x="49769" y="109413"/>
                </a:moveTo>
                <a:lnTo>
                  <a:pt x="49769" y="110814"/>
                </a:lnTo>
                <a:lnTo>
                  <a:pt x="47134" y="108178"/>
                </a:lnTo>
                <a:lnTo>
                  <a:pt x="50870" y="108178"/>
                </a:lnTo>
                <a:lnTo>
                  <a:pt x="49903" y="109146"/>
                </a:lnTo>
                <a:close/>
                <a:moveTo>
                  <a:pt x="42464" y="109146"/>
                </a:moveTo>
                <a:lnTo>
                  <a:pt x="41497" y="108178"/>
                </a:lnTo>
                <a:lnTo>
                  <a:pt x="45233" y="108178"/>
                </a:lnTo>
                <a:lnTo>
                  <a:pt x="42564" y="110814"/>
                </a:lnTo>
                <a:lnTo>
                  <a:pt x="42564" y="109413"/>
                </a:lnTo>
                <a:close/>
                <a:moveTo>
                  <a:pt x="38561" y="99606"/>
                </a:moveTo>
                <a:lnTo>
                  <a:pt x="42631" y="99606"/>
                </a:lnTo>
                <a:lnTo>
                  <a:pt x="42798" y="99606"/>
                </a:lnTo>
                <a:lnTo>
                  <a:pt x="45800" y="96603"/>
                </a:lnTo>
                <a:lnTo>
                  <a:pt x="45800" y="98972"/>
                </a:lnTo>
                <a:lnTo>
                  <a:pt x="43498" y="101273"/>
                </a:lnTo>
                <a:lnTo>
                  <a:pt x="40229" y="101273"/>
                </a:lnTo>
                <a:close/>
                <a:moveTo>
                  <a:pt x="36260" y="97271"/>
                </a:moveTo>
                <a:lnTo>
                  <a:pt x="41664" y="97271"/>
                </a:lnTo>
                <a:lnTo>
                  <a:pt x="41830" y="97271"/>
                </a:lnTo>
                <a:lnTo>
                  <a:pt x="45767" y="93334"/>
                </a:lnTo>
                <a:lnTo>
                  <a:pt x="45767" y="95503"/>
                </a:lnTo>
                <a:lnTo>
                  <a:pt x="42464" y="98805"/>
                </a:lnTo>
                <a:lnTo>
                  <a:pt x="37761" y="98805"/>
                </a:lnTo>
                <a:close/>
                <a:moveTo>
                  <a:pt x="18981" y="109413"/>
                </a:moveTo>
                <a:lnTo>
                  <a:pt x="18981" y="110814"/>
                </a:lnTo>
                <a:lnTo>
                  <a:pt x="16346" y="108178"/>
                </a:lnTo>
                <a:lnTo>
                  <a:pt x="20082" y="108178"/>
                </a:lnTo>
                <a:lnTo>
                  <a:pt x="19114" y="109146"/>
                </a:lnTo>
                <a:close/>
                <a:moveTo>
                  <a:pt x="11675" y="109146"/>
                </a:moveTo>
                <a:lnTo>
                  <a:pt x="10675" y="108178"/>
                </a:lnTo>
                <a:lnTo>
                  <a:pt x="14444" y="108178"/>
                </a:lnTo>
                <a:lnTo>
                  <a:pt x="11776" y="110814"/>
                </a:lnTo>
                <a:lnTo>
                  <a:pt x="11776" y="109413"/>
                </a:lnTo>
                <a:close/>
                <a:moveTo>
                  <a:pt x="15778" y="103075"/>
                </a:moveTo>
                <a:lnTo>
                  <a:pt x="16879" y="104175"/>
                </a:lnTo>
                <a:lnTo>
                  <a:pt x="17046" y="104175"/>
                </a:lnTo>
                <a:lnTo>
                  <a:pt x="18414" y="104175"/>
                </a:lnTo>
                <a:lnTo>
                  <a:pt x="15778" y="106811"/>
                </a:lnTo>
                <a:close/>
                <a:moveTo>
                  <a:pt x="14978" y="106811"/>
                </a:moveTo>
                <a:lnTo>
                  <a:pt x="12343" y="104175"/>
                </a:lnTo>
                <a:lnTo>
                  <a:pt x="13744" y="104175"/>
                </a:lnTo>
                <a:lnTo>
                  <a:pt x="14011" y="104042"/>
                </a:lnTo>
                <a:lnTo>
                  <a:pt x="14978" y="103075"/>
                </a:lnTo>
                <a:close/>
                <a:moveTo>
                  <a:pt x="14978" y="101941"/>
                </a:moveTo>
                <a:lnTo>
                  <a:pt x="13577" y="103375"/>
                </a:lnTo>
                <a:lnTo>
                  <a:pt x="11542" y="103375"/>
                </a:lnTo>
                <a:lnTo>
                  <a:pt x="10241" y="102074"/>
                </a:lnTo>
                <a:lnTo>
                  <a:pt x="13010" y="102074"/>
                </a:lnTo>
                <a:lnTo>
                  <a:pt x="14978" y="100106"/>
                </a:lnTo>
                <a:lnTo>
                  <a:pt x="14978" y="101941"/>
                </a:lnTo>
                <a:close/>
                <a:moveTo>
                  <a:pt x="11776" y="104743"/>
                </a:moveTo>
                <a:lnTo>
                  <a:pt x="14411" y="107378"/>
                </a:lnTo>
                <a:lnTo>
                  <a:pt x="10675" y="107378"/>
                </a:lnTo>
                <a:lnTo>
                  <a:pt x="11776" y="106277"/>
                </a:lnTo>
                <a:lnTo>
                  <a:pt x="11776" y="104743"/>
                </a:lnTo>
                <a:close/>
                <a:moveTo>
                  <a:pt x="14978" y="108712"/>
                </a:moveTo>
                <a:lnTo>
                  <a:pt x="14978" y="112448"/>
                </a:lnTo>
                <a:lnTo>
                  <a:pt x="14011" y="111481"/>
                </a:lnTo>
                <a:lnTo>
                  <a:pt x="13744" y="111381"/>
                </a:lnTo>
                <a:lnTo>
                  <a:pt x="12343" y="111381"/>
                </a:lnTo>
                <a:close/>
                <a:moveTo>
                  <a:pt x="15778" y="108712"/>
                </a:moveTo>
                <a:lnTo>
                  <a:pt x="18414" y="111381"/>
                </a:lnTo>
                <a:lnTo>
                  <a:pt x="16879" y="111381"/>
                </a:lnTo>
                <a:lnTo>
                  <a:pt x="15778" y="112448"/>
                </a:lnTo>
                <a:close/>
                <a:moveTo>
                  <a:pt x="16346" y="107378"/>
                </a:moveTo>
                <a:lnTo>
                  <a:pt x="18981" y="104743"/>
                </a:lnTo>
                <a:lnTo>
                  <a:pt x="18981" y="106277"/>
                </a:lnTo>
                <a:lnTo>
                  <a:pt x="20082" y="107378"/>
                </a:lnTo>
                <a:close/>
                <a:moveTo>
                  <a:pt x="19214" y="103375"/>
                </a:moveTo>
                <a:lnTo>
                  <a:pt x="17213" y="103375"/>
                </a:lnTo>
                <a:lnTo>
                  <a:pt x="15778" y="101941"/>
                </a:lnTo>
                <a:lnTo>
                  <a:pt x="15778" y="100106"/>
                </a:lnTo>
                <a:lnTo>
                  <a:pt x="17747" y="102074"/>
                </a:lnTo>
                <a:lnTo>
                  <a:pt x="17913" y="102074"/>
                </a:lnTo>
                <a:lnTo>
                  <a:pt x="20515" y="102074"/>
                </a:lnTo>
                <a:close/>
                <a:moveTo>
                  <a:pt x="21316" y="101273"/>
                </a:moveTo>
                <a:lnTo>
                  <a:pt x="18080" y="101273"/>
                </a:lnTo>
                <a:lnTo>
                  <a:pt x="15778" y="98972"/>
                </a:lnTo>
                <a:lnTo>
                  <a:pt x="15778" y="96603"/>
                </a:lnTo>
                <a:lnTo>
                  <a:pt x="18781" y="99606"/>
                </a:lnTo>
                <a:lnTo>
                  <a:pt x="18914" y="99606"/>
                </a:lnTo>
                <a:lnTo>
                  <a:pt x="22984" y="99606"/>
                </a:lnTo>
                <a:close/>
                <a:moveTo>
                  <a:pt x="23784" y="98805"/>
                </a:moveTo>
                <a:lnTo>
                  <a:pt x="19081" y="98805"/>
                </a:lnTo>
                <a:lnTo>
                  <a:pt x="15778" y="95503"/>
                </a:lnTo>
                <a:lnTo>
                  <a:pt x="15778" y="93334"/>
                </a:lnTo>
                <a:lnTo>
                  <a:pt x="19715" y="97271"/>
                </a:lnTo>
                <a:lnTo>
                  <a:pt x="19881" y="97271"/>
                </a:lnTo>
                <a:lnTo>
                  <a:pt x="25319" y="97271"/>
                </a:lnTo>
                <a:close/>
                <a:moveTo>
                  <a:pt x="11675" y="47568"/>
                </a:moveTo>
                <a:lnTo>
                  <a:pt x="10675" y="46568"/>
                </a:lnTo>
                <a:lnTo>
                  <a:pt x="14444" y="46568"/>
                </a:lnTo>
                <a:lnTo>
                  <a:pt x="11776" y="49236"/>
                </a:lnTo>
                <a:lnTo>
                  <a:pt x="11776" y="47835"/>
                </a:lnTo>
                <a:close/>
                <a:moveTo>
                  <a:pt x="11776" y="13744"/>
                </a:moveTo>
                <a:lnTo>
                  <a:pt x="11776" y="12343"/>
                </a:lnTo>
                <a:lnTo>
                  <a:pt x="14411" y="15012"/>
                </a:lnTo>
                <a:lnTo>
                  <a:pt x="10675" y="15012"/>
                </a:lnTo>
                <a:lnTo>
                  <a:pt x="11675" y="14011"/>
                </a:lnTo>
                <a:close/>
                <a:moveTo>
                  <a:pt x="19114" y="14011"/>
                </a:moveTo>
                <a:lnTo>
                  <a:pt x="20082" y="15012"/>
                </a:lnTo>
                <a:lnTo>
                  <a:pt x="16346" y="15012"/>
                </a:lnTo>
                <a:lnTo>
                  <a:pt x="18981" y="12343"/>
                </a:lnTo>
                <a:lnTo>
                  <a:pt x="18981" y="13744"/>
                </a:lnTo>
                <a:close/>
                <a:moveTo>
                  <a:pt x="18981" y="18447"/>
                </a:moveTo>
                <a:lnTo>
                  <a:pt x="16346" y="15779"/>
                </a:lnTo>
                <a:lnTo>
                  <a:pt x="20082" y="15779"/>
                </a:lnTo>
                <a:lnTo>
                  <a:pt x="18981" y="16880"/>
                </a:lnTo>
                <a:lnTo>
                  <a:pt x="18981" y="18447"/>
                </a:lnTo>
                <a:close/>
                <a:moveTo>
                  <a:pt x="18414" y="18981"/>
                </a:moveTo>
                <a:lnTo>
                  <a:pt x="17046" y="18981"/>
                </a:lnTo>
                <a:lnTo>
                  <a:pt x="16879" y="18981"/>
                </a:lnTo>
                <a:lnTo>
                  <a:pt x="15778" y="20082"/>
                </a:lnTo>
                <a:lnTo>
                  <a:pt x="15778" y="16346"/>
                </a:lnTo>
                <a:close/>
                <a:moveTo>
                  <a:pt x="15778" y="14445"/>
                </a:moveTo>
                <a:lnTo>
                  <a:pt x="15778" y="10709"/>
                </a:lnTo>
                <a:lnTo>
                  <a:pt x="16879" y="11776"/>
                </a:lnTo>
                <a:lnTo>
                  <a:pt x="18414" y="11776"/>
                </a:lnTo>
                <a:close/>
                <a:moveTo>
                  <a:pt x="14978" y="14445"/>
                </a:moveTo>
                <a:lnTo>
                  <a:pt x="12343" y="11776"/>
                </a:lnTo>
                <a:lnTo>
                  <a:pt x="13744" y="11776"/>
                </a:lnTo>
                <a:lnTo>
                  <a:pt x="14011" y="11676"/>
                </a:lnTo>
                <a:lnTo>
                  <a:pt x="14978" y="10709"/>
                </a:lnTo>
                <a:close/>
                <a:moveTo>
                  <a:pt x="14444" y="15779"/>
                </a:moveTo>
                <a:lnTo>
                  <a:pt x="11776" y="18414"/>
                </a:lnTo>
                <a:lnTo>
                  <a:pt x="11776" y="16880"/>
                </a:lnTo>
                <a:lnTo>
                  <a:pt x="10675" y="15779"/>
                </a:lnTo>
                <a:close/>
                <a:moveTo>
                  <a:pt x="14978" y="16346"/>
                </a:moveTo>
                <a:lnTo>
                  <a:pt x="14978" y="20082"/>
                </a:lnTo>
                <a:lnTo>
                  <a:pt x="14011" y="19115"/>
                </a:lnTo>
                <a:lnTo>
                  <a:pt x="13744" y="18981"/>
                </a:lnTo>
                <a:lnTo>
                  <a:pt x="12343" y="18981"/>
                </a:lnTo>
                <a:close/>
                <a:moveTo>
                  <a:pt x="15778" y="21216"/>
                </a:moveTo>
                <a:lnTo>
                  <a:pt x="17213" y="19782"/>
                </a:lnTo>
                <a:lnTo>
                  <a:pt x="19214" y="19782"/>
                </a:lnTo>
                <a:lnTo>
                  <a:pt x="20515" y="21083"/>
                </a:lnTo>
                <a:lnTo>
                  <a:pt x="17913" y="21083"/>
                </a:lnTo>
                <a:lnTo>
                  <a:pt x="17747" y="21083"/>
                </a:lnTo>
                <a:lnTo>
                  <a:pt x="15778" y="23051"/>
                </a:lnTo>
                <a:close/>
                <a:moveTo>
                  <a:pt x="18080" y="21883"/>
                </a:moveTo>
                <a:lnTo>
                  <a:pt x="21316" y="21883"/>
                </a:lnTo>
                <a:lnTo>
                  <a:pt x="23017" y="23551"/>
                </a:lnTo>
                <a:lnTo>
                  <a:pt x="18947" y="23551"/>
                </a:lnTo>
                <a:lnTo>
                  <a:pt x="18781" y="23551"/>
                </a:lnTo>
                <a:lnTo>
                  <a:pt x="15778" y="26553"/>
                </a:lnTo>
                <a:lnTo>
                  <a:pt x="15778" y="24185"/>
                </a:lnTo>
                <a:close/>
                <a:moveTo>
                  <a:pt x="19081" y="24352"/>
                </a:moveTo>
                <a:lnTo>
                  <a:pt x="23784" y="24352"/>
                </a:lnTo>
                <a:lnTo>
                  <a:pt x="25319" y="25886"/>
                </a:lnTo>
                <a:lnTo>
                  <a:pt x="19881" y="25886"/>
                </a:lnTo>
                <a:lnTo>
                  <a:pt x="19748" y="25886"/>
                </a:lnTo>
                <a:lnTo>
                  <a:pt x="15778" y="29822"/>
                </a:lnTo>
                <a:lnTo>
                  <a:pt x="15778" y="27654"/>
                </a:lnTo>
                <a:close/>
                <a:moveTo>
                  <a:pt x="42564" y="13744"/>
                </a:moveTo>
                <a:lnTo>
                  <a:pt x="42564" y="12343"/>
                </a:lnTo>
                <a:lnTo>
                  <a:pt x="45233" y="15012"/>
                </a:lnTo>
                <a:lnTo>
                  <a:pt x="41497" y="15012"/>
                </a:lnTo>
                <a:lnTo>
                  <a:pt x="42464" y="14011"/>
                </a:lnTo>
                <a:close/>
                <a:moveTo>
                  <a:pt x="49903" y="14011"/>
                </a:moveTo>
                <a:lnTo>
                  <a:pt x="50870" y="15012"/>
                </a:lnTo>
                <a:lnTo>
                  <a:pt x="47134" y="15012"/>
                </a:lnTo>
                <a:lnTo>
                  <a:pt x="49769" y="12343"/>
                </a:lnTo>
                <a:lnTo>
                  <a:pt x="49769" y="13744"/>
                </a:lnTo>
                <a:close/>
                <a:moveTo>
                  <a:pt x="53772" y="23551"/>
                </a:moveTo>
                <a:lnTo>
                  <a:pt x="49569" y="23551"/>
                </a:lnTo>
                <a:lnTo>
                  <a:pt x="46567" y="26553"/>
                </a:lnTo>
                <a:lnTo>
                  <a:pt x="46567" y="24185"/>
                </a:lnTo>
                <a:lnTo>
                  <a:pt x="48869" y="21883"/>
                </a:lnTo>
                <a:lnTo>
                  <a:pt x="52104" y="21883"/>
                </a:lnTo>
                <a:close/>
                <a:moveTo>
                  <a:pt x="56107" y="25886"/>
                </a:moveTo>
                <a:lnTo>
                  <a:pt x="50537" y="25886"/>
                </a:lnTo>
                <a:lnTo>
                  <a:pt x="46567" y="29822"/>
                </a:lnTo>
                <a:lnTo>
                  <a:pt x="46567" y="27654"/>
                </a:lnTo>
                <a:lnTo>
                  <a:pt x="49903" y="24352"/>
                </a:lnTo>
                <a:lnTo>
                  <a:pt x="54573" y="24352"/>
                </a:lnTo>
                <a:close/>
                <a:moveTo>
                  <a:pt x="68583" y="24352"/>
                </a:moveTo>
                <a:lnTo>
                  <a:pt x="73253" y="24352"/>
                </a:lnTo>
                <a:lnTo>
                  <a:pt x="76555" y="27654"/>
                </a:lnTo>
                <a:lnTo>
                  <a:pt x="76555" y="29822"/>
                </a:lnTo>
                <a:lnTo>
                  <a:pt x="72619" y="25886"/>
                </a:lnTo>
                <a:lnTo>
                  <a:pt x="67048" y="25886"/>
                </a:lnTo>
                <a:close/>
                <a:moveTo>
                  <a:pt x="71018" y="21883"/>
                </a:moveTo>
                <a:lnTo>
                  <a:pt x="74287" y="21883"/>
                </a:lnTo>
                <a:lnTo>
                  <a:pt x="76589" y="24185"/>
                </a:lnTo>
                <a:lnTo>
                  <a:pt x="76589" y="26553"/>
                </a:lnTo>
                <a:lnTo>
                  <a:pt x="73586" y="23551"/>
                </a:lnTo>
                <a:lnTo>
                  <a:pt x="69350" y="23551"/>
                </a:lnTo>
                <a:close/>
                <a:moveTo>
                  <a:pt x="73153" y="19782"/>
                </a:moveTo>
                <a:lnTo>
                  <a:pt x="75154" y="19782"/>
                </a:lnTo>
                <a:lnTo>
                  <a:pt x="76555" y="21216"/>
                </a:lnTo>
                <a:lnTo>
                  <a:pt x="76555" y="23051"/>
                </a:lnTo>
                <a:lnTo>
                  <a:pt x="74587" y="21083"/>
                </a:lnTo>
                <a:lnTo>
                  <a:pt x="71818" y="21083"/>
                </a:lnTo>
                <a:close/>
                <a:moveTo>
                  <a:pt x="73386" y="13744"/>
                </a:moveTo>
                <a:lnTo>
                  <a:pt x="73386" y="12343"/>
                </a:lnTo>
                <a:lnTo>
                  <a:pt x="76021" y="15012"/>
                </a:lnTo>
                <a:lnTo>
                  <a:pt x="72285" y="15012"/>
                </a:lnTo>
                <a:lnTo>
                  <a:pt x="73253" y="14011"/>
                </a:lnTo>
                <a:close/>
                <a:moveTo>
                  <a:pt x="80691" y="14011"/>
                </a:moveTo>
                <a:lnTo>
                  <a:pt x="81659" y="15012"/>
                </a:lnTo>
                <a:lnTo>
                  <a:pt x="77923" y="15012"/>
                </a:lnTo>
                <a:lnTo>
                  <a:pt x="80558" y="12343"/>
                </a:lnTo>
                <a:lnTo>
                  <a:pt x="80558" y="13744"/>
                </a:lnTo>
                <a:close/>
                <a:moveTo>
                  <a:pt x="84561" y="23551"/>
                </a:moveTo>
                <a:lnTo>
                  <a:pt x="80525" y="23551"/>
                </a:lnTo>
                <a:lnTo>
                  <a:pt x="80358" y="23551"/>
                </a:lnTo>
                <a:lnTo>
                  <a:pt x="77356" y="26553"/>
                </a:lnTo>
                <a:lnTo>
                  <a:pt x="77356" y="24185"/>
                </a:lnTo>
                <a:lnTo>
                  <a:pt x="79657" y="21883"/>
                </a:lnTo>
                <a:lnTo>
                  <a:pt x="82893" y="21883"/>
                </a:lnTo>
                <a:close/>
                <a:moveTo>
                  <a:pt x="86896" y="25886"/>
                </a:moveTo>
                <a:lnTo>
                  <a:pt x="81492" y="25886"/>
                </a:lnTo>
                <a:lnTo>
                  <a:pt x="81325" y="25886"/>
                </a:lnTo>
                <a:lnTo>
                  <a:pt x="77356" y="29822"/>
                </a:lnTo>
                <a:lnTo>
                  <a:pt x="77356" y="27654"/>
                </a:lnTo>
                <a:lnTo>
                  <a:pt x="80691" y="24352"/>
                </a:lnTo>
                <a:lnTo>
                  <a:pt x="85361" y="24352"/>
                </a:lnTo>
                <a:close/>
                <a:moveTo>
                  <a:pt x="104175" y="13744"/>
                </a:moveTo>
                <a:lnTo>
                  <a:pt x="104175" y="12343"/>
                </a:lnTo>
                <a:lnTo>
                  <a:pt x="106810" y="15012"/>
                </a:lnTo>
                <a:lnTo>
                  <a:pt x="103074" y="15012"/>
                </a:lnTo>
                <a:lnTo>
                  <a:pt x="104041" y="14011"/>
                </a:lnTo>
                <a:close/>
                <a:moveTo>
                  <a:pt x="111480" y="14011"/>
                </a:moveTo>
                <a:lnTo>
                  <a:pt x="112447" y="15012"/>
                </a:lnTo>
                <a:lnTo>
                  <a:pt x="108711" y="15012"/>
                </a:lnTo>
                <a:lnTo>
                  <a:pt x="111347" y="12343"/>
                </a:lnTo>
                <a:lnTo>
                  <a:pt x="111347" y="13744"/>
                </a:lnTo>
                <a:close/>
                <a:moveTo>
                  <a:pt x="115383" y="23551"/>
                </a:moveTo>
                <a:lnTo>
                  <a:pt x="111147" y="23551"/>
                </a:lnTo>
                <a:lnTo>
                  <a:pt x="108144" y="26553"/>
                </a:lnTo>
                <a:lnTo>
                  <a:pt x="108144" y="24185"/>
                </a:lnTo>
                <a:lnTo>
                  <a:pt x="110446" y="21883"/>
                </a:lnTo>
                <a:lnTo>
                  <a:pt x="113682" y="21883"/>
                </a:lnTo>
                <a:close/>
                <a:moveTo>
                  <a:pt x="117685" y="25886"/>
                </a:moveTo>
                <a:lnTo>
                  <a:pt x="112114" y="25886"/>
                </a:lnTo>
                <a:lnTo>
                  <a:pt x="108144" y="29822"/>
                </a:lnTo>
                <a:lnTo>
                  <a:pt x="108144" y="27654"/>
                </a:lnTo>
                <a:lnTo>
                  <a:pt x="111480" y="24352"/>
                </a:lnTo>
                <a:lnTo>
                  <a:pt x="116150" y="24352"/>
                </a:lnTo>
                <a:close/>
                <a:moveTo>
                  <a:pt x="130160" y="24352"/>
                </a:moveTo>
                <a:lnTo>
                  <a:pt x="134830" y="24352"/>
                </a:lnTo>
                <a:lnTo>
                  <a:pt x="138166" y="27654"/>
                </a:lnTo>
                <a:lnTo>
                  <a:pt x="138166" y="29822"/>
                </a:lnTo>
                <a:lnTo>
                  <a:pt x="134196" y="25886"/>
                </a:lnTo>
                <a:lnTo>
                  <a:pt x="128626" y="25886"/>
                </a:lnTo>
                <a:close/>
                <a:moveTo>
                  <a:pt x="132629" y="21883"/>
                </a:moveTo>
                <a:lnTo>
                  <a:pt x="135864" y="21883"/>
                </a:lnTo>
                <a:lnTo>
                  <a:pt x="138166" y="24185"/>
                </a:lnTo>
                <a:lnTo>
                  <a:pt x="138166" y="26553"/>
                </a:lnTo>
                <a:lnTo>
                  <a:pt x="135164" y="23551"/>
                </a:lnTo>
                <a:lnTo>
                  <a:pt x="130927" y="23551"/>
                </a:lnTo>
                <a:close/>
                <a:moveTo>
                  <a:pt x="134730" y="19782"/>
                </a:moveTo>
                <a:lnTo>
                  <a:pt x="136731" y="19782"/>
                </a:lnTo>
                <a:lnTo>
                  <a:pt x="138166" y="21216"/>
                </a:lnTo>
                <a:lnTo>
                  <a:pt x="138166" y="23051"/>
                </a:lnTo>
                <a:lnTo>
                  <a:pt x="136198" y="21083"/>
                </a:lnTo>
                <a:lnTo>
                  <a:pt x="133396" y="21083"/>
                </a:lnTo>
                <a:close/>
                <a:moveTo>
                  <a:pt x="134964" y="13744"/>
                </a:moveTo>
                <a:lnTo>
                  <a:pt x="134964" y="12343"/>
                </a:lnTo>
                <a:lnTo>
                  <a:pt x="137599" y="15012"/>
                </a:lnTo>
                <a:lnTo>
                  <a:pt x="133863" y="15012"/>
                </a:lnTo>
                <a:lnTo>
                  <a:pt x="134830" y="14011"/>
                </a:lnTo>
                <a:close/>
                <a:moveTo>
                  <a:pt x="142269" y="14011"/>
                </a:moveTo>
                <a:lnTo>
                  <a:pt x="143236" y="15012"/>
                </a:lnTo>
                <a:lnTo>
                  <a:pt x="139500" y="15012"/>
                </a:lnTo>
                <a:lnTo>
                  <a:pt x="142135" y="12343"/>
                </a:lnTo>
                <a:lnTo>
                  <a:pt x="142135" y="13744"/>
                </a:lnTo>
                <a:close/>
                <a:moveTo>
                  <a:pt x="146172" y="23551"/>
                </a:moveTo>
                <a:lnTo>
                  <a:pt x="142102" y="23551"/>
                </a:lnTo>
                <a:lnTo>
                  <a:pt x="141935" y="23551"/>
                </a:lnTo>
                <a:lnTo>
                  <a:pt x="138933" y="26553"/>
                </a:lnTo>
                <a:lnTo>
                  <a:pt x="138933" y="24185"/>
                </a:lnTo>
                <a:lnTo>
                  <a:pt x="141235" y="21883"/>
                </a:lnTo>
                <a:lnTo>
                  <a:pt x="144504" y="21883"/>
                </a:lnTo>
                <a:close/>
                <a:moveTo>
                  <a:pt x="148473" y="25886"/>
                </a:moveTo>
                <a:lnTo>
                  <a:pt x="143069" y="25886"/>
                </a:lnTo>
                <a:lnTo>
                  <a:pt x="142903" y="25886"/>
                </a:lnTo>
                <a:lnTo>
                  <a:pt x="138966" y="29822"/>
                </a:lnTo>
                <a:lnTo>
                  <a:pt x="138966" y="27654"/>
                </a:lnTo>
                <a:lnTo>
                  <a:pt x="142269" y="24352"/>
                </a:lnTo>
                <a:lnTo>
                  <a:pt x="146972" y="24352"/>
                </a:lnTo>
                <a:close/>
                <a:moveTo>
                  <a:pt x="165752" y="13744"/>
                </a:moveTo>
                <a:lnTo>
                  <a:pt x="165752" y="12343"/>
                </a:lnTo>
                <a:lnTo>
                  <a:pt x="168387" y="15012"/>
                </a:lnTo>
                <a:lnTo>
                  <a:pt x="164651" y="15012"/>
                </a:lnTo>
                <a:lnTo>
                  <a:pt x="165619" y="14011"/>
                </a:lnTo>
                <a:close/>
                <a:moveTo>
                  <a:pt x="173057" y="14011"/>
                </a:moveTo>
                <a:lnTo>
                  <a:pt x="174025" y="15012"/>
                </a:lnTo>
                <a:lnTo>
                  <a:pt x="170289" y="15012"/>
                </a:lnTo>
                <a:lnTo>
                  <a:pt x="172957" y="12343"/>
                </a:lnTo>
                <a:lnTo>
                  <a:pt x="172957" y="13744"/>
                </a:lnTo>
                <a:close/>
                <a:moveTo>
                  <a:pt x="176960" y="23551"/>
                </a:moveTo>
                <a:lnTo>
                  <a:pt x="172724" y="23551"/>
                </a:lnTo>
                <a:lnTo>
                  <a:pt x="169722" y="26553"/>
                </a:lnTo>
                <a:lnTo>
                  <a:pt x="169722" y="24185"/>
                </a:lnTo>
                <a:lnTo>
                  <a:pt x="172023" y="21883"/>
                </a:lnTo>
                <a:lnTo>
                  <a:pt x="175292" y="21883"/>
                </a:lnTo>
                <a:close/>
                <a:moveTo>
                  <a:pt x="179262" y="25886"/>
                </a:moveTo>
                <a:lnTo>
                  <a:pt x="173691" y="25886"/>
                </a:lnTo>
                <a:lnTo>
                  <a:pt x="169755" y="29822"/>
                </a:lnTo>
                <a:lnTo>
                  <a:pt x="169755" y="27654"/>
                </a:lnTo>
                <a:lnTo>
                  <a:pt x="173057" y="24352"/>
                </a:lnTo>
                <a:lnTo>
                  <a:pt x="177727" y="24352"/>
                </a:lnTo>
                <a:close/>
                <a:moveTo>
                  <a:pt x="191737" y="24352"/>
                </a:moveTo>
                <a:lnTo>
                  <a:pt x="196441" y="24352"/>
                </a:lnTo>
                <a:lnTo>
                  <a:pt x="199743" y="27654"/>
                </a:lnTo>
                <a:lnTo>
                  <a:pt x="199743" y="29822"/>
                </a:lnTo>
                <a:lnTo>
                  <a:pt x="195807" y="25886"/>
                </a:lnTo>
                <a:lnTo>
                  <a:pt x="190203" y="25886"/>
                </a:lnTo>
                <a:close/>
                <a:moveTo>
                  <a:pt x="194206" y="21883"/>
                </a:moveTo>
                <a:lnTo>
                  <a:pt x="197441" y="21883"/>
                </a:lnTo>
                <a:lnTo>
                  <a:pt x="199743" y="24185"/>
                </a:lnTo>
                <a:lnTo>
                  <a:pt x="199743" y="26553"/>
                </a:lnTo>
                <a:lnTo>
                  <a:pt x="196741" y="23551"/>
                </a:lnTo>
                <a:lnTo>
                  <a:pt x="192538" y="23551"/>
                </a:lnTo>
                <a:close/>
                <a:moveTo>
                  <a:pt x="196307" y="19782"/>
                </a:moveTo>
                <a:lnTo>
                  <a:pt x="198309" y="19782"/>
                </a:lnTo>
                <a:lnTo>
                  <a:pt x="199743" y="21216"/>
                </a:lnTo>
                <a:lnTo>
                  <a:pt x="199743" y="23051"/>
                </a:lnTo>
                <a:lnTo>
                  <a:pt x="197775" y="21083"/>
                </a:lnTo>
                <a:lnTo>
                  <a:pt x="195006" y="21083"/>
                </a:lnTo>
                <a:close/>
                <a:moveTo>
                  <a:pt x="196541" y="13744"/>
                </a:moveTo>
                <a:lnTo>
                  <a:pt x="196541" y="12343"/>
                </a:lnTo>
                <a:lnTo>
                  <a:pt x="199176" y="15012"/>
                </a:lnTo>
                <a:lnTo>
                  <a:pt x="195440" y="15012"/>
                </a:lnTo>
                <a:lnTo>
                  <a:pt x="196407" y="14011"/>
                </a:lnTo>
                <a:close/>
                <a:moveTo>
                  <a:pt x="203846" y="14011"/>
                </a:moveTo>
                <a:lnTo>
                  <a:pt x="204847" y="15012"/>
                </a:lnTo>
                <a:lnTo>
                  <a:pt x="201077" y="15012"/>
                </a:lnTo>
                <a:lnTo>
                  <a:pt x="203746" y="12343"/>
                </a:lnTo>
                <a:lnTo>
                  <a:pt x="203746" y="13744"/>
                </a:lnTo>
                <a:close/>
                <a:moveTo>
                  <a:pt x="207749" y="23551"/>
                </a:moveTo>
                <a:lnTo>
                  <a:pt x="203679" y="23551"/>
                </a:lnTo>
                <a:lnTo>
                  <a:pt x="203512" y="23551"/>
                </a:lnTo>
                <a:lnTo>
                  <a:pt x="200544" y="26553"/>
                </a:lnTo>
                <a:lnTo>
                  <a:pt x="200544" y="24185"/>
                </a:lnTo>
                <a:lnTo>
                  <a:pt x="202812" y="21883"/>
                </a:lnTo>
                <a:lnTo>
                  <a:pt x="206081" y="21883"/>
                </a:lnTo>
                <a:close/>
                <a:moveTo>
                  <a:pt x="210084" y="25886"/>
                </a:moveTo>
                <a:lnTo>
                  <a:pt x="204647" y="25886"/>
                </a:lnTo>
                <a:lnTo>
                  <a:pt x="204480" y="25886"/>
                </a:lnTo>
                <a:lnTo>
                  <a:pt x="200544" y="29822"/>
                </a:lnTo>
                <a:lnTo>
                  <a:pt x="200544" y="27654"/>
                </a:lnTo>
                <a:lnTo>
                  <a:pt x="203846" y="24352"/>
                </a:lnTo>
                <a:lnTo>
                  <a:pt x="208549" y="24352"/>
                </a:lnTo>
                <a:close/>
                <a:moveTo>
                  <a:pt x="224427" y="40263"/>
                </a:moveTo>
                <a:lnTo>
                  <a:pt x="224427" y="43499"/>
                </a:lnTo>
                <a:lnTo>
                  <a:pt x="222126" y="45800"/>
                </a:lnTo>
                <a:lnTo>
                  <a:pt x="219757" y="45800"/>
                </a:lnTo>
                <a:lnTo>
                  <a:pt x="222760" y="42798"/>
                </a:lnTo>
                <a:lnTo>
                  <a:pt x="222760" y="38562"/>
                </a:lnTo>
                <a:close/>
                <a:moveTo>
                  <a:pt x="226529" y="42365"/>
                </a:moveTo>
                <a:lnTo>
                  <a:pt x="226529" y="44366"/>
                </a:lnTo>
                <a:lnTo>
                  <a:pt x="225128" y="45800"/>
                </a:lnTo>
                <a:lnTo>
                  <a:pt x="223260" y="45800"/>
                </a:lnTo>
                <a:lnTo>
                  <a:pt x="225228" y="43832"/>
                </a:lnTo>
                <a:lnTo>
                  <a:pt x="225228" y="41030"/>
                </a:lnTo>
                <a:close/>
                <a:moveTo>
                  <a:pt x="222760" y="53806"/>
                </a:moveTo>
                <a:lnTo>
                  <a:pt x="222760" y="49570"/>
                </a:lnTo>
                <a:lnTo>
                  <a:pt x="219757" y="46568"/>
                </a:lnTo>
                <a:lnTo>
                  <a:pt x="222126" y="46568"/>
                </a:lnTo>
                <a:lnTo>
                  <a:pt x="224427" y="48869"/>
                </a:lnTo>
                <a:lnTo>
                  <a:pt x="224427" y="52105"/>
                </a:lnTo>
                <a:close/>
                <a:moveTo>
                  <a:pt x="220425" y="56108"/>
                </a:moveTo>
                <a:lnTo>
                  <a:pt x="220425" y="50537"/>
                </a:lnTo>
                <a:lnTo>
                  <a:pt x="216488" y="46568"/>
                </a:lnTo>
                <a:lnTo>
                  <a:pt x="218657" y="46568"/>
                </a:lnTo>
                <a:lnTo>
                  <a:pt x="221959" y="49903"/>
                </a:lnTo>
                <a:lnTo>
                  <a:pt x="221959" y="54573"/>
                </a:lnTo>
                <a:close/>
                <a:moveTo>
                  <a:pt x="224427" y="71052"/>
                </a:moveTo>
                <a:lnTo>
                  <a:pt x="224427" y="74287"/>
                </a:lnTo>
                <a:lnTo>
                  <a:pt x="222126" y="76589"/>
                </a:lnTo>
                <a:lnTo>
                  <a:pt x="219757" y="76589"/>
                </a:lnTo>
                <a:lnTo>
                  <a:pt x="222760" y="73587"/>
                </a:lnTo>
                <a:lnTo>
                  <a:pt x="222760" y="69351"/>
                </a:lnTo>
                <a:close/>
                <a:moveTo>
                  <a:pt x="226529" y="73153"/>
                </a:moveTo>
                <a:lnTo>
                  <a:pt x="226529" y="75155"/>
                </a:lnTo>
                <a:lnTo>
                  <a:pt x="225128" y="76589"/>
                </a:lnTo>
                <a:lnTo>
                  <a:pt x="223260" y="76589"/>
                </a:lnTo>
                <a:lnTo>
                  <a:pt x="225228" y="74621"/>
                </a:lnTo>
                <a:lnTo>
                  <a:pt x="225228" y="71819"/>
                </a:lnTo>
                <a:close/>
                <a:moveTo>
                  <a:pt x="222760" y="84595"/>
                </a:moveTo>
                <a:lnTo>
                  <a:pt x="222760" y="80358"/>
                </a:lnTo>
                <a:lnTo>
                  <a:pt x="219757" y="77356"/>
                </a:lnTo>
                <a:lnTo>
                  <a:pt x="222126" y="77356"/>
                </a:lnTo>
                <a:lnTo>
                  <a:pt x="224427" y="79658"/>
                </a:lnTo>
                <a:lnTo>
                  <a:pt x="224427" y="82894"/>
                </a:lnTo>
                <a:close/>
                <a:moveTo>
                  <a:pt x="220425" y="86896"/>
                </a:moveTo>
                <a:lnTo>
                  <a:pt x="220425" y="81326"/>
                </a:lnTo>
                <a:lnTo>
                  <a:pt x="216488" y="77356"/>
                </a:lnTo>
                <a:lnTo>
                  <a:pt x="218657" y="77356"/>
                </a:lnTo>
                <a:lnTo>
                  <a:pt x="221959" y="80692"/>
                </a:lnTo>
                <a:lnTo>
                  <a:pt x="221959" y="85362"/>
                </a:lnTo>
                <a:close/>
                <a:moveTo>
                  <a:pt x="200544" y="103075"/>
                </a:moveTo>
                <a:lnTo>
                  <a:pt x="201644" y="104175"/>
                </a:lnTo>
                <a:lnTo>
                  <a:pt x="201778" y="104175"/>
                </a:lnTo>
                <a:lnTo>
                  <a:pt x="203179" y="104175"/>
                </a:lnTo>
                <a:lnTo>
                  <a:pt x="200544" y="106811"/>
                </a:lnTo>
                <a:close/>
                <a:moveTo>
                  <a:pt x="199743" y="106811"/>
                </a:moveTo>
                <a:lnTo>
                  <a:pt x="197108" y="104175"/>
                </a:lnTo>
                <a:lnTo>
                  <a:pt x="198476" y="104175"/>
                </a:lnTo>
                <a:lnTo>
                  <a:pt x="198776" y="104042"/>
                </a:lnTo>
                <a:lnTo>
                  <a:pt x="199743" y="103075"/>
                </a:lnTo>
                <a:lnTo>
                  <a:pt x="199743" y="106811"/>
                </a:lnTo>
                <a:close/>
                <a:moveTo>
                  <a:pt x="168954" y="106811"/>
                </a:moveTo>
                <a:lnTo>
                  <a:pt x="166319" y="104175"/>
                </a:lnTo>
                <a:lnTo>
                  <a:pt x="167687" y="104175"/>
                </a:lnTo>
                <a:lnTo>
                  <a:pt x="167854" y="104175"/>
                </a:lnTo>
                <a:lnTo>
                  <a:pt x="168954" y="103075"/>
                </a:lnTo>
                <a:close/>
                <a:moveTo>
                  <a:pt x="138933" y="103075"/>
                </a:moveTo>
                <a:lnTo>
                  <a:pt x="140034" y="104175"/>
                </a:lnTo>
                <a:lnTo>
                  <a:pt x="140201" y="104175"/>
                </a:lnTo>
                <a:lnTo>
                  <a:pt x="141602" y="104175"/>
                </a:lnTo>
                <a:lnTo>
                  <a:pt x="138933" y="106811"/>
                </a:lnTo>
                <a:close/>
                <a:moveTo>
                  <a:pt x="138166" y="106811"/>
                </a:moveTo>
                <a:lnTo>
                  <a:pt x="135531" y="104175"/>
                </a:lnTo>
                <a:lnTo>
                  <a:pt x="136898" y="104175"/>
                </a:lnTo>
                <a:lnTo>
                  <a:pt x="137165" y="104042"/>
                </a:lnTo>
                <a:lnTo>
                  <a:pt x="138166" y="103075"/>
                </a:lnTo>
                <a:lnTo>
                  <a:pt x="138166" y="106811"/>
                </a:lnTo>
                <a:close/>
                <a:moveTo>
                  <a:pt x="107377" y="106811"/>
                </a:moveTo>
                <a:lnTo>
                  <a:pt x="104709" y="104175"/>
                </a:lnTo>
                <a:lnTo>
                  <a:pt x="106110" y="104175"/>
                </a:lnTo>
                <a:lnTo>
                  <a:pt x="106276" y="104175"/>
                </a:lnTo>
                <a:lnTo>
                  <a:pt x="107377" y="103075"/>
                </a:lnTo>
                <a:lnTo>
                  <a:pt x="107377" y="106811"/>
                </a:lnTo>
                <a:close/>
                <a:moveTo>
                  <a:pt x="77356" y="103075"/>
                </a:moveTo>
                <a:lnTo>
                  <a:pt x="78457" y="104175"/>
                </a:lnTo>
                <a:lnTo>
                  <a:pt x="78623" y="104175"/>
                </a:lnTo>
                <a:lnTo>
                  <a:pt x="79991" y="104175"/>
                </a:lnTo>
                <a:lnTo>
                  <a:pt x="77356" y="106811"/>
                </a:lnTo>
                <a:lnTo>
                  <a:pt x="77356" y="103075"/>
                </a:lnTo>
                <a:close/>
                <a:moveTo>
                  <a:pt x="76589" y="106811"/>
                </a:moveTo>
                <a:lnTo>
                  <a:pt x="73920" y="104175"/>
                </a:lnTo>
                <a:lnTo>
                  <a:pt x="75321" y="104175"/>
                </a:lnTo>
                <a:lnTo>
                  <a:pt x="75588" y="104042"/>
                </a:lnTo>
                <a:lnTo>
                  <a:pt x="76555" y="103075"/>
                </a:lnTo>
                <a:lnTo>
                  <a:pt x="76555" y="106811"/>
                </a:lnTo>
                <a:close/>
                <a:moveTo>
                  <a:pt x="45767" y="106811"/>
                </a:moveTo>
                <a:lnTo>
                  <a:pt x="43131" y="104175"/>
                </a:lnTo>
                <a:lnTo>
                  <a:pt x="44532" y="104175"/>
                </a:lnTo>
                <a:lnTo>
                  <a:pt x="44699" y="104175"/>
                </a:lnTo>
                <a:lnTo>
                  <a:pt x="45767" y="103075"/>
                </a:lnTo>
                <a:close/>
                <a:moveTo>
                  <a:pt x="21883" y="82927"/>
                </a:moveTo>
                <a:lnTo>
                  <a:pt x="21883" y="79658"/>
                </a:lnTo>
                <a:lnTo>
                  <a:pt x="24184" y="77356"/>
                </a:lnTo>
                <a:lnTo>
                  <a:pt x="26553" y="77356"/>
                </a:lnTo>
                <a:lnTo>
                  <a:pt x="23551" y="80358"/>
                </a:lnTo>
                <a:lnTo>
                  <a:pt x="23551" y="84595"/>
                </a:lnTo>
                <a:close/>
                <a:moveTo>
                  <a:pt x="19781" y="80792"/>
                </a:moveTo>
                <a:lnTo>
                  <a:pt x="19781" y="78791"/>
                </a:lnTo>
                <a:lnTo>
                  <a:pt x="21182" y="77356"/>
                </a:lnTo>
                <a:lnTo>
                  <a:pt x="23050" y="77356"/>
                </a:lnTo>
                <a:lnTo>
                  <a:pt x="21082" y="79324"/>
                </a:lnTo>
                <a:lnTo>
                  <a:pt x="21082" y="82126"/>
                </a:lnTo>
                <a:close/>
                <a:moveTo>
                  <a:pt x="23551" y="69351"/>
                </a:moveTo>
                <a:lnTo>
                  <a:pt x="23551" y="73587"/>
                </a:lnTo>
                <a:lnTo>
                  <a:pt x="26553" y="76589"/>
                </a:lnTo>
                <a:lnTo>
                  <a:pt x="24184" y="76589"/>
                </a:lnTo>
                <a:lnTo>
                  <a:pt x="21883" y="74287"/>
                </a:lnTo>
                <a:lnTo>
                  <a:pt x="21883" y="71052"/>
                </a:lnTo>
                <a:close/>
                <a:moveTo>
                  <a:pt x="25886" y="67049"/>
                </a:moveTo>
                <a:lnTo>
                  <a:pt x="25886" y="72620"/>
                </a:lnTo>
                <a:lnTo>
                  <a:pt x="29822" y="76589"/>
                </a:lnTo>
                <a:lnTo>
                  <a:pt x="27654" y="76589"/>
                </a:lnTo>
                <a:lnTo>
                  <a:pt x="24351" y="73253"/>
                </a:lnTo>
                <a:lnTo>
                  <a:pt x="24351" y="68583"/>
                </a:lnTo>
                <a:close/>
                <a:moveTo>
                  <a:pt x="21883" y="52105"/>
                </a:moveTo>
                <a:lnTo>
                  <a:pt x="21883" y="48869"/>
                </a:lnTo>
                <a:lnTo>
                  <a:pt x="24184" y="46568"/>
                </a:lnTo>
                <a:lnTo>
                  <a:pt x="26553" y="46568"/>
                </a:lnTo>
                <a:lnTo>
                  <a:pt x="23551" y="49570"/>
                </a:lnTo>
                <a:lnTo>
                  <a:pt x="23551" y="53806"/>
                </a:lnTo>
                <a:close/>
                <a:moveTo>
                  <a:pt x="19781" y="50003"/>
                </a:moveTo>
                <a:lnTo>
                  <a:pt x="19781" y="48002"/>
                </a:lnTo>
                <a:lnTo>
                  <a:pt x="21182" y="46568"/>
                </a:lnTo>
                <a:lnTo>
                  <a:pt x="23050" y="46568"/>
                </a:lnTo>
                <a:lnTo>
                  <a:pt x="21082" y="48536"/>
                </a:lnTo>
                <a:lnTo>
                  <a:pt x="21082" y="51338"/>
                </a:lnTo>
                <a:close/>
                <a:moveTo>
                  <a:pt x="23551" y="38562"/>
                </a:moveTo>
                <a:lnTo>
                  <a:pt x="23551" y="42798"/>
                </a:lnTo>
                <a:lnTo>
                  <a:pt x="26553" y="45800"/>
                </a:lnTo>
                <a:lnTo>
                  <a:pt x="24184" y="45800"/>
                </a:lnTo>
                <a:lnTo>
                  <a:pt x="21883" y="43499"/>
                </a:lnTo>
                <a:lnTo>
                  <a:pt x="21883" y="40230"/>
                </a:lnTo>
                <a:close/>
                <a:moveTo>
                  <a:pt x="25886" y="36260"/>
                </a:moveTo>
                <a:lnTo>
                  <a:pt x="25886" y="41831"/>
                </a:lnTo>
                <a:lnTo>
                  <a:pt x="29822" y="45800"/>
                </a:lnTo>
                <a:lnTo>
                  <a:pt x="27654" y="45800"/>
                </a:lnTo>
                <a:lnTo>
                  <a:pt x="24351" y="42465"/>
                </a:lnTo>
                <a:lnTo>
                  <a:pt x="24351" y="37795"/>
                </a:lnTo>
                <a:close/>
                <a:moveTo>
                  <a:pt x="45767" y="20082"/>
                </a:moveTo>
                <a:lnTo>
                  <a:pt x="44699" y="18981"/>
                </a:lnTo>
                <a:lnTo>
                  <a:pt x="44532" y="18981"/>
                </a:lnTo>
                <a:lnTo>
                  <a:pt x="43131" y="18981"/>
                </a:lnTo>
                <a:lnTo>
                  <a:pt x="45767" y="16346"/>
                </a:lnTo>
                <a:close/>
                <a:moveTo>
                  <a:pt x="46567" y="16346"/>
                </a:moveTo>
                <a:lnTo>
                  <a:pt x="49202" y="18981"/>
                </a:lnTo>
                <a:lnTo>
                  <a:pt x="47835" y="18981"/>
                </a:lnTo>
                <a:lnTo>
                  <a:pt x="47568" y="19115"/>
                </a:lnTo>
                <a:lnTo>
                  <a:pt x="46567" y="20082"/>
                </a:lnTo>
                <a:lnTo>
                  <a:pt x="46567" y="16346"/>
                </a:lnTo>
                <a:close/>
                <a:moveTo>
                  <a:pt x="77356" y="16346"/>
                </a:moveTo>
                <a:lnTo>
                  <a:pt x="80024" y="18981"/>
                </a:lnTo>
                <a:lnTo>
                  <a:pt x="78623" y="18981"/>
                </a:lnTo>
                <a:lnTo>
                  <a:pt x="78457" y="18981"/>
                </a:lnTo>
                <a:lnTo>
                  <a:pt x="77356" y="20082"/>
                </a:lnTo>
                <a:lnTo>
                  <a:pt x="77356" y="16346"/>
                </a:lnTo>
                <a:close/>
                <a:moveTo>
                  <a:pt x="107377" y="20082"/>
                </a:moveTo>
                <a:lnTo>
                  <a:pt x="106276" y="18981"/>
                </a:lnTo>
                <a:lnTo>
                  <a:pt x="106110" y="18981"/>
                </a:lnTo>
                <a:lnTo>
                  <a:pt x="104709" y="18981"/>
                </a:lnTo>
                <a:lnTo>
                  <a:pt x="107377" y="16346"/>
                </a:lnTo>
                <a:lnTo>
                  <a:pt x="107377" y="20082"/>
                </a:lnTo>
                <a:close/>
                <a:moveTo>
                  <a:pt x="108144" y="16346"/>
                </a:moveTo>
                <a:lnTo>
                  <a:pt x="110813" y="18981"/>
                </a:lnTo>
                <a:lnTo>
                  <a:pt x="109412" y="18981"/>
                </a:lnTo>
                <a:lnTo>
                  <a:pt x="109145" y="19115"/>
                </a:lnTo>
                <a:lnTo>
                  <a:pt x="108144" y="20082"/>
                </a:lnTo>
                <a:lnTo>
                  <a:pt x="108144" y="16346"/>
                </a:lnTo>
                <a:close/>
                <a:moveTo>
                  <a:pt x="138933" y="16346"/>
                </a:moveTo>
                <a:lnTo>
                  <a:pt x="141602" y="18981"/>
                </a:lnTo>
                <a:lnTo>
                  <a:pt x="140201" y="18981"/>
                </a:lnTo>
                <a:lnTo>
                  <a:pt x="140034" y="18981"/>
                </a:lnTo>
                <a:lnTo>
                  <a:pt x="138933" y="20082"/>
                </a:lnTo>
                <a:close/>
                <a:moveTo>
                  <a:pt x="168954" y="20082"/>
                </a:moveTo>
                <a:lnTo>
                  <a:pt x="167854" y="18981"/>
                </a:lnTo>
                <a:lnTo>
                  <a:pt x="167687" y="18981"/>
                </a:lnTo>
                <a:lnTo>
                  <a:pt x="166319" y="18981"/>
                </a:lnTo>
                <a:lnTo>
                  <a:pt x="168954" y="16346"/>
                </a:lnTo>
                <a:close/>
                <a:moveTo>
                  <a:pt x="169755" y="16346"/>
                </a:moveTo>
                <a:lnTo>
                  <a:pt x="172390" y="18981"/>
                </a:lnTo>
                <a:lnTo>
                  <a:pt x="170989" y="18981"/>
                </a:lnTo>
                <a:lnTo>
                  <a:pt x="170722" y="19115"/>
                </a:lnTo>
                <a:lnTo>
                  <a:pt x="169755" y="20082"/>
                </a:lnTo>
                <a:lnTo>
                  <a:pt x="169755" y="16346"/>
                </a:lnTo>
                <a:close/>
                <a:moveTo>
                  <a:pt x="200544" y="16346"/>
                </a:moveTo>
                <a:lnTo>
                  <a:pt x="203179" y="18981"/>
                </a:lnTo>
                <a:lnTo>
                  <a:pt x="201778" y="18981"/>
                </a:lnTo>
                <a:lnTo>
                  <a:pt x="201644" y="18981"/>
                </a:lnTo>
                <a:lnTo>
                  <a:pt x="200544" y="20082"/>
                </a:lnTo>
                <a:close/>
                <a:moveTo>
                  <a:pt x="219757" y="96170"/>
                </a:moveTo>
                <a:lnTo>
                  <a:pt x="218457" y="94902"/>
                </a:lnTo>
                <a:lnTo>
                  <a:pt x="218457" y="93568"/>
                </a:lnTo>
                <a:lnTo>
                  <a:pt x="219290" y="92767"/>
                </a:lnTo>
                <a:lnTo>
                  <a:pt x="221092" y="92767"/>
                </a:lnTo>
                <a:lnTo>
                  <a:pt x="219757" y="94102"/>
                </a:lnTo>
                <a:lnTo>
                  <a:pt x="219757" y="96170"/>
                </a:lnTo>
                <a:close/>
                <a:moveTo>
                  <a:pt x="215521" y="95403"/>
                </a:moveTo>
                <a:lnTo>
                  <a:pt x="214654" y="94502"/>
                </a:lnTo>
                <a:lnTo>
                  <a:pt x="213386" y="94502"/>
                </a:lnTo>
                <a:lnTo>
                  <a:pt x="213386" y="93434"/>
                </a:lnTo>
                <a:lnTo>
                  <a:pt x="213286" y="93134"/>
                </a:lnTo>
                <a:lnTo>
                  <a:pt x="212486" y="92367"/>
                </a:lnTo>
                <a:lnTo>
                  <a:pt x="213286" y="91600"/>
                </a:lnTo>
                <a:lnTo>
                  <a:pt x="213386" y="91333"/>
                </a:lnTo>
                <a:lnTo>
                  <a:pt x="213386" y="90232"/>
                </a:lnTo>
                <a:lnTo>
                  <a:pt x="214654" y="90232"/>
                </a:lnTo>
                <a:lnTo>
                  <a:pt x="215521" y="89332"/>
                </a:lnTo>
                <a:lnTo>
                  <a:pt x="216422" y="90232"/>
                </a:lnTo>
                <a:lnTo>
                  <a:pt x="217689" y="90232"/>
                </a:lnTo>
                <a:lnTo>
                  <a:pt x="217689" y="91333"/>
                </a:lnTo>
                <a:lnTo>
                  <a:pt x="217789" y="91600"/>
                </a:lnTo>
                <a:lnTo>
                  <a:pt x="218557" y="92367"/>
                </a:lnTo>
                <a:lnTo>
                  <a:pt x="217789" y="93134"/>
                </a:lnTo>
                <a:lnTo>
                  <a:pt x="217689" y="93434"/>
                </a:lnTo>
                <a:lnTo>
                  <a:pt x="217689" y="94502"/>
                </a:lnTo>
                <a:lnTo>
                  <a:pt x="216422" y="94502"/>
                </a:lnTo>
                <a:close/>
                <a:moveTo>
                  <a:pt x="211318" y="96170"/>
                </a:moveTo>
                <a:lnTo>
                  <a:pt x="211318" y="94135"/>
                </a:lnTo>
                <a:lnTo>
                  <a:pt x="209950" y="92767"/>
                </a:lnTo>
                <a:lnTo>
                  <a:pt x="211785" y="92767"/>
                </a:lnTo>
                <a:lnTo>
                  <a:pt x="212586" y="93601"/>
                </a:lnTo>
                <a:lnTo>
                  <a:pt x="212586" y="94902"/>
                </a:lnTo>
                <a:close/>
                <a:moveTo>
                  <a:pt x="188969" y="96170"/>
                </a:moveTo>
                <a:lnTo>
                  <a:pt x="187668" y="94902"/>
                </a:lnTo>
                <a:lnTo>
                  <a:pt x="187668" y="93568"/>
                </a:lnTo>
                <a:lnTo>
                  <a:pt x="188502" y="92767"/>
                </a:lnTo>
                <a:lnTo>
                  <a:pt x="190303" y="92767"/>
                </a:lnTo>
                <a:lnTo>
                  <a:pt x="188969" y="94102"/>
                </a:lnTo>
                <a:lnTo>
                  <a:pt x="188969" y="96170"/>
                </a:lnTo>
                <a:close/>
                <a:moveTo>
                  <a:pt x="184732" y="95403"/>
                </a:moveTo>
                <a:lnTo>
                  <a:pt x="183865" y="94502"/>
                </a:lnTo>
                <a:lnTo>
                  <a:pt x="182598" y="94502"/>
                </a:lnTo>
                <a:lnTo>
                  <a:pt x="182598" y="93434"/>
                </a:lnTo>
                <a:lnTo>
                  <a:pt x="182464" y="93134"/>
                </a:lnTo>
                <a:lnTo>
                  <a:pt x="181697" y="92367"/>
                </a:lnTo>
                <a:lnTo>
                  <a:pt x="182464" y="91600"/>
                </a:lnTo>
                <a:lnTo>
                  <a:pt x="182598" y="91333"/>
                </a:lnTo>
                <a:lnTo>
                  <a:pt x="182598" y="90232"/>
                </a:lnTo>
                <a:lnTo>
                  <a:pt x="183865" y="90232"/>
                </a:lnTo>
                <a:lnTo>
                  <a:pt x="184732" y="89332"/>
                </a:lnTo>
                <a:lnTo>
                  <a:pt x="185633" y="90232"/>
                </a:lnTo>
                <a:lnTo>
                  <a:pt x="186901" y="90232"/>
                </a:lnTo>
                <a:lnTo>
                  <a:pt x="186901" y="91333"/>
                </a:lnTo>
                <a:lnTo>
                  <a:pt x="187001" y="91600"/>
                </a:lnTo>
                <a:lnTo>
                  <a:pt x="187768" y="92367"/>
                </a:lnTo>
                <a:lnTo>
                  <a:pt x="187001" y="93134"/>
                </a:lnTo>
                <a:lnTo>
                  <a:pt x="186901" y="93434"/>
                </a:lnTo>
                <a:lnTo>
                  <a:pt x="186901" y="94502"/>
                </a:lnTo>
                <a:lnTo>
                  <a:pt x="185633" y="94502"/>
                </a:lnTo>
                <a:close/>
                <a:moveTo>
                  <a:pt x="180529" y="96170"/>
                </a:moveTo>
                <a:lnTo>
                  <a:pt x="180529" y="94135"/>
                </a:lnTo>
                <a:lnTo>
                  <a:pt x="179162" y="92767"/>
                </a:lnTo>
                <a:lnTo>
                  <a:pt x="180996" y="92767"/>
                </a:lnTo>
                <a:lnTo>
                  <a:pt x="181797" y="93601"/>
                </a:lnTo>
                <a:lnTo>
                  <a:pt x="181797" y="94902"/>
                </a:lnTo>
                <a:close/>
                <a:moveTo>
                  <a:pt x="158180" y="96170"/>
                </a:moveTo>
                <a:lnTo>
                  <a:pt x="156879" y="94902"/>
                </a:lnTo>
                <a:lnTo>
                  <a:pt x="156879" y="93568"/>
                </a:lnTo>
                <a:lnTo>
                  <a:pt x="157713" y="92767"/>
                </a:lnTo>
                <a:lnTo>
                  <a:pt x="159514" y="92767"/>
                </a:lnTo>
                <a:lnTo>
                  <a:pt x="158180" y="94102"/>
                </a:lnTo>
                <a:lnTo>
                  <a:pt x="158180" y="96170"/>
                </a:lnTo>
                <a:close/>
                <a:moveTo>
                  <a:pt x="153944" y="95403"/>
                </a:moveTo>
                <a:lnTo>
                  <a:pt x="153076" y="94502"/>
                </a:lnTo>
                <a:lnTo>
                  <a:pt x="151809" y="94502"/>
                </a:lnTo>
                <a:lnTo>
                  <a:pt x="151809" y="93434"/>
                </a:lnTo>
                <a:lnTo>
                  <a:pt x="151675" y="93134"/>
                </a:lnTo>
                <a:lnTo>
                  <a:pt x="150908" y="92367"/>
                </a:lnTo>
                <a:lnTo>
                  <a:pt x="151675" y="91600"/>
                </a:lnTo>
                <a:lnTo>
                  <a:pt x="151809" y="91333"/>
                </a:lnTo>
                <a:lnTo>
                  <a:pt x="151809" y="90232"/>
                </a:lnTo>
                <a:lnTo>
                  <a:pt x="153076" y="90232"/>
                </a:lnTo>
                <a:lnTo>
                  <a:pt x="153944" y="89332"/>
                </a:lnTo>
                <a:lnTo>
                  <a:pt x="154844" y="90232"/>
                </a:lnTo>
                <a:lnTo>
                  <a:pt x="156112" y="90232"/>
                </a:lnTo>
                <a:lnTo>
                  <a:pt x="156112" y="91333"/>
                </a:lnTo>
                <a:lnTo>
                  <a:pt x="156212" y="91600"/>
                </a:lnTo>
                <a:lnTo>
                  <a:pt x="156979" y="92367"/>
                </a:lnTo>
                <a:lnTo>
                  <a:pt x="156212" y="93134"/>
                </a:lnTo>
                <a:lnTo>
                  <a:pt x="156112" y="93434"/>
                </a:lnTo>
                <a:lnTo>
                  <a:pt x="156112" y="94502"/>
                </a:lnTo>
                <a:lnTo>
                  <a:pt x="154844" y="94502"/>
                </a:lnTo>
                <a:close/>
                <a:moveTo>
                  <a:pt x="149741" y="96170"/>
                </a:moveTo>
                <a:lnTo>
                  <a:pt x="149741" y="94135"/>
                </a:lnTo>
                <a:lnTo>
                  <a:pt x="148373" y="92767"/>
                </a:lnTo>
                <a:lnTo>
                  <a:pt x="150208" y="92767"/>
                </a:lnTo>
                <a:lnTo>
                  <a:pt x="151008" y="93601"/>
                </a:lnTo>
                <a:lnTo>
                  <a:pt x="151008" y="94902"/>
                </a:lnTo>
                <a:close/>
                <a:moveTo>
                  <a:pt x="127391" y="96170"/>
                </a:moveTo>
                <a:lnTo>
                  <a:pt x="126091" y="94902"/>
                </a:lnTo>
                <a:lnTo>
                  <a:pt x="126091" y="93568"/>
                </a:lnTo>
                <a:lnTo>
                  <a:pt x="126924" y="92767"/>
                </a:lnTo>
                <a:lnTo>
                  <a:pt x="128726" y="92767"/>
                </a:lnTo>
                <a:lnTo>
                  <a:pt x="127391" y="94102"/>
                </a:lnTo>
                <a:lnTo>
                  <a:pt x="127391" y="96170"/>
                </a:lnTo>
                <a:close/>
                <a:moveTo>
                  <a:pt x="123155" y="95403"/>
                </a:moveTo>
                <a:lnTo>
                  <a:pt x="122254" y="94502"/>
                </a:lnTo>
                <a:lnTo>
                  <a:pt x="121020" y="94502"/>
                </a:lnTo>
                <a:lnTo>
                  <a:pt x="121020" y="93434"/>
                </a:lnTo>
                <a:lnTo>
                  <a:pt x="120887" y="93134"/>
                </a:lnTo>
                <a:lnTo>
                  <a:pt x="120120" y="92367"/>
                </a:lnTo>
                <a:lnTo>
                  <a:pt x="120887" y="91600"/>
                </a:lnTo>
                <a:lnTo>
                  <a:pt x="121020" y="91333"/>
                </a:lnTo>
                <a:lnTo>
                  <a:pt x="121020" y="90232"/>
                </a:lnTo>
                <a:lnTo>
                  <a:pt x="122254" y="90232"/>
                </a:lnTo>
                <a:lnTo>
                  <a:pt x="123155" y="89332"/>
                </a:lnTo>
                <a:lnTo>
                  <a:pt x="124056" y="90232"/>
                </a:lnTo>
                <a:lnTo>
                  <a:pt x="125290" y="90232"/>
                </a:lnTo>
                <a:lnTo>
                  <a:pt x="125290" y="91333"/>
                </a:lnTo>
                <a:lnTo>
                  <a:pt x="125423" y="91600"/>
                </a:lnTo>
                <a:lnTo>
                  <a:pt x="126191" y="92367"/>
                </a:lnTo>
                <a:lnTo>
                  <a:pt x="125423" y="93134"/>
                </a:lnTo>
                <a:lnTo>
                  <a:pt x="125290" y="93434"/>
                </a:lnTo>
                <a:lnTo>
                  <a:pt x="125290" y="94502"/>
                </a:lnTo>
                <a:lnTo>
                  <a:pt x="124056" y="94502"/>
                </a:lnTo>
                <a:close/>
                <a:moveTo>
                  <a:pt x="118952" y="96170"/>
                </a:moveTo>
                <a:lnTo>
                  <a:pt x="118952" y="94135"/>
                </a:lnTo>
                <a:lnTo>
                  <a:pt x="117584" y="92767"/>
                </a:lnTo>
                <a:lnTo>
                  <a:pt x="119386" y="92767"/>
                </a:lnTo>
                <a:lnTo>
                  <a:pt x="120220" y="93601"/>
                </a:lnTo>
                <a:lnTo>
                  <a:pt x="120220" y="94902"/>
                </a:lnTo>
                <a:close/>
                <a:moveTo>
                  <a:pt x="96569" y="96170"/>
                </a:moveTo>
                <a:lnTo>
                  <a:pt x="95302" y="94902"/>
                </a:lnTo>
                <a:lnTo>
                  <a:pt x="95302" y="93568"/>
                </a:lnTo>
                <a:lnTo>
                  <a:pt x="96136" y="92767"/>
                </a:lnTo>
                <a:lnTo>
                  <a:pt x="97937" y="92767"/>
                </a:lnTo>
                <a:lnTo>
                  <a:pt x="96569" y="94102"/>
                </a:lnTo>
                <a:lnTo>
                  <a:pt x="96569" y="96170"/>
                </a:lnTo>
                <a:close/>
                <a:moveTo>
                  <a:pt x="92366" y="95403"/>
                </a:moveTo>
                <a:lnTo>
                  <a:pt x="91466" y="94502"/>
                </a:lnTo>
                <a:lnTo>
                  <a:pt x="90232" y="94502"/>
                </a:lnTo>
                <a:lnTo>
                  <a:pt x="90232" y="93434"/>
                </a:lnTo>
                <a:lnTo>
                  <a:pt x="90098" y="93134"/>
                </a:lnTo>
                <a:lnTo>
                  <a:pt x="89331" y="92367"/>
                </a:lnTo>
                <a:lnTo>
                  <a:pt x="90098" y="91600"/>
                </a:lnTo>
                <a:lnTo>
                  <a:pt x="90232" y="91333"/>
                </a:lnTo>
                <a:lnTo>
                  <a:pt x="90232" y="90232"/>
                </a:lnTo>
                <a:lnTo>
                  <a:pt x="91466" y="90232"/>
                </a:lnTo>
                <a:lnTo>
                  <a:pt x="92366" y="89332"/>
                </a:lnTo>
                <a:lnTo>
                  <a:pt x="93267" y="90232"/>
                </a:lnTo>
                <a:lnTo>
                  <a:pt x="94501" y="90232"/>
                </a:lnTo>
                <a:lnTo>
                  <a:pt x="94501" y="91333"/>
                </a:lnTo>
                <a:lnTo>
                  <a:pt x="94635" y="91600"/>
                </a:lnTo>
                <a:lnTo>
                  <a:pt x="95402" y="92367"/>
                </a:lnTo>
                <a:lnTo>
                  <a:pt x="94635" y="93134"/>
                </a:lnTo>
                <a:lnTo>
                  <a:pt x="94501" y="93434"/>
                </a:lnTo>
                <a:lnTo>
                  <a:pt x="94501" y="94502"/>
                </a:lnTo>
                <a:lnTo>
                  <a:pt x="93267" y="94502"/>
                </a:lnTo>
                <a:close/>
                <a:moveTo>
                  <a:pt x="88130" y="96170"/>
                </a:moveTo>
                <a:lnTo>
                  <a:pt x="88130" y="94135"/>
                </a:lnTo>
                <a:lnTo>
                  <a:pt x="86796" y="92767"/>
                </a:lnTo>
                <a:lnTo>
                  <a:pt x="88597" y="92767"/>
                </a:lnTo>
                <a:lnTo>
                  <a:pt x="89431" y="93601"/>
                </a:lnTo>
                <a:lnTo>
                  <a:pt x="89431" y="94902"/>
                </a:lnTo>
                <a:close/>
                <a:moveTo>
                  <a:pt x="65781" y="96170"/>
                </a:moveTo>
                <a:lnTo>
                  <a:pt x="64513" y="94902"/>
                </a:lnTo>
                <a:lnTo>
                  <a:pt x="64513" y="93568"/>
                </a:lnTo>
                <a:lnTo>
                  <a:pt x="65347" y="92767"/>
                </a:lnTo>
                <a:lnTo>
                  <a:pt x="67148" y="92767"/>
                </a:lnTo>
                <a:lnTo>
                  <a:pt x="65781" y="94102"/>
                </a:lnTo>
                <a:close/>
                <a:moveTo>
                  <a:pt x="61578" y="95403"/>
                </a:moveTo>
                <a:lnTo>
                  <a:pt x="60677" y="94502"/>
                </a:lnTo>
                <a:lnTo>
                  <a:pt x="59410" y="94502"/>
                </a:lnTo>
                <a:lnTo>
                  <a:pt x="59410" y="93434"/>
                </a:lnTo>
                <a:lnTo>
                  <a:pt x="59310" y="93134"/>
                </a:lnTo>
                <a:lnTo>
                  <a:pt x="58542" y="92367"/>
                </a:lnTo>
                <a:lnTo>
                  <a:pt x="59310" y="91600"/>
                </a:lnTo>
                <a:lnTo>
                  <a:pt x="59410" y="91333"/>
                </a:lnTo>
                <a:lnTo>
                  <a:pt x="59410" y="90232"/>
                </a:lnTo>
                <a:lnTo>
                  <a:pt x="60677" y="90232"/>
                </a:lnTo>
                <a:lnTo>
                  <a:pt x="61578" y="89332"/>
                </a:lnTo>
                <a:lnTo>
                  <a:pt x="62445" y="90232"/>
                </a:lnTo>
                <a:lnTo>
                  <a:pt x="63713" y="90232"/>
                </a:lnTo>
                <a:lnTo>
                  <a:pt x="63713" y="91333"/>
                </a:lnTo>
                <a:lnTo>
                  <a:pt x="63846" y="91600"/>
                </a:lnTo>
                <a:lnTo>
                  <a:pt x="64613" y="92367"/>
                </a:lnTo>
                <a:lnTo>
                  <a:pt x="63846" y="93134"/>
                </a:lnTo>
                <a:lnTo>
                  <a:pt x="63713" y="93434"/>
                </a:lnTo>
                <a:lnTo>
                  <a:pt x="63713" y="94502"/>
                </a:lnTo>
                <a:lnTo>
                  <a:pt x="62445" y="94502"/>
                </a:lnTo>
                <a:close/>
                <a:moveTo>
                  <a:pt x="57341" y="96170"/>
                </a:moveTo>
                <a:lnTo>
                  <a:pt x="57341" y="94135"/>
                </a:lnTo>
                <a:lnTo>
                  <a:pt x="56007" y="92767"/>
                </a:lnTo>
                <a:lnTo>
                  <a:pt x="57808" y="92767"/>
                </a:lnTo>
                <a:lnTo>
                  <a:pt x="58642" y="93601"/>
                </a:lnTo>
                <a:lnTo>
                  <a:pt x="58642" y="94902"/>
                </a:lnTo>
                <a:close/>
                <a:moveTo>
                  <a:pt x="34992" y="96170"/>
                </a:moveTo>
                <a:lnTo>
                  <a:pt x="33725" y="94902"/>
                </a:lnTo>
                <a:lnTo>
                  <a:pt x="33725" y="93568"/>
                </a:lnTo>
                <a:lnTo>
                  <a:pt x="34525" y="92767"/>
                </a:lnTo>
                <a:lnTo>
                  <a:pt x="36360" y="92767"/>
                </a:lnTo>
                <a:lnTo>
                  <a:pt x="34992" y="94102"/>
                </a:lnTo>
                <a:close/>
                <a:moveTo>
                  <a:pt x="30789" y="95403"/>
                </a:moveTo>
                <a:lnTo>
                  <a:pt x="29889" y="94502"/>
                </a:lnTo>
                <a:lnTo>
                  <a:pt x="28621" y="94502"/>
                </a:lnTo>
                <a:lnTo>
                  <a:pt x="28621" y="93434"/>
                </a:lnTo>
                <a:lnTo>
                  <a:pt x="28521" y="93134"/>
                </a:lnTo>
                <a:lnTo>
                  <a:pt x="27754" y="92367"/>
                </a:lnTo>
                <a:lnTo>
                  <a:pt x="28521" y="91600"/>
                </a:lnTo>
                <a:lnTo>
                  <a:pt x="28621" y="91333"/>
                </a:lnTo>
                <a:lnTo>
                  <a:pt x="28621" y="90232"/>
                </a:lnTo>
                <a:lnTo>
                  <a:pt x="29889" y="90232"/>
                </a:lnTo>
                <a:lnTo>
                  <a:pt x="30789" y="89332"/>
                </a:lnTo>
                <a:lnTo>
                  <a:pt x="31656" y="90232"/>
                </a:lnTo>
                <a:lnTo>
                  <a:pt x="32924" y="90232"/>
                </a:lnTo>
                <a:lnTo>
                  <a:pt x="32924" y="91333"/>
                </a:lnTo>
                <a:lnTo>
                  <a:pt x="33057" y="91600"/>
                </a:lnTo>
                <a:lnTo>
                  <a:pt x="33825" y="92367"/>
                </a:lnTo>
                <a:lnTo>
                  <a:pt x="33057" y="93134"/>
                </a:lnTo>
                <a:lnTo>
                  <a:pt x="32924" y="93434"/>
                </a:lnTo>
                <a:lnTo>
                  <a:pt x="32924" y="94502"/>
                </a:lnTo>
                <a:lnTo>
                  <a:pt x="31656" y="94502"/>
                </a:lnTo>
                <a:close/>
                <a:moveTo>
                  <a:pt x="26553" y="96170"/>
                </a:moveTo>
                <a:lnTo>
                  <a:pt x="26553" y="94135"/>
                </a:lnTo>
                <a:lnTo>
                  <a:pt x="25219" y="92767"/>
                </a:lnTo>
                <a:lnTo>
                  <a:pt x="27020" y="92767"/>
                </a:lnTo>
                <a:lnTo>
                  <a:pt x="27854" y="93601"/>
                </a:lnTo>
                <a:lnTo>
                  <a:pt x="27854" y="94902"/>
                </a:lnTo>
                <a:close/>
                <a:moveTo>
                  <a:pt x="26553" y="26987"/>
                </a:moveTo>
                <a:lnTo>
                  <a:pt x="27854" y="28254"/>
                </a:lnTo>
                <a:lnTo>
                  <a:pt x="27854" y="29555"/>
                </a:lnTo>
                <a:lnTo>
                  <a:pt x="27020" y="30389"/>
                </a:lnTo>
                <a:lnTo>
                  <a:pt x="25219" y="30389"/>
                </a:lnTo>
                <a:lnTo>
                  <a:pt x="26553" y="29055"/>
                </a:lnTo>
                <a:lnTo>
                  <a:pt x="26553" y="26987"/>
                </a:lnTo>
                <a:close/>
                <a:moveTo>
                  <a:pt x="30789" y="27754"/>
                </a:moveTo>
                <a:lnTo>
                  <a:pt x="31656" y="28655"/>
                </a:lnTo>
                <a:lnTo>
                  <a:pt x="32924" y="28655"/>
                </a:lnTo>
                <a:lnTo>
                  <a:pt x="32924" y="29722"/>
                </a:lnTo>
                <a:lnTo>
                  <a:pt x="33057" y="30022"/>
                </a:lnTo>
                <a:lnTo>
                  <a:pt x="33825" y="30790"/>
                </a:lnTo>
                <a:lnTo>
                  <a:pt x="33057" y="31557"/>
                </a:lnTo>
                <a:lnTo>
                  <a:pt x="32924" y="31824"/>
                </a:lnTo>
                <a:lnTo>
                  <a:pt x="32924" y="32924"/>
                </a:lnTo>
                <a:lnTo>
                  <a:pt x="31656" y="32924"/>
                </a:lnTo>
                <a:lnTo>
                  <a:pt x="30789" y="33825"/>
                </a:lnTo>
                <a:lnTo>
                  <a:pt x="29889" y="32924"/>
                </a:lnTo>
                <a:lnTo>
                  <a:pt x="28621" y="32924"/>
                </a:lnTo>
                <a:lnTo>
                  <a:pt x="28621" y="31824"/>
                </a:lnTo>
                <a:lnTo>
                  <a:pt x="28521" y="31557"/>
                </a:lnTo>
                <a:lnTo>
                  <a:pt x="27754" y="30790"/>
                </a:lnTo>
                <a:lnTo>
                  <a:pt x="28521" y="30022"/>
                </a:lnTo>
                <a:lnTo>
                  <a:pt x="28621" y="29722"/>
                </a:lnTo>
                <a:lnTo>
                  <a:pt x="28621" y="28655"/>
                </a:lnTo>
                <a:lnTo>
                  <a:pt x="29889" y="28655"/>
                </a:lnTo>
                <a:close/>
                <a:moveTo>
                  <a:pt x="34992" y="26987"/>
                </a:moveTo>
                <a:lnTo>
                  <a:pt x="34992" y="29022"/>
                </a:lnTo>
                <a:lnTo>
                  <a:pt x="36360" y="30389"/>
                </a:lnTo>
                <a:lnTo>
                  <a:pt x="34525" y="30389"/>
                </a:lnTo>
                <a:lnTo>
                  <a:pt x="33725" y="29555"/>
                </a:lnTo>
                <a:lnTo>
                  <a:pt x="33725" y="28254"/>
                </a:lnTo>
                <a:close/>
                <a:moveTo>
                  <a:pt x="57341" y="26987"/>
                </a:moveTo>
                <a:lnTo>
                  <a:pt x="58642" y="28254"/>
                </a:lnTo>
                <a:lnTo>
                  <a:pt x="58642" y="29555"/>
                </a:lnTo>
                <a:lnTo>
                  <a:pt x="57808" y="30389"/>
                </a:lnTo>
                <a:lnTo>
                  <a:pt x="56007" y="30389"/>
                </a:lnTo>
                <a:lnTo>
                  <a:pt x="57341" y="29055"/>
                </a:lnTo>
                <a:close/>
                <a:moveTo>
                  <a:pt x="61578" y="27754"/>
                </a:moveTo>
                <a:lnTo>
                  <a:pt x="62445" y="28655"/>
                </a:lnTo>
                <a:lnTo>
                  <a:pt x="63713" y="28655"/>
                </a:lnTo>
                <a:lnTo>
                  <a:pt x="63713" y="29722"/>
                </a:lnTo>
                <a:lnTo>
                  <a:pt x="63846" y="30022"/>
                </a:lnTo>
                <a:lnTo>
                  <a:pt x="64613" y="30790"/>
                </a:lnTo>
                <a:lnTo>
                  <a:pt x="63846" y="31557"/>
                </a:lnTo>
                <a:lnTo>
                  <a:pt x="63713" y="31824"/>
                </a:lnTo>
                <a:lnTo>
                  <a:pt x="63713" y="32924"/>
                </a:lnTo>
                <a:lnTo>
                  <a:pt x="62445" y="32924"/>
                </a:lnTo>
                <a:lnTo>
                  <a:pt x="61578" y="33825"/>
                </a:lnTo>
                <a:lnTo>
                  <a:pt x="60677" y="32924"/>
                </a:lnTo>
                <a:lnTo>
                  <a:pt x="59410" y="32924"/>
                </a:lnTo>
                <a:lnTo>
                  <a:pt x="59410" y="31824"/>
                </a:lnTo>
                <a:lnTo>
                  <a:pt x="59310" y="31557"/>
                </a:lnTo>
                <a:lnTo>
                  <a:pt x="58542" y="30790"/>
                </a:lnTo>
                <a:lnTo>
                  <a:pt x="59310" y="30022"/>
                </a:lnTo>
                <a:lnTo>
                  <a:pt x="59410" y="29722"/>
                </a:lnTo>
                <a:lnTo>
                  <a:pt x="59410" y="28655"/>
                </a:lnTo>
                <a:lnTo>
                  <a:pt x="60677" y="28655"/>
                </a:lnTo>
                <a:close/>
                <a:moveTo>
                  <a:pt x="65781" y="26987"/>
                </a:moveTo>
                <a:lnTo>
                  <a:pt x="65781" y="29022"/>
                </a:lnTo>
                <a:lnTo>
                  <a:pt x="67148" y="30389"/>
                </a:lnTo>
                <a:lnTo>
                  <a:pt x="65347" y="30389"/>
                </a:lnTo>
                <a:lnTo>
                  <a:pt x="64513" y="29555"/>
                </a:lnTo>
                <a:lnTo>
                  <a:pt x="64513" y="28254"/>
                </a:lnTo>
                <a:close/>
                <a:moveTo>
                  <a:pt x="88130" y="26987"/>
                </a:moveTo>
                <a:lnTo>
                  <a:pt x="89431" y="28254"/>
                </a:lnTo>
                <a:lnTo>
                  <a:pt x="89431" y="29555"/>
                </a:lnTo>
                <a:lnTo>
                  <a:pt x="88597" y="30389"/>
                </a:lnTo>
                <a:lnTo>
                  <a:pt x="86796" y="30389"/>
                </a:lnTo>
                <a:lnTo>
                  <a:pt x="88130" y="29055"/>
                </a:lnTo>
                <a:lnTo>
                  <a:pt x="88130" y="26987"/>
                </a:lnTo>
                <a:close/>
                <a:moveTo>
                  <a:pt x="92366" y="27754"/>
                </a:moveTo>
                <a:lnTo>
                  <a:pt x="93267" y="28655"/>
                </a:lnTo>
                <a:lnTo>
                  <a:pt x="94501" y="28655"/>
                </a:lnTo>
                <a:lnTo>
                  <a:pt x="94501" y="29722"/>
                </a:lnTo>
                <a:lnTo>
                  <a:pt x="94635" y="30022"/>
                </a:lnTo>
                <a:lnTo>
                  <a:pt x="95402" y="30790"/>
                </a:lnTo>
                <a:lnTo>
                  <a:pt x="94635" y="31557"/>
                </a:lnTo>
                <a:lnTo>
                  <a:pt x="94501" y="31824"/>
                </a:lnTo>
                <a:lnTo>
                  <a:pt x="94501" y="32924"/>
                </a:lnTo>
                <a:lnTo>
                  <a:pt x="93267" y="32924"/>
                </a:lnTo>
                <a:lnTo>
                  <a:pt x="92366" y="33825"/>
                </a:lnTo>
                <a:lnTo>
                  <a:pt x="91466" y="32924"/>
                </a:lnTo>
                <a:lnTo>
                  <a:pt x="90232" y="32924"/>
                </a:lnTo>
                <a:lnTo>
                  <a:pt x="90232" y="31824"/>
                </a:lnTo>
                <a:lnTo>
                  <a:pt x="90098" y="31557"/>
                </a:lnTo>
                <a:lnTo>
                  <a:pt x="89331" y="30790"/>
                </a:lnTo>
                <a:lnTo>
                  <a:pt x="90098" y="30022"/>
                </a:lnTo>
                <a:lnTo>
                  <a:pt x="90232" y="29722"/>
                </a:lnTo>
                <a:lnTo>
                  <a:pt x="90232" y="28655"/>
                </a:lnTo>
                <a:lnTo>
                  <a:pt x="91466" y="28655"/>
                </a:lnTo>
                <a:close/>
                <a:moveTo>
                  <a:pt x="96569" y="26987"/>
                </a:moveTo>
                <a:lnTo>
                  <a:pt x="96569" y="29022"/>
                </a:lnTo>
                <a:lnTo>
                  <a:pt x="97937" y="30389"/>
                </a:lnTo>
                <a:lnTo>
                  <a:pt x="96136" y="30389"/>
                </a:lnTo>
                <a:lnTo>
                  <a:pt x="95302" y="29555"/>
                </a:lnTo>
                <a:lnTo>
                  <a:pt x="95302" y="28254"/>
                </a:lnTo>
                <a:close/>
                <a:moveTo>
                  <a:pt x="118952" y="26987"/>
                </a:moveTo>
                <a:lnTo>
                  <a:pt x="120220" y="28254"/>
                </a:lnTo>
                <a:lnTo>
                  <a:pt x="120220" y="29555"/>
                </a:lnTo>
                <a:lnTo>
                  <a:pt x="119386" y="30389"/>
                </a:lnTo>
                <a:lnTo>
                  <a:pt x="117584" y="30389"/>
                </a:lnTo>
                <a:lnTo>
                  <a:pt x="118952" y="29055"/>
                </a:lnTo>
                <a:lnTo>
                  <a:pt x="118952" y="26987"/>
                </a:lnTo>
                <a:close/>
                <a:moveTo>
                  <a:pt x="123155" y="27754"/>
                </a:moveTo>
                <a:lnTo>
                  <a:pt x="124056" y="28655"/>
                </a:lnTo>
                <a:lnTo>
                  <a:pt x="125290" y="28655"/>
                </a:lnTo>
                <a:lnTo>
                  <a:pt x="125290" y="29722"/>
                </a:lnTo>
                <a:lnTo>
                  <a:pt x="125423" y="30022"/>
                </a:lnTo>
                <a:lnTo>
                  <a:pt x="126191" y="30790"/>
                </a:lnTo>
                <a:lnTo>
                  <a:pt x="125423" y="31557"/>
                </a:lnTo>
                <a:lnTo>
                  <a:pt x="125290" y="31824"/>
                </a:lnTo>
                <a:lnTo>
                  <a:pt x="125290" y="32924"/>
                </a:lnTo>
                <a:lnTo>
                  <a:pt x="124056" y="32924"/>
                </a:lnTo>
                <a:lnTo>
                  <a:pt x="123155" y="33825"/>
                </a:lnTo>
                <a:lnTo>
                  <a:pt x="122254" y="32924"/>
                </a:lnTo>
                <a:lnTo>
                  <a:pt x="121020" y="32924"/>
                </a:lnTo>
                <a:lnTo>
                  <a:pt x="121020" y="31857"/>
                </a:lnTo>
                <a:lnTo>
                  <a:pt x="120887" y="31557"/>
                </a:lnTo>
                <a:lnTo>
                  <a:pt x="120120" y="30790"/>
                </a:lnTo>
                <a:lnTo>
                  <a:pt x="120887" y="30022"/>
                </a:lnTo>
                <a:lnTo>
                  <a:pt x="121020" y="29722"/>
                </a:lnTo>
                <a:lnTo>
                  <a:pt x="121020" y="28655"/>
                </a:lnTo>
                <a:lnTo>
                  <a:pt x="122254" y="28655"/>
                </a:lnTo>
                <a:close/>
                <a:moveTo>
                  <a:pt x="127391" y="26987"/>
                </a:moveTo>
                <a:lnTo>
                  <a:pt x="127391" y="29022"/>
                </a:lnTo>
                <a:lnTo>
                  <a:pt x="128726" y="30389"/>
                </a:lnTo>
                <a:lnTo>
                  <a:pt x="126924" y="30389"/>
                </a:lnTo>
                <a:lnTo>
                  <a:pt x="126091" y="29555"/>
                </a:lnTo>
                <a:lnTo>
                  <a:pt x="126091" y="28254"/>
                </a:lnTo>
                <a:close/>
                <a:moveTo>
                  <a:pt x="149741" y="26987"/>
                </a:moveTo>
                <a:lnTo>
                  <a:pt x="151008" y="28254"/>
                </a:lnTo>
                <a:lnTo>
                  <a:pt x="151008" y="29555"/>
                </a:lnTo>
                <a:lnTo>
                  <a:pt x="150174" y="30389"/>
                </a:lnTo>
                <a:lnTo>
                  <a:pt x="148373" y="30389"/>
                </a:lnTo>
                <a:lnTo>
                  <a:pt x="149741" y="29055"/>
                </a:lnTo>
                <a:lnTo>
                  <a:pt x="149741" y="26987"/>
                </a:lnTo>
                <a:close/>
                <a:moveTo>
                  <a:pt x="153944" y="27754"/>
                </a:moveTo>
                <a:lnTo>
                  <a:pt x="154844" y="28655"/>
                </a:lnTo>
                <a:lnTo>
                  <a:pt x="156112" y="28655"/>
                </a:lnTo>
                <a:lnTo>
                  <a:pt x="156112" y="29722"/>
                </a:lnTo>
                <a:lnTo>
                  <a:pt x="156212" y="30022"/>
                </a:lnTo>
                <a:lnTo>
                  <a:pt x="156979" y="30790"/>
                </a:lnTo>
                <a:lnTo>
                  <a:pt x="156212" y="31557"/>
                </a:lnTo>
                <a:lnTo>
                  <a:pt x="156112" y="31824"/>
                </a:lnTo>
                <a:lnTo>
                  <a:pt x="156112" y="32924"/>
                </a:lnTo>
                <a:lnTo>
                  <a:pt x="154844" y="32924"/>
                </a:lnTo>
                <a:lnTo>
                  <a:pt x="153944" y="33825"/>
                </a:lnTo>
                <a:lnTo>
                  <a:pt x="153076" y="32924"/>
                </a:lnTo>
                <a:lnTo>
                  <a:pt x="151809" y="32924"/>
                </a:lnTo>
                <a:lnTo>
                  <a:pt x="151809" y="31824"/>
                </a:lnTo>
                <a:lnTo>
                  <a:pt x="151675" y="31557"/>
                </a:lnTo>
                <a:lnTo>
                  <a:pt x="150908" y="30790"/>
                </a:lnTo>
                <a:lnTo>
                  <a:pt x="151675" y="30022"/>
                </a:lnTo>
                <a:lnTo>
                  <a:pt x="151809" y="29722"/>
                </a:lnTo>
                <a:lnTo>
                  <a:pt x="151809" y="28655"/>
                </a:lnTo>
                <a:lnTo>
                  <a:pt x="153076" y="28655"/>
                </a:lnTo>
                <a:close/>
                <a:moveTo>
                  <a:pt x="158180" y="26987"/>
                </a:moveTo>
                <a:lnTo>
                  <a:pt x="158180" y="29022"/>
                </a:lnTo>
                <a:lnTo>
                  <a:pt x="159514" y="30389"/>
                </a:lnTo>
                <a:lnTo>
                  <a:pt x="157713" y="30389"/>
                </a:lnTo>
                <a:lnTo>
                  <a:pt x="156879" y="29555"/>
                </a:lnTo>
                <a:lnTo>
                  <a:pt x="156879" y="28254"/>
                </a:lnTo>
                <a:close/>
                <a:moveTo>
                  <a:pt x="180529" y="26987"/>
                </a:moveTo>
                <a:lnTo>
                  <a:pt x="181797" y="28254"/>
                </a:lnTo>
                <a:lnTo>
                  <a:pt x="181797" y="29555"/>
                </a:lnTo>
                <a:lnTo>
                  <a:pt x="180963" y="30389"/>
                </a:lnTo>
                <a:lnTo>
                  <a:pt x="179162" y="30389"/>
                </a:lnTo>
                <a:lnTo>
                  <a:pt x="180529" y="29055"/>
                </a:lnTo>
                <a:lnTo>
                  <a:pt x="180529" y="26987"/>
                </a:lnTo>
                <a:close/>
                <a:moveTo>
                  <a:pt x="184732" y="27754"/>
                </a:moveTo>
                <a:lnTo>
                  <a:pt x="185633" y="28655"/>
                </a:lnTo>
                <a:lnTo>
                  <a:pt x="186901" y="28655"/>
                </a:lnTo>
                <a:lnTo>
                  <a:pt x="186901" y="29722"/>
                </a:lnTo>
                <a:lnTo>
                  <a:pt x="187001" y="30022"/>
                </a:lnTo>
                <a:lnTo>
                  <a:pt x="187768" y="30790"/>
                </a:lnTo>
                <a:lnTo>
                  <a:pt x="187001" y="31557"/>
                </a:lnTo>
                <a:lnTo>
                  <a:pt x="186901" y="31824"/>
                </a:lnTo>
                <a:lnTo>
                  <a:pt x="186901" y="32924"/>
                </a:lnTo>
                <a:lnTo>
                  <a:pt x="185633" y="32924"/>
                </a:lnTo>
                <a:lnTo>
                  <a:pt x="184732" y="33825"/>
                </a:lnTo>
                <a:lnTo>
                  <a:pt x="183865" y="32924"/>
                </a:lnTo>
                <a:lnTo>
                  <a:pt x="182598" y="32924"/>
                </a:lnTo>
                <a:lnTo>
                  <a:pt x="182598" y="31824"/>
                </a:lnTo>
                <a:lnTo>
                  <a:pt x="182464" y="31557"/>
                </a:lnTo>
                <a:lnTo>
                  <a:pt x="181697" y="30790"/>
                </a:lnTo>
                <a:lnTo>
                  <a:pt x="182464" y="30022"/>
                </a:lnTo>
                <a:lnTo>
                  <a:pt x="182598" y="29722"/>
                </a:lnTo>
                <a:lnTo>
                  <a:pt x="182598" y="28655"/>
                </a:lnTo>
                <a:lnTo>
                  <a:pt x="183865" y="28655"/>
                </a:lnTo>
                <a:close/>
                <a:moveTo>
                  <a:pt x="188969" y="26987"/>
                </a:moveTo>
                <a:lnTo>
                  <a:pt x="188969" y="29022"/>
                </a:lnTo>
                <a:lnTo>
                  <a:pt x="190303" y="30389"/>
                </a:lnTo>
                <a:lnTo>
                  <a:pt x="188502" y="30389"/>
                </a:lnTo>
                <a:lnTo>
                  <a:pt x="187668" y="29555"/>
                </a:lnTo>
                <a:lnTo>
                  <a:pt x="187668" y="28254"/>
                </a:lnTo>
                <a:close/>
                <a:moveTo>
                  <a:pt x="211318" y="26987"/>
                </a:moveTo>
                <a:lnTo>
                  <a:pt x="212586" y="28254"/>
                </a:lnTo>
                <a:lnTo>
                  <a:pt x="212586" y="29555"/>
                </a:lnTo>
                <a:lnTo>
                  <a:pt x="211785" y="30389"/>
                </a:lnTo>
                <a:lnTo>
                  <a:pt x="209950" y="30389"/>
                </a:lnTo>
                <a:lnTo>
                  <a:pt x="211318" y="29055"/>
                </a:lnTo>
                <a:lnTo>
                  <a:pt x="211318" y="26987"/>
                </a:lnTo>
                <a:close/>
                <a:moveTo>
                  <a:pt x="215521" y="27754"/>
                </a:moveTo>
                <a:lnTo>
                  <a:pt x="216422" y="28655"/>
                </a:lnTo>
                <a:lnTo>
                  <a:pt x="217689" y="28655"/>
                </a:lnTo>
                <a:lnTo>
                  <a:pt x="217689" y="29722"/>
                </a:lnTo>
                <a:lnTo>
                  <a:pt x="217789" y="30022"/>
                </a:lnTo>
                <a:lnTo>
                  <a:pt x="218557" y="30790"/>
                </a:lnTo>
                <a:lnTo>
                  <a:pt x="217789" y="31557"/>
                </a:lnTo>
                <a:lnTo>
                  <a:pt x="217689" y="31824"/>
                </a:lnTo>
                <a:lnTo>
                  <a:pt x="217689" y="32924"/>
                </a:lnTo>
                <a:lnTo>
                  <a:pt x="216422" y="32924"/>
                </a:lnTo>
                <a:lnTo>
                  <a:pt x="215521" y="33825"/>
                </a:lnTo>
                <a:lnTo>
                  <a:pt x="214654" y="32924"/>
                </a:lnTo>
                <a:lnTo>
                  <a:pt x="213386" y="32924"/>
                </a:lnTo>
                <a:lnTo>
                  <a:pt x="213386" y="31824"/>
                </a:lnTo>
                <a:lnTo>
                  <a:pt x="213286" y="31557"/>
                </a:lnTo>
                <a:lnTo>
                  <a:pt x="212486" y="30790"/>
                </a:lnTo>
                <a:lnTo>
                  <a:pt x="213286" y="30022"/>
                </a:lnTo>
                <a:lnTo>
                  <a:pt x="213386" y="29722"/>
                </a:lnTo>
                <a:lnTo>
                  <a:pt x="213386" y="28655"/>
                </a:lnTo>
                <a:lnTo>
                  <a:pt x="214654" y="28655"/>
                </a:lnTo>
                <a:close/>
                <a:moveTo>
                  <a:pt x="218056" y="89432"/>
                </a:moveTo>
                <a:lnTo>
                  <a:pt x="216755" y="89432"/>
                </a:lnTo>
                <a:lnTo>
                  <a:pt x="215921" y="88598"/>
                </a:lnTo>
                <a:lnTo>
                  <a:pt x="215921" y="86796"/>
                </a:lnTo>
                <a:lnTo>
                  <a:pt x="217156" y="88031"/>
                </a:lnTo>
                <a:lnTo>
                  <a:pt x="217456" y="88164"/>
                </a:lnTo>
                <a:lnTo>
                  <a:pt x="219324" y="88164"/>
                </a:lnTo>
                <a:close/>
                <a:moveTo>
                  <a:pt x="211785" y="91967"/>
                </a:moveTo>
                <a:lnTo>
                  <a:pt x="209950" y="91967"/>
                </a:lnTo>
                <a:lnTo>
                  <a:pt x="211318" y="90632"/>
                </a:lnTo>
                <a:lnTo>
                  <a:pt x="211318" y="88564"/>
                </a:lnTo>
                <a:lnTo>
                  <a:pt x="212586" y="89865"/>
                </a:lnTo>
                <a:lnTo>
                  <a:pt x="212586" y="91166"/>
                </a:lnTo>
                <a:close/>
                <a:moveTo>
                  <a:pt x="188502" y="91967"/>
                </a:moveTo>
                <a:lnTo>
                  <a:pt x="187668" y="91166"/>
                </a:lnTo>
                <a:lnTo>
                  <a:pt x="187668" y="89865"/>
                </a:lnTo>
                <a:lnTo>
                  <a:pt x="188969" y="88564"/>
                </a:lnTo>
                <a:lnTo>
                  <a:pt x="188969" y="90632"/>
                </a:lnTo>
                <a:lnTo>
                  <a:pt x="190303" y="91967"/>
                </a:lnTo>
                <a:lnTo>
                  <a:pt x="188502" y="91967"/>
                </a:lnTo>
                <a:close/>
                <a:moveTo>
                  <a:pt x="180996" y="91967"/>
                </a:moveTo>
                <a:lnTo>
                  <a:pt x="179162" y="91967"/>
                </a:lnTo>
                <a:lnTo>
                  <a:pt x="180529" y="90632"/>
                </a:lnTo>
                <a:lnTo>
                  <a:pt x="180529" y="88564"/>
                </a:lnTo>
                <a:lnTo>
                  <a:pt x="181797" y="89865"/>
                </a:lnTo>
                <a:lnTo>
                  <a:pt x="181797" y="91166"/>
                </a:lnTo>
                <a:close/>
                <a:moveTo>
                  <a:pt x="157713" y="91967"/>
                </a:moveTo>
                <a:lnTo>
                  <a:pt x="156879" y="91166"/>
                </a:lnTo>
                <a:lnTo>
                  <a:pt x="156879" y="89865"/>
                </a:lnTo>
                <a:lnTo>
                  <a:pt x="158180" y="88564"/>
                </a:lnTo>
                <a:lnTo>
                  <a:pt x="158180" y="90632"/>
                </a:lnTo>
                <a:lnTo>
                  <a:pt x="159514" y="91967"/>
                </a:lnTo>
                <a:lnTo>
                  <a:pt x="157713" y="91967"/>
                </a:lnTo>
                <a:close/>
                <a:moveTo>
                  <a:pt x="150174" y="91967"/>
                </a:moveTo>
                <a:lnTo>
                  <a:pt x="148373" y="91967"/>
                </a:lnTo>
                <a:lnTo>
                  <a:pt x="149741" y="90632"/>
                </a:lnTo>
                <a:lnTo>
                  <a:pt x="149741" y="88564"/>
                </a:lnTo>
                <a:lnTo>
                  <a:pt x="151008" y="89865"/>
                </a:lnTo>
                <a:lnTo>
                  <a:pt x="151008" y="91166"/>
                </a:lnTo>
                <a:close/>
                <a:moveTo>
                  <a:pt x="126924" y="91967"/>
                </a:moveTo>
                <a:lnTo>
                  <a:pt x="126091" y="91166"/>
                </a:lnTo>
                <a:lnTo>
                  <a:pt x="126091" y="89865"/>
                </a:lnTo>
                <a:lnTo>
                  <a:pt x="127358" y="88564"/>
                </a:lnTo>
                <a:lnTo>
                  <a:pt x="127358" y="90632"/>
                </a:lnTo>
                <a:lnTo>
                  <a:pt x="128726" y="91967"/>
                </a:lnTo>
                <a:lnTo>
                  <a:pt x="126924" y="91967"/>
                </a:lnTo>
                <a:close/>
                <a:moveTo>
                  <a:pt x="119386" y="91967"/>
                </a:moveTo>
                <a:lnTo>
                  <a:pt x="117584" y="91967"/>
                </a:lnTo>
                <a:lnTo>
                  <a:pt x="118952" y="90632"/>
                </a:lnTo>
                <a:lnTo>
                  <a:pt x="118952" y="88564"/>
                </a:lnTo>
                <a:lnTo>
                  <a:pt x="120220" y="89865"/>
                </a:lnTo>
                <a:lnTo>
                  <a:pt x="120220" y="91166"/>
                </a:lnTo>
                <a:close/>
                <a:moveTo>
                  <a:pt x="96136" y="91967"/>
                </a:moveTo>
                <a:lnTo>
                  <a:pt x="95302" y="91166"/>
                </a:lnTo>
                <a:lnTo>
                  <a:pt x="95302" y="89865"/>
                </a:lnTo>
                <a:lnTo>
                  <a:pt x="96569" y="88564"/>
                </a:lnTo>
                <a:lnTo>
                  <a:pt x="96569" y="90632"/>
                </a:lnTo>
                <a:lnTo>
                  <a:pt x="97937" y="91967"/>
                </a:lnTo>
                <a:lnTo>
                  <a:pt x="96136" y="91967"/>
                </a:lnTo>
                <a:close/>
                <a:moveTo>
                  <a:pt x="88597" y="91967"/>
                </a:moveTo>
                <a:lnTo>
                  <a:pt x="86796" y="91967"/>
                </a:lnTo>
                <a:lnTo>
                  <a:pt x="88130" y="90632"/>
                </a:lnTo>
                <a:lnTo>
                  <a:pt x="88130" y="88564"/>
                </a:lnTo>
                <a:lnTo>
                  <a:pt x="89431" y="89865"/>
                </a:lnTo>
                <a:lnTo>
                  <a:pt x="89431" y="91166"/>
                </a:lnTo>
                <a:close/>
                <a:moveTo>
                  <a:pt x="65347" y="91967"/>
                </a:moveTo>
                <a:lnTo>
                  <a:pt x="64513" y="91166"/>
                </a:lnTo>
                <a:lnTo>
                  <a:pt x="64513" y="89865"/>
                </a:lnTo>
                <a:lnTo>
                  <a:pt x="65781" y="88564"/>
                </a:lnTo>
                <a:lnTo>
                  <a:pt x="65781" y="90632"/>
                </a:lnTo>
                <a:lnTo>
                  <a:pt x="67148" y="91967"/>
                </a:lnTo>
                <a:lnTo>
                  <a:pt x="65347" y="91967"/>
                </a:lnTo>
                <a:close/>
                <a:moveTo>
                  <a:pt x="57808" y="91967"/>
                </a:moveTo>
                <a:lnTo>
                  <a:pt x="56007" y="91967"/>
                </a:lnTo>
                <a:lnTo>
                  <a:pt x="57341" y="90632"/>
                </a:lnTo>
                <a:lnTo>
                  <a:pt x="57341" y="88564"/>
                </a:lnTo>
                <a:lnTo>
                  <a:pt x="58642" y="89865"/>
                </a:lnTo>
                <a:lnTo>
                  <a:pt x="58642" y="91166"/>
                </a:lnTo>
                <a:close/>
                <a:moveTo>
                  <a:pt x="34525" y="91967"/>
                </a:moveTo>
                <a:lnTo>
                  <a:pt x="33725" y="91166"/>
                </a:lnTo>
                <a:lnTo>
                  <a:pt x="33725" y="89865"/>
                </a:lnTo>
                <a:lnTo>
                  <a:pt x="34992" y="88564"/>
                </a:lnTo>
                <a:lnTo>
                  <a:pt x="34992" y="90632"/>
                </a:lnTo>
                <a:lnTo>
                  <a:pt x="36360" y="91967"/>
                </a:lnTo>
                <a:lnTo>
                  <a:pt x="34525" y="91967"/>
                </a:lnTo>
                <a:close/>
                <a:moveTo>
                  <a:pt x="28254" y="89432"/>
                </a:moveTo>
                <a:lnTo>
                  <a:pt x="26986" y="88164"/>
                </a:lnTo>
                <a:lnTo>
                  <a:pt x="28854" y="88164"/>
                </a:lnTo>
                <a:lnTo>
                  <a:pt x="29155" y="88031"/>
                </a:lnTo>
                <a:lnTo>
                  <a:pt x="30389" y="86796"/>
                </a:lnTo>
                <a:lnTo>
                  <a:pt x="30389" y="88598"/>
                </a:lnTo>
                <a:lnTo>
                  <a:pt x="29555" y="89432"/>
                </a:lnTo>
                <a:lnTo>
                  <a:pt x="28254" y="89432"/>
                </a:lnTo>
                <a:close/>
                <a:moveTo>
                  <a:pt x="28254" y="33725"/>
                </a:moveTo>
                <a:lnTo>
                  <a:pt x="29555" y="33725"/>
                </a:lnTo>
                <a:lnTo>
                  <a:pt x="30389" y="34559"/>
                </a:lnTo>
                <a:lnTo>
                  <a:pt x="30389" y="36360"/>
                </a:lnTo>
                <a:lnTo>
                  <a:pt x="29155" y="35126"/>
                </a:lnTo>
                <a:lnTo>
                  <a:pt x="28854" y="34993"/>
                </a:lnTo>
                <a:lnTo>
                  <a:pt x="26986" y="34993"/>
                </a:lnTo>
                <a:close/>
                <a:moveTo>
                  <a:pt x="34525" y="31190"/>
                </a:moveTo>
                <a:lnTo>
                  <a:pt x="36360" y="31190"/>
                </a:lnTo>
                <a:lnTo>
                  <a:pt x="34992" y="32524"/>
                </a:lnTo>
                <a:lnTo>
                  <a:pt x="34992" y="34592"/>
                </a:lnTo>
                <a:lnTo>
                  <a:pt x="33725" y="33291"/>
                </a:lnTo>
                <a:lnTo>
                  <a:pt x="33725" y="31990"/>
                </a:lnTo>
                <a:close/>
                <a:moveTo>
                  <a:pt x="57808" y="31190"/>
                </a:moveTo>
                <a:lnTo>
                  <a:pt x="58642" y="31990"/>
                </a:lnTo>
                <a:lnTo>
                  <a:pt x="58642" y="33291"/>
                </a:lnTo>
                <a:lnTo>
                  <a:pt x="57341" y="34592"/>
                </a:lnTo>
                <a:lnTo>
                  <a:pt x="57341" y="32524"/>
                </a:lnTo>
                <a:lnTo>
                  <a:pt x="56007" y="31190"/>
                </a:lnTo>
                <a:lnTo>
                  <a:pt x="57808" y="31190"/>
                </a:lnTo>
                <a:close/>
                <a:moveTo>
                  <a:pt x="65347" y="31190"/>
                </a:moveTo>
                <a:lnTo>
                  <a:pt x="67148" y="31190"/>
                </a:lnTo>
                <a:lnTo>
                  <a:pt x="65781" y="32524"/>
                </a:lnTo>
                <a:lnTo>
                  <a:pt x="65781" y="34592"/>
                </a:lnTo>
                <a:lnTo>
                  <a:pt x="64513" y="33291"/>
                </a:lnTo>
                <a:lnTo>
                  <a:pt x="64513" y="31990"/>
                </a:lnTo>
                <a:close/>
                <a:moveTo>
                  <a:pt x="88597" y="31190"/>
                </a:moveTo>
                <a:lnTo>
                  <a:pt x="89431" y="31990"/>
                </a:lnTo>
                <a:lnTo>
                  <a:pt x="89431" y="33291"/>
                </a:lnTo>
                <a:lnTo>
                  <a:pt x="88130" y="34592"/>
                </a:lnTo>
                <a:lnTo>
                  <a:pt x="88130" y="32524"/>
                </a:lnTo>
                <a:lnTo>
                  <a:pt x="86796" y="31190"/>
                </a:lnTo>
                <a:lnTo>
                  <a:pt x="88597" y="31190"/>
                </a:lnTo>
                <a:close/>
                <a:moveTo>
                  <a:pt x="96136" y="31190"/>
                </a:moveTo>
                <a:lnTo>
                  <a:pt x="97937" y="31190"/>
                </a:lnTo>
                <a:lnTo>
                  <a:pt x="96569" y="32524"/>
                </a:lnTo>
                <a:lnTo>
                  <a:pt x="96569" y="34592"/>
                </a:lnTo>
                <a:lnTo>
                  <a:pt x="95302" y="33291"/>
                </a:lnTo>
                <a:lnTo>
                  <a:pt x="95302" y="31990"/>
                </a:lnTo>
                <a:close/>
                <a:moveTo>
                  <a:pt x="119386" y="31190"/>
                </a:moveTo>
                <a:lnTo>
                  <a:pt x="120220" y="31990"/>
                </a:lnTo>
                <a:lnTo>
                  <a:pt x="120220" y="33291"/>
                </a:lnTo>
                <a:lnTo>
                  <a:pt x="118952" y="34592"/>
                </a:lnTo>
                <a:lnTo>
                  <a:pt x="118952" y="32524"/>
                </a:lnTo>
                <a:lnTo>
                  <a:pt x="117584" y="31190"/>
                </a:lnTo>
                <a:lnTo>
                  <a:pt x="119386" y="31190"/>
                </a:lnTo>
                <a:close/>
                <a:moveTo>
                  <a:pt x="126924" y="31190"/>
                </a:moveTo>
                <a:lnTo>
                  <a:pt x="128726" y="31190"/>
                </a:lnTo>
                <a:lnTo>
                  <a:pt x="127391" y="32524"/>
                </a:lnTo>
                <a:lnTo>
                  <a:pt x="127391" y="34592"/>
                </a:lnTo>
                <a:lnTo>
                  <a:pt x="126091" y="33291"/>
                </a:lnTo>
                <a:lnTo>
                  <a:pt x="126091" y="31990"/>
                </a:lnTo>
                <a:close/>
                <a:moveTo>
                  <a:pt x="150174" y="31190"/>
                </a:moveTo>
                <a:lnTo>
                  <a:pt x="151008" y="31990"/>
                </a:lnTo>
                <a:lnTo>
                  <a:pt x="151008" y="33291"/>
                </a:lnTo>
                <a:lnTo>
                  <a:pt x="149741" y="34592"/>
                </a:lnTo>
                <a:lnTo>
                  <a:pt x="149741" y="32524"/>
                </a:lnTo>
                <a:lnTo>
                  <a:pt x="148373" y="31190"/>
                </a:lnTo>
                <a:lnTo>
                  <a:pt x="150174" y="31190"/>
                </a:lnTo>
                <a:close/>
                <a:moveTo>
                  <a:pt x="157713" y="31190"/>
                </a:moveTo>
                <a:lnTo>
                  <a:pt x="159514" y="31190"/>
                </a:lnTo>
                <a:lnTo>
                  <a:pt x="158180" y="32524"/>
                </a:lnTo>
                <a:lnTo>
                  <a:pt x="158180" y="34592"/>
                </a:lnTo>
                <a:lnTo>
                  <a:pt x="156879" y="33291"/>
                </a:lnTo>
                <a:lnTo>
                  <a:pt x="156879" y="31990"/>
                </a:lnTo>
                <a:close/>
                <a:moveTo>
                  <a:pt x="180996" y="31190"/>
                </a:moveTo>
                <a:lnTo>
                  <a:pt x="181797" y="31990"/>
                </a:lnTo>
                <a:lnTo>
                  <a:pt x="181797" y="33291"/>
                </a:lnTo>
                <a:lnTo>
                  <a:pt x="180529" y="34592"/>
                </a:lnTo>
                <a:lnTo>
                  <a:pt x="180529" y="32524"/>
                </a:lnTo>
                <a:lnTo>
                  <a:pt x="179162" y="31190"/>
                </a:lnTo>
                <a:lnTo>
                  <a:pt x="180996" y="31190"/>
                </a:lnTo>
                <a:close/>
                <a:moveTo>
                  <a:pt x="188502" y="31190"/>
                </a:moveTo>
                <a:lnTo>
                  <a:pt x="190303" y="31190"/>
                </a:lnTo>
                <a:lnTo>
                  <a:pt x="188969" y="32524"/>
                </a:lnTo>
                <a:lnTo>
                  <a:pt x="188969" y="34592"/>
                </a:lnTo>
                <a:lnTo>
                  <a:pt x="187668" y="33291"/>
                </a:lnTo>
                <a:lnTo>
                  <a:pt x="187668" y="31990"/>
                </a:lnTo>
                <a:close/>
                <a:moveTo>
                  <a:pt x="211785" y="31190"/>
                </a:moveTo>
                <a:lnTo>
                  <a:pt x="212586" y="31990"/>
                </a:lnTo>
                <a:lnTo>
                  <a:pt x="212586" y="33291"/>
                </a:lnTo>
                <a:lnTo>
                  <a:pt x="211318" y="34592"/>
                </a:lnTo>
                <a:lnTo>
                  <a:pt x="211318" y="32524"/>
                </a:lnTo>
                <a:lnTo>
                  <a:pt x="209950" y="31190"/>
                </a:lnTo>
                <a:lnTo>
                  <a:pt x="211785" y="31190"/>
                </a:lnTo>
                <a:close/>
                <a:moveTo>
                  <a:pt x="215121" y="57809"/>
                </a:moveTo>
                <a:lnTo>
                  <a:pt x="214320" y="58643"/>
                </a:lnTo>
                <a:lnTo>
                  <a:pt x="213019" y="58643"/>
                </a:lnTo>
                <a:lnTo>
                  <a:pt x="211718" y="57375"/>
                </a:lnTo>
                <a:lnTo>
                  <a:pt x="213620" y="57375"/>
                </a:lnTo>
                <a:lnTo>
                  <a:pt x="213887" y="57242"/>
                </a:lnTo>
                <a:lnTo>
                  <a:pt x="215121" y="56008"/>
                </a:lnTo>
                <a:close/>
                <a:moveTo>
                  <a:pt x="31189" y="65348"/>
                </a:moveTo>
                <a:lnTo>
                  <a:pt x="31990" y="64514"/>
                </a:lnTo>
                <a:lnTo>
                  <a:pt x="33291" y="64514"/>
                </a:lnTo>
                <a:lnTo>
                  <a:pt x="34592" y="65815"/>
                </a:lnTo>
                <a:lnTo>
                  <a:pt x="32691" y="65815"/>
                </a:lnTo>
                <a:lnTo>
                  <a:pt x="32424" y="65915"/>
                </a:lnTo>
                <a:lnTo>
                  <a:pt x="31156" y="67149"/>
                </a:lnTo>
                <a:lnTo>
                  <a:pt x="31156" y="65348"/>
                </a:lnTo>
                <a:close/>
                <a:moveTo>
                  <a:pt x="210618" y="86896"/>
                </a:moveTo>
                <a:lnTo>
                  <a:pt x="209083" y="85362"/>
                </a:lnTo>
                <a:lnTo>
                  <a:pt x="209083" y="80692"/>
                </a:lnTo>
                <a:lnTo>
                  <a:pt x="212419" y="77356"/>
                </a:lnTo>
                <a:lnTo>
                  <a:pt x="214587" y="77356"/>
                </a:lnTo>
                <a:lnTo>
                  <a:pt x="210618" y="81326"/>
                </a:lnTo>
                <a:lnTo>
                  <a:pt x="210618" y="86896"/>
                </a:lnTo>
                <a:close/>
                <a:moveTo>
                  <a:pt x="189636" y="86896"/>
                </a:moveTo>
                <a:lnTo>
                  <a:pt x="189636" y="81326"/>
                </a:lnTo>
                <a:lnTo>
                  <a:pt x="185700" y="77356"/>
                </a:lnTo>
                <a:lnTo>
                  <a:pt x="187868" y="77356"/>
                </a:lnTo>
                <a:lnTo>
                  <a:pt x="191170" y="80692"/>
                </a:lnTo>
                <a:lnTo>
                  <a:pt x="191170" y="85362"/>
                </a:lnTo>
                <a:close/>
                <a:moveTo>
                  <a:pt x="179829" y="86896"/>
                </a:moveTo>
                <a:lnTo>
                  <a:pt x="178294" y="85362"/>
                </a:lnTo>
                <a:lnTo>
                  <a:pt x="178294" y="80692"/>
                </a:lnTo>
                <a:lnTo>
                  <a:pt x="181630" y="77356"/>
                </a:lnTo>
                <a:lnTo>
                  <a:pt x="183798" y="77356"/>
                </a:lnTo>
                <a:lnTo>
                  <a:pt x="179829" y="81326"/>
                </a:lnTo>
                <a:lnTo>
                  <a:pt x="179829" y="86896"/>
                </a:lnTo>
                <a:close/>
                <a:moveTo>
                  <a:pt x="158847" y="86896"/>
                </a:moveTo>
                <a:lnTo>
                  <a:pt x="158847" y="81326"/>
                </a:lnTo>
                <a:lnTo>
                  <a:pt x="154911" y="77356"/>
                </a:lnTo>
                <a:lnTo>
                  <a:pt x="157079" y="77356"/>
                </a:lnTo>
                <a:lnTo>
                  <a:pt x="160382" y="80692"/>
                </a:lnTo>
                <a:lnTo>
                  <a:pt x="160382" y="85362"/>
                </a:lnTo>
                <a:close/>
                <a:moveTo>
                  <a:pt x="149040" y="86896"/>
                </a:moveTo>
                <a:lnTo>
                  <a:pt x="147506" y="85362"/>
                </a:lnTo>
                <a:lnTo>
                  <a:pt x="147506" y="80692"/>
                </a:lnTo>
                <a:lnTo>
                  <a:pt x="150842" y="77356"/>
                </a:lnTo>
                <a:lnTo>
                  <a:pt x="152976" y="77356"/>
                </a:lnTo>
                <a:lnTo>
                  <a:pt x="149040" y="81326"/>
                </a:lnTo>
                <a:lnTo>
                  <a:pt x="149040" y="86896"/>
                </a:lnTo>
                <a:close/>
                <a:moveTo>
                  <a:pt x="128059" y="86896"/>
                </a:moveTo>
                <a:lnTo>
                  <a:pt x="128059" y="81326"/>
                </a:lnTo>
                <a:lnTo>
                  <a:pt x="124122" y="77356"/>
                </a:lnTo>
                <a:lnTo>
                  <a:pt x="126291" y="77356"/>
                </a:lnTo>
                <a:lnTo>
                  <a:pt x="129593" y="80692"/>
                </a:lnTo>
                <a:lnTo>
                  <a:pt x="129593" y="85362"/>
                </a:lnTo>
                <a:close/>
                <a:moveTo>
                  <a:pt x="118252" y="86896"/>
                </a:moveTo>
                <a:lnTo>
                  <a:pt x="116717" y="85362"/>
                </a:lnTo>
                <a:lnTo>
                  <a:pt x="116717" y="80692"/>
                </a:lnTo>
                <a:lnTo>
                  <a:pt x="120053" y="77356"/>
                </a:lnTo>
                <a:lnTo>
                  <a:pt x="122188" y="77356"/>
                </a:lnTo>
                <a:lnTo>
                  <a:pt x="118252" y="81326"/>
                </a:lnTo>
                <a:close/>
                <a:moveTo>
                  <a:pt x="97270" y="86896"/>
                </a:moveTo>
                <a:lnTo>
                  <a:pt x="97270" y="81326"/>
                </a:lnTo>
                <a:lnTo>
                  <a:pt x="93334" y="77356"/>
                </a:lnTo>
                <a:lnTo>
                  <a:pt x="95469" y="77356"/>
                </a:lnTo>
                <a:lnTo>
                  <a:pt x="98804" y="80692"/>
                </a:lnTo>
                <a:lnTo>
                  <a:pt x="98804" y="85362"/>
                </a:lnTo>
                <a:close/>
                <a:moveTo>
                  <a:pt x="87463" y="86896"/>
                </a:moveTo>
                <a:lnTo>
                  <a:pt x="85929" y="85362"/>
                </a:lnTo>
                <a:lnTo>
                  <a:pt x="85929" y="80692"/>
                </a:lnTo>
                <a:lnTo>
                  <a:pt x="89231" y="77356"/>
                </a:lnTo>
                <a:lnTo>
                  <a:pt x="91399" y="77356"/>
                </a:lnTo>
                <a:lnTo>
                  <a:pt x="87463" y="81326"/>
                </a:lnTo>
                <a:close/>
                <a:moveTo>
                  <a:pt x="66481" y="86896"/>
                </a:moveTo>
                <a:lnTo>
                  <a:pt x="66481" y="81326"/>
                </a:lnTo>
                <a:lnTo>
                  <a:pt x="62545" y="77356"/>
                </a:lnTo>
                <a:lnTo>
                  <a:pt x="64713" y="77356"/>
                </a:lnTo>
                <a:lnTo>
                  <a:pt x="68016" y="80692"/>
                </a:lnTo>
                <a:lnTo>
                  <a:pt x="68016" y="85362"/>
                </a:lnTo>
                <a:close/>
                <a:moveTo>
                  <a:pt x="56674" y="86896"/>
                </a:moveTo>
                <a:lnTo>
                  <a:pt x="55140" y="85362"/>
                </a:lnTo>
                <a:lnTo>
                  <a:pt x="55140" y="80692"/>
                </a:lnTo>
                <a:lnTo>
                  <a:pt x="58442" y="77356"/>
                </a:lnTo>
                <a:lnTo>
                  <a:pt x="60610" y="77356"/>
                </a:lnTo>
                <a:lnTo>
                  <a:pt x="56674" y="81326"/>
                </a:lnTo>
                <a:close/>
                <a:moveTo>
                  <a:pt x="35693" y="86896"/>
                </a:moveTo>
                <a:lnTo>
                  <a:pt x="35693" y="81326"/>
                </a:lnTo>
                <a:lnTo>
                  <a:pt x="31723" y="77356"/>
                </a:lnTo>
                <a:lnTo>
                  <a:pt x="33891" y="77356"/>
                </a:lnTo>
                <a:lnTo>
                  <a:pt x="37227" y="80692"/>
                </a:lnTo>
                <a:lnTo>
                  <a:pt x="37227" y="85362"/>
                </a:lnTo>
                <a:close/>
                <a:moveTo>
                  <a:pt x="35693" y="36260"/>
                </a:moveTo>
                <a:lnTo>
                  <a:pt x="37227" y="37795"/>
                </a:lnTo>
                <a:lnTo>
                  <a:pt x="37227" y="42465"/>
                </a:lnTo>
                <a:lnTo>
                  <a:pt x="33891" y="45800"/>
                </a:lnTo>
                <a:lnTo>
                  <a:pt x="31723" y="45800"/>
                </a:lnTo>
                <a:lnTo>
                  <a:pt x="35693" y="41831"/>
                </a:lnTo>
                <a:lnTo>
                  <a:pt x="35693" y="36260"/>
                </a:lnTo>
                <a:close/>
                <a:moveTo>
                  <a:pt x="56674" y="36260"/>
                </a:moveTo>
                <a:lnTo>
                  <a:pt x="56674" y="41831"/>
                </a:lnTo>
                <a:lnTo>
                  <a:pt x="60610" y="45800"/>
                </a:lnTo>
                <a:lnTo>
                  <a:pt x="58442" y="45800"/>
                </a:lnTo>
                <a:lnTo>
                  <a:pt x="55140" y="42465"/>
                </a:lnTo>
                <a:lnTo>
                  <a:pt x="55140" y="37795"/>
                </a:lnTo>
                <a:close/>
                <a:moveTo>
                  <a:pt x="66481" y="36260"/>
                </a:moveTo>
                <a:lnTo>
                  <a:pt x="68016" y="37795"/>
                </a:lnTo>
                <a:lnTo>
                  <a:pt x="68016" y="42465"/>
                </a:lnTo>
                <a:lnTo>
                  <a:pt x="64680" y="45800"/>
                </a:lnTo>
                <a:lnTo>
                  <a:pt x="62512" y="45800"/>
                </a:lnTo>
                <a:lnTo>
                  <a:pt x="66481" y="41831"/>
                </a:lnTo>
                <a:lnTo>
                  <a:pt x="66481" y="36260"/>
                </a:lnTo>
                <a:close/>
                <a:moveTo>
                  <a:pt x="87463" y="36260"/>
                </a:moveTo>
                <a:lnTo>
                  <a:pt x="87463" y="41831"/>
                </a:lnTo>
                <a:lnTo>
                  <a:pt x="91399" y="45800"/>
                </a:lnTo>
                <a:lnTo>
                  <a:pt x="89231" y="45800"/>
                </a:lnTo>
                <a:lnTo>
                  <a:pt x="85929" y="42465"/>
                </a:lnTo>
                <a:lnTo>
                  <a:pt x="85929" y="37795"/>
                </a:lnTo>
                <a:close/>
                <a:moveTo>
                  <a:pt x="97270" y="36260"/>
                </a:moveTo>
                <a:lnTo>
                  <a:pt x="98804" y="37795"/>
                </a:lnTo>
                <a:lnTo>
                  <a:pt x="98804" y="42465"/>
                </a:lnTo>
                <a:lnTo>
                  <a:pt x="95469" y="45800"/>
                </a:lnTo>
                <a:lnTo>
                  <a:pt x="93334" y="45800"/>
                </a:lnTo>
                <a:lnTo>
                  <a:pt x="97270" y="41831"/>
                </a:lnTo>
                <a:close/>
                <a:moveTo>
                  <a:pt x="118252" y="36260"/>
                </a:moveTo>
                <a:lnTo>
                  <a:pt x="118252" y="41831"/>
                </a:lnTo>
                <a:lnTo>
                  <a:pt x="122188" y="45800"/>
                </a:lnTo>
                <a:lnTo>
                  <a:pt x="120053" y="45800"/>
                </a:lnTo>
                <a:lnTo>
                  <a:pt x="116717" y="42465"/>
                </a:lnTo>
                <a:lnTo>
                  <a:pt x="116717" y="37795"/>
                </a:lnTo>
                <a:close/>
                <a:moveTo>
                  <a:pt x="128059" y="36260"/>
                </a:moveTo>
                <a:lnTo>
                  <a:pt x="129593" y="37795"/>
                </a:lnTo>
                <a:lnTo>
                  <a:pt x="129593" y="42465"/>
                </a:lnTo>
                <a:lnTo>
                  <a:pt x="126291" y="45800"/>
                </a:lnTo>
                <a:lnTo>
                  <a:pt x="124122" y="45800"/>
                </a:lnTo>
                <a:lnTo>
                  <a:pt x="128059" y="41831"/>
                </a:lnTo>
                <a:lnTo>
                  <a:pt x="128059" y="36260"/>
                </a:lnTo>
                <a:close/>
                <a:moveTo>
                  <a:pt x="149040" y="36260"/>
                </a:moveTo>
                <a:lnTo>
                  <a:pt x="149040" y="41831"/>
                </a:lnTo>
                <a:lnTo>
                  <a:pt x="153010" y="45800"/>
                </a:lnTo>
                <a:lnTo>
                  <a:pt x="150842" y="45800"/>
                </a:lnTo>
                <a:lnTo>
                  <a:pt x="147506" y="42465"/>
                </a:lnTo>
                <a:lnTo>
                  <a:pt x="147506" y="37795"/>
                </a:lnTo>
                <a:close/>
                <a:moveTo>
                  <a:pt x="158847" y="36260"/>
                </a:moveTo>
                <a:lnTo>
                  <a:pt x="160382" y="37795"/>
                </a:lnTo>
                <a:lnTo>
                  <a:pt x="160382" y="42465"/>
                </a:lnTo>
                <a:lnTo>
                  <a:pt x="157079" y="45800"/>
                </a:lnTo>
                <a:lnTo>
                  <a:pt x="154911" y="45800"/>
                </a:lnTo>
                <a:lnTo>
                  <a:pt x="158847" y="41831"/>
                </a:lnTo>
                <a:lnTo>
                  <a:pt x="158847" y="36260"/>
                </a:lnTo>
                <a:close/>
                <a:moveTo>
                  <a:pt x="179829" y="36260"/>
                </a:moveTo>
                <a:lnTo>
                  <a:pt x="179829" y="41831"/>
                </a:lnTo>
                <a:lnTo>
                  <a:pt x="183798" y="45800"/>
                </a:lnTo>
                <a:lnTo>
                  <a:pt x="181630" y="45800"/>
                </a:lnTo>
                <a:lnTo>
                  <a:pt x="178294" y="42465"/>
                </a:lnTo>
                <a:lnTo>
                  <a:pt x="178294" y="37795"/>
                </a:lnTo>
                <a:close/>
                <a:moveTo>
                  <a:pt x="189636" y="36260"/>
                </a:moveTo>
                <a:lnTo>
                  <a:pt x="191170" y="37795"/>
                </a:lnTo>
                <a:lnTo>
                  <a:pt x="191170" y="42465"/>
                </a:lnTo>
                <a:lnTo>
                  <a:pt x="187868" y="45800"/>
                </a:lnTo>
                <a:lnTo>
                  <a:pt x="185700" y="45800"/>
                </a:lnTo>
                <a:lnTo>
                  <a:pt x="189636" y="41831"/>
                </a:lnTo>
                <a:lnTo>
                  <a:pt x="189636" y="36260"/>
                </a:lnTo>
                <a:close/>
                <a:moveTo>
                  <a:pt x="208549" y="68016"/>
                </a:moveTo>
                <a:lnTo>
                  <a:pt x="203846" y="68016"/>
                </a:lnTo>
                <a:lnTo>
                  <a:pt x="200544" y="64714"/>
                </a:lnTo>
                <a:lnTo>
                  <a:pt x="200544" y="62546"/>
                </a:lnTo>
                <a:lnTo>
                  <a:pt x="204480" y="66482"/>
                </a:lnTo>
                <a:lnTo>
                  <a:pt x="210084" y="66482"/>
                </a:lnTo>
                <a:close/>
                <a:moveTo>
                  <a:pt x="208916" y="76589"/>
                </a:moveTo>
                <a:lnTo>
                  <a:pt x="206648" y="74287"/>
                </a:lnTo>
                <a:lnTo>
                  <a:pt x="206648" y="71052"/>
                </a:lnTo>
                <a:lnTo>
                  <a:pt x="208316" y="69351"/>
                </a:lnTo>
                <a:lnTo>
                  <a:pt x="208316" y="73587"/>
                </a:lnTo>
                <a:lnTo>
                  <a:pt x="211285" y="76589"/>
                </a:lnTo>
                <a:lnTo>
                  <a:pt x="208916" y="76589"/>
                </a:lnTo>
                <a:close/>
                <a:moveTo>
                  <a:pt x="205848" y="82126"/>
                </a:moveTo>
                <a:lnTo>
                  <a:pt x="204513" y="80792"/>
                </a:lnTo>
                <a:lnTo>
                  <a:pt x="204513" y="78791"/>
                </a:lnTo>
                <a:lnTo>
                  <a:pt x="205948" y="77356"/>
                </a:lnTo>
                <a:lnTo>
                  <a:pt x="207816" y="77356"/>
                </a:lnTo>
                <a:lnTo>
                  <a:pt x="205848" y="79324"/>
                </a:lnTo>
                <a:close/>
                <a:moveTo>
                  <a:pt x="188969" y="76589"/>
                </a:moveTo>
                <a:lnTo>
                  <a:pt x="191971" y="73587"/>
                </a:lnTo>
                <a:lnTo>
                  <a:pt x="191971" y="69351"/>
                </a:lnTo>
                <a:lnTo>
                  <a:pt x="193639" y="71052"/>
                </a:lnTo>
                <a:lnTo>
                  <a:pt x="193639" y="74287"/>
                </a:lnTo>
                <a:lnTo>
                  <a:pt x="191337" y="76589"/>
                </a:lnTo>
                <a:close/>
                <a:moveTo>
                  <a:pt x="185700" y="76589"/>
                </a:moveTo>
                <a:lnTo>
                  <a:pt x="189636" y="72620"/>
                </a:lnTo>
                <a:lnTo>
                  <a:pt x="189636" y="67049"/>
                </a:lnTo>
                <a:lnTo>
                  <a:pt x="191170" y="68583"/>
                </a:lnTo>
                <a:lnTo>
                  <a:pt x="191170" y="73253"/>
                </a:lnTo>
                <a:lnTo>
                  <a:pt x="187868" y="76589"/>
                </a:lnTo>
                <a:lnTo>
                  <a:pt x="185700" y="76589"/>
                </a:lnTo>
                <a:close/>
                <a:moveTo>
                  <a:pt x="181630" y="76589"/>
                </a:moveTo>
                <a:lnTo>
                  <a:pt x="178294" y="73253"/>
                </a:lnTo>
                <a:lnTo>
                  <a:pt x="178294" y="68583"/>
                </a:lnTo>
                <a:lnTo>
                  <a:pt x="179829" y="67049"/>
                </a:lnTo>
                <a:lnTo>
                  <a:pt x="179829" y="72620"/>
                </a:lnTo>
                <a:lnTo>
                  <a:pt x="183798" y="76589"/>
                </a:lnTo>
                <a:lnTo>
                  <a:pt x="181630" y="76589"/>
                </a:lnTo>
                <a:close/>
                <a:moveTo>
                  <a:pt x="178128" y="76589"/>
                </a:moveTo>
                <a:lnTo>
                  <a:pt x="175826" y="74287"/>
                </a:lnTo>
                <a:lnTo>
                  <a:pt x="175826" y="71052"/>
                </a:lnTo>
                <a:lnTo>
                  <a:pt x="177527" y="69351"/>
                </a:lnTo>
                <a:lnTo>
                  <a:pt x="177527" y="73587"/>
                </a:lnTo>
                <a:lnTo>
                  <a:pt x="180496" y="76589"/>
                </a:lnTo>
                <a:lnTo>
                  <a:pt x="178128" y="76589"/>
                </a:lnTo>
                <a:close/>
                <a:moveTo>
                  <a:pt x="175059" y="82126"/>
                </a:moveTo>
                <a:lnTo>
                  <a:pt x="173725" y="80792"/>
                </a:lnTo>
                <a:lnTo>
                  <a:pt x="173725" y="78791"/>
                </a:lnTo>
                <a:lnTo>
                  <a:pt x="175159" y="77356"/>
                </a:lnTo>
                <a:lnTo>
                  <a:pt x="177027" y="77356"/>
                </a:lnTo>
                <a:lnTo>
                  <a:pt x="175059" y="79324"/>
                </a:lnTo>
                <a:close/>
                <a:moveTo>
                  <a:pt x="158180" y="76589"/>
                </a:moveTo>
                <a:lnTo>
                  <a:pt x="161182" y="73587"/>
                </a:lnTo>
                <a:lnTo>
                  <a:pt x="161182" y="69351"/>
                </a:lnTo>
                <a:lnTo>
                  <a:pt x="162850" y="71052"/>
                </a:lnTo>
                <a:lnTo>
                  <a:pt x="162850" y="74287"/>
                </a:lnTo>
                <a:lnTo>
                  <a:pt x="160548" y="76589"/>
                </a:lnTo>
                <a:close/>
                <a:moveTo>
                  <a:pt x="154911" y="76589"/>
                </a:moveTo>
                <a:lnTo>
                  <a:pt x="158847" y="72620"/>
                </a:lnTo>
                <a:lnTo>
                  <a:pt x="158847" y="67049"/>
                </a:lnTo>
                <a:lnTo>
                  <a:pt x="160382" y="68583"/>
                </a:lnTo>
                <a:lnTo>
                  <a:pt x="160382" y="73253"/>
                </a:lnTo>
                <a:lnTo>
                  <a:pt x="157079" y="76589"/>
                </a:lnTo>
                <a:lnTo>
                  <a:pt x="154911" y="76589"/>
                </a:lnTo>
                <a:close/>
                <a:moveTo>
                  <a:pt x="150842" y="76589"/>
                </a:moveTo>
                <a:lnTo>
                  <a:pt x="147506" y="73253"/>
                </a:lnTo>
                <a:lnTo>
                  <a:pt x="147506" y="68583"/>
                </a:lnTo>
                <a:lnTo>
                  <a:pt x="149040" y="67049"/>
                </a:lnTo>
                <a:lnTo>
                  <a:pt x="149040" y="72620"/>
                </a:lnTo>
                <a:lnTo>
                  <a:pt x="153010" y="76589"/>
                </a:lnTo>
                <a:lnTo>
                  <a:pt x="150842" y="76589"/>
                </a:lnTo>
                <a:close/>
                <a:moveTo>
                  <a:pt x="147339" y="76589"/>
                </a:moveTo>
                <a:lnTo>
                  <a:pt x="145037" y="74287"/>
                </a:lnTo>
                <a:lnTo>
                  <a:pt x="145037" y="71052"/>
                </a:lnTo>
                <a:lnTo>
                  <a:pt x="146739" y="69351"/>
                </a:lnTo>
                <a:lnTo>
                  <a:pt x="146739" y="73587"/>
                </a:lnTo>
                <a:lnTo>
                  <a:pt x="149707" y="76589"/>
                </a:lnTo>
                <a:lnTo>
                  <a:pt x="147339" y="76589"/>
                </a:lnTo>
                <a:close/>
                <a:moveTo>
                  <a:pt x="144270" y="82126"/>
                </a:moveTo>
                <a:lnTo>
                  <a:pt x="142936" y="80792"/>
                </a:lnTo>
                <a:lnTo>
                  <a:pt x="142936" y="78791"/>
                </a:lnTo>
                <a:lnTo>
                  <a:pt x="144370" y="77356"/>
                </a:lnTo>
                <a:lnTo>
                  <a:pt x="146238" y="77356"/>
                </a:lnTo>
                <a:lnTo>
                  <a:pt x="144270" y="79324"/>
                </a:lnTo>
                <a:close/>
                <a:moveTo>
                  <a:pt x="127391" y="76589"/>
                </a:moveTo>
                <a:lnTo>
                  <a:pt x="130394" y="73587"/>
                </a:lnTo>
                <a:lnTo>
                  <a:pt x="130394" y="69351"/>
                </a:lnTo>
                <a:lnTo>
                  <a:pt x="132061" y="71052"/>
                </a:lnTo>
                <a:lnTo>
                  <a:pt x="132061" y="74287"/>
                </a:lnTo>
                <a:lnTo>
                  <a:pt x="129760" y="76589"/>
                </a:lnTo>
                <a:close/>
                <a:moveTo>
                  <a:pt x="124122" y="76589"/>
                </a:moveTo>
                <a:lnTo>
                  <a:pt x="128059" y="72620"/>
                </a:lnTo>
                <a:lnTo>
                  <a:pt x="128059" y="67049"/>
                </a:lnTo>
                <a:lnTo>
                  <a:pt x="129593" y="68583"/>
                </a:lnTo>
                <a:lnTo>
                  <a:pt x="129593" y="73253"/>
                </a:lnTo>
                <a:lnTo>
                  <a:pt x="126291" y="76589"/>
                </a:lnTo>
                <a:lnTo>
                  <a:pt x="124122" y="76589"/>
                </a:lnTo>
                <a:close/>
                <a:moveTo>
                  <a:pt x="120053" y="76589"/>
                </a:moveTo>
                <a:lnTo>
                  <a:pt x="116717" y="73253"/>
                </a:lnTo>
                <a:lnTo>
                  <a:pt x="116717" y="68583"/>
                </a:lnTo>
                <a:lnTo>
                  <a:pt x="118252" y="67049"/>
                </a:lnTo>
                <a:lnTo>
                  <a:pt x="118252" y="72620"/>
                </a:lnTo>
                <a:lnTo>
                  <a:pt x="122188" y="76589"/>
                </a:lnTo>
                <a:lnTo>
                  <a:pt x="120053" y="76589"/>
                </a:lnTo>
                <a:close/>
                <a:moveTo>
                  <a:pt x="116550" y="76589"/>
                </a:moveTo>
                <a:lnTo>
                  <a:pt x="114249" y="74287"/>
                </a:lnTo>
                <a:lnTo>
                  <a:pt x="114249" y="71052"/>
                </a:lnTo>
                <a:lnTo>
                  <a:pt x="115950" y="69351"/>
                </a:lnTo>
                <a:lnTo>
                  <a:pt x="115950" y="73587"/>
                </a:lnTo>
                <a:lnTo>
                  <a:pt x="118919" y="76589"/>
                </a:lnTo>
                <a:lnTo>
                  <a:pt x="116550" y="76589"/>
                </a:lnTo>
                <a:close/>
                <a:moveTo>
                  <a:pt x="113482" y="82126"/>
                </a:moveTo>
                <a:lnTo>
                  <a:pt x="112147" y="80792"/>
                </a:lnTo>
                <a:lnTo>
                  <a:pt x="112147" y="78791"/>
                </a:lnTo>
                <a:lnTo>
                  <a:pt x="113582" y="77356"/>
                </a:lnTo>
                <a:lnTo>
                  <a:pt x="115450" y="77356"/>
                </a:lnTo>
                <a:lnTo>
                  <a:pt x="113482" y="79324"/>
                </a:lnTo>
                <a:close/>
                <a:moveTo>
                  <a:pt x="96603" y="76589"/>
                </a:moveTo>
                <a:lnTo>
                  <a:pt x="99605" y="73587"/>
                </a:lnTo>
                <a:lnTo>
                  <a:pt x="99605" y="69351"/>
                </a:lnTo>
                <a:lnTo>
                  <a:pt x="101273" y="71052"/>
                </a:lnTo>
                <a:lnTo>
                  <a:pt x="101273" y="74287"/>
                </a:lnTo>
                <a:lnTo>
                  <a:pt x="98971" y="76589"/>
                </a:lnTo>
                <a:close/>
                <a:moveTo>
                  <a:pt x="93334" y="76589"/>
                </a:moveTo>
                <a:lnTo>
                  <a:pt x="97270" y="72620"/>
                </a:lnTo>
                <a:lnTo>
                  <a:pt x="97270" y="67049"/>
                </a:lnTo>
                <a:lnTo>
                  <a:pt x="98804" y="68583"/>
                </a:lnTo>
                <a:lnTo>
                  <a:pt x="98804" y="73253"/>
                </a:lnTo>
                <a:lnTo>
                  <a:pt x="95469" y="76589"/>
                </a:lnTo>
                <a:lnTo>
                  <a:pt x="93334" y="76589"/>
                </a:lnTo>
                <a:close/>
                <a:moveTo>
                  <a:pt x="89231" y="76589"/>
                </a:moveTo>
                <a:lnTo>
                  <a:pt x="85929" y="73253"/>
                </a:lnTo>
                <a:lnTo>
                  <a:pt x="85929" y="68583"/>
                </a:lnTo>
                <a:lnTo>
                  <a:pt x="87463" y="67049"/>
                </a:lnTo>
                <a:lnTo>
                  <a:pt x="87463" y="72620"/>
                </a:lnTo>
                <a:lnTo>
                  <a:pt x="91399" y="76589"/>
                </a:lnTo>
                <a:lnTo>
                  <a:pt x="89231" y="76589"/>
                </a:lnTo>
                <a:close/>
                <a:moveTo>
                  <a:pt x="85762" y="76589"/>
                </a:moveTo>
                <a:lnTo>
                  <a:pt x="83460" y="74287"/>
                </a:lnTo>
                <a:lnTo>
                  <a:pt x="83460" y="71052"/>
                </a:lnTo>
                <a:lnTo>
                  <a:pt x="85128" y="69351"/>
                </a:lnTo>
                <a:lnTo>
                  <a:pt x="85128" y="73587"/>
                </a:lnTo>
                <a:lnTo>
                  <a:pt x="88130" y="76589"/>
                </a:lnTo>
                <a:lnTo>
                  <a:pt x="85762" y="76589"/>
                </a:lnTo>
                <a:close/>
                <a:moveTo>
                  <a:pt x="82660" y="82126"/>
                </a:moveTo>
                <a:lnTo>
                  <a:pt x="81359" y="80792"/>
                </a:lnTo>
                <a:lnTo>
                  <a:pt x="81359" y="78791"/>
                </a:lnTo>
                <a:lnTo>
                  <a:pt x="82793" y="77356"/>
                </a:lnTo>
                <a:lnTo>
                  <a:pt x="84628" y="77356"/>
                </a:lnTo>
                <a:lnTo>
                  <a:pt x="82660" y="79324"/>
                </a:lnTo>
                <a:close/>
                <a:moveTo>
                  <a:pt x="65814" y="76589"/>
                </a:moveTo>
                <a:lnTo>
                  <a:pt x="68816" y="73587"/>
                </a:lnTo>
                <a:lnTo>
                  <a:pt x="68816" y="69351"/>
                </a:lnTo>
                <a:lnTo>
                  <a:pt x="70484" y="71052"/>
                </a:lnTo>
                <a:lnTo>
                  <a:pt x="70484" y="74287"/>
                </a:lnTo>
                <a:lnTo>
                  <a:pt x="68183" y="76589"/>
                </a:lnTo>
                <a:close/>
                <a:moveTo>
                  <a:pt x="62512" y="76589"/>
                </a:moveTo>
                <a:lnTo>
                  <a:pt x="66481" y="72620"/>
                </a:lnTo>
                <a:lnTo>
                  <a:pt x="66481" y="67049"/>
                </a:lnTo>
                <a:lnTo>
                  <a:pt x="68016" y="68583"/>
                </a:lnTo>
                <a:lnTo>
                  <a:pt x="68016" y="73253"/>
                </a:lnTo>
                <a:lnTo>
                  <a:pt x="64680" y="76589"/>
                </a:lnTo>
                <a:lnTo>
                  <a:pt x="62512" y="76589"/>
                </a:lnTo>
                <a:close/>
                <a:moveTo>
                  <a:pt x="58442" y="76589"/>
                </a:moveTo>
                <a:lnTo>
                  <a:pt x="55140" y="73253"/>
                </a:lnTo>
                <a:lnTo>
                  <a:pt x="55140" y="68583"/>
                </a:lnTo>
                <a:lnTo>
                  <a:pt x="56674" y="67049"/>
                </a:lnTo>
                <a:lnTo>
                  <a:pt x="56674" y="72620"/>
                </a:lnTo>
                <a:lnTo>
                  <a:pt x="60610" y="76589"/>
                </a:lnTo>
                <a:lnTo>
                  <a:pt x="58442" y="76589"/>
                </a:lnTo>
                <a:close/>
                <a:moveTo>
                  <a:pt x="54973" y="76589"/>
                </a:moveTo>
                <a:lnTo>
                  <a:pt x="52671" y="74287"/>
                </a:lnTo>
                <a:lnTo>
                  <a:pt x="52671" y="71052"/>
                </a:lnTo>
                <a:lnTo>
                  <a:pt x="54339" y="69351"/>
                </a:lnTo>
                <a:lnTo>
                  <a:pt x="54339" y="73587"/>
                </a:lnTo>
                <a:lnTo>
                  <a:pt x="57341" y="76589"/>
                </a:lnTo>
                <a:lnTo>
                  <a:pt x="54973" y="76589"/>
                </a:lnTo>
                <a:close/>
                <a:moveTo>
                  <a:pt x="51871" y="82126"/>
                </a:moveTo>
                <a:lnTo>
                  <a:pt x="50570" y="80792"/>
                </a:lnTo>
                <a:lnTo>
                  <a:pt x="50570" y="78791"/>
                </a:lnTo>
                <a:lnTo>
                  <a:pt x="51971" y="77356"/>
                </a:lnTo>
                <a:lnTo>
                  <a:pt x="53839" y="77356"/>
                </a:lnTo>
                <a:lnTo>
                  <a:pt x="51871" y="79324"/>
                </a:lnTo>
                <a:close/>
                <a:moveTo>
                  <a:pt x="35026" y="76589"/>
                </a:moveTo>
                <a:lnTo>
                  <a:pt x="37994" y="73587"/>
                </a:lnTo>
                <a:lnTo>
                  <a:pt x="37994" y="69351"/>
                </a:lnTo>
                <a:lnTo>
                  <a:pt x="39696" y="71052"/>
                </a:lnTo>
                <a:lnTo>
                  <a:pt x="39696" y="74287"/>
                </a:lnTo>
                <a:lnTo>
                  <a:pt x="37394" y="76589"/>
                </a:lnTo>
                <a:close/>
                <a:moveTo>
                  <a:pt x="37761" y="55140"/>
                </a:moveTo>
                <a:lnTo>
                  <a:pt x="42464" y="55140"/>
                </a:lnTo>
                <a:lnTo>
                  <a:pt x="45767" y="58443"/>
                </a:lnTo>
                <a:lnTo>
                  <a:pt x="45767" y="60611"/>
                </a:lnTo>
                <a:lnTo>
                  <a:pt x="41830" y="56675"/>
                </a:lnTo>
                <a:lnTo>
                  <a:pt x="36226" y="56675"/>
                </a:lnTo>
                <a:close/>
                <a:moveTo>
                  <a:pt x="37394" y="46568"/>
                </a:moveTo>
                <a:lnTo>
                  <a:pt x="39696" y="48869"/>
                </a:lnTo>
                <a:lnTo>
                  <a:pt x="39696" y="52105"/>
                </a:lnTo>
                <a:lnTo>
                  <a:pt x="37994" y="53806"/>
                </a:lnTo>
                <a:lnTo>
                  <a:pt x="37994" y="49570"/>
                </a:lnTo>
                <a:lnTo>
                  <a:pt x="35026" y="46568"/>
                </a:lnTo>
                <a:close/>
                <a:moveTo>
                  <a:pt x="40463" y="41030"/>
                </a:moveTo>
                <a:lnTo>
                  <a:pt x="41797" y="42365"/>
                </a:lnTo>
                <a:lnTo>
                  <a:pt x="41797" y="44366"/>
                </a:lnTo>
                <a:lnTo>
                  <a:pt x="40363" y="45800"/>
                </a:lnTo>
                <a:lnTo>
                  <a:pt x="38495" y="45800"/>
                </a:lnTo>
                <a:lnTo>
                  <a:pt x="40463" y="43832"/>
                </a:lnTo>
                <a:close/>
                <a:moveTo>
                  <a:pt x="57341" y="46568"/>
                </a:moveTo>
                <a:lnTo>
                  <a:pt x="54339" y="49570"/>
                </a:lnTo>
                <a:lnTo>
                  <a:pt x="54339" y="53806"/>
                </a:lnTo>
                <a:lnTo>
                  <a:pt x="52671" y="52105"/>
                </a:lnTo>
                <a:lnTo>
                  <a:pt x="52671" y="48869"/>
                </a:lnTo>
                <a:lnTo>
                  <a:pt x="54973" y="46568"/>
                </a:lnTo>
                <a:close/>
                <a:moveTo>
                  <a:pt x="60610" y="46568"/>
                </a:moveTo>
                <a:lnTo>
                  <a:pt x="56674" y="50537"/>
                </a:lnTo>
                <a:lnTo>
                  <a:pt x="56674" y="56108"/>
                </a:lnTo>
                <a:lnTo>
                  <a:pt x="55140" y="54573"/>
                </a:lnTo>
                <a:lnTo>
                  <a:pt x="55140" y="49903"/>
                </a:lnTo>
                <a:lnTo>
                  <a:pt x="58442" y="46568"/>
                </a:lnTo>
                <a:close/>
                <a:moveTo>
                  <a:pt x="64680" y="46568"/>
                </a:moveTo>
                <a:lnTo>
                  <a:pt x="68016" y="49903"/>
                </a:lnTo>
                <a:lnTo>
                  <a:pt x="68016" y="54573"/>
                </a:lnTo>
                <a:lnTo>
                  <a:pt x="66481" y="56108"/>
                </a:lnTo>
                <a:lnTo>
                  <a:pt x="66481" y="50537"/>
                </a:lnTo>
                <a:lnTo>
                  <a:pt x="62545" y="46568"/>
                </a:lnTo>
                <a:close/>
                <a:moveTo>
                  <a:pt x="68183" y="46568"/>
                </a:moveTo>
                <a:lnTo>
                  <a:pt x="70484" y="48869"/>
                </a:lnTo>
                <a:lnTo>
                  <a:pt x="70484" y="52105"/>
                </a:lnTo>
                <a:lnTo>
                  <a:pt x="68783" y="53806"/>
                </a:lnTo>
                <a:lnTo>
                  <a:pt x="68783" y="49570"/>
                </a:lnTo>
                <a:lnTo>
                  <a:pt x="65814" y="46568"/>
                </a:lnTo>
                <a:close/>
                <a:moveTo>
                  <a:pt x="71251" y="41030"/>
                </a:moveTo>
                <a:lnTo>
                  <a:pt x="72586" y="42365"/>
                </a:lnTo>
                <a:lnTo>
                  <a:pt x="72586" y="44366"/>
                </a:lnTo>
                <a:lnTo>
                  <a:pt x="71151" y="45800"/>
                </a:lnTo>
                <a:lnTo>
                  <a:pt x="69283" y="45800"/>
                </a:lnTo>
                <a:lnTo>
                  <a:pt x="71251" y="43832"/>
                </a:lnTo>
                <a:lnTo>
                  <a:pt x="71251" y="41030"/>
                </a:lnTo>
                <a:close/>
                <a:moveTo>
                  <a:pt x="88130" y="46568"/>
                </a:moveTo>
                <a:lnTo>
                  <a:pt x="85128" y="49570"/>
                </a:lnTo>
                <a:lnTo>
                  <a:pt x="85128" y="53806"/>
                </a:lnTo>
                <a:lnTo>
                  <a:pt x="83460" y="52105"/>
                </a:lnTo>
                <a:lnTo>
                  <a:pt x="83460" y="48869"/>
                </a:lnTo>
                <a:lnTo>
                  <a:pt x="85762" y="46568"/>
                </a:lnTo>
                <a:close/>
                <a:moveTo>
                  <a:pt x="91399" y="46568"/>
                </a:moveTo>
                <a:lnTo>
                  <a:pt x="87463" y="50537"/>
                </a:lnTo>
                <a:lnTo>
                  <a:pt x="87463" y="56108"/>
                </a:lnTo>
                <a:lnTo>
                  <a:pt x="85929" y="54573"/>
                </a:lnTo>
                <a:lnTo>
                  <a:pt x="85929" y="49903"/>
                </a:lnTo>
                <a:lnTo>
                  <a:pt x="89231" y="46568"/>
                </a:lnTo>
                <a:close/>
                <a:moveTo>
                  <a:pt x="95469" y="46568"/>
                </a:moveTo>
                <a:lnTo>
                  <a:pt x="98804" y="49903"/>
                </a:lnTo>
                <a:lnTo>
                  <a:pt x="98804" y="54573"/>
                </a:lnTo>
                <a:lnTo>
                  <a:pt x="97270" y="56108"/>
                </a:lnTo>
                <a:lnTo>
                  <a:pt x="97270" y="50537"/>
                </a:lnTo>
                <a:lnTo>
                  <a:pt x="93334" y="46568"/>
                </a:lnTo>
                <a:close/>
                <a:moveTo>
                  <a:pt x="98971" y="46568"/>
                </a:moveTo>
                <a:lnTo>
                  <a:pt x="101273" y="48869"/>
                </a:lnTo>
                <a:lnTo>
                  <a:pt x="101273" y="52105"/>
                </a:lnTo>
                <a:lnTo>
                  <a:pt x="99572" y="53806"/>
                </a:lnTo>
                <a:lnTo>
                  <a:pt x="99572" y="49570"/>
                </a:lnTo>
                <a:lnTo>
                  <a:pt x="96603" y="46568"/>
                </a:lnTo>
                <a:close/>
                <a:moveTo>
                  <a:pt x="102040" y="41030"/>
                </a:moveTo>
                <a:lnTo>
                  <a:pt x="103374" y="42365"/>
                </a:lnTo>
                <a:lnTo>
                  <a:pt x="103374" y="44366"/>
                </a:lnTo>
                <a:lnTo>
                  <a:pt x="101940" y="45800"/>
                </a:lnTo>
                <a:lnTo>
                  <a:pt x="100072" y="45800"/>
                </a:lnTo>
                <a:lnTo>
                  <a:pt x="102040" y="43832"/>
                </a:lnTo>
                <a:close/>
                <a:moveTo>
                  <a:pt x="118919" y="46568"/>
                </a:moveTo>
                <a:lnTo>
                  <a:pt x="115917" y="49570"/>
                </a:lnTo>
                <a:lnTo>
                  <a:pt x="115917" y="53806"/>
                </a:lnTo>
                <a:lnTo>
                  <a:pt x="114249" y="52105"/>
                </a:lnTo>
                <a:lnTo>
                  <a:pt x="114249" y="48869"/>
                </a:lnTo>
                <a:lnTo>
                  <a:pt x="116550" y="46568"/>
                </a:lnTo>
                <a:close/>
                <a:moveTo>
                  <a:pt x="122188" y="46568"/>
                </a:moveTo>
                <a:lnTo>
                  <a:pt x="118252" y="50537"/>
                </a:lnTo>
                <a:lnTo>
                  <a:pt x="118252" y="56108"/>
                </a:lnTo>
                <a:lnTo>
                  <a:pt x="116717" y="54573"/>
                </a:lnTo>
                <a:lnTo>
                  <a:pt x="116717" y="49903"/>
                </a:lnTo>
                <a:lnTo>
                  <a:pt x="120053" y="46568"/>
                </a:lnTo>
                <a:close/>
                <a:moveTo>
                  <a:pt x="126291" y="46568"/>
                </a:moveTo>
                <a:lnTo>
                  <a:pt x="129593" y="49903"/>
                </a:lnTo>
                <a:lnTo>
                  <a:pt x="129593" y="54573"/>
                </a:lnTo>
                <a:lnTo>
                  <a:pt x="128059" y="56108"/>
                </a:lnTo>
                <a:lnTo>
                  <a:pt x="128059" y="50537"/>
                </a:lnTo>
                <a:lnTo>
                  <a:pt x="124122" y="46568"/>
                </a:lnTo>
                <a:close/>
                <a:moveTo>
                  <a:pt x="129760" y="46568"/>
                </a:moveTo>
                <a:lnTo>
                  <a:pt x="132061" y="48869"/>
                </a:lnTo>
                <a:lnTo>
                  <a:pt x="132061" y="52105"/>
                </a:lnTo>
                <a:lnTo>
                  <a:pt x="130394" y="53806"/>
                </a:lnTo>
                <a:lnTo>
                  <a:pt x="130394" y="49570"/>
                </a:lnTo>
                <a:lnTo>
                  <a:pt x="127391" y="46568"/>
                </a:lnTo>
                <a:close/>
                <a:moveTo>
                  <a:pt x="132862" y="41030"/>
                </a:moveTo>
                <a:lnTo>
                  <a:pt x="134163" y="42365"/>
                </a:lnTo>
                <a:lnTo>
                  <a:pt x="134163" y="44366"/>
                </a:lnTo>
                <a:lnTo>
                  <a:pt x="132729" y="45800"/>
                </a:lnTo>
                <a:lnTo>
                  <a:pt x="130894" y="45800"/>
                </a:lnTo>
                <a:lnTo>
                  <a:pt x="132862" y="43832"/>
                </a:lnTo>
                <a:close/>
                <a:moveTo>
                  <a:pt x="149707" y="46568"/>
                </a:moveTo>
                <a:lnTo>
                  <a:pt x="146739" y="49570"/>
                </a:lnTo>
                <a:lnTo>
                  <a:pt x="146739" y="53806"/>
                </a:lnTo>
                <a:lnTo>
                  <a:pt x="145037" y="52105"/>
                </a:lnTo>
                <a:lnTo>
                  <a:pt x="145037" y="48869"/>
                </a:lnTo>
                <a:lnTo>
                  <a:pt x="147339" y="46568"/>
                </a:lnTo>
                <a:close/>
                <a:moveTo>
                  <a:pt x="153010" y="46568"/>
                </a:moveTo>
                <a:lnTo>
                  <a:pt x="149040" y="50537"/>
                </a:lnTo>
                <a:lnTo>
                  <a:pt x="149040" y="56108"/>
                </a:lnTo>
                <a:lnTo>
                  <a:pt x="147506" y="54573"/>
                </a:lnTo>
                <a:lnTo>
                  <a:pt x="147506" y="49903"/>
                </a:lnTo>
                <a:lnTo>
                  <a:pt x="150842" y="46568"/>
                </a:lnTo>
                <a:close/>
                <a:moveTo>
                  <a:pt x="157079" y="46568"/>
                </a:moveTo>
                <a:lnTo>
                  <a:pt x="160382" y="49903"/>
                </a:lnTo>
                <a:lnTo>
                  <a:pt x="160382" y="54573"/>
                </a:lnTo>
                <a:lnTo>
                  <a:pt x="158847" y="56108"/>
                </a:lnTo>
                <a:lnTo>
                  <a:pt x="158847" y="50537"/>
                </a:lnTo>
                <a:lnTo>
                  <a:pt x="154911" y="46568"/>
                </a:lnTo>
                <a:close/>
                <a:moveTo>
                  <a:pt x="160548" y="46568"/>
                </a:moveTo>
                <a:lnTo>
                  <a:pt x="162850" y="48869"/>
                </a:lnTo>
                <a:lnTo>
                  <a:pt x="162850" y="52105"/>
                </a:lnTo>
                <a:lnTo>
                  <a:pt x="161182" y="53806"/>
                </a:lnTo>
                <a:lnTo>
                  <a:pt x="161182" y="49570"/>
                </a:lnTo>
                <a:lnTo>
                  <a:pt x="158180" y="46568"/>
                </a:lnTo>
                <a:close/>
                <a:moveTo>
                  <a:pt x="163651" y="41030"/>
                </a:moveTo>
                <a:lnTo>
                  <a:pt x="164952" y="42365"/>
                </a:lnTo>
                <a:lnTo>
                  <a:pt x="164952" y="44366"/>
                </a:lnTo>
                <a:lnTo>
                  <a:pt x="163551" y="45800"/>
                </a:lnTo>
                <a:lnTo>
                  <a:pt x="161683" y="45800"/>
                </a:lnTo>
                <a:lnTo>
                  <a:pt x="163651" y="43832"/>
                </a:lnTo>
                <a:close/>
                <a:moveTo>
                  <a:pt x="180496" y="46568"/>
                </a:moveTo>
                <a:lnTo>
                  <a:pt x="177494" y="49570"/>
                </a:lnTo>
                <a:lnTo>
                  <a:pt x="177494" y="53806"/>
                </a:lnTo>
                <a:lnTo>
                  <a:pt x="175826" y="52105"/>
                </a:lnTo>
                <a:lnTo>
                  <a:pt x="175826" y="48869"/>
                </a:lnTo>
                <a:lnTo>
                  <a:pt x="178128" y="46568"/>
                </a:lnTo>
                <a:close/>
                <a:moveTo>
                  <a:pt x="183798" y="46568"/>
                </a:moveTo>
                <a:lnTo>
                  <a:pt x="179829" y="50537"/>
                </a:lnTo>
                <a:lnTo>
                  <a:pt x="179829" y="56108"/>
                </a:lnTo>
                <a:lnTo>
                  <a:pt x="178294" y="54573"/>
                </a:lnTo>
                <a:lnTo>
                  <a:pt x="178294" y="49903"/>
                </a:lnTo>
                <a:lnTo>
                  <a:pt x="181630" y="46568"/>
                </a:lnTo>
                <a:close/>
                <a:moveTo>
                  <a:pt x="187868" y="46568"/>
                </a:moveTo>
                <a:lnTo>
                  <a:pt x="191170" y="49903"/>
                </a:lnTo>
                <a:lnTo>
                  <a:pt x="191170" y="54573"/>
                </a:lnTo>
                <a:lnTo>
                  <a:pt x="189636" y="56108"/>
                </a:lnTo>
                <a:lnTo>
                  <a:pt x="189636" y="50537"/>
                </a:lnTo>
                <a:lnTo>
                  <a:pt x="185700" y="46568"/>
                </a:lnTo>
                <a:close/>
                <a:moveTo>
                  <a:pt x="191337" y="46568"/>
                </a:moveTo>
                <a:lnTo>
                  <a:pt x="193639" y="48869"/>
                </a:lnTo>
                <a:lnTo>
                  <a:pt x="193639" y="52105"/>
                </a:lnTo>
                <a:lnTo>
                  <a:pt x="191971" y="53806"/>
                </a:lnTo>
                <a:lnTo>
                  <a:pt x="191971" y="49570"/>
                </a:lnTo>
                <a:lnTo>
                  <a:pt x="188969" y="46568"/>
                </a:lnTo>
                <a:close/>
                <a:moveTo>
                  <a:pt x="194439" y="41030"/>
                </a:moveTo>
                <a:lnTo>
                  <a:pt x="195740" y="42365"/>
                </a:lnTo>
                <a:lnTo>
                  <a:pt x="195740" y="44366"/>
                </a:lnTo>
                <a:lnTo>
                  <a:pt x="194339" y="45800"/>
                </a:lnTo>
                <a:lnTo>
                  <a:pt x="192471" y="45800"/>
                </a:lnTo>
                <a:lnTo>
                  <a:pt x="194439" y="43832"/>
                </a:lnTo>
                <a:close/>
                <a:moveTo>
                  <a:pt x="203979" y="72586"/>
                </a:moveTo>
                <a:lnTo>
                  <a:pt x="201945" y="72586"/>
                </a:lnTo>
                <a:lnTo>
                  <a:pt x="200544" y="71152"/>
                </a:lnTo>
                <a:lnTo>
                  <a:pt x="200544" y="69317"/>
                </a:lnTo>
                <a:lnTo>
                  <a:pt x="202512" y="71285"/>
                </a:lnTo>
                <a:lnTo>
                  <a:pt x="205280" y="71285"/>
                </a:lnTo>
                <a:close/>
                <a:moveTo>
                  <a:pt x="203846" y="75588"/>
                </a:moveTo>
                <a:lnTo>
                  <a:pt x="204847" y="76589"/>
                </a:lnTo>
                <a:lnTo>
                  <a:pt x="201077" y="76589"/>
                </a:lnTo>
                <a:lnTo>
                  <a:pt x="203746" y="73920"/>
                </a:lnTo>
                <a:lnTo>
                  <a:pt x="203746" y="75321"/>
                </a:lnTo>
                <a:close/>
                <a:moveTo>
                  <a:pt x="203746" y="80025"/>
                </a:moveTo>
                <a:lnTo>
                  <a:pt x="201077" y="77356"/>
                </a:lnTo>
                <a:lnTo>
                  <a:pt x="204847" y="77356"/>
                </a:lnTo>
                <a:lnTo>
                  <a:pt x="203746" y="78457"/>
                </a:lnTo>
                <a:lnTo>
                  <a:pt x="203746" y="80025"/>
                </a:lnTo>
                <a:close/>
                <a:moveTo>
                  <a:pt x="192538" y="68817"/>
                </a:moveTo>
                <a:lnTo>
                  <a:pt x="196741" y="68817"/>
                </a:lnTo>
                <a:lnTo>
                  <a:pt x="199743" y="65815"/>
                </a:lnTo>
                <a:lnTo>
                  <a:pt x="199743" y="68183"/>
                </a:lnTo>
                <a:lnTo>
                  <a:pt x="197441" y="70485"/>
                </a:lnTo>
                <a:lnTo>
                  <a:pt x="194206" y="70485"/>
                </a:lnTo>
                <a:close/>
                <a:moveTo>
                  <a:pt x="190203" y="66482"/>
                </a:moveTo>
                <a:lnTo>
                  <a:pt x="195807" y="66482"/>
                </a:lnTo>
                <a:lnTo>
                  <a:pt x="199743" y="62546"/>
                </a:lnTo>
                <a:lnTo>
                  <a:pt x="199743" y="64714"/>
                </a:lnTo>
                <a:lnTo>
                  <a:pt x="196441" y="68016"/>
                </a:lnTo>
                <a:lnTo>
                  <a:pt x="191737" y="68016"/>
                </a:lnTo>
                <a:close/>
                <a:moveTo>
                  <a:pt x="177761" y="68016"/>
                </a:moveTo>
                <a:lnTo>
                  <a:pt x="173057" y="68016"/>
                </a:lnTo>
                <a:lnTo>
                  <a:pt x="169755" y="64714"/>
                </a:lnTo>
                <a:lnTo>
                  <a:pt x="169755" y="62546"/>
                </a:lnTo>
                <a:lnTo>
                  <a:pt x="173691" y="66482"/>
                </a:lnTo>
                <a:lnTo>
                  <a:pt x="179262" y="66482"/>
                </a:lnTo>
                <a:close/>
                <a:moveTo>
                  <a:pt x="175292" y="70485"/>
                </a:moveTo>
                <a:lnTo>
                  <a:pt x="172023" y="70485"/>
                </a:lnTo>
                <a:lnTo>
                  <a:pt x="169755" y="68183"/>
                </a:lnTo>
                <a:lnTo>
                  <a:pt x="169755" y="65815"/>
                </a:lnTo>
                <a:lnTo>
                  <a:pt x="172724" y="68817"/>
                </a:lnTo>
                <a:lnTo>
                  <a:pt x="176960" y="68817"/>
                </a:lnTo>
                <a:close/>
                <a:moveTo>
                  <a:pt x="173191" y="72586"/>
                </a:moveTo>
                <a:lnTo>
                  <a:pt x="171156" y="72586"/>
                </a:lnTo>
                <a:lnTo>
                  <a:pt x="169755" y="71152"/>
                </a:lnTo>
                <a:lnTo>
                  <a:pt x="169755" y="69317"/>
                </a:lnTo>
                <a:lnTo>
                  <a:pt x="171723" y="71285"/>
                </a:lnTo>
                <a:lnTo>
                  <a:pt x="174492" y="71285"/>
                </a:lnTo>
                <a:close/>
                <a:moveTo>
                  <a:pt x="173057" y="75588"/>
                </a:moveTo>
                <a:lnTo>
                  <a:pt x="174025" y="76589"/>
                </a:lnTo>
                <a:lnTo>
                  <a:pt x="170289" y="76589"/>
                </a:lnTo>
                <a:lnTo>
                  <a:pt x="172957" y="73920"/>
                </a:lnTo>
                <a:lnTo>
                  <a:pt x="172957" y="75321"/>
                </a:lnTo>
                <a:close/>
                <a:moveTo>
                  <a:pt x="172957" y="80025"/>
                </a:moveTo>
                <a:lnTo>
                  <a:pt x="170289" y="77356"/>
                </a:lnTo>
                <a:lnTo>
                  <a:pt x="174025" y="77356"/>
                </a:lnTo>
                <a:lnTo>
                  <a:pt x="172957" y="78457"/>
                </a:lnTo>
                <a:lnTo>
                  <a:pt x="172957" y="80025"/>
                </a:lnTo>
                <a:close/>
                <a:moveTo>
                  <a:pt x="161749" y="68817"/>
                </a:moveTo>
                <a:lnTo>
                  <a:pt x="165786" y="68817"/>
                </a:lnTo>
                <a:lnTo>
                  <a:pt x="166086" y="68683"/>
                </a:lnTo>
                <a:lnTo>
                  <a:pt x="168954" y="65815"/>
                </a:lnTo>
                <a:lnTo>
                  <a:pt x="168954" y="68183"/>
                </a:lnTo>
                <a:lnTo>
                  <a:pt x="166653" y="70485"/>
                </a:lnTo>
                <a:lnTo>
                  <a:pt x="163417" y="70485"/>
                </a:lnTo>
                <a:close/>
                <a:moveTo>
                  <a:pt x="159414" y="66482"/>
                </a:moveTo>
                <a:lnTo>
                  <a:pt x="164985" y="66482"/>
                </a:lnTo>
                <a:lnTo>
                  <a:pt x="168954" y="62546"/>
                </a:lnTo>
                <a:lnTo>
                  <a:pt x="168954" y="64714"/>
                </a:lnTo>
                <a:lnTo>
                  <a:pt x="165619" y="68016"/>
                </a:lnTo>
                <a:lnTo>
                  <a:pt x="160949" y="68016"/>
                </a:lnTo>
                <a:close/>
                <a:moveTo>
                  <a:pt x="146939" y="68016"/>
                </a:moveTo>
                <a:lnTo>
                  <a:pt x="142269" y="68016"/>
                </a:lnTo>
                <a:lnTo>
                  <a:pt x="138933" y="64714"/>
                </a:lnTo>
                <a:lnTo>
                  <a:pt x="138933" y="62546"/>
                </a:lnTo>
                <a:lnTo>
                  <a:pt x="142903" y="66482"/>
                </a:lnTo>
                <a:lnTo>
                  <a:pt x="148473" y="66482"/>
                </a:lnTo>
                <a:close/>
                <a:moveTo>
                  <a:pt x="144504" y="70485"/>
                </a:moveTo>
                <a:lnTo>
                  <a:pt x="141235" y="70485"/>
                </a:lnTo>
                <a:lnTo>
                  <a:pt x="138933" y="68183"/>
                </a:lnTo>
                <a:lnTo>
                  <a:pt x="138933" y="65815"/>
                </a:lnTo>
                <a:lnTo>
                  <a:pt x="141835" y="68683"/>
                </a:lnTo>
                <a:lnTo>
                  <a:pt x="142102" y="68817"/>
                </a:lnTo>
                <a:lnTo>
                  <a:pt x="146172" y="68817"/>
                </a:lnTo>
                <a:close/>
                <a:moveTo>
                  <a:pt x="142369" y="72586"/>
                </a:moveTo>
                <a:lnTo>
                  <a:pt x="140367" y="72586"/>
                </a:lnTo>
                <a:lnTo>
                  <a:pt x="138933" y="71152"/>
                </a:lnTo>
                <a:lnTo>
                  <a:pt x="138933" y="69317"/>
                </a:lnTo>
                <a:lnTo>
                  <a:pt x="140901" y="71285"/>
                </a:lnTo>
                <a:lnTo>
                  <a:pt x="143703" y="71285"/>
                </a:lnTo>
                <a:close/>
                <a:moveTo>
                  <a:pt x="142269" y="75588"/>
                </a:moveTo>
                <a:lnTo>
                  <a:pt x="143236" y="76589"/>
                </a:lnTo>
                <a:lnTo>
                  <a:pt x="139500" y="76589"/>
                </a:lnTo>
                <a:lnTo>
                  <a:pt x="142135" y="73920"/>
                </a:lnTo>
                <a:lnTo>
                  <a:pt x="142135" y="75321"/>
                </a:lnTo>
                <a:close/>
                <a:moveTo>
                  <a:pt x="142135" y="80025"/>
                </a:moveTo>
                <a:lnTo>
                  <a:pt x="139500" y="77356"/>
                </a:lnTo>
                <a:lnTo>
                  <a:pt x="143236" y="77356"/>
                </a:lnTo>
                <a:lnTo>
                  <a:pt x="142135" y="78457"/>
                </a:lnTo>
                <a:lnTo>
                  <a:pt x="142135" y="80025"/>
                </a:lnTo>
                <a:close/>
                <a:moveTo>
                  <a:pt x="130927" y="68817"/>
                </a:moveTo>
                <a:lnTo>
                  <a:pt x="135164" y="68817"/>
                </a:lnTo>
                <a:lnTo>
                  <a:pt x="138166" y="65815"/>
                </a:lnTo>
                <a:lnTo>
                  <a:pt x="138166" y="68183"/>
                </a:lnTo>
                <a:lnTo>
                  <a:pt x="135864" y="70485"/>
                </a:lnTo>
                <a:lnTo>
                  <a:pt x="132629" y="70485"/>
                </a:lnTo>
                <a:close/>
                <a:moveTo>
                  <a:pt x="128626" y="66482"/>
                </a:moveTo>
                <a:lnTo>
                  <a:pt x="134196" y="66482"/>
                </a:lnTo>
                <a:lnTo>
                  <a:pt x="138166" y="62546"/>
                </a:lnTo>
                <a:lnTo>
                  <a:pt x="138166" y="64714"/>
                </a:lnTo>
                <a:lnTo>
                  <a:pt x="134830" y="68016"/>
                </a:lnTo>
                <a:lnTo>
                  <a:pt x="130160" y="68016"/>
                </a:lnTo>
                <a:close/>
                <a:moveTo>
                  <a:pt x="116150" y="68016"/>
                </a:moveTo>
                <a:lnTo>
                  <a:pt x="111480" y="68016"/>
                </a:lnTo>
                <a:lnTo>
                  <a:pt x="108144" y="64714"/>
                </a:lnTo>
                <a:lnTo>
                  <a:pt x="108144" y="62546"/>
                </a:lnTo>
                <a:lnTo>
                  <a:pt x="112114" y="66482"/>
                </a:lnTo>
                <a:lnTo>
                  <a:pt x="117685" y="66482"/>
                </a:lnTo>
                <a:close/>
                <a:moveTo>
                  <a:pt x="113682" y="70485"/>
                </a:moveTo>
                <a:lnTo>
                  <a:pt x="110446" y="70485"/>
                </a:lnTo>
                <a:lnTo>
                  <a:pt x="108144" y="68183"/>
                </a:lnTo>
                <a:lnTo>
                  <a:pt x="108144" y="65815"/>
                </a:lnTo>
                <a:lnTo>
                  <a:pt x="111147" y="68817"/>
                </a:lnTo>
                <a:lnTo>
                  <a:pt x="115383" y="68817"/>
                </a:lnTo>
                <a:close/>
                <a:moveTo>
                  <a:pt x="111580" y="72586"/>
                </a:moveTo>
                <a:lnTo>
                  <a:pt x="109579" y="72586"/>
                </a:lnTo>
                <a:lnTo>
                  <a:pt x="108144" y="71152"/>
                </a:lnTo>
                <a:lnTo>
                  <a:pt x="108144" y="69317"/>
                </a:lnTo>
                <a:lnTo>
                  <a:pt x="110112" y="71285"/>
                </a:lnTo>
                <a:lnTo>
                  <a:pt x="112914" y="71285"/>
                </a:lnTo>
                <a:close/>
                <a:moveTo>
                  <a:pt x="111480" y="75588"/>
                </a:moveTo>
                <a:lnTo>
                  <a:pt x="112447" y="76589"/>
                </a:lnTo>
                <a:lnTo>
                  <a:pt x="108711" y="76589"/>
                </a:lnTo>
                <a:lnTo>
                  <a:pt x="111347" y="73920"/>
                </a:lnTo>
                <a:lnTo>
                  <a:pt x="111347" y="75321"/>
                </a:lnTo>
                <a:close/>
                <a:moveTo>
                  <a:pt x="111347" y="80025"/>
                </a:moveTo>
                <a:lnTo>
                  <a:pt x="108711" y="77356"/>
                </a:lnTo>
                <a:lnTo>
                  <a:pt x="112447" y="77356"/>
                </a:lnTo>
                <a:lnTo>
                  <a:pt x="111347" y="78457"/>
                </a:lnTo>
                <a:close/>
                <a:moveTo>
                  <a:pt x="100139" y="68817"/>
                </a:moveTo>
                <a:lnTo>
                  <a:pt x="104208" y="68817"/>
                </a:lnTo>
                <a:lnTo>
                  <a:pt x="104475" y="68683"/>
                </a:lnTo>
                <a:lnTo>
                  <a:pt x="107377" y="65815"/>
                </a:lnTo>
                <a:lnTo>
                  <a:pt x="107377" y="68183"/>
                </a:lnTo>
                <a:lnTo>
                  <a:pt x="105076" y="70485"/>
                </a:lnTo>
                <a:lnTo>
                  <a:pt x="101807" y="70485"/>
                </a:lnTo>
                <a:close/>
                <a:moveTo>
                  <a:pt x="97837" y="66482"/>
                </a:moveTo>
                <a:lnTo>
                  <a:pt x="103408" y="66482"/>
                </a:lnTo>
                <a:lnTo>
                  <a:pt x="107377" y="62546"/>
                </a:lnTo>
                <a:lnTo>
                  <a:pt x="107377" y="64714"/>
                </a:lnTo>
                <a:lnTo>
                  <a:pt x="104041" y="68016"/>
                </a:lnTo>
                <a:lnTo>
                  <a:pt x="99371" y="68016"/>
                </a:lnTo>
                <a:close/>
                <a:moveTo>
                  <a:pt x="85361" y="68016"/>
                </a:moveTo>
                <a:lnTo>
                  <a:pt x="80691" y="68016"/>
                </a:lnTo>
                <a:lnTo>
                  <a:pt x="77356" y="64714"/>
                </a:lnTo>
                <a:lnTo>
                  <a:pt x="77356" y="62546"/>
                </a:lnTo>
                <a:lnTo>
                  <a:pt x="81325" y="66482"/>
                </a:lnTo>
                <a:lnTo>
                  <a:pt x="86896" y="66482"/>
                </a:lnTo>
                <a:close/>
                <a:moveTo>
                  <a:pt x="82893" y="70485"/>
                </a:moveTo>
                <a:lnTo>
                  <a:pt x="79657" y="70485"/>
                </a:lnTo>
                <a:lnTo>
                  <a:pt x="77356" y="68183"/>
                </a:lnTo>
                <a:lnTo>
                  <a:pt x="77356" y="65815"/>
                </a:lnTo>
                <a:lnTo>
                  <a:pt x="80224" y="68683"/>
                </a:lnTo>
                <a:lnTo>
                  <a:pt x="80525" y="68817"/>
                </a:lnTo>
                <a:lnTo>
                  <a:pt x="84594" y="68817"/>
                </a:lnTo>
                <a:close/>
                <a:moveTo>
                  <a:pt x="80792" y="72586"/>
                </a:moveTo>
                <a:lnTo>
                  <a:pt x="78790" y="72586"/>
                </a:lnTo>
                <a:lnTo>
                  <a:pt x="77356" y="71152"/>
                </a:lnTo>
                <a:lnTo>
                  <a:pt x="77356" y="69317"/>
                </a:lnTo>
                <a:lnTo>
                  <a:pt x="79324" y="71285"/>
                </a:lnTo>
                <a:lnTo>
                  <a:pt x="82126" y="71285"/>
                </a:lnTo>
                <a:close/>
                <a:moveTo>
                  <a:pt x="80691" y="75588"/>
                </a:moveTo>
                <a:lnTo>
                  <a:pt x="81659" y="76589"/>
                </a:lnTo>
                <a:lnTo>
                  <a:pt x="77923" y="76589"/>
                </a:lnTo>
                <a:lnTo>
                  <a:pt x="80558" y="73920"/>
                </a:lnTo>
                <a:lnTo>
                  <a:pt x="80558" y="75321"/>
                </a:lnTo>
                <a:close/>
                <a:moveTo>
                  <a:pt x="80558" y="80025"/>
                </a:moveTo>
                <a:lnTo>
                  <a:pt x="77923" y="77356"/>
                </a:lnTo>
                <a:lnTo>
                  <a:pt x="81659" y="77356"/>
                </a:lnTo>
                <a:lnTo>
                  <a:pt x="80558" y="78457"/>
                </a:lnTo>
                <a:close/>
                <a:moveTo>
                  <a:pt x="69350" y="68817"/>
                </a:moveTo>
                <a:lnTo>
                  <a:pt x="73586" y="68817"/>
                </a:lnTo>
                <a:lnTo>
                  <a:pt x="76589" y="65815"/>
                </a:lnTo>
                <a:lnTo>
                  <a:pt x="76589" y="68183"/>
                </a:lnTo>
                <a:lnTo>
                  <a:pt x="74287" y="70485"/>
                </a:lnTo>
                <a:lnTo>
                  <a:pt x="71018" y="70485"/>
                </a:lnTo>
                <a:close/>
                <a:moveTo>
                  <a:pt x="67048" y="66482"/>
                </a:moveTo>
                <a:lnTo>
                  <a:pt x="72619" y="66482"/>
                </a:lnTo>
                <a:lnTo>
                  <a:pt x="76589" y="62546"/>
                </a:lnTo>
                <a:lnTo>
                  <a:pt x="76589" y="64714"/>
                </a:lnTo>
                <a:lnTo>
                  <a:pt x="73253" y="68016"/>
                </a:lnTo>
                <a:lnTo>
                  <a:pt x="68583" y="68016"/>
                </a:lnTo>
                <a:close/>
                <a:moveTo>
                  <a:pt x="54573" y="68016"/>
                </a:moveTo>
                <a:lnTo>
                  <a:pt x="49903" y="68016"/>
                </a:lnTo>
                <a:lnTo>
                  <a:pt x="46567" y="64714"/>
                </a:lnTo>
                <a:lnTo>
                  <a:pt x="46567" y="62546"/>
                </a:lnTo>
                <a:lnTo>
                  <a:pt x="50537" y="66482"/>
                </a:lnTo>
                <a:lnTo>
                  <a:pt x="56107" y="66482"/>
                </a:lnTo>
                <a:close/>
                <a:moveTo>
                  <a:pt x="52104" y="70485"/>
                </a:moveTo>
                <a:lnTo>
                  <a:pt x="48869" y="70485"/>
                </a:lnTo>
                <a:lnTo>
                  <a:pt x="46567" y="68183"/>
                </a:lnTo>
                <a:lnTo>
                  <a:pt x="46567" y="65815"/>
                </a:lnTo>
                <a:lnTo>
                  <a:pt x="49569" y="68817"/>
                </a:lnTo>
                <a:lnTo>
                  <a:pt x="53806" y="68817"/>
                </a:lnTo>
                <a:close/>
                <a:moveTo>
                  <a:pt x="50003" y="72586"/>
                </a:moveTo>
                <a:lnTo>
                  <a:pt x="48001" y="72586"/>
                </a:lnTo>
                <a:lnTo>
                  <a:pt x="46567" y="71152"/>
                </a:lnTo>
                <a:lnTo>
                  <a:pt x="46567" y="69317"/>
                </a:lnTo>
                <a:lnTo>
                  <a:pt x="48535" y="71285"/>
                </a:lnTo>
                <a:lnTo>
                  <a:pt x="51337" y="71285"/>
                </a:lnTo>
                <a:close/>
                <a:moveTo>
                  <a:pt x="49903" y="75588"/>
                </a:moveTo>
                <a:lnTo>
                  <a:pt x="50870" y="76589"/>
                </a:lnTo>
                <a:lnTo>
                  <a:pt x="47134" y="76589"/>
                </a:lnTo>
                <a:lnTo>
                  <a:pt x="49769" y="73920"/>
                </a:lnTo>
                <a:lnTo>
                  <a:pt x="49769" y="75321"/>
                </a:lnTo>
                <a:close/>
                <a:moveTo>
                  <a:pt x="49769" y="80025"/>
                </a:moveTo>
                <a:lnTo>
                  <a:pt x="47134" y="77356"/>
                </a:lnTo>
                <a:lnTo>
                  <a:pt x="50870" y="77356"/>
                </a:lnTo>
                <a:lnTo>
                  <a:pt x="49769" y="78457"/>
                </a:lnTo>
                <a:close/>
                <a:moveTo>
                  <a:pt x="38561" y="68817"/>
                </a:moveTo>
                <a:lnTo>
                  <a:pt x="42631" y="68817"/>
                </a:lnTo>
                <a:lnTo>
                  <a:pt x="42898" y="68683"/>
                </a:lnTo>
                <a:lnTo>
                  <a:pt x="45800" y="65815"/>
                </a:lnTo>
                <a:lnTo>
                  <a:pt x="45800" y="68183"/>
                </a:lnTo>
                <a:lnTo>
                  <a:pt x="43498" y="70485"/>
                </a:lnTo>
                <a:lnTo>
                  <a:pt x="40229" y="70485"/>
                </a:lnTo>
                <a:close/>
                <a:moveTo>
                  <a:pt x="42364" y="50570"/>
                </a:moveTo>
                <a:lnTo>
                  <a:pt x="44366" y="50570"/>
                </a:lnTo>
                <a:lnTo>
                  <a:pt x="45767" y="52005"/>
                </a:lnTo>
                <a:lnTo>
                  <a:pt x="45767" y="53873"/>
                </a:lnTo>
                <a:lnTo>
                  <a:pt x="43798" y="51905"/>
                </a:lnTo>
                <a:lnTo>
                  <a:pt x="41030" y="51905"/>
                </a:lnTo>
                <a:close/>
                <a:moveTo>
                  <a:pt x="42464" y="47568"/>
                </a:moveTo>
                <a:lnTo>
                  <a:pt x="41497" y="46568"/>
                </a:lnTo>
                <a:lnTo>
                  <a:pt x="45233" y="46568"/>
                </a:lnTo>
                <a:lnTo>
                  <a:pt x="42564" y="49236"/>
                </a:lnTo>
                <a:lnTo>
                  <a:pt x="42564" y="47835"/>
                </a:lnTo>
                <a:close/>
                <a:moveTo>
                  <a:pt x="42564" y="43132"/>
                </a:moveTo>
                <a:lnTo>
                  <a:pt x="45233" y="45800"/>
                </a:lnTo>
                <a:lnTo>
                  <a:pt x="41497" y="45800"/>
                </a:lnTo>
                <a:lnTo>
                  <a:pt x="42564" y="44700"/>
                </a:lnTo>
                <a:lnTo>
                  <a:pt x="42564" y="43132"/>
                </a:lnTo>
                <a:close/>
                <a:moveTo>
                  <a:pt x="53806" y="54340"/>
                </a:moveTo>
                <a:lnTo>
                  <a:pt x="49569" y="54340"/>
                </a:lnTo>
                <a:lnTo>
                  <a:pt x="46567" y="57342"/>
                </a:lnTo>
                <a:lnTo>
                  <a:pt x="46567" y="54974"/>
                </a:lnTo>
                <a:lnTo>
                  <a:pt x="48869" y="52672"/>
                </a:lnTo>
                <a:lnTo>
                  <a:pt x="52104" y="52672"/>
                </a:lnTo>
                <a:close/>
                <a:moveTo>
                  <a:pt x="56107" y="56675"/>
                </a:moveTo>
                <a:lnTo>
                  <a:pt x="50537" y="56675"/>
                </a:lnTo>
                <a:lnTo>
                  <a:pt x="46567" y="60611"/>
                </a:lnTo>
                <a:lnTo>
                  <a:pt x="46567" y="58476"/>
                </a:lnTo>
                <a:lnTo>
                  <a:pt x="49903" y="55140"/>
                </a:lnTo>
                <a:lnTo>
                  <a:pt x="54573" y="55140"/>
                </a:lnTo>
                <a:close/>
                <a:moveTo>
                  <a:pt x="68583" y="55140"/>
                </a:moveTo>
                <a:lnTo>
                  <a:pt x="73253" y="55140"/>
                </a:lnTo>
                <a:lnTo>
                  <a:pt x="76555" y="58443"/>
                </a:lnTo>
                <a:lnTo>
                  <a:pt x="76555" y="60611"/>
                </a:lnTo>
                <a:lnTo>
                  <a:pt x="72619" y="56675"/>
                </a:lnTo>
                <a:lnTo>
                  <a:pt x="67048" y="56675"/>
                </a:lnTo>
                <a:close/>
                <a:moveTo>
                  <a:pt x="71018" y="52672"/>
                </a:moveTo>
                <a:lnTo>
                  <a:pt x="74287" y="52672"/>
                </a:lnTo>
                <a:lnTo>
                  <a:pt x="76589" y="54974"/>
                </a:lnTo>
                <a:lnTo>
                  <a:pt x="76589" y="57342"/>
                </a:lnTo>
                <a:lnTo>
                  <a:pt x="73586" y="54340"/>
                </a:lnTo>
                <a:lnTo>
                  <a:pt x="69350" y="54340"/>
                </a:lnTo>
                <a:close/>
                <a:moveTo>
                  <a:pt x="73153" y="50570"/>
                </a:moveTo>
                <a:lnTo>
                  <a:pt x="75154" y="50570"/>
                </a:lnTo>
                <a:lnTo>
                  <a:pt x="76555" y="52005"/>
                </a:lnTo>
                <a:lnTo>
                  <a:pt x="76555" y="53873"/>
                </a:lnTo>
                <a:lnTo>
                  <a:pt x="74587" y="51905"/>
                </a:lnTo>
                <a:lnTo>
                  <a:pt x="71818" y="51905"/>
                </a:lnTo>
                <a:close/>
                <a:moveTo>
                  <a:pt x="73253" y="47568"/>
                </a:moveTo>
                <a:lnTo>
                  <a:pt x="72285" y="46568"/>
                </a:lnTo>
                <a:lnTo>
                  <a:pt x="76021" y="46568"/>
                </a:lnTo>
                <a:lnTo>
                  <a:pt x="73386" y="49236"/>
                </a:lnTo>
                <a:lnTo>
                  <a:pt x="73386" y="47835"/>
                </a:lnTo>
                <a:close/>
                <a:moveTo>
                  <a:pt x="73386" y="43132"/>
                </a:moveTo>
                <a:lnTo>
                  <a:pt x="76021" y="45800"/>
                </a:lnTo>
                <a:lnTo>
                  <a:pt x="72285" y="45800"/>
                </a:lnTo>
                <a:lnTo>
                  <a:pt x="73386" y="44700"/>
                </a:lnTo>
                <a:close/>
                <a:moveTo>
                  <a:pt x="84561" y="54340"/>
                </a:moveTo>
                <a:lnTo>
                  <a:pt x="80525" y="54340"/>
                </a:lnTo>
                <a:lnTo>
                  <a:pt x="80224" y="54473"/>
                </a:lnTo>
                <a:lnTo>
                  <a:pt x="77356" y="57342"/>
                </a:lnTo>
                <a:lnTo>
                  <a:pt x="77356" y="54974"/>
                </a:lnTo>
                <a:lnTo>
                  <a:pt x="79657" y="52672"/>
                </a:lnTo>
                <a:lnTo>
                  <a:pt x="82893" y="52672"/>
                </a:lnTo>
                <a:close/>
                <a:moveTo>
                  <a:pt x="86896" y="56675"/>
                </a:moveTo>
                <a:lnTo>
                  <a:pt x="81325" y="56675"/>
                </a:lnTo>
                <a:lnTo>
                  <a:pt x="77356" y="60611"/>
                </a:lnTo>
                <a:lnTo>
                  <a:pt x="77356" y="58476"/>
                </a:lnTo>
                <a:lnTo>
                  <a:pt x="80691" y="55140"/>
                </a:lnTo>
                <a:lnTo>
                  <a:pt x="85361" y="55140"/>
                </a:lnTo>
                <a:close/>
                <a:moveTo>
                  <a:pt x="99371" y="55140"/>
                </a:moveTo>
                <a:lnTo>
                  <a:pt x="104041" y="55140"/>
                </a:lnTo>
                <a:lnTo>
                  <a:pt x="107377" y="58443"/>
                </a:lnTo>
                <a:lnTo>
                  <a:pt x="107377" y="60611"/>
                </a:lnTo>
                <a:lnTo>
                  <a:pt x="103408" y="56675"/>
                </a:lnTo>
                <a:lnTo>
                  <a:pt x="97837" y="56675"/>
                </a:lnTo>
                <a:close/>
                <a:moveTo>
                  <a:pt x="101840" y="52672"/>
                </a:moveTo>
                <a:lnTo>
                  <a:pt x="105076" y="52672"/>
                </a:lnTo>
                <a:lnTo>
                  <a:pt x="107377" y="54974"/>
                </a:lnTo>
                <a:lnTo>
                  <a:pt x="107377" y="57342"/>
                </a:lnTo>
                <a:lnTo>
                  <a:pt x="104508" y="54473"/>
                </a:lnTo>
                <a:lnTo>
                  <a:pt x="104208" y="54340"/>
                </a:lnTo>
                <a:lnTo>
                  <a:pt x="100139" y="54340"/>
                </a:lnTo>
                <a:close/>
                <a:moveTo>
                  <a:pt x="103941" y="50570"/>
                </a:moveTo>
                <a:lnTo>
                  <a:pt x="105943" y="50570"/>
                </a:lnTo>
                <a:lnTo>
                  <a:pt x="107377" y="52005"/>
                </a:lnTo>
                <a:lnTo>
                  <a:pt x="107377" y="53873"/>
                </a:lnTo>
                <a:lnTo>
                  <a:pt x="105409" y="51905"/>
                </a:lnTo>
                <a:lnTo>
                  <a:pt x="102607" y="51905"/>
                </a:lnTo>
                <a:close/>
                <a:moveTo>
                  <a:pt x="104041" y="47568"/>
                </a:moveTo>
                <a:lnTo>
                  <a:pt x="103074" y="46568"/>
                </a:lnTo>
                <a:lnTo>
                  <a:pt x="106810" y="46568"/>
                </a:lnTo>
                <a:lnTo>
                  <a:pt x="104175" y="49236"/>
                </a:lnTo>
                <a:lnTo>
                  <a:pt x="104175" y="47835"/>
                </a:lnTo>
                <a:close/>
                <a:moveTo>
                  <a:pt x="104175" y="43132"/>
                </a:moveTo>
                <a:lnTo>
                  <a:pt x="106810" y="45800"/>
                </a:lnTo>
                <a:lnTo>
                  <a:pt x="103074" y="45800"/>
                </a:lnTo>
                <a:lnTo>
                  <a:pt x="104175" y="44700"/>
                </a:lnTo>
                <a:close/>
                <a:moveTo>
                  <a:pt x="115383" y="54340"/>
                </a:moveTo>
                <a:lnTo>
                  <a:pt x="111147" y="54340"/>
                </a:lnTo>
                <a:lnTo>
                  <a:pt x="108144" y="57342"/>
                </a:lnTo>
                <a:lnTo>
                  <a:pt x="108144" y="54974"/>
                </a:lnTo>
                <a:lnTo>
                  <a:pt x="110446" y="52672"/>
                </a:lnTo>
                <a:lnTo>
                  <a:pt x="113682" y="52672"/>
                </a:lnTo>
                <a:close/>
                <a:moveTo>
                  <a:pt x="117685" y="56675"/>
                </a:moveTo>
                <a:lnTo>
                  <a:pt x="112114" y="56675"/>
                </a:lnTo>
                <a:lnTo>
                  <a:pt x="108144" y="60611"/>
                </a:lnTo>
                <a:lnTo>
                  <a:pt x="108144" y="58476"/>
                </a:lnTo>
                <a:lnTo>
                  <a:pt x="111480" y="55140"/>
                </a:lnTo>
                <a:lnTo>
                  <a:pt x="116150" y="55140"/>
                </a:lnTo>
                <a:close/>
                <a:moveTo>
                  <a:pt x="130160" y="55140"/>
                </a:moveTo>
                <a:lnTo>
                  <a:pt x="134830" y="55140"/>
                </a:lnTo>
                <a:lnTo>
                  <a:pt x="138166" y="58443"/>
                </a:lnTo>
                <a:lnTo>
                  <a:pt x="138166" y="60611"/>
                </a:lnTo>
                <a:lnTo>
                  <a:pt x="134196" y="56675"/>
                </a:lnTo>
                <a:lnTo>
                  <a:pt x="128626" y="56675"/>
                </a:lnTo>
                <a:close/>
                <a:moveTo>
                  <a:pt x="132629" y="52672"/>
                </a:moveTo>
                <a:lnTo>
                  <a:pt x="135864" y="52672"/>
                </a:lnTo>
                <a:lnTo>
                  <a:pt x="138166" y="54974"/>
                </a:lnTo>
                <a:lnTo>
                  <a:pt x="138166" y="57342"/>
                </a:lnTo>
                <a:lnTo>
                  <a:pt x="135164" y="54340"/>
                </a:lnTo>
                <a:lnTo>
                  <a:pt x="130927" y="54340"/>
                </a:lnTo>
                <a:close/>
                <a:moveTo>
                  <a:pt x="134730" y="50570"/>
                </a:moveTo>
                <a:lnTo>
                  <a:pt x="136731" y="50570"/>
                </a:lnTo>
                <a:lnTo>
                  <a:pt x="138166" y="52005"/>
                </a:lnTo>
                <a:lnTo>
                  <a:pt x="138166" y="53873"/>
                </a:lnTo>
                <a:lnTo>
                  <a:pt x="136198" y="51905"/>
                </a:lnTo>
                <a:lnTo>
                  <a:pt x="133396" y="51905"/>
                </a:lnTo>
                <a:close/>
                <a:moveTo>
                  <a:pt x="134830" y="47568"/>
                </a:moveTo>
                <a:lnTo>
                  <a:pt x="133863" y="46568"/>
                </a:lnTo>
                <a:lnTo>
                  <a:pt x="137599" y="46568"/>
                </a:lnTo>
                <a:lnTo>
                  <a:pt x="134964" y="49236"/>
                </a:lnTo>
                <a:lnTo>
                  <a:pt x="134964" y="47835"/>
                </a:lnTo>
                <a:close/>
                <a:moveTo>
                  <a:pt x="134964" y="43132"/>
                </a:moveTo>
                <a:lnTo>
                  <a:pt x="137599" y="45800"/>
                </a:lnTo>
                <a:lnTo>
                  <a:pt x="133863" y="45800"/>
                </a:lnTo>
                <a:lnTo>
                  <a:pt x="134964" y="44700"/>
                </a:lnTo>
                <a:lnTo>
                  <a:pt x="134964" y="43132"/>
                </a:lnTo>
                <a:close/>
                <a:moveTo>
                  <a:pt x="146172" y="54340"/>
                </a:moveTo>
                <a:lnTo>
                  <a:pt x="142102" y="54340"/>
                </a:lnTo>
                <a:lnTo>
                  <a:pt x="141835" y="54473"/>
                </a:lnTo>
                <a:lnTo>
                  <a:pt x="138933" y="57342"/>
                </a:lnTo>
                <a:lnTo>
                  <a:pt x="138933" y="54974"/>
                </a:lnTo>
                <a:lnTo>
                  <a:pt x="141235" y="52672"/>
                </a:lnTo>
                <a:lnTo>
                  <a:pt x="144504" y="52672"/>
                </a:lnTo>
                <a:close/>
                <a:moveTo>
                  <a:pt x="148473" y="56675"/>
                </a:moveTo>
                <a:lnTo>
                  <a:pt x="142903" y="56675"/>
                </a:lnTo>
                <a:lnTo>
                  <a:pt x="138966" y="60611"/>
                </a:lnTo>
                <a:lnTo>
                  <a:pt x="138966" y="58476"/>
                </a:lnTo>
                <a:lnTo>
                  <a:pt x="142269" y="55140"/>
                </a:lnTo>
                <a:lnTo>
                  <a:pt x="146972" y="55140"/>
                </a:lnTo>
                <a:close/>
                <a:moveTo>
                  <a:pt x="160949" y="55140"/>
                </a:moveTo>
                <a:lnTo>
                  <a:pt x="165619" y="55140"/>
                </a:lnTo>
                <a:lnTo>
                  <a:pt x="168954" y="58443"/>
                </a:lnTo>
                <a:lnTo>
                  <a:pt x="168954" y="60611"/>
                </a:lnTo>
                <a:lnTo>
                  <a:pt x="164985" y="56675"/>
                </a:lnTo>
                <a:lnTo>
                  <a:pt x="159414" y="56675"/>
                </a:lnTo>
                <a:close/>
                <a:moveTo>
                  <a:pt x="163417" y="52672"/>
                </a:moveTo>
                <a:lnTo>
                  <a:pt x="166653" y="52672"/>
                </a:lnTo>
                <a:lnTo>
                  <a:pt x="168954" y="54974"/>
                </a:lnTo>
                <a:lnTo>
                  <a:pt x="168954" y="57342"/>
                </a:lnTo>
                <a:lnTo>
                  <a:pt x="166086" y="54473"/>
                </a:lnTo>
                <a:lnTo>
                  <a:pt x="165786" y="54340"/>
                </a:lnTo>
                <a:lnTo>
                  <a:pt x="161716" y="54340"/>
                </a:lnTo>
                <a:close/>
                <a:moveTo>
                  <a:pt x="165519" y="50570"/>
                </a:moveTo>
                <a:lnTo>
                  <a:pt x="167520" y="50570"/>
                </a:lnTo>
                <a:lnTo>
                  <a:pt x="168954" y="52005"/>
                </a:lnTo>
                <a:lnTo>
                  <a:pt x="168954" y="53873"/>
                </a:lnTo>
                <a:lnTo>
                  <a:pt x="166986" y="51905"/>
                </a:lnTo>
                <a:lnTo>
                  <a:pt x="164184" y="51905"/>
                </a:lnTo>
                <a:close/>
                <a:moveTo>
                  <a:pt x="165619" y="47568"/>
                </a:moveTo>
                <a:lnTo>
                  <a:pt x="164651" y="46568"/>
                </a:lnTo>
                <a:lnTo>
                  <a:pt x="168387" y="46568"/>
                </a:lnTo>
                <a:lnTo>
                  <a:pt x="165752" y="49236"/>
                </a:lnTo>
                <a:lnTo>
                  <a:pt x="165752" y="47835"/>
                </a:lnTo>
                <a:close/>
                <a:moveTo>
                  <a:pt x="165752" y="43132"/>
                </a:moveTo>
                <a:lnTo>
                  <a:pt x="168387" y="45800"/>
                </a:lnTo>
                <a:lnTo>
                  <a:pt x="164651" y="45800"/>
                </a:lnTo>
                <a:lnTo>
                  <a:pt x="165752" y="44700"/>
                </a:lnTo>
                <a:lnTo>
                  <a:pt x="165752" y="43132"/>
                </a:lnTo>
                <a:close/>
                <a:moveTo>
                  <a:pt x="176960" y="54340"/>
                </a:moveTo>
                <a:lnTo>
                  <a:pt x="172724" y="54340"/>
                </a:lnTo>
                <a:lnTo>
                  <a:pt x="169755" y="57342"/>
                </a:lnTo>
                <a:lnTo>
                  <a:pt x="169755" y="54974"/>
                </a:lnTo>
                <a:lnTo>
                  <a:pt x="172023" y="52672"/>
                </a:lnTo>
                <a:lnTo>
                  <a:pt x="175292" y="52672"/>
                </a:lnTo>
                <a:close/>
                <a:moveTo>
                  <a:pt x="179262" y="56675"/>
                </a:moveTo>
                <a:lnTo>
                  <a:pt x="173691" y="56675"/>
                </a:lnTo>
                <a:lnTo>
                  <a:pt x="169755" y="60611"/>
                </a:lnTo>
                <a:lnTo>
                  <a:pt x="169755" y="58476"/>
                </a:lnTo>
                <a:lnTo>
                  <a:pt x="173057" y="55140"/>
                </a:lnTo>
                <a:lnTo>
                  <a:pt x="177727" y="55140"/>
                </a:lnTo>
                <a:close/>
                <a:moveTo>
                  <a:pt x="191737" y="55140"/>
                </a:moveTo>
                <a:lnTo>
                  <a:pt x="196441" y="55140"/>
                </a:lnTo>
                <a:lnTo>
                  <a:pt x="199743" y="58443"/>
                </a:lnTo>
                <a:lnTo>
                  <a:pt x="199743" y="60611"/>
                </a:lnTo>
                <a:lnTo>
                  <a:pt x="195807" y="56675"/>
                </a:lnTo>
                <a:lnTo>
                  <a:pt x="190203" y="56675"/>
                </a:lnTo>
                <a:close/>
                <a:moveTo>
                  <a:pt x="194206" y="52672"/>
                </a:moveTo>
                <a:lnTo>
                  <a:pt x="197441" y="52672"/>
                </a:lnTo>
                <a:lnTo>
                  <a:pt x="199743" y="54974"/>
                </a:lnTo>
                <a:lnTo>
                  <a:pt x="199743" y="57342"/>
                </a:lnTo>
                <a:lnTo>
                  <a:pt x="196741" y="54340"/>
                </a:lnTo>
                <a:lnTo>
                  <a:pt x="192538" y="54340"/>
                </a:lnTo>
                <a:close/>
                <a:moveTo>
                  <a:pt x="196307" y="50570"/>
                </a:moveTo>
                <a:lnTo>
                  <a:pt x="198309" y="50570"/>
                </a:lnTo>
                <a:lnTo>
                  <a:pt x="199743" y="52005"/>
                </a:lnTo>
                <a:lnTo>
                  <a:pt x="199743" y="53873"/>
                </a:lnTo>
                <a:lnTo>
                  <a:pt x="197775" y="51905"/>
                </a:lnTo>
                <a:lnTo>
                  <a:pt x="195006" y="51905"/>
                </a:lnTo>
                <a:close/>
                <a:moveTo>
                  <a:pt x="196407" y="47568"/>
                </a:moveTo>
                <a:lnTo>
                  <a:pt x="195440" y="46568"/>
                </a:lnTo>
                <a:lnTo>
                  <a:pt x="199176" y="46568"/>
                </a:lnTo>
                <a:lnTo>
                  <a:pt x="196541" y="49236"/>
                </a:lnTo>
                <a:lnTo>
                  <a:pt x="196541" y="47835"/>
                </a:lnTo>
                <a:close/>
                <a:moveTo>
                  <a:pt x="196541" y="43132"/>
                </a:moveTo>
                <a:lnTo>
                  <a:pt x="199176" y="45800"/>
                </a:lnTo>
                <a:lnTo>
                  <a:pt x="195440" y="45800"/>
                </a:lnTo>
                <a:lnTo>
                  <a:pt x="196541" y="44700"/>
                </a:lnTo>
                <a:lnTo>
                  <a:pt x="196541" y="43132"/>
                </a:lnTo>
                <a:close/>
                <a:moveTo>
                  <a:pt x="200544" y="47135"/>
                </a:moveTo>
                <a:lnTo>
                  <a:pt x="203179" y="49770"/>
                </a:lnTo>
                <a:lnTo>
                  <a:pt x="201644" y="49770"/>
                </a:lnTo>
                <a:lnTo>
                  <a:pt x="200544" y="50871"/>
                </a:lnTo>
                <a:close/>
                <a:moveTo>
                  <a:pt x="200544" y="52005"/>
                </a:moveTo>
                <a:lnTo>
                  <a:pt x="201945" y="50570"/>
                </a:lnTo>
                <a:lnTo>
                  <a:pt x="203979" y="50570"/>
                </a:lnTo>
                <a:lnTo>
                  <a:pt x="205280" y="51905"/>
                </a:lnTo>
                <a:lnTo>
                  <a:pt x="202512" y="51905"/>
                </a:lnTo>
                <a:lnTo>
                  <a:pt x="200544" y="53873"/>
                </a:lnTo>
                <a:close/>
                <a:moveTo>
                  <a:pt x="203746" y="47835"/>
                </a:moveTo>
                <a:lnTo>
                  <a:pt x="203746" y="49203"/>
                </a:lnTo>
                <a:lnTo>
                  <a:pt x="201077" y="46568"/>
                </a:lnTo>
                <a:lnTo>
                  <a:pt x="204847" y="46568"/>
                </a:lnTo>
                <a:lnTo>
                  <a:pt x="203846" y="47568"/>
                </a:lnTo>
                <a:close/>
                <a:moveTo>
                  <a:pt x="201077" y="45800"/>
                </a:moveTo>
                <a:lnTo>
                  <a:pt x="203746" y="43132"/>
                </a:lnTo>
                <a:lnTo>
                  <a:pt x="203746" y="44700"/>
                </a:lnTo>
                <a:lnTo>
                  <a:pt x="204847" y="45800"/>
                </a:lnTo>
                <a:lnTo>
                  <a:pt x="201077" y="45800"/>
                </a:lnTo>
                <a:close/>
                <a:moveTo>
                  <a:pt x="200544" y="45233"/>
                </a:moveTo>
                <a:lnTo>
                  <a:pt x="200544" y="41497"/>
                </a:lnTo>
                <a:lnTo>
                  <a:pt x="201644" y="42598"/>
                </a:lnTo>
                <a:lnTo>
                  <a:pt x="201778" y="42598"/>
                </a:lnTo>
                <a:lnTo>
                  <a:pt x="203179" y="42598"/>
                </a:lnTo>
                <a:close/>
                <a:moveTo>
                  <a:pt x="199743" y="45233"/>
                </a:moveTo>
                <a:lnTo>
                  <a:pt x="197108" y="42598"/>
                </a:lnTo>
                <a:lnTo>
                  <a:pt x="198476" y="42598"/>
                </a:lnTo>
                <a:lnTo>
                  <a:pt x="198776" y="42465"/>
                </a:lnTo>
                <a:lnTo>
                  <a:pt x="199743" y="41497"/>
                </a:lnTo>
                <a:lnTo>
                  <a:pt x="199743" y="45233"/>
                </a:lnTo>
                <a:close/>
                <a:moveTo>
                  <a:pt x="199743" y="47135"/>
                </a:moveTo>
                <a:lnTo>
                  <a:pt x="199743" y="50871"/>
                </a:lnTo>
                <a:lnTo>
                  <a:pt x="198776" y="49903"/>
                </a:lnTo>
                <a:lnTo>
                  <a:pt x="198476" y="49770"/>
                </a:lnTo>
                <a:lnTo>
                  <a:pt x="197108" y="49770"/>
                </a:lnTo>
                <a:close/>
                <a:moveTo>
                  <a:pt x="168954" y="76022"/>
                </a:moveTo>
                <a:lnTo>
                  <a:pt x="166319" y="73387"/>
                </a:lnTo>
                <a:lnTo>
                  <a:pt x="167854" y="73387"/>
                </a:lnTo>
                <a:lnTo>
                  <a:pt x="168954" y="72286"/>
                </a:lnTo>
                <a:close/>
                <a:moveTo>
                  <a:pt x="138166" y="76022"/>
                </a:moveTo>
                <a:lnTo>
                  <a:pt x="135531" y="73387"/>
                </a:lnTo>
                <a:lnTo>
                  <a:pt x="136898" y="73387"/>
                </a:lnTo>
                <a:lnTo>
                  <a:pt x="137165" y="73253"/>
                </a:lnTo>
                <a:lnTo>
                  <a:pt x="138166" y="72286"/>
                </a:lnTo>
                <a:lnTo>
                  <a:pt x="138166" y="76022"/>
                </a:lnTo>
                <a:close/>
                <a:moveTo>
                  <a:pt x="107377" y="76022"/>
                </a:moveTo>
                <a:lnTo>
                  <a:pt x="104709" y="73387"/>
                </a:lnTo>
                <a:lnTo>
                  <a:pt x="106276" y="73387"/>
                </a:lnTo>
                <a:lnTo>
                  <a:pt x="107377" y="72286"/>
                </a:lnTo>
                <a:close/>
                <a:moveTo>
                  <a:pt x="76589" y="76022"/>
                </a:moveTo>
                <a:lnTo>
                  <a:pt x="73920" y="73387"/>
                </a:lnTo>
                <a:lnTo>
                  <a:pt x="75321" y="73387"/>
                </a:lnTo>
                <a:lnTo>
                  <a:pt x="75588" y="73253"/>
                </a:lnTo>
                <a:lnTo>
                  <a:pt x="76555" y="72286"/>
                </a:lnTo>
                <a:lnTo>
                  <a:pt x="76555" y="76022"/>
                </a:lnTo>
                <a:close/>
                <a:moveTo>
                  <a:pt x="77356" y="47135"/>
                </a:moveTo>
                <a:lnTo>
                  <a:pt x="80024" y="49770"/>
                </a:lnTo>
                <a:lnTo>
                  <a:pt x="78457" y="49770"/>
                </a:lnTo>
                <a:lnTo>
                  <a:pt x="77356" y="50871"/>
                </a:lnTo>
                <a:close/>
                <a:moveTo>
                  <a:pt x="108144" y="47135"/>
                </a:moveTo>
                <a:lnTo>
                  <a:pt x="110813" y="49770"/>
                </a:lnTo>
                <a:lnTo>
                  <a:pt x="109412" y="49770"/>
                </a:lnTo>
                <a:lnTo>
                  <a:pt x="109145" y="49903"/>
                </a:lnTo>
                <a:lnTo>
                  <a:pt x="108144" y="50871"/>
                </a:lnTo>
                <a:lnTo>
                  <a:pt x="108144" y="47135"/>
                </a:lnTo>
                <a:close/>
                <a:moveTo>
                  <a:pt x="138933" y="47135"/>
                </a:moveTo>
                <a:lnTo>
                  <a:pt x="141602" y="49770"/>
                </a:lnTo>
                <a:lnTo>
                  <a:pt x="140034" y="49770"/>
                </a:lnTo>
                <a:lnTo>
                  <a:pt x="138933" y="50871"/>
                </a:lnTo>
                <a:close/>
                <a:moveTo>
                  <a:pt x="169755" y="47135"/>
                </a:moveTo>
                <a:lnTo>
                  <a:pt x="172390" y="49770"/>
                </a:lnTo>
                <a:lnTo>
                  <a:pt x="170989" y="49770"/>
                </a:lnTo>
                <a:lnTo>
                  <a:pt x="170722" y="49903"/>
                </a:lnTo>
                <a:lnTo>
                  <a:pt x="169755" y="50871"/>
                </a:lnTo>
                <a:lnTo>
                  <a:pt x="169755" y="47135"/>
                </a:lnTo>
                <a:close/>
                <a:moveTo>
                  <a:pt x="188969" y="65381"/>
                </a:moveTo>
                <a:lnTo>
                  <a:pt x="187668" y="64080"/>
                </a:lnTo>
                <a:lnTo>
                  <a:pt x="187668" y="62779"/>
                </a:lnTo>
                <a:lnTo>
                  <a:pt x="188502" y="61979"/>
                </a:lnTo>
                <a:lnTo>
                  <a:pt x="190303" y="61979"/>
                </a:lnTo>
                <a:lnTo>
                  <a:pt x="188969" y="63313"/>
                </a:lnTo>
                <a:lnTo>
                  <a:pt x="188969" y="65381"/>
                </a:lnTo>
                <a:close/>
                <a:moveTo>
                  <a:pt x="184732" y="64614"/>
                </a:moveTo>
                <a:lnTo>
                  <a:pt x="183865" y="63713"/>
                </a:lnTo>
                <a:lnTo>
                  <a:pt x="182598" y="63713"/>
                </a:lnTo>
                <a:lnTo>
                  <a:pt x="182598" y="62646"/>
                </a:lnTo>
                <a:lnTo>
                  <a:pt x="182464" y="62346"/>
                </a:lnTo>
                <a:lnTo>
                  <a:pt x="181697" y="61578"/>
                </a:lnTo>
                <a:lnTo>
                  <a:pt x="182464" y="60811"/>
                </a:lnTo>
                <a:lnTo>
                  <a:pt x="182598" y="60544"/>
                </a:lnTo>
                <a:lnTo>
                  <a:pt x="182598" y="59443"/>
                </a:lnTo>
                <a:lnTo>
                  <a:pt x="183865" y="59443"/>
                </a:lnTo>
                <a:lnTo>
                  <a:pt x="184732" y="58543"/>
                </a:lnTo>
                <a:lnTo>
                  <a:pt x="185633" y="59443"/>
                </a:lnTo>
                <a:lnTo>
                  <a:pt x="186901" y="59443"/>
                </a:lnTo>
                <a:lnTo>
                  <a:pt x="186901" y="60544"/>
                </a:lnTo>
                <a:lnTo>
                  <a:pt x="187001" y="60811"/>
                </a:lnTo>
                <a:lnTo>
                  <a:pt x="187768" y="61578"/>
                </a:lnTo>
                <a:lnTo>
                  <a:pt x="187001" y="62346"/>
                </a:lnTo>
                <a:lnTo>
                  <a:pt x="186901" y="62646"/>
                </a:lnTo>
                <a:lnTo>
                  <a:pt x="186901" y="63713"/>
                </a:lnTo>
                <a:lnTo>
                  <a:pt x="185633" y="63713"/>
                </a:lnTo>
                <a:close/>
                <a:moveTo>
                  <a:pt x="180529" y="65381"/>
                </a:moveTo>
                <a:lnTo>
                  <a:pt x="180529" y="63313"/>
                </a:lnTo>
                <a:lnTo>
                  <a:pt x="179162" y="61979"/>
                </a:lnTo>
                <a:lnTo>
                  <a:pt x="180963" y="61979"/>
                </a:lnTo>
                <a:lnTo>
                  <a:pt x="181797" y="62813"/>
                </a:lnTo>
                <a:lnTo>
                  <a:pt x="181797" y="64113"/>
                </a:lnTo>
                <a:close/>
                <a:moveTo>
                  <a:pt x="158180" y="65381"/>
                </a:moveTo>
                <a:lnTo>
                  <a:pt x="156879" y="64080"/>
                </a:lnTo>
                <a:lnTo>
                  <a:pt x="156879" y="62779"/>
                </a:lnTo>
                <a:lnTo>
                  <a:pt x="157713" y="61979"/>
                </a:lnTo>
                <a:lnTo>
                  <a:pt x="159514" y="61979"/>
                </a:lnTo>
                <a:lnTo>
                  <a:pt x="158180" y="63313"/>
                </a:lnTo>
                <a:lnTo>
                  <a:pt x="158180" y="65381"/>
                </a:lnTo>
                <a:close/>
                <a:moveTo>
                  <a:pt x="153944" y="64614"/>
                </a:moveTo>
                <a:lnTo>
                  <a:pt x="153076" y="63713"/>
                </a:lnTo>
                <a:lnTo>
                  <a:pt x="151809" y="63713"/>
                </a:lnTo>
                <a:lnTo>
                  <a:pt x="151809" y="62646"/>
                </a:lnTo>
                <a:lnTo>
                  <a:pt x="151675" y="62346"/>
                </a:lnTo>
                <a:lnTo>
                  <a:pt x="150908" y="61578"/>
                </a:lnTo>
                <a:lnTo>
                  <a:pt x="151675" y="60811"/>
                </a:lnTo>
                <a:lnTo>
                  <a:pt x="151809" y="60544"/>
                </a:lnTo>
                <a:lnTo>
                  <a:pt x="151809" y="59443"/>
                </a:lnTo>
                <a:lnTo>
                  <a:pt x="153076" y="59443"/>
                </a:lnTo>
                <a:lnTo>
                  <a:pt x="153944" y="58543"/>
                </a:lnTo>
                <a:lnTo>
                  <a:pt x="154844" y="59443"/>
                </a:lnTo>
                <a:lnTo>
                  <a:pt x="156112" y="59443"/>
                </a:lnTo>
                <a:lnTo>
                  <a:pt x="156112" y="60544"/>
                </a:lnTo>
                <a:lnTo>
                  <a:pt x="156212" y="60811"/>
                </a:lnTo>
                <a:lnTo>
                  <a:pt x="156979" y="61578"/>
                </a:lnTo>
                <a:lnTo>
                  <a:pt x="156212" y="62346"/>
                </a:lnTo>
                <a:lnTo>
                  <a:pt x="156112" y="62646"/>
                </a:lnTo>
                <a:lnTo>
                  <a:pt x="156112" y="63713"/>
                </a:lnTo>
                <a:lnTo>
                  <a:pt x="154844" y="63713"/>
                </a:lnTo>
                <a:close/>
                <a:moveTo>
                  <a:pt x="149741" y="65381"/>
                </a:moveTo>
                <a:lnTo>
                  <a:pt x="149741" y="63313"/>
                </a:lnTo>
                <a:lnTo>
                  <a:pt x="148373" y="61979"/>
                </a:lnTo>
                <a:lnTo>
                  <a:pt x="150174" y="61979"/>
                </a:lnTo>
                <a:lnTo>
                  <a:pt x="151008" y="62813"/>
                </a:lnTo>
                <a:lnTo>
                  <a:pt x="151008" y="64113"/>
                </a:lnTo>
                <a:close/>
                <a:moveTo>
                  <a:pt x="127391" y="65381"/>
                </a:moveTo>
                <a:lnTo>
                  <a:pt x="126091" y="64080"/>
                </a:lnTo>
                <a:lnTo>
                  <a:pt x="126091" y="62779"/>
                </a:lnTo>
                <a:lnTo>
                  <a:pt x="126924" y="61979"/>
                </a:lnTo>
                <a:lnTo>
                  <a:pt x="128726" y="61979"/>
                </a:lnTo>
                <a:lnTo>
                  <a:pt x="127358" y="63313"/>
                </a:lnTo>
                <a:lnTo>
                  <a:pt x="127358" y="65381"/>
                </a:lnTo>
                <a:close/>
                <a:moveTo>
                  <a:pt x="123155" y="64614"/>
                </a:moveTo>
                <a:lnTo>
                  <a:pt x="122254" y="63713"/>
                </a:lnTo>
                <a:lnTo>
                  <a:pt x="121020" y="63713"/>
                </a:lnTo>
                <a:lnTo>
                  <a:pt x="121020" y="62646"/>
                </a:lnTo>
                <a:lnTo>
                  <a:pt x="120887" y="62346"/>
                </a:lnTo>
                <a:lnTo>
                  <a:pt x="120120" y="61578"/>
                </a:lnTo>
                <a:lnTo>
                  <a:pt x="120887" y="60811"/>
                </a:lnTo>
                <a:lnTo>
                  <a:pt x="121020" y="60544"/>
                </a:lnTo>
                <a:lnTo>
                  <a:pt x="121020" y="59443"/>
                </a:lnTo>
                <a:lnTo>
                  <a:pt x="122254" y="59443"/>
                </a:lnTo>
                <a:lnTo>
                  <a:pt x="123155" y="58543"/>
                </a:lnTo>
                <a:lnTo>
                  <a:pt x="124056" y="59443"/>
                </a:lnTo>
                <a:lnTo>
                  <a:pt x="125290" y="59443"/>
                </a:lnTo>
                <a:lnTo>
                  <a:pt x="125290" y="60544"/>
                </a:lnTo>
                <a:lnTo>
                  <a:pt x="125423" y="60811"/>
                </a:lnTo>
                <a:lnTo>
                  <a:pt x="126191" y="61578"/>
                </a:lnTo>
                <a:lnTo>
                  <a:pt x="125423" y="62346"/>
                </a:lnTo>
                <a:lnTo>
                  <a:pt x="125290" y="62646"/>
                </a:lnTo>
                <a:lnTo>
                  <a:pt x="125290" y="63713"/>
                </a:lnTo>
                <a:lnTo>
                  <a:pt x="124056" y="63713"/>
                </a:lnTo>
                <a:close/>
                <a:moveTo>
                  <a:pt x="118952" y="65381"/>
                </a:moveTo>
                <a:lnTo>
                  <a:pt x="118952" y="63313"/>
                </a:lnTo>
                <a:lnTo>
                  <a:pt x="117584" y="61979"/>
                </a:lnTo>
                <a:lnTo>
                  <a:pt x="119386" y="61979"/>
                </a:lnTo>
                <a:lnTo>
                  <a:pt x="120220" y="62813"/>
                </a:lnTo>
                <a:lnTo>
                  <a:pt x="120220" y="64113"/>
                </a:lnTo>
                <a:close/>
                <a:moveTo>
                  <a:pt x="96569" y="65381"/>
                </a:moveTo>
                <a:lnTo>
                  <a:pt x="95302" y="64080"/>
                </a:lnTo>
                <a:lnTo>
                  <a:pt x="95302" y="62779"/>
                </a:lnTo>
                <a:lnTo>
                  <a:pt x="96136" y="61979"/>
                </a:lnTo>
                <a:lnTo>
                  <a:pt x="97937" y="61979"/>
                </a:lnTo>
                <a:lnTo>
                  <a:pt x="96569" y="63313"/>
                </a:lnTo>
                <a:lnTo>
                  <a:pt x="96569" y="65381"/>
                </a:lnTo>
                <a:close/>
                <a:moveTo>
                  <a:pt x="92366" y="64614"/>
                </a:moveTo>
                <a:lnTo>
                  <a:pt x="91466" y="63713"/>
                </a:lnTo>
                <a:lnTo>
                  <a:pt x="90232" y="63713"/>
                </a:lnTo>
                <a:lnTo>
                  <a:pt x="90232" y="62646"/>
                </a:lnTo>
                <a:lnTo>
                  <a:pt x="90098" y="62346"/>
                </a:lnTo>
                <a:lnTo>
                  <a:pt x="89331" y="61578"/>
                </a:lnTo>
                <a:lnTo>
                  <a:pt x="90098" y="60811"/>
                </a:lnTo>
                <a:lnTo>
                  <a:pt x="90232" y="60544"/>
                </a:lnTo>
                <a:lnTo>
                  <a:pt x="90232" y="59443"/>
                </a:lnTo>
                <a:lnTo>
                  <a:pt x="91466" y="59443"/>
                </a:lnTo>
                <a:lnTo>
                  <a:pt x="92366" y="58543"/>
                </a:lnTo>
                <a:lnTo>
                  <a:pt x="93267" y="59443"/>
                </a:lnTo>
                <a:lnTo>
                  <a:pt x="94501" y="59443"/>
                </a:lnTo>
                <a:lnTo>
                  <a:pt x="94501" y="60544"/>
                </a:lnTo>
                <a:lnTo>
                  <a:pt x="94635" y="60811"/>
                </a:lnTo>
                <a:lnTo>
                  <a:pt x="95402" y="61578"/>
                </a:lnTo>
                <a:lnTo>
                  <a:pt x="94635" y="62346"/>
                </a:lnTo>
                <a:lnTo>
                  <a:pt x="94501" y="62646"/>
                </a:lnTo>
                <a:lnTo>
                  <a:pt x="94501" y="63713"/>
                </a:lnTo>
                <a:lnTo>
                  <a:pt x="93267" y="63713"/>
                </a:lnTo>
                <a:close/>
                <a:moveTo>
                  <a:pt x="88130" y="65381"/>
                </a:moveTo>
                <a:lnTo>
                  <a:pt x="88130" y="63313"/>
                </a:lnTo>
                <a:lnTo>
                  <a:pt x="86796" y="61979"/>
                </a:lnTo>
                <a:lnTo>
                  <a:pt x="88597" y="61979"/>
                </a:lnTo>
                <a:lnTo>
                  <a:pt x="89431" y="62813"/>
                </a:lnTo>
                <a:lnTo>
                  <a:pt x="89431" y="64113"/>
                </a:lnTo>
                <a:close/>
                <a:moveTo>
                  <a:pt x="65781" y="65381"/>
                </a:moveTo>
                <a:lnTo>
                  <a:pt x="64513" y="64080"/>
                </a:lnTo>
                <a:lnTo>
                  <a:pt x="64513" y="62779"/>
                </a:lnTo>
                <a:lnTo>
                  <a:pt x="65347" y="61979"/>
                </a:lnTo>
                <a:lnTo>
                  <a:pt x="67148" y="61979"/>
                </a:lnTo>
                <a:lnTo>
                  <a:pt x="65781" y="63313"/>
                </a:lnTo>
                <a:lnTo>
                  <a:pt x="65781" y="65381"/>
                </a:lnTo>
                <a:close/>
                <a:moveTo>
                  <a:pt x="61578" y="64614"/>
                </a:moveTo>
                <a:lnTo>
                  <a:pt x="60677" y="63713"/>
                </a:lnTo>
                <a:lnTo>
                  <a:pt x="59410" y="63713"/>
                </a:lnTo>
                <a:lnTo>
                  <a:pt x="59410" y="62646"/>
                </a:lnTo>
                <a:lnTo>
                  <a:pt x="59310" y="62346"/>
                </a:lnTo>
                <a:lnTo>
                  <a:pt x="58542" y="61578"/>
                </a:lnTo>
                <a:lnTo>
                  <a:pt x="59310" y="60811"/>
                </a:lnTo>
                <a:lnTo>
                  <a:pt x="59410" y="60544"/>
                </a:lnTo>
                <a:lnTo>
                  <a:pt x="59410" y="59443"/>
                </a:lnTo>
                <a:lnTo>
                  <a:pt x="60677" y="59443"/>
                </a:lnTo>
                <a:lnTo>
                  <a:pt x="61578" y="58543"/>
                </a:lnTo>
                <a:lnTo>
                  <a:pt x="62445" y="59443"/>
                </a:lnTo>
                <a:lnTo>
                  <a:pt x="63713" y="59443"/>
                </a:lnTo>
                <a:lnTo>
                  <a:pt x="63713" y="60544"/>
                </a:lnTo>
                <a:lnTo>
                  <a:pt x="63846" y="60811"/>
                </a:lnTo>
                <a:lnTo>
                  <a:pt x="64613" y="61578"/>
                </a:lnTo>
                <a:lnTo>
                  <a:pt x="63846" y="62346"/>
                </a:lnTo>
                <a:lnTo>
                  <a:pt x="63713" y="62646"/>
                </a:lnTo>
                <a:lnTo>
                  <a:pt x="63713" y="63713"/>
                </a:lnTo>
                <a:lnTo>
                  <a:pt x="62445" y="63713"/>
                </a:lnTo>
                <a:close/>
                <a:moveTo>
                  <a:pt x="57341" y="65381"/>
                </a:moveTo>
                <a:lnTo>
                  <a:pt x="57341" y="63313"/>
                </a:lnTo>
                <a:lnTo>
                  <a:pt x="56007" y="61979"/>
                </a:lnTo>
                <a:lnTo>
                  <a:pt x="57808" y="61979"/>
                </a:lnTo>
                <a:lnTo>
                  <a:pt x="58642" y="62813"/>
                </a:lnTo>
                <a:lnTo>
                  <a:pt x="58642" y="64113"/>
                </a:lnTo>
                <a:close/>
                <a:moveTo>
                  <a:pt x="57341" y="57776"/>
                </a:moveTo>
                <a:lnTo>
                  <a:pt x="58642" y="59077"/>
                </a:lnTo>
                <a:lnTo>
                  <a:pt x="58642" y="60377"/>
                </a:lnTo>
                <a:lnTo>
                  <a:pt x="57808" y="61178"/>
                </a:lnTo>
                <a:lnTo>
                  <a:pt x="56007" y="61178"/>
                </a:lnTo>
                <a:lnTo>
                  <a:pt x="57341" y="59844"/>
                </a:lnTo>
                <a:close/>
                <a:moveTo>
                  <a:pt x="65781" y="57776"/>
                </a:moveTo>
                <a:lnTo>
                  <a:pt x="65781" y="59844"/>
                </a:lnTo>
                <a:lnTo>
                  <a:pt x="67148" y="61178"/>
                </a:lnTo>
                <a:lnTo>
                  <a:pt x="65347" y="61178"/>
                </a:lnTo>
                <a:lnTo>
                  <a:pt x="64513" y="60344"/>
                </a:lnTo>
                <a:lnTo>
                  <a:pt x="64513" y="59043"/>
                </a:lnTo>
                <a:close/>
                <a:moveTo>
                  <a:pt x="88130" y="57776"/>
                </a:moveTo>
                <a:lnTo>
                  <a:pt x="89431" y="59077"/>
                </a:lnTo>
                <a:lnTo>
                  <a:pt x="89431" y="60377"/>
                </a:lnTo>
                <a:lnTo>
                  <a:pt x="88597" y="61178"/>
                </a:lnTo>
                <a:lnTo>
                  <a:pt x="86796" y="61178"/>
                </a:lnTo>
                <a:lnTo>
                  <a:pt x="88130" y="59844"/>
                </a:lnTo>
                <a:lnTo>
                  <a:pt x="88130" y="57776"/>
                </a:lnTo>
                <a:close/>
                <a:moveTo>
                  <a:pt x="96569" y="57776"/>
                </a:moveTo>
                <a:lnTo>
                  <a:pt x="96569" y="59844"/>
                </a:lnTo>
                <a:lnTo>
                  <a:pt x="97937" y="61178"/>
                </a:lnTo>
                <a:lnTo>
                  <a:pt x="96136" y="61178"/>
                </a:lnTo>
                <a:lnTo>
                  <a:pt x="95302" y="60377"/>
                </a:lnTo>
                <a:lnTo>
                  <a:pt x="95302" y="59077"/>
                </a:lnTo>
                <a:close/>
                <a:moveTo>
                  <a:pt x="118952" y="57776"/>
                </a:moveTo>
                <a:lnTo>
                  <a:pt x="120220" y="59077"/>
                </a:lnTo>
                <a:lnTo>
                  <a:pt x="120220" y="60377"/>
                </a:lnTo>
                <a:lnTo>
                  <a:pt x="119386" y="61178"/>
                </a:lnTo>
                <a:lnTo>
                  <a:pt x="117584" y="61178"/>
                </a:lnTo>
                <a:lnTo>
                  <a:pt x="118952" y="59844"/>
                </a:lnTo>
                <a:lnTo>
                  <a:pt x="118952" y="57776"/>
                </a:lnTo>
                <a:close/>
                <a:moveTo>
                  <a:pt x="127391" y="57776"/>
                </a:moveTo>
                <a:lnTo>
                  <a:pt x="127391" y="59844"/>
                </a:lnTo>
                <a:lnTo>
                  <a:pt x="128726" y="61178"/>
                </a:lnTo>
                <a:lnTo>
                  <a:pt x="126924" y="61178"/>
                </a:lnTo>
                <a:lnTo>
                  <a:pt x="126091" y="60344"/>
                </a:lnTo>
                <a:lnTo>
                  <a:pt x="126091" y="59043"/>
                </a:lnTo>
                <a:close/>
                <a:moveTo>
                  <a:pt x="149741" y="57776"/>
                </a:moveTo>
                <a:lnTo>
                  <a:pt x="151008" y="59077"/>
                </a:lnTo>
                <a:lnTo>
                  <a:pt x="151008" y="60377"/>
                </a:lnTo>
                <a:lnTo>
                  <a:pt x="150174" y="61178"/>
                </a:lnTo>
                <a:lnTo>
                  <a:pt x="148373" y="61178"/>
                </a:lnTo>
                <a:lnTo>
                  <a:pt x="149741" y="59844"/>
                </a:lnTo>
                <a:lnTo>
                  <a:pt x="149741" y="57776"/>
                </a:lnTo>
                <a:close/>
                <a:moveTo>
                  <a:pt x="158180" y="57776"/>
                </a:moveTo>
                <a:lnTo>
                  <a:pt x="158180" y="59844"/>
                </a:lnTo>
                <a:lnTo>
                  <a:pt x="159514" y="61178"/>
                </a:lnTo>
                <a:lnTo>
                  <a:pt x="157713" y="61178"/>
                </a:lnTo>
                <a:lnTo>
                  <a:pt x="156879" y="60344"/>
                </a:lnTo>
                <a:lnTo>
                  <a:pt x="156879" y="59043"/>
                </a:lnTo>
                <a:close/>
                <a:moveTo>
                  <a:pt x="180529" y="57776"/>
                </a:moveTo>
                <a:lnTo>
                  <a:pt x="181797" y="59077"/>
                </a:lnTo>
                <a:lnTo>
                  <a:pt x="181797" y="60377"/>
                </a:lnTo>
                <a:lnTo>
                  <a:pt x="180963" y="61178"/>
                </a:lnTo>
                <a:lnTo>
                  <a:pt x="179162" y="61178"/>
                </a:lnTo>
                <a:lnTo>
                  <a:pt x="180529" y="59844"/>
                </a:lnTo>
                <a:lnTo>
                  <a:pt x="180529" y="57776"/>
                </a:lnTo>
                <a:close/>
                <a:moveTo>
                  <a:pt x="188969" y="57776"/>
                </a:moveTo>
                <a:lnTo>
                  <a:pt x="188969" y="59844"/>
                </a:lnTo>
                <a:lnTo>
                  <a:pt x="190303" y="61178"/>
                </a:lnTo>
                <a:lnTo>
                  <a:pt x="188502" y="61178"/>
                </a:lnTo>
                <a:lnTo>
                  <a:pt x="187668" y="60344"/>
                </a:lnTo>
                <a:lnTo>
                  <a:pt x="187668" y="59043"/>
                </a:lnTo>
                <a:close/>
                <a:moveTo>
                  <a:pt x="191437" y="61178"/>
                </a:moveTo>
                <a:lnTo>
                  <a:pt x="189736" y="59510"/>
                </a:lnTo>
                <a:lnTo>
                  <a:pt x="189736" y="57475"/>
                </a:lnTo>
                <a:lnTo>
                  <a:pt x="195473" y="57475"/>
                </a:lnTo>
                <a:lnTo>
                  <a:pt x="199176" y="61178"/>
                </a:lnTo>
                <a:close/>
                <a:moveTo>
                  <a:pt x="187268" y="58643"/>
                </a:moveTo>
                <a:lnTo>
                  <a:pt x="185967" y="58643"/>
                </a:lnTo>
                <a:lnTo>
                  <a:pt x="185133" y="57809"/>
                </a:lnTo>
                <a:lnTo>
                  <a:pt x="185133" y="56008"/>
                </a:lnTo>
                <a:lnTo>
                  <a:pt x="186367" y="57242"/>
                </a:lnTo>
                <a:lnTo>
                  <a:pt x="186667" y="57375"/>
                </a:lnTo>
                <a:lnTo>
                  <a:pt x="188535" y="57375"/>
                </a:lnTo>
                <a:close/>
                <a:moveTo>
                  <a:pt x="184332" y="57809"/>
                </a:moveTo>
                <a:lnTo>
                  <a:pt x="183532" y="58643"/>
                </a:lnTo>
                <a:lnTo>
                  <a:pt x="182231" y="58643"/>
                </a:lnTo>
                <a:lnTo>
                  <a:pt x="180930" y="57375"/>
                </a:lnTo>
                <a:lnTo>
                  <a:pt x="182831" y="57375"/>
                </a:lnTo>
                <a:lnTo>
                  <a:pt x="183098" y="57242"/>
                </a:lnTo>
                <a:lnTo>
                  <a:pt x="184332" y="56008"/>
                </a:lnTo>
                <a:close/>
                <a:moveTo>
                  <a:pt x="179729" y="59510"/>
                </a:moveTo>
                <a:lnTo>
                  <a:pt x="178061" y="61178"/>
                </a:lnTo>
                <a:lnTo>
                  <a:pt x="170289" y="61178"/>
                </a:lnTo>
                <a:lnTo>
                  <a:pt x="174025" y="57475"/>
                </a:lnTo>
                <a:lnTo>
                  <a:pt x="179729" y="57475"/>
                </a:lnTo>
                <a:lnTo>
                  <a:pt x="179729" y="59510"/>
                </a:lnTo>
                <a:close/>
                <a:moveTo>
                  <a:pt x="160649" y="61178"/>
                </a:moveTo>
                <a:lnTo>
                  <a:pt x="158947" y="59510"/>
                </a:lnTo>
                <a:lnTo>
                  <a:pt x="158947" y="57475"/>
                </a:lnTo>
                <a:lnTo>
                  <a:pt x="164685" y="57475"/>
                </a:lnTo>
                <a:lnTo>
                  <a:pt x="168387" y="61178"/>
                </a:lnTo>
                <a:close/>
                <a:moveTo>
                  <a:pt x="156479" y="58643"/>
                </a:moveTo>
                <a:lnTo>
                  <a:pt x="155178" y="58643"/>
                </a:lnTo>
                <a:lnTo>
                  <a:pt x="154344" y="57809"/>
                </a:lnTo>
                <a:lnTo>
                  <a:pt x="154344" y="56008"/>
                </a:lnTo>
                <a:lnTo>
                  <a:pt x="155578" y="57242"/>
                </a:lnTo>
                <a:lnTo>
                  <a:pt x="155845" y="57375"/>
                </a:lnTo>
                <a:lnTo>
                  <a:pt x="157746" y="57375"/>
                </a:lnTo>
                <a:close/>
                <a:moveTo>
                  <a:pt x="153543" y="57809"/>
                </a:moveTo>
                <a:lnTo>
                  <a:pt x="152743" y="58643"/>
                </a:lnTo>
                <a:lnTo>
                  <a:pt x="151442" y="58643"/>
                </a:lnTo>
                <a:lnTo>
                  <a:pt x="150141" y="57375"/>
                </a:lnTo>
                <a:lnTo>
                  <a:pt x="152042" y="57375"/>
                </a:lnTo>
                <a:lnTo>
                  <a:pt x="152309" y="57242"/>
                </a:lnTo>
                <a:lnTo>
                  <a:pt x="153543" y="56008"/>
                </a:lnTo>
                <a:close/>
                <a:moveTo>
                  <a:pt x="148940" y="59510"/>
                </a:moveTo>
                <a:lnTo>
                  <a:pt x="147272" y="61178"/>
                </a:lnTo>
                <a:lnTo>
                  <a:pt x="139500" y="61178"/>
                </a:lnTo>
                <a:lnTo>
                  <a:pt x="143236" y="57475"/>
                </a:lnTo>
                <a:lnTo>
                  <a:pt x="148940" y="57475"/>
                </a:lnTo>
                <a:lnTo>
                  <a:pt x="148940" y="59510"/>
                </a:lnTo>
                <a:close/>
                <a:moveTo>
                  <a:pt x="129860" y="61178"/>
                </a:moveTo>
                <a:lnTo>
                  <a:pt x="128159" y="59510"/>
                </a:lnTo>
                <a:lnTo>
                  <a:pt x="128159" y="57475"/>
                </a:lnTo>
                <a:lnTo>
                  <a:pt x="133896" y="57475"/>
                </a:lnTo>
                <a:lnTo>
                  <a:pt x="137599" y="61178"/>
                </a:lnTo>
                <a:close/>
                <a:moveTo>
                  <a:pt x="125690" y="58643"/>
                </a:moveTo>
                <a:lnTo>
                  <a:pt x="124389" y="58643"/>
                </a:lnTo>
                <a:lnTo>
                  <a:pt x="123555" y="57809"/>
                </a:lnTo>
                <a:lnTo>
                  <a:pt x="123555" y="56008"/>
                </a:lnTo>
                <a:lnTo>
                  <a:pt x="124790" y="57242"/>
                </a:lnTo>
                <a:lnTo>
                  <a:pt x="125056" y="57375"/>
                </a:lnTo>
                <a:lnTo>
                  <a:pt x="126958" y="57375"/>
                </a:lnTo>
                <a:close/>
                <a:moveTo>
                  <a:pt x="122755" y="57809"/>
                </a:moveTo>
                <a:lnTo>
                  <a:pt x="121954" y="58643"/>
                </a:lnTo>
                <a:lnTo>
                  <a:pt x="120653" y="58643"/>
                </a:lnTo>
                <a:lnTo>
                  <a:pt x="119352" y="57375"/>
                </a:lnTo>
                <a:lnTo>
                  <a:pt x="121254" y="57375"/>
                </a:lnTo>
                <a:lnTo>
                  <a:pt x="121521" y="57242"/>
                </a:lnTo>
                <a:lnTo>
                  <a:pt x="122755" y="56008"/>
                </a:lnTo>
                <a:lnTo>
                  <a:pt x="122755" y="57809"/>
                </a:lnTo>
                <a:close/>
                <a:moveTo>
                  <a:pt x="118152" y="59510"/>
                </a:moveTo>
                <a:lnTo>
                  <a:pt x="116450" y="61178"/>
                </a:lnTo>
                <a:lnTo>
                  <a:pt x="108711" y="61178"/>
                </a:lnTo>
                <a:lnTo>
                  <a:pt x="112414" y="57475"/>
                </a:lnTo>
                <a:lnTo>
                  <a:pt x="118152" y="57475"/>
                </a:lnTo>
                <a:lnTo>
                  <a:pt x="118152" y="59510"/>
                </a:lnTo>
                <a:close/>
                <a:moveTo>
                  <a:pt x="99071" y="61178"/>
                </a:moveTo>
                <a:lnTo>
                  <a:pt x="97370" y="59510"/>
                </a:lnTo>
                <a:lnTo>
                  <a:pt x="97370" y="57475"/>
                </a:lnTo>
                <a:lnTo>
                  <a:pt x="103074" y="57475"/>
                </a:lnTo>
                <a:lnTo>
                  <a:pt x="106810" y="61178"/>
                </a:lnTo>
                <a:close/>
                <a:moveTo>
                  <a:pt x="94868" y="58643"/>
                </a:moveTo>
                <a:lnTo>
                  <a:pt x="93567" y="58643"/>
                </a:lnTo>
                <a:lnTo>
                  <a:pt x="92767" y="57809"/>
                </a:lnTo>
                <a:lnTo>
                  <a:pt x="92767" y="56008"/>
                </a:lnTo>
                <a:lnTo>
                  <a:pt x="94001" y="57242"/>
                </a:lnTo>
                <a:lnTo>
                  <a:pt x="94268" y="57375"/>
                </a:lnTo>
                <a:lnTo>
                  <a:pt x="96169" y="57375"/>
                </a:lnTo>
                <a:close/>
                <a:moveTo>
                  <a:pt x="91966" y="57809"/>
                </a:moveTo>
                <a:lnTo>
                  <a:pt x="91166" y="58643"/>
                </a:lnTo>
                <a:lnTo>
                  <a:pt x="89865" y="58643"/>
                </a:lnTo>
                <a:lnTo>
                  <a:pt x="88564" y="57375"/>
                </a:lnTo>
                <a:lnTo>
                  <a:pt x="90465" y="57375"/>
                </a:lnTo>
                <a:lnTo>
                  <a:pt x="90732" y="57242"/>
                </a:lnTo>
                <a:lnTo>
                  <a:pt x="91966" y="56008"/>
                </a:lnTo>
                <a:lnTo>
                  <a:pt x="91966" y="57809"/>
                </a:lnTo>
                <a:close/>
                <a:moveTo>
                  <a:pt x="87363" y="59510"/>
                </a:moveTo>
                <a:lnTo>
                  <a:pt x="85662" y="61178"/>
                </a:lnTo>
                <a:lnTo>
                  <a:pt x="77923" y="61178"/>
                </a:lnTo>
                <a:lnTo>
                  <a:pt x="81625" y="57475"/>
                </a:lnTo>
                <a:lnTo>
                  <a:pt x="87363" y="57475"/>
                </a:lnTo>
                <a:lnTo>
                  <a:pt x="87363" y="59510"/>
                </a:lnTo>
                <a:close/>
                <a:moveTo>
                  <a:pt x="68249" y="61178"/>
                </a:moveTo>
                <a:lnTo>
                  <a:pt x="66581" y="59510"/>
                </a:lnTo>
                <a:lnTo>
                  <a:pt x="66581" y="57475"/>
                </a:lnTo>
                <a:lnTo>
                  <a:pt x="72285" y="57475"/>
                </a:lnTo>
                <a:lnTo>
                  <a:pt x="76021" y="61178"/>
                </a:lnTo>
                <a:close/>
                <a:moveTo>
                  <a:pt x="64080" y="58643"/>
                </a:moveTo>
                <a:lnTo>
                  <a:pt x="62779" y="58643"/>
                </a:lnTo>
                <a:lnTo>
                  <a:pt x="61978" y="57809"/>
                </a:lnTo>
                <a:lnTo>
                  <a:pt x="61978" y="56008"/>
                </a:lnTo>
                <a:lnTo>
                  <a:pt x="63212" y="57242"/>
                </a:lnTo>
                <a:lnTo>
                  <a:pt x="63479" y="57375"/>
                </a:lnTo>
                <a:lnTo>
                  <a:pt x="65381" y="57375"/>
                </a:lnTo>
                <a:close/>
                <a:moveTo>
                  <a:pt x="61178" y="57809"/>
                </a:moveTo>
                <a:lnTo>
                  <a:pt x="60344" y="58643"/>
                </a:lnTo>
                <a:lnTo>
                  <a:pt x="59043" y="58643"/>
                </a:lnTo>
                <a:lnTo>
                  <a:pt x="57775" y="57375"/>
                </a:lnTo>
                <a:lnTo>
                  <a:pt x="59676" y="57375"/>
                </a:lnTo>
                <a:lnTo>
                  <a:pt x="59943" y="57242"/>
                </a:lnTo>
                <a:lnTo>
                  <a:pt x="61178" y="56008"/>
                </a:lnTo>
                <a:close/>
                <a:moveTo>
                  <a:pt x="56574" y="59510"/>
                </a:moveTo>
                <a:lnTo>
                  <a:pt x="54873" y="61178"/>
                </a:lnTo>
                <a:lnTo>
                  <a:pt x="47134" y="61178"/>
                </a:lnTo>
                <a:lnTo>
                  <a:pt x="50837" y="57475"/>
                </a:lnTo>
                <a:lnTo>
                  <a:pt x="56574" y="57475"/>
                </a:lnTo>
                <a:close/>
                <a:moveTo>
                  <a:pt x="54873" y="61979"/>
                </a:moveTo>
                <a:lnTo>
                  <a:pt x="56574" y="63646"/>
                </a:lnTo>
                <a:lnTo>
                  <a:pt x="56574" y="65681"/>
                </a:lnTo>
                <a:lnTo>
                  <a:pt x="50837" y="65681"/>
                </a:lnTo>
                <a:lnTo>
                  <a:pt x="47134" y="61979"/>
                </a:lnTo>
                <a:lnTo>
                  <a:pt x="54873" y="61979"/>
                </a:lnTo>
                <a:close/>
                <a:moveTo>
                  <a:pt x="59043" y="64514"/>
                </a:moveTo>
                <a:lnTo>
                  <a:pt x="60344" y="64514"/>
                </a:lnTo>
                <a:lnTo>
                  <a:pt x="61178" y="65348"/>
                </a:lnTo>
                <a:lnTo>
                  <a:pt x="61178" y="67149"/>
                </a:lnTo>
                <a:lnTo>
                  <a:pt x="59943" y="65915"/>
                </a:lnTo>
                <a:lnTo>
                  <a:pt x="59676" y="65781"/>
                </a:lnTo>
                <a:lnTo>
                  <a:pt x="57775" y="65781"/>
                </a:lnTo>
                <a:close/>
                <a:moveTo>
                  <a:pt x="61978" y="65348"/>
                </a:moveTo>
                <a:lnTo>
                  <a:pt x="62779" y="64514"/>
                </a:lnTo>
                <a:lnTo>
                  <a:pt x="64080" y="64514"/>
                </a:lnTo>
                <a:lnTo>
                  <a:pt x="65381" y="65815"/>
                </a:lnTo>
                <a:lnTo>
                  <a:pt x="63479" y="65815"/>
                </a:lnTo>
                <a:lnTo>
                  <a:pt x="63212" y="65915"/>
                </a:lnTo>
                <a:lnTo>
                  <a:pt x="61978" y="67149"/>
                </a:lnTo>
                <a:close/>
                <a:moveTo>
                  <a:pt x="66581" y="63646"/>
                </a:moveTo>
                <a:lnTo>
                  <a:pt x="68249" y="61979"/>
                </a:lnTo>
                <a:lnTo>
                  <a:pt x="76021" y="61979"/>
                </a:lnTo>
                <a:lnTo>
                  <a:pt x="72285" y="65681"/>
                </a:lnTo>
                <a:lnTo>
                  <a:pt x="66581" y="65681"/>
                </a:lnTo>
                <a:lnTo>
                  <a:pt x="66581" y="63646"/>
                </a:lnTo>
                <a:close/>
                <a:moveTo>
                  <a:pt x="85662" y="61979"/>
                </a:moveTo>
                <a:lnTo>
                  <a:pt x="87363" y="63646"/>
                </a:lnTo>
                <a:lnTo>
                  <a:pt x="87363" y="65681"/>
                </a:lnTo>
                <a:lnTo>
                  <a:pt x="81659" y="65681"/>
                </a:lnTo>
                <a:lnTo>
                  <a:pt x="77923" y="61979"/>
                </a:lnTo>
                <a:lnTo>
                  <a:pt x="85662" y="61979"/>
                </a:lnTo>
                <a:close/>
                <a:moveTo>
                  <a:pt x="89831" y="64514"/>
                </a:moveTo>
                <a:lnTo>
                  <a:pt x="91132" y="64514"/>
                </a:lnTo>
                <a:lnTo>
                  <a:pt x="91966" y="65348"/>
                </a:lnTo>
                <a:lnTo>
                  <a:pt x="91966" y="67149"/>
                </a:lnTo>
                <a:lnTo>
                  <a:pt x="90732" y="65915"/>
                </a:lnTo>
                <a:lnTo>
                  <a:pt x="90465" y="65781"/>
                </a:lnTo>
                <a:lnTo>
                  <a:pt x="88564" y="65781"/>
                </a:lnTo>
                <a:close/>
                <a:moveTo>
                  <a:pt x="92767" y="65348"/>
                </a:moveTo>
                <a:lnTo>
                  <a:pt x="93567" y="64514"/>
                </a:lnTo>
                <a:lnTo>
                  <a:pt x="94868" y="64514"/>
                </a:lnTo>
                <a:lnTo>
                  <a:pt x="96169" y="65815"/>
                </a:lnTo>
                <a:lnTo>
                  <a:pt x="94268" y="65815"/>
                </a:lnTo>
                <a:lnTo>
                  <a:pt x="94001" y="65915"/>
                </a:lnTo>
                <a:lnTo>
                  <a:pt x="92767" y="67149"/>
                </a:lnTo>
                <a:lnTo>
                  <a:pt x="92767" y="65348"/>
                </a:lnTo>
                <a:close/>
                <a:moveTo>
                  <a:pt x="97370" y="63646"/>
                </a:moveTo>
                <a:lnTo>
                  <a:pt x="99071" y="61979"/>
                </a:lnTo>
                <a:lnTo>
                  <a:pt x="106810" y="61979"/>
                </a:lnTo>
                <a:lnTo>
                  <a:pt x="103074" y="65681"/>
                </a:lnTo>
                <a:lnTo>
                  <a:pt x="97370" y="65681"/>
                </a:lnTo>
                <a:lnTo>
                  <a:pt x="97370" y="63646"/>
                </a:lnTo>
                <a:close/>
                <a:moveTo>
                  <a:pt x="116450" y="61979"/>
                </a:moveTo>
                <a:lnTo>
                  <a:pt x="118152" y="63646"/>
                </a:lnTo>
                <a:lnTo>
                  <a:pt x="118152" y="65681"/>
                </a:lnTo>
                <a:lnTo>
                  <a:pt x="112447" y="65681"/>
                </a:lnTo>
                <a:lnTo>
                  <a:pt x="108711" y="61979"/>
                </a:lnTo>
                <a:lnTo>
                  <a:pt x="116450" y="61979"/>
                </a:lnTo>
                <a:close/>
                <a:moveTo>
                  <a:pt x="120653" y="64514"/>
                </a:moveTo>
                <a:lnTo>
                  <a:pt x="121954" y="64514"/>
                </a:lnTo>
                <a:lnTo>
                  <a:pt x="122755" y="65348"/>
                </a:lnTo>
                <a:lnTo>
                  <a:pt x="122755" y="67149"/>
                </a:lnTo>
                <a:lnTo>
                  <a:pt x="121521" y="65915"/>
                </a:lnTo>
                <a:lnTo>
                  <a:pt x="121254" y="65781"/>
                </a:lnTo>
                <a:lnTo>
                  <a:pt x="119352" y="65781"/>
                </a:lnTo>
                <a:close/>
                <a:moveTo>
                  <a:pt x="123555" y="65348"/>
                </a:moveTo>
                <a:lnTo>
                  <a:pt x="124389" y="64514"/>
                </a:lnTo>
                <a:lnTo>
                  <a:pt x="125657" y="64514"/>
                </a:lnTo>
                <a:lnTo>
                  <a:pt x="126958" y="65815"/>
                </a:lnTo>
                <a:lnTo>
                  <a:pt x="125056" y="65815"/>
                </a:lnTo>
                <a:lnTo>
                  <a:pt x="124790" y="65915"/>
                </a:lnTo>
                <a:lnTo>
                  <a:pt x="123555" y="67149"/>
                </a:lnTo>
                <a:lnTo>
                  <a:pt x="123555" y="65348"/>
                </a:lnTo>
                <a:close/>
                <a:moveTo>
                  <a:pt x="128159" y="63646"/>
                </a:moveTo>
                <a:lnTo>
                  <a:pt x="129860" y="61979"/>
                </a:lnTo>
                <a:lnTo>
                  <a:pt x="137599" y="61979"/>
                </a:lnTo>
                <a:lnTo>
                  <a:pt x="133863" y="65681"/>
                </a:lnTo>
                <a:lnTo>
                  <a:pt x="128159" y="65681"/>
                </a:lnTo>
                <a:lnTo>
                  <a:pt x="128159" y="63646"/>
                </a:lnTo>
                <a:close/>
                <a:moveTo>
                  <a:pt x="147272" y="61979"/>
                </a:moveTo>
                <a:lnTo>
                  <a:pt x="148940" y="63646"/>
                </a:lnTo>
                <a:lnTo>
                  <a:pt x="148940" y="65681"/>
                </a:lnTo>
                <a:lnTo>
                  <a:pt x="143236" y="65681"/>
                </a:lnTo>
                <a:lnTo>
                  <a:pt x="139500" y="61979"/>
                </a:lnTo>
                <a:lnTo>
                  <a:pt x="147272" y="61979"/>
                </a:lnTo>
                <a:close/>
                <a:moveTo>
                  <a:pt x="151442" y="64514"/>
                </a:moveTo>
                <a:lnTo>
                  <a:pt x="152743" y="64514"/>
                </a:lnTo>
                <a:lnTo>
                  <a:pt x="153543" y="65348"/>
                </a:lnTo>
                <a:lnTo>
                  <a:pt x="153543" y="67149"/>
                </a:lnTo>
                <a:lnTo>
                  <a:pt x="152309" y="65915"/>
                </a:lnTo>
                <a:lnTo>
                  <a:pt x="152042" y="65781"/>
                </a:lnTo>
                <a:lnTo>
                  <a:pt x="150141" y="65781"/>
                </a:lnTo>
                <a:close/>
                <a:moveTo>
                  <a:pt x="154344" y="65348"/>
                </a:moveTo>
                <a:lnTo>
                  <a:pt x="155178" y="64514"/>
                </a:lnTo>
                <a:lnTo>
                  <a:pt x="156479" y="64514"/>
                </a:lnTo>
                <a:lnTo>
                  <a:pt x="157746" y="65815"/>
                </a:lnTo>
                <a:lnTo>
                  <a:pt x="155845" y="65815"/>
                </a:lnTo>
                <a:lnTo>
                  <a:pt x="155578" y="65915"/>
                </a:lnTo>
                <a:lnTo>
                  <a:pt x="154344" y="67149"/>
                </a:lnTo>
                <a:close/>
                <a:moveTo>
                  <a:pt x="158947" y="63646"/>
                </a:moveTo>
                <a:lnTo>
                  <a:pt x="160649" y="61979"/>
                </a:lnTo>
                <a:lnTo>
                  <a:pt x="168387" y="61979"/>
                </a:lnTo>
                <a:lnTo>
                  <a:pt x="164651" y="65681"/>
                </a:lnTo>
                <a:lnTo>
                  <a:pt x="158947" y="65681"/>
                </a:lnTo>
                <a:lnTo>
                  <a:pt x="158947" y="63646"/>
                </a:lnTo>
                <a:close/>
                <a:moveTo>
                  <a:pt x="178061" y="61979"/>
                </a:moveTo>
                <a:lnTo>
                  <a:pt x="179729" y="63646"/>
                </a:lnTo>
                <a:lnTo>
                  <a:pt x="179729" y="65681"/>
                </a:lnTo>
                <a:lnTo>
                  <a:pt x="174025" y="65681"/>
                </a:lnTo>
                <a:lnTo>
                  <a:pt x="170289" y="61979"/>
                </a:lnTo>
                <a:lnTo>
                  <a:pt x="178061" y="61979"/>
                </a:lnTo>
                <a:close/>
                <a:moveTo>
                  <a:pt x="182231" y="64514"/>
                </a:moveTo>
                <a:lnTo>
                  <a:pt x="183532" y="64514"/>
                </a:lnTo>
                <a:lnTo>
                  <a:pt x="184332" y="65348"/>
                </a:lnTo>
                <a:lnTo>
                  <a:pt x="184332" y="67149"/>
                </a:lnTo>
                <a:lnTo>
                  <a:pt x="183098" y="65915"/>
                </a:lnTo>
                <a:lnTo>
                  <a:pt x="182831" y="65781"/>
                </a:lnTo>
                <a:lnTo>
                  <a:pt x="180930" y="65781"/>
                </a:lnTo>
                <a:close/>
                <a:moveTo>
                  <a:pt x="185133" y="65348"/>
                </a:moveTo>
                <a:lnTo>
                  <a:pt x="185967" y="64514"/>
                </a:lnTo>
                <a:lnTo>
                  <a:pt x="187268" y="64514"/>
                </a:lnTo>
                <a:lnTo>
                  <a:pt x="188535" y="65815"/>
                </a:lnTo>
                <a:lnTo>
                  <a:pt x="186667" y="65815"/>
                </a:lnTo>
                <a:lnTo>
                  <a:pt x="186367" y="65915"/>
                </a:lnTo>
                <a:lnTo>
                  <a:pt x="185133" y="67149"/>
                </a:lnTo>
                <a:close/>
                <a:moveTo>
                  <a:pt x="189736" y="63646"/>
                </a:moveTo>
                <a:lnTo>
                  <a:pt x="191437" y="61979"/>
                </a:lnTo>
                <a:lnTo>
                  <a:pt x="199176" y="61979"/>
                </a:lnTo>
                <a:lnTo>
                  <a:pt x="195473" y="65681"/>
                </a:lnTo>
                <a:lnTo>
                  <a:pt x="189736" y="65681"/>
                </a:lnTo>
                <a:lnTo>
                  <a:pt x="189736" y="63646"/>
                </a:lnTo>
                <a:close/>
                <a:moveTo>
                  <a:pt x="188869" y="56575"/>
                </a:moveTo>
                <a:lnTo>
                  <a:pt x="186801" y="56575"/>
                </a:lnTo>
                <a:lnTo>
                  <a:pt x="185133" y="54874"/>
                </a:lnTo>
                <a:lnTo>
                  <a:pt x="185133" y="47135"/>
                </a:lnTo>
                <a:lnTo>
                  <a:pt x="188869" y="50871"/>
                </a:lnTo>
                <a:lnTo>
                  <a:pt x="188869" y="56575"/>
                </a:lnTo>
                <a:close/>
                <a:moveTo>
                  <a:pt x="184332" y="54874"/>
                </a:moveTo>
                <a:lnTo>
                  <a:pt x="182664" y="56575"/>
                </a:lnTo>
                <a:lnTo>
                  <a:pt x="180629" y="56575"/>
                </a:lnTo>
                <a:lnTo>
                  <a:pt x="180629" y="50871"/>
                </a:lnTo>
                <a:lnTo>
                  <a:pt x="184332" y="47135"/>
                </a:lnTo>
                <a:lnTo>
                  <a:pt x="184332" y="54874"/>
                </a:lnTo>
                <a:close/>
                <a:moveTo>
                  <a:pt x="171723" y="51905"/>
                </a:moveTo>
                <a:lnTo>
                  <a:pt x="169755" y="53873"/>
                </a:lnTo>
                <a:lnTo>
                  <a:pt x="169755" y="52005"/>
                </a:lnTo>
                <a:lnTo>
                  <a:pt x="171156" y="50570"/>
                </a:lnTo>
                <a:lnTo>
                  <a:pt x="173157" y="50570"/>
                </a:lnTo>
                <a:lnTo>
                  <a:pt x="174492" y="51905"/>
                </a:lnTo>
                <a:close/>
                <a:moveTo>
                  <a:pt x="172957" y="47835"/>
                </a:moveTo>
                <a:lnTo>
                  <a:pt x="172957" y="49203"/>
                </a:lnTo>
                <a:lnTo>
                  <a:pt x="170289" y="46568"/>
                </a:lnTo>
                <a:lnTo>
                  <a:pt x="174025" y="46568"/>
                </a:lnTo>
                <a:lnTo>
                  <a:pt x="173057" y="47568"/>
                </a:lnTo>
                <a:close/>
                <a:moveTo>
                  <a:pt x="170289" y="45800"/>
                </a:moveTo>
                <a:lnTo>
                  <a:pt x="172957" y="43132"/>
                </a:lnTo>
                <a:lnTo>
                  <a:pt x="172957" y="44700"/>
                </a:lnTo>
                <a:lnTo>
                  <a:pt x="174025" y="45800"/>
                </a:lnTo>
                <a:lnTo>
                  <a:pt x="170289" y="45800"/>
                </a:lnTo>
                <a:close/>
                <a:moveTo>
                  <a:pt x="169755" y="45233"/>
                </a:moveTo>
                <a:lnTo>
                  <a:pt x="169755" y="41497"/>
                </a:lnTo>
                <a:lnTo>
                  <a:pt x="170722" y="42465"/>
                </a:lnTo>
                <a:lnTo>
                  <a:pt x="170989" y="42598"/>
                </a:lnTo>
                <a:lnTo>
                  <a:pt x="172390" y="42598"/>
                </a:lnTo>
                <a:close/>
                <a:moveTo>
                  <a:pt x="168954" y="45233"/>
                </a:moveTo>
                <a:lnTo>
                  <a:pt x="166319" y="42598"/>
                </a:lnTo>
                <a:lnTo>
                  <a:pt x="167687" y="42598"/>
                </a:lnTo>
                <a:lnTo>
                  <a:pt x="167854" y="42598"/>
                </a:lnTo>
                <a:lnTo>
                  <a:pt x="168954" y="41497"/>
                </a:lnTo>
                <a:close/>
                <a:moveTo>
                  <a:pt x="168954" y="47135"/>
                </a:moveTo>
                <a:lnTo>
                  <a:pt x="168954" y="50871"/>
                </a:lnTo>
                <a:lnTo>
                  <a:pt x="167854" y="49770"/>
                </a:lnTo>
                <a:lnTo>
                  <a:pt x="166319" y="49770"/>
                </a:lnTo>
                <a:close/>
                <a:moveTo>
                  <a:pt x="158047" y="56575"/>
                </a:moveTo>
                <a:lnTo>
                  <a:pt x="156012" y="56575"/>
                </a:lnTo>
                <a:lnTo>
                  <a:pt x="154344" y="54874"/>
                </a:lnTo>
                <a:lnTo>
                  <a:pt x="154344" y="47135"/>
                </a:lnTo>
                <a:lnTo>
                  <a:pt x="158047" y="50871"/>
                </a:lnTo>
                <a:lnTo>
                  <a:pt x="158047" y="56575"/>
                </a:lnTo>
                <a:close/>
                <a:moveTo>
                  <a:pt x="153543" y="54874"/>
                </a:moveTo>
                <a:lnTo>
                  <a:pt x="151876" y="56575"/>
                </a:lnTo>
                <a:lnTo>
                  <a:pt x="149841" y="56575"/>
                </a:lnTo>
                <a:lnTo>
                  <a:pt x="149841" y="50871"/>
                </a:lnTo>
                <a:lnTo>
                  <a:pt x="153543" y="47135"/>
                </a:lnTo>
                <a:lnTo>
                  <a:pt x="153543" y="54874"/>
                </a:lnTo>
                <a:close/>
                <a:moveTo>
                  <a:pt x="140901" y="51905"/>
                </a:moveTo>
                <a:lnTo>
                  <a:pt x="138933" y="53873"/>
                </a:lnTo>
                <a:lnTo>
                  <a:pt x="138933" y="52005"/>
                </a:lnTo>
                <a:lnTo>
                  <a:pt x="140367" y="50570"/>
                </a:lnTo>
                <a:lnTo>
                  <a:pt x="142369" y="50570"/>
                </a:lnTo>
                <a:lnTo>
                  <a:pt x="143703" y="51905"/>
                </a:lnTo>
                <a:close/>
                <a:moveTo>
                  <a:pt x="142135" y="47835"/>
                </a:moveTo>
                <a:lnTo>
                  <a:pt x="142135" y="49203"/>
                </a:lnTo>
                <a:lnTo>
                  <a:pt x="139500" y="46568"/>
                </a:lnTo>
                <a:lnTo>
                  <a:pt x="143236" y="46568"/>
                </a:lnTo>
                <a:lnTo>
                  <a:pt x="142269" y="47568"/>
                </a:lnTo>
                <a:close/>
                <a:moveTo>
                  <a:pt x="139500" y="45800"/>
                </a:moveTo>
                <a:lnTo>
                  <a:pt x="142135" y="43132"/>
                </a:lnTo>
                <a:lnTo>
                  <a:pt x="142135" y="44700"/>
                </a:lnTo>
                <a:lnTo>
                  <a:pt x="143236" y="45800"/>
                </a:lnTo>
                <a:lnTo>
                  <a:pt x="139500" y="45800"/>
                </a:lnTo>
                <a:close/>
                <a:moveTo>
                  <a:pt x="138933" y="45233"/>
                </a:moveTo>
                <a:lnTo>
                  <a:pt x="138933" y="41497"/>
                </a:lnTo>
                <a:lnTo>
                  <a:pt x="140034" y="42598"/>
                </a:lnTo>
                <a:lnTo>
                  <a:pt x="140201" y="42598"/>
                </a:lnTo>
                <a:lnTo>
                  <a:pt x="141602" y="42598"/>
                </a:lnTo>
                <a:close/>
                <a:moveTo>
                  <a:pt x="138166" y="45233"/>
                </a:moveTo>
                <a:lnTo>
                  <a:pt x="135531" y="42598"/>
                </a:lnTo>
                <a:lnTo>
                  <a:pt x="136898" y="42598"/>
                </a:lnTo>
                <a:lnTo>
                  <a:pt x="137165" y="42465"/>
                </a:lnTo>
                <a:lnTo>
                  <a:pt x="138166" y="41497"/>
                </a:lnTo>
                <a:lnTo>
                  <a:pt x="138166" y="45233"/>
                </a:lnTo>
                <a:close/>
                <a:moveTo>
                  <a:pt x="138166" y="47135"/>
                </a:moveTo>
                <a:lnTo>
                  <a:pt x="138166" y="50871"/>
                </a:lnTo>
                <a:lnTo>
                  <a:pt x="137165" y="49903"/>
                </a:lnTo>
                <a:lnTo>
                  <a:pt x="136898" y="49770"/>
                </a:lnTo>
                <a:lnTo>
                  <a:pt x="135531" y="49770"/>
                </a:lnTo>
                <a:close/>
                <a:moveTo>
                  <a:pt x="127258" y="56575"/>
                </a:moveTo>
                <a:lnTo>
                  <a:pt x="125223" y="56575"/>
                </a:lnTo>
                <a:lnTo>
                  <a:pt x="123555" y="54874"/>
                </a:lnTo>
                <a:lnTo>
                  <a:pt x="123555" y="47135"/>
                </a:lnTo>
                <a:lnTo>
                  <a:pt x="127258" y="50871"/>
                </a:lnTo>
                <a:close/>
                <a:moveTo>
                  <a:pt x="122755" y="54874"/>
                </a:moveTo>
                <a:lnTo>
                  <a:pt x="121087" y="56575"/>
                </a:lnTo>
                <a:lnTo>
                  <a:pt x="119052" y="56575"/>
                </a:lnTo>
                <a:lnTo>
                  <a:pt x="119052" y="50871"/>
                </a:lnTo>
                <a:lnTo>
                  <a:pt x="122755" y="47135"/>
                </a:lnTo>
                <a:close/>
                <a:moveTo>
                  <a:pt x="110112" y="51905"/>
                </a:moveTo>
                <a:lnTo>
                  <a:pt x="108144" y="53873"/>
                </a:lnTo>
                <a:lnTo>
                  <a:pt x="108144" y="52005"/>
                </a:lnTo>
                <a:lnTo>
                  <a:pt x="109579" y="50570"/>
                </a:lnTo>
                <a:lnTo>
                  <a:pt x="111580" y="50570"/>
                </a:lnTo>
                <a:lnTo>
                  <a:pt x="112914" y="51905"/>
                </a:lnTo>
                <a:close/>
                <a:moveTo>
                  <a:pt x="111347" y="47835"/>
                </a:moveTo>
                <a:lnTo>
                  <a:pt x="111347" y="49203"/>
                </a:lnTo>
                <a:lnTo>
                  <a:pt x="108711" y="46568"/>
                </a:lnTo>
                <a:lnTo>
                  <a:pt x="112447" y="46568"/>
                </a:lnTo>
                <a:lnTo>
                  <a:pt x="111480" y="47568"/>
                </a:lnTo>
                <a:close/>
                <a:moveTo>
                  <a:pt x="108711" y="45800"/>
                </a:moveTo>
                <a:lnTo>
                  <a:pt x="111347" y="43132"/>
                </a:lnTo>
                <a:lnTo>
                  <a:pt x="111347" y="44700"/>
                </a:lnTo>
                <a:lnTo>
                  <a:pt x="112447" y="45800"/>
                </a:lnTo>
                <a:lnTo>
                  <a:pt x="108711" y="45800"/>
                </a:lnTo>
                <a:close/>
                <a:moveTo>
                  <a:pt x="108144" y="45233"/>
                </a:moveTo>
                <a:lnTo>
                  <a:pt x="108144" y="41497"/>
                </a:lnTo>
                <a:lnTo>
                  <a:pt x="109145" y="42465"/>
                </a:lnTo>
                <a:lnTo>
                  <a:pt x="109412" y="42598"/>
                </a:lnTo>
                <a:lnTo>
                  <a:pt x="110813" y="42598"/>
                </a:lnTo>
                <a:close/>
                <a:moveTo>
                  <a:pt x="107377" y="45233"/>
                </a:moveTo>
                <a:lnTo>
                  <a:pt x="104709" y="42598"/>
                </a:lnTo>
                <a:lnTo>
                  <a:pt x="106110" y="42598"/>
                </a:lnTo>
                <a:lnTo>
                  <a:pt x="106276" y="42598"/>
                </a:lnTo>
                <a:lnTo>
                  <a:pt x="107377" y="41497"/>
                </a:lnTo>
                <a:lnTo>
                  <a:pt x="107377" y="45233"/>
                </a:lnTo>
                <a:close/>
                <a:moveTo>
                  <a:pt x="107377" y="47135"/>
                </a:moveTo>
                <a:lnTo>
                  <a:pt x="107377" y="50871"/>
                </a:lnTo>
                <a:lnTo>
                  <a:pt x="106276" y="49770"/>
                </a:lnTo>
                <a:lnTo>
                  <a:pt x="104709" y="49770"/>
                </a:lnTo>
                <a:close/>
                <a:moveTo>
                  <a:pt x="96469" y="56575"/>
                </a:moveTo>
                <a:lnTo>
                  <a:pt x="94435" y="56575"/>
                </a:lnTo>
                <a:lnTo>
                  <a:pt x="92767" y="54874"/>
                </a:lnTo>
                <a:lnTo>
                  <a:pt x="92767" y="47135"/>
                </a:lnTo>
                <a:lnTo>
                  <a:pt x="96469" y="50871"/>
                </a:lnTo>
                <a:close/>
                <a:moveTo>
                  <a:pt x="91966" y="54874"/>
                </a:moveTo>
                <a:lnTo>
                  <a:pt x="90298" y="56575"/>
                </a:lnTo>
                <a:lnTo>
                  <a:pt x="88264" y="56575"/>
                </a:lnTo>
                <a:lnTo>
                  <a:pt x="88264" y="50871"/>
                </a:lnTo>
                <a:lnTo>
                  <a:pt x="91966" y="47135"/>
                </a:lnTo>
                <a:close/>
                <a:moveTo>
                  <a:pt x="79324" y="51905"/>
                </a:moveTo>
                <a:lnTo>
                  <a:pt x="77356" y="53873"/>
                </a:lnTo>
                <a:lnTo>
                  <a:pt x="77356" y="52005"/>
                </a:lnTo>
                <a:lnTo>
                  <a:pt x="78790" y="50570"/>
                </a:lnTo>
                <a:lnTo>
                  <a:pt x="80792" y="50570"/>
                </a:lnTo>
                <a:lnTo>
                  <a:pt x="82126" y="51905"/>
                </a:lnTo>
                <a:close/>
                <a:moveTo>
                  <a:pt x="80558" y="47835"/>
                </a:moveTo>
                <a:lnTo>
                  <a:pt x="80558" y="49203"/>
                </a:lnTo>
                <a:lnTo>
                  <a:pt x="77923" y="46568"/>
                </a:lnTo>
                <a:lnTo>
                  <a:pt x="81659" y="46568"/>
                </a:lnTo>
                <a:lnTo>
                  <a:pt x="80691" y="47568"/>
                </a:lnTo>
                <a:close/>
                <a:moveTo>
                  <a:pt x="77923" y="45800"/>
                </a:moveTo>
                <a:lnTo>
                  <a:pt x="80558" y="43132"/>
                </a:lnTo>
                <a:lnTo>
                  <a:pt x="80558" y="44700"/>
                </a:lnTo>
                <a:lnTo>
                  <a:pt x="81659" y="45800"/>
                </a:lnTo>
                <a:lnTo>
                  <a:pt x="77923" y="45800"/>
                </a:lnTo>
                <a:close/>
                <a:moveTo>
                  <a:pt x="77356" y="45233"/>
                </a:moveTo>
                <a:lnTo>
                  <a:pt x="77356" y="41497"/>
                </a:lnTo>
                <a:lnTo>
                  <a:pt x="78457" y="42598"/>
                </a:lnTo>
                <a:lnTo>
                  <a:pt x="78623" y="42598"/>
                </a:lnTo>
                <a:lnTo>
                  <a:pt x="79991" y="42598"/>
                </a:lnTo>
                <a:close/>
                <a:moveTo>
                  <a:pt x="76589" y="45233"/>
                </a:moveTo>
                <a:lnTo>
                  <a:pt x="73920" y="42598"/>
                </a:lnTo>
                <a:lnTo>
                  <a:pt x="75321" y="42598"/>
                </a:lnTo>
                <a:lnTo>
                  <a:pt x="75588" y="42465"/>
                </a:lnTo>
                <a:lnTo>
                  <a:pt x="76555" y="41497"/>
                </a:lnTo>
                <a:lnTo>
                  <a:pt x="76555" y="45233"/>
                </a:lnTo>
                <a:close/>
                <a:moveTo>
                  <a:pt x="76589" y="47135"/>
                </a:moveTo>
                <a:lnTo>
                  <a:pt x="76589" y="50871"/>
                </a:lnTo>
                <a:lnTo>
                  <a:pt x="75588" y="49903"/>
                </a:lnTo>
                <a:lnTo>
                  <a:pt x="75321" y="49770"/>
                </a:lnTo>
                <a:lnTo>
                  <a:pt x="73920" y="49770"/>
                </a:lnTo>
                <a:close/>
                <a:moveTo>
                  <a:pt x="65681" y="56575"/>
                </a:moveTo>
                <a:lnTo>
                  <a:pt x="63646" y="56575"/>
                </a:lnTo>
                <a:lnTo>
                  <a:pt x="61978" y="54874"/>
                </a:lnTo>
                <a:lnTo>
                  <a:pt x="61978" y="47135"/>
                </a:lnTo>
                <a:lnTo>
                  <a:pt x="65681" y="50871"/>
                </a:lnTo>
                <a:close/>
                <a:moveTo>
                  <a:pt x="61178" y="54874"/>
                </a:moveTo>
                <a:lnTo>
                  <a:pt x="59510" y="56575"/>
                </a:lnTo>
                <a:lnTo>
                  <a:pt x="57475" y="56575"/>
                </a:lnTo>
                <a:lnTo>
                  <a:pt x="57475" y="50871"/>
                </a:lnTo>
                <a:lnTo>
                  <a:pt x="61178" y="47135"/>
                </a:lnTo>
                <a:close/>
                <a:moveTo>
                  <a:pt x="48535" y="51905"/>
                </a:moveTo>
                <a:lnTo>
                  <a:pt x="46567" y="53873"/>
                </a:lnTo>
                <a:lnTo>
                  <a:pt x="46567" y="52005"/>
                </a:lnTo>
                <a:lnTo>
                  <a:pt x="48001" y="50570"/>
                </a:lnTo>
                <a:lnTo>
                  <a:pt x="50003" y="50570"/>
                </a:lnTo>
                <a:lnTo>
                  <a:pt x="51337" y="51905"/>
                </a:lnTo>
                <a:close/>
                <a:moveTo>
                  <a:pt x="46567" y="47135"/>
                </a:moveTo>
                <a:lnTo>
                  <a:pt x="49202" y="49770"/>
                </a:lnTo>
                <a:lnTo>
                  <a:pt x="47835" y="49770"/>
                </a:lnTo>
                <a:lnTo>
                  <a:pt x="47568" y="49903"/>
                </a:lnTo>
                <a:lnTo>
                  <a:pt x="46567" y="50871"/>
                </a:lnTo>
                <a:lnTo>
                  <a:pt x="46567" y="47135"/>
                </a:lnTo>
                <a:close/>
                <a:moveTo>
                  <a:pt x="49769" y="47835"/>
                </a:moveTo>
                <a:lnTo>
                  <a:pt x="49769" y="49203"/>
                </a:lnTo>
                <a:lnTo>
                  <a:pt x="47134" y="46568"/>
                </a:lnTo>
                <a:lnTo>
                  <a:pt x="50870" y="46568"/>
                </a:lnTo>
                <a:lnTo>
                  <a:pt x="49903" y="47568"/>
                </a:lnTo>
                <a:close/>
                <a:moveTo>
                  <a:pt x="47134" y="45800"/>
                </a:moveTo>
                <a:lnTo>
                  <a:pt x="49769" y="43132"/>
                </a:lnTo>
                <a:lnTo>
                  <a:pt x="49769" y="44700"/>
                </a:lnTo>
                <a:lnTo>
                  <a:pt x="50870" y="45800"/>
                </a:lnTo>
                <a:lnTo>
                  <a:pt x="47134" y="45800"/>
                </a:lnTo>
                <a:close/>
                <a:moveTo>
                  <a:pt x="46567" y="45233"/>
                </a:moveTo>
                <a:lnTo>
                  <a:pt x="46567" y="41497"/>
                </a:lnTo>
                <a:lnTo>
                  <a:pt x="47534" y="42465"/>
                </a:lnTo>
                <a:lnTo>
                  <a:pt x="47835" y="42598"/>
                </a:lnTo>
                <a:lnTo>
                  <a:pt x="49202" y="42598"/>
                </a:lnTo>
                <a:close/>
                <a:moveTo>
                  <a:pt x="45767" y="45233"/>
                </a:moveTo>
                <a:lnTo>
                  <a:pt x="43131" y="42598"/>
                </a:lnTo>
                <a:lnTo>
                  <a:pt x="44532" y="42598"/>
                </a:lnTo>
                <a:lnTo>
                  <a:pt x="44699" y="42598"/>
                </a:lnTo>
                <a:lnTo>
                  <a:pt x="45767" y="41497"/>
                </a:lnTo>
                <a:close/>
                <a:moveTo>
                  <a:pt x="45767" y="47135"/>
                </a:moveTo>
                <a:lnTo>
                  <a:pt x="45767" y="50871"/>
                </a:lnTo>
                <a:lnTo>
                  <a:pt x="44699" y="49770"/>
                </a:lnTo>
                <a:lnTo>
                  <a:pt x="43131" y="49770"/>
                </a:lnTo>
                <a:close/>
                <a:moveTo>
                  <a:pt x="45767" y="76022"/>
                </a:moveTo>
                <a:lnTo>
                  <a:pt x="43131" y="73387"/>
                </a:lnTo>
                <a:lnTo>
                  <a:pt x="44699" y="73387"/>
                </a:lnTo>
                <a:lnTo>
                  <a:pt x="45767" y="72286"/>
                </a:lnTo>
                <a:close/>
                <a:moveTo>
                  <a:pt x="43798" y="71285"/>
                </a:moveTo>
                <a:lnTo>
                  <a:pt x="45767" y="69317"/>
                </a:lnTo>
                <a:lnTo>
                  <a:pt x="45767" y="71152"/>
                </a:lnTo>
                <a:lnTo>
                  <a:pt x="44366" y="72586"/>
                </a:lnTo>
                <a:lnTo>
                  <a:pt x="42364" y="72586"/>
                </a:lnTo>
                <a:lnTo>
                  <a:pt x="41030" y="71285"/>
                </a:lnTo>
                <a:close/>
                <a:moveTo>
                  <a:pt x="42564" y="75321"/>
                </a:moveTo>
                <a:lnTo>
                  <a:pt x="42564" y="73954"/>
                </a:lnTo>
                <a:lnTo>
                  <a:pt x="45233" y="76589"/>
                </a:lnTo>
                <a:lnTo>
                  <a:pt x="41497" y="76589"/>
                </a:lnTo>
                <a:lnTo>
                  <a:pt x="42464" y="75588"/>
                </a:lnTo>
                <a:close/>
                <a:moveTo>
                  <a:pt x="45233" y="77356"/>
                </a:moveTo>
                <a:lnTo>
                  <a:pt x="42564" y="80025"/>
                </a:lnTo>
                <a:lnTo>
                  <a:pt x="42564" y="78457"/>
                </a:lnTo>
                <a:lnTo>
                  <a:pt x="41497" y="77356"/>
                </a:lnTo>
                <a:close/>
                <a:moveTo>
                  <a:pt x="45767" y="77923"/>
                </a:moveTo>
                <a:lnTo>
                  <a:pt x="45767" y="81659"/>
                </a:lnTo>
                <a:lnTo>
                  <a:pt x="44699" y="80559"/>
                </a:lnTo>
                <a:lnTo>
                  <a:pt x="44532" y="80559"/>
                </a:lnTo>
                <a:lnTo>
                  <a:pt x="43131" y="80559"/>
                </a:lnTo>
                <a:close/>
                <a:moveTo>
                  <a:pt x="46567" y="77923"/>
                </a:moveTo>
                <a:lnTo>
                  <a:pt x="49202" y="80559"/>
                </a:lnTo>
                <a:lnTo>
                  <a:pt x="47835" y="80559"/>
                </a:lnTo>
                <a:lnTo>
                  <a:pt x="47568" y="80692"/>
                </a:lnTo>
                <a:lnTo>
                  <a:pt x="46567" y="81659"/>
                </a:lnTo>
                <a:lnTo>
                  <a:pt x="46567" y="77923"/>
                </a:lnTo>
                <a:close/>
                <a:moveTo>
                  <a:pt x="46567" y="76022"/>
                </a:moveTo>
                <a:lnTo>
                  <a:pt x="46567" y="72286"/>
                </a:lnTo>
                <a:lnTo>
                  <a:pt x="47534" y="73253"/>
                </a:lnTo>
                <a:lnTo>
                  <a:pt x="47835" y="73387"/>
                </a:lnTo>
                <a:lnTo>
                  <a:pt x="49202" y="73387"/>
                </a:lnTo>
                <a:close/>
                <a:moveTo>
                  <a:pt x="57475" y="66582"/>
                </a:moveTo>
                <a:lnTo>
                  <a:pt x="59510" y="66582"/>
                </a:lnTo>
                <a:lnTo>
                  <a:pt x="61178" y="68283"/>
                </a:lnTo>
                <a:lnTo>
                  <a:pt x="61178" y="76022"/>
                </a:lnTo>
                <a:lnTo>
                  <a:pt x="57475" y="72286"/>
                </a:lnTo>
                <a:close/>
                <a:moveTo>
                  <a:pt x="61978" y="68283"/>
                </a:moveTo>
                <a:lnTo>
                  <a:pt x="63646" y="66582"/>
                </a:lnTo>
                <a:lnTo>
                  <a:pt x="65681" y="66582"/>
                </a:lnTo>
                <a:lnTo>
                  <a:pt x="65681" y="72286"/>
                </a:lnTo>
                <a:lnTo>
                  <a:pt x="61978" y="76022"/>
                </a:lnTo>
                <a:close/>
                <a:moveTo>
                  <a:pt x="74620" y="71285"/>
                </a:moveTo>
                <a:lnTo>
                  <a:pt x="76589" y="69317"/>
                </a:lnTo>
                <a:lnTo>
                  <a:pt x="76589" y="71152"/>
                </a:lnTo>
                <a:lnTo>
                  <a:pt x="75154" y="72586"/>
                </a:lnTo>
                <a:lnTo>
                  <a:pt x="73153" y="72586"/>
                </a:lnTo>
                <a:lnTo>
                  <a:pt x="71818" y="71285"/>
                </a:lnTo>
                <a:close/>
                <a:moveTo>
                  <a:pt x="73386" y="75321"/>
                </a:moveTo>
                <a:lnTo>
                  <a:pt x="73386" y="73954"/>
                </a:lnTo>
                <a:lnTo>
                  <a:pt x="76021" y="76589"/>
                </a:lnTo>
                <a:lnTo>
                  <a:pt x="72285" y="76589"/>
                </a:lnTo>
                <a:lnTo>
                  <a:pt x="73253" y="75588"/>
                </a:lnTo>
                <a:close/>
                <a:moveTo>
                  <a:pt x="76021" y="77356"/>
                </a:moveTo>
                <a:lnTo>
                  <a:pt x="73386" y="80025"/>
                </a:lnTo>
                <a:lnTo>
                  <a:pt x="73386" y="78457"/>
                </a:lnTo>
                <a:lnTo>
                  <a:pt x="72285" y="77356"/>
                </a:lnTo>
                <a:close/>
                <a:moveTo>
                  <a:pt x="76589" y="77923"/>
                </a:moveTo>
                <a:lnTo>
                  <a:pt x="76589" y="81659"/>
                </a:lnTo>
                <a:lnTo>
                  <a:pt x="75588" y="80692"/>
                </a:lnTo>
                <a:lnTo>
                  <a:pt x="75321" y="80559"/>
                </a:lnTo>
                <a:lnTo>
                  <a:pt x="73920" y="80559"/>
                </a:lnTo>
                <a:close/>
                <a:moveTo>
                  <a:pt x="77356" y="77923"/>
                </a:moveTo>
                <a:lnTo>
                  <a:pt x="80024" y="80559"/>
                </a:lnTo>
                <a:lnTo>
                  <a:pt x="78623" y="80559"/>
                </a:lnTo>
                <a:lnTo>
                  <a:pt x="78457" y="80559"/>
                </a:lnTo>
                <a:lnTo>
                  <a:pt x="77356" y="81659"/>
                </a:lnTo>
                <a:lnTo>
                  <a:pt x="77356" y="77923"/>
                </a:lnTo>
                <a:close/>
                <a:moveTo>
                  <a:pt x="77356" y="76022"/>
                </a:moveTo>
                <a:lnTo>
                  <a:pt x="77356" y="72286"/>
                </a:lnTo>
                <a:lnTo>
                  <a:pt x="78457" y="73387"/>
                </a:lnTo>
                <a:lnTo>
                  <a:pt x="80024" y="73387"/>
                </a:lnTo>
                <a:close/>
                <a:moveTo>
                  <a:pt x="88264" y="66582"/>
                </a:moveTo>
                <a:lnTo>
                  <a:pt x="90298" y="66582"/>
                </a:lnTo>
                <a:lnTo>
                  <a:pt x="91966" y="68283"/>
                </a:lnTo>
                <a:lnTo>
                  <a:pt x="91966" y="76022"/>
                </a:lnTo>
                <a:lnTo>
                  <a:pt x="88264" y="72286"/>
                </a:lnTo>
                <a:close/>
                <a:moveTo>
                  <a:pt x="92767" y="68283"/>
                </a:moveTo>
                <a:lnTo>
                  <a:pt x="94435" y="66582"/>
                </a:lnTo>
                <a:lnTo>
                  <a:pt x="96469" y="66582"/>
                </a:lnTo>
                <a:lnTo>
                  <a:pt x="96469" y="72286"/>
                </a:lnTo>
                <a:lnTo>
                  <a:pt x="92767" y="76022"/>
                </a:lnTo>
                <a:close/>
                <a:moveTo>
                  <a:pt x="105409" y="71285"/>
                </a:moveTo>
                <a:lnTo>
                  <a:pt x="107377" y="69317"/>
                </a:lnTo>
                <a:lnTo>
                  <a:pt x="107377" y="71152"/>
                </a:lnTo>
                <a:lnTo>
                  <a:pt x="105943" y="72586"/>
                </a:lnTo>
                <a:lnTo>
                  <a:pt x="103941" y="72586"/>
                </a:lnTo>
                <a:lnTo>
                  <a:pt x="102607" y="71285"/>
                </a:lnTo>
                <a:close/>
                <a:moveTo>
                  <a:pt x="104175" y="75321"/>
                </a:moveTo>
                <a:lnTo>
                  <a:pt x="104175" y="73954"/>
                </a:lnTo>
                <a:lnTo>
                  <a:pt x="106810" y="76589"/>
                </a:lnTo>
                <a:lnTo>
                  <a:pt x="103074" y="76589"/>
                </a:lnTo>
                <a:lnTo>
                  <a:pt x="104041" y="75588"/>
                </a:lnTo>
                <a:close/>
                <a:moveTo>
                  <a:pt x="106810" y="77356"/>
                </a:moveTo>
                <a:lnTo>
                  <a:pt x="104175" y="80025"/>
                </a:lnTo>
                <a:lnTo>
                  <a:pt x="104175" y="78457"/>
                </a:lnTo>
                <a:lnTo>
                  <a:pt x="103074" y="77356"/>
                </a:lnTo>
                <a:close/>
                <a:moveTo>
                  <a:pt x="107377" y="77923"/>
                </a:moveTo>
                <a:lnTo>
                  <a:pt x="107377" y="81659"/>
                </a:lnTo>
                <a:lnTo>
                  <a:pt x="106276" y="80559"/>
                </a:lnTo>
                <a:lnTo>
                  <a:pt x="106110" y="80559"/>
                </a:lnTo>
                <a:lnTo>
                  <a:pt x="104709" y="80559"/>
                </a:lnTo>
                <a:close/>
                <a:moveTo>
                  <a:pt x="108144" y="77923"/>
                </a:moveTo>
                <a:lnTo>
                  <a:pt x="110813" y="80559"/>
                </a:lnTo>
                <a:lnTo>
                  <a:pt x="109412" y="80559"/>
                </a:lnTo>
                <a:lnTo>
                  <a:pt x="109145" y="80692"/>
                </a:lnTo>
                <a:lnTo>
                  <a:pt x="108144" y="81659"/>
                </a:lnTo>
                <a:lnTo>
                  <a:pt x="108144" y="77923"/>
                </a:lnTo>
                <a:close/>
                <a:moveTo>
                  <a:pt x="108144" y="76022"/>
                </a:moveTo>
                <a:lnTo>
                  <a:pt x="108144" y="72286"/>
                </a:lnTo>
                <a:lnTo>
                  <a:pt x="109145" y="73253"/>
                </a:lnTo>
                <a:lnTo>
                  <a:pt x="109412" y="73387"/>
                </a:lnTo>
                <a:lnTo>
                  <a:pt x="110813" y="73387"/>
                </a:lnTo>
                <a:close/>
                <a:moveTo>
                  <a:pt x="119052" y="66582"/>
                </a:moveTo>
                <a:lnTo>
                  <a:pt x="121087" y="66582"/>
                </a:lnTo>
                <a:lnTo>
                  <a:pt x="122755" y="68283"/>
                </a:lnTo>
                <a:lnTo>
                  <a:pt x="122755" y="76022"/>
                </a:lnTo>
                <a:lnTo>
                  <a:pt x="119052" y="72286"/>
                </a:lnTo>
                <a:close/>
                <a:moveTo>
                  <a:pt x="123555" y="68283"/>
                </a:moveTo>
                <a:lnTo>
                  <a:pt x="125223" y="66582"/>
                </a:lnTo>
                <a:lnTo>
                  <a:pt x="127258" y="66582"/>
                </a:lnTo>
                <a:lnTo>
                  <a:pt x="127258" y="72286"/>
                </a:lnTo>
                <a:lnTo>
                  <a:pt x="123555" y="76022"/>
                </a:lnTo>
                <a:lnTo>
                  <a:pt x="123555" y="68283"/>
                </a:lnTo>
                <a:close/>
                <a:moveTo>
                  <a:pt x="136198" y="71285"/>
                </a:moveTo>
                <a:lnTo>
                  <a:pt x="138166" y="69317"/>
                </a:lnTo>
                <a:lnTo>
                  <a:pt x="138166" y="71152"/>
                </a:lnTo>
                <a:lnTo>
                  <a:pt x="136731" y="72586"/>
                </a:lnTo>
                <a:lnTo>
                  <a:pt x="134730" y="72586"/>
                </a:lnTo>
                <a:lnTo>
                  <a:pt x="133396" y="71285"/>
                </a:lnTo>
                <a:close/>
                <a:moveTo>
                  <a:pt x="134964" y="75321"/>
                </a:moveTo>
                <a:lnTo>
                  <a:pt x="134964" y="73954"/>
                </a:lnTo>
                <a:lnTo>
                  <a:pt x="137599" y="76589"/>
                </a:lnTo>
                <a:lnTo>
                  <a:pt x="133863" y="76589"/>
                </a:lnTo>
                <a:lnTo>
                  <a:pt x="134830" y="75588"/>
                </a:lnTo>
                <a:close/>
                <a:moveTo>
                  <a:pt x="137599" y="77356"/>
                </a:moveTo>
                <a:lnTo>
                  <a:pt x="134964" y="80025"/>
                </a:lnTo>
                <a:lnTo>
                  <a:pt x="134964" y="78457"/>
                </a:lnTo>
                <a:lnTo>
                  <a:pt x="133863" y="77356"/>
                </a:lnTo>
                <a:close/>
                <a:moveTo>
                  <a:pt x="138166" y="77923"/>
                </a:moveTo>
                <a:lnTo>
                  <a:pt x="138166" y="81659"/>
                </a:lnTo>
                <a:lnTo>
                  <a:pt x="137165" y="80692"/>
                </a:lnTo>
                <a:lnTo>
                  <a:pt x="136898" y="80559"/>
                </a:lnTo>
                <a:lnTo>
                  <a:pt x="135531" y="80559"/>
                </a:lnTo>
                <a:close/>
                <a:moveTo>
                  <a:pt x="138933" y="77923"/>
                </a:moveTo>
                <a:lnTo>
                  <a:pt x="141602" y="80559"/>
                </a:lnTo>
                <a:lnTo>
                  <a:pt x="140201" y="80559"/>
                </a:lnTo>
                <a:lnTo>
                  <a:pt x="140034" y="80559"/>
                </a:lnTo>
                <a:lnTo>
                  <a:pt x="138933" y="81659"/>
                </a:lnTo>
                <a:close/>
                <a:moveTo>
                  <a:pt x="138933" y="76022"/>
                </a:moveTo>
                <a:lnTo>
                  <a:pt x="138933" y="72286"/>
                </a:lnTo>
                <a:lnTo>
                  <a:pt x="140034" y="73387"/>
                </a:lnTo>
                <a:lnTo>
                  <a:pt x="141602" y="73387"/>
                </a:lnTo>
                <a:close/>
                <a:moveTo>
                  <a:pt x="149841" y="66582"/>
                </a:moveTo>
                <a:lnTo>
                  <a:pt x="151876" y="66582"/>
                </a:lnTo>
                <a:lnTo>
                  <a:pt x="153543" y="68283"/>
                </a:lnTo>
                <a:lnTo>
                  <a:pt x="153543" y="76022"/>
                </a:lnTo>
                <a:lnTo>
                  <a:pt x="149841" y="72286"/>
                </a:lnTo>
                <a:lnTo>
                  <a:pt x="149841" y="66582"/>
                </a:lnTo>
                <a:close/>
                <a:moveTo>
                  <a:pt x="154344" y="68283"/>
                </a:moveTo>
                <a:lnTo>
                  <a:pt x="156012" y="66582"/>
                </a:lnTo>
                <a:lnTo>
                  <a:pt x="158047" y="66582"/>
                </a:lnTo>
                <a:lnTo>
                  <a:pt x="158047" y="72286"/>
                </a:lnTo>
                <a:lnTo>
                  <a:pt x="154344" y="76022"/>
                </a:lnTo>
                <a:lnTo>
                  <a:pt x="154344" y="68283"/>
                </a:lnTo>
                <a:close/>
                <a:moveTo>
                  <a:pt x="166986" y="71285"/>
                </a:moveTo>
                <a:lnTo>
                  <a:pt x="168954" y="69317"/>
                </a:lnTo>
                <a:lnTo>
                  <a:pt x="168954" y="71152"/>
                </a:lnTo>
                <a:lnTo>
                  <a:pt x="167520" y="72586"/>
                </a:lnTo>
                <a:lnTo>
                  <a:pt x="165519" y="72586"/>
                </a:lnTo>
                <a:lnTo>
                  <a:pt x="164184" y="71285"/>
                </a:lnTo>
                <a:close/>
                <a:moveTo>
                  <a:pt x="165752" y="75321"/>
                </a:moveTo>
                <a:lnTo>
                  <a:pt x="165752" y="73954"/>
                </a:lnTo>
                <a:lnTo>
                  <a:pt x="168387" y="76589"/>
                </a:lnTo>
                <a:lnTo>
                  <a:pt x="164651" y="76589"/>
                </a:lnTo>
                <a:lnTo>
                  <a:pt x="165619" y="75588"/>
                </a:lnTo>
                <a:close/>
                <a:moveTo>
                  <a:pt x="168387" y="77356"/>
                </a:moveTo>
                <a:lnTo>
                  <a:pt x="165752" y="80025"/>
                </a:lnTo>
                <a:lnTo>
                  <a:pt x="165752" y="78457"/>
                </a:lnTo>
                <a:lnTo>
                  <a:pt x="164651" y="77356"/>
                </a:lnTo>
                <a:close/>
                <a:moveTo>
                  <a:pt x="168954" y="77923"/>
                </a:moveTo>
                <a:lnTo>
                  <a:pt x="168954" y="81659"/>
                </a:lnTo>
                <a:lnTo>
                  <a:pt x="167854" y="80559"/>
                </a:lnTo>
                <a:lnTo>
                  <a:pt x="167687" y="80559"/>
                </a:lnTo>
                <a:lnTo>
                  <a:pt x="166319" y="80559"/>
                </a:lnTo>
                <a:close/>
                <a:moveTo>
                  <a:pt x="169755" y="77923"/>
                </a:moveTo>
                <a:lnTo>
                  <a:pt x="172390" y="80559"/>
                </a:lnTo>
                <a:lnTo>
                  <a:pt x="170989" y="80559"/>
                </a:lnTo>
                <a:lnTo>
                  <a:pt x="170722" y="80692"/>
                </a:lnTo>
                <a:lnTo>
                  <a:pt x="169755" y="81659"/>
                </a:lnTo>
                <a:lnTo>
                  <a:pt x="169755" y="77923"/>
                </a:lnTo>
                <a:close/>
                <a:moveTo>
                  <a:pt x="169755" y="76022"/>
                </a:moveTo>
                <a:lnTo>
                  <a:pt x="169755" y="72286"/>
                </a:lnTo>
                <a:lnTo>
                  <a:pt x="170722" y="73253"/>
                </a:lnTo>
                <a:lnTo>
                  <a:pt x="170989" y="73387"/>
                </a:lnTo>
                <a:lnTo>
                  <a:pt x="172390" y="73387"/>
                </a:lnTo>
                <a:close/>
                <a:moveTo>
                  <a:pt x="180629" y="66582"/>
                </a:moveTo>
                <a:lnTo>
                  <a:pt x="182664" y="66582"/>
                </a:lnTo>
                <a:lnTo>
                  <a:pt x="184332" y="68283"/>
                </a:lnTo>
                <a:lnTo>
                  <a:pt x="184332" y="76022"/>
                </a:lnTo>
                <a:lnTo>
                  <a:pt x="180629" y="72286"/>
                </a:lnTo>
                <a:lnTo>
                  <a:pt x="180629" y="66582"/>
                </a:lnTo>
                <a:close/>
                <a:moveTo>
                  <a:pt x="185133" y="68283"/>
                </a:moveTo>
                <a:lnTo>
                  <a:pt x="186801" y="66582"/>
                </a:lnTo>
                <a:lnTo>
                  <a:pt x="188835" y="66582"/>
                </a:lnTo>
                <a:lnTo>
                  <a:pt x="188835" y="72286"/>
                </a:lnTo>
                <a:lnTo>
                  <a:pt x="185133" y="76022"/>
                </a:lnTo>
                <a:lnTo>
                  <a:pt x="185133" y="68283"/>
                </a:lnTo>
                <a:close/>
                <a:moveTo>
                  <a:pt x="197775" y="71285"/>
                </a:moveTo>
                <a:lnTo>
                  <a:pt x="199743" y="69317"/>
                </a:lnTo>
                <a:lnTo>
                  <a:pt x="199743" y="71152"/>
                </a:lnTo>
                <a:lnTo>
                  <a:pt x="198309" y="72586"/>
                </a:lnTo>
                <a:lnTo>
                  <a:pt x="196307" y="72586"/>
                </a:lnTo>
                <a:lnTo>
                  <a:pt x="194973" y="71285"/>
                </a:lnTo>
                <a:close/>
                <a:moveTo>
                  <a:pt x="199743" y="76022"/>
                </a:moveTo>
                <a:lnTo>
                  <a:pt x="197108" y="73387"/>
                </a:lnTo>
                <a:lnTo>
                  <a:pt x="198476" y="73387"/>
                </a:lnTo>
                <a:lnTo>
                  <a:pt x="198776" y="73253"/>
                </a:lnTo>
                <a:lnTo>
                  <a:pt x="199743" y="72286"/>
                </a:lnTo>
                <a:lnTo>
                  <a:pt x="199743" y="76022"/>
                </a:lnTo>
                <a:close/>
                <a:moveTo>
                  <a:pt x="196541" y="75321"/>
                </a:moveTo>
                <a:lnTo>
                  <a:pt x="196541" y="73954"/>
                </a:lnTo>
                <a:lnTo>
                  <a:pt x="199176" y="76589"/>
                </a:lnTo>
                <a:lnTo>
                  <a:pt x="195440" y="76589"/>
                </a:lnTo>
                <a:lnTo>
                  <a:pt x="196407" y="75588"/>
                </a:lnTo>
                <a:close/>
                <a:moveTo>
                  <a:pt x="199176" y="77356"/>
                </a:moveTo>
                <a:lnTo>
                  <a:pt x="196541" y="80025"/>
                </a:lnTo>
                <a:lnTo>
                  <a:pt x="196541" y="78457"/>
                </a:lnTo>
                <a:lnTo>
                  <a:pt x="195440" y="77356"/>
                </a:lnTo>
                <a:close/>
                <a:moveTo>
                  <a:pt x="199743" y="77923"/>
                </a:moveTo>
                <a:lnTo>
                  <a:pt x="199743" y="81659"/>
                </a:lnTo>
                <a:lnTo>
                  <a:pt x="198776" y="80692"/>
                </a:lnTo>
                <a:lnTo>
                  <a:pt x="198476" y="80559"/>
                </a:lnTo>
                <a:lnTo>
                  <a:pt x="197108" y="80559"/>
                </a:lnTo>
                <a:close/>
                <a:moveTo>
                  <a:pt x="200544" y="77923"/>
                </a:moveTo>
                <a:lnTo>
                  <a:pt x="203179" y="80559"/>
                </a:lnTo>
                <a:lnTo>
                  <a:pt x="201778" y="80559"/>
                </a:lnTo>
                <a:lnTo>
                  <a:pt x="201644" y="80559"/>
                </a:lnTo>
                <a:lnTo>
                  <a:pt x="200544" y="81659"/>
                </a:lnTo>
                <a:close/>
                <a:moveTo>
                  <a:pt x="200544" y="76022"/>
                </a:moveTo>
                <a:lnTo>
                  <a:pt x="200544" y="72286"/>
                </a:lnTo>
                <a:lnTo>
                  <a:pt x="201644" y="73387"/>
                </a:lnTo>
                <a:lnTo>
                  <a:pt x="203179" y="73387"/>
                </a:lnTo>
                <a:close/>
                <a:moveTo>
                  <a:pt x="200544" y="54974"/>
                </a:moveTo>
                <a:lnTo>
                  <a:pt x="202812" y="52672"/>
                </a:lnTo>
                <a:lnTo>
                  <a:pt x="206081" y="52672"/>
                </a:lnTo>
                <a:lnTo>
                  <a:pt x="207749" y="54373"/>
                </a:lnTo>
                <a:lnTo>
                  <a:pt x="203679" y="54373"/>
                </a:lnTo>
                <a:lnTo>
                  <a:pt x="203412" y="54473"/>
                </a:lnTo>
                <a:lnTo>
                  <a:pt x="200544" y="57342"/>
                </a:lnTo>
                <a:close/>
                <a:moveTo>
                  <a:pt x="205848" y="51338"/>
                </a:moveTo>
                <a:lnTo>
                  <a:pt x="204513" y="50003"/>
                </a:lnTo>
                <a:lnTo>
                  <a:pt x="204513" y="48002"/>
                </a:lnTo>
                <a:lnTo>
                  <a:pt x="205948" y="46568"/>
                </a:lnTo>
                <a:lnTo>
                  <a:pt x="207816" y="46568"/>
                </a:lnTo>
                <a:lnTo>
                  <a:pt x="205848" y="48536"/>
                </a:lnTo>
                <a:close/>
                <a:moveTo>
                  <a:pt x="205948" y="45800"/>
                </a:moveTo>
                <a:lnTo>
                  <a:pt x="204513" y="44366"/>
                </a:lnTo>
                <a:lnTo>
                  <a:pt x="204513" y="42365"/>
                </a:lnTo>
                <a:lnTo>
                  <a:pt x="205848" y="41030"/>
                </a:lnTo>
                <a:lnTo>
                  <a:pt x="205848" y="43832"/>
                </a:lnTo>
                <a:lnTo>
                  <a:pt x="207816" y="45800"/>
                </a:lnTo>
                <a:lnTo>
                  <a:pt x="205948" y="45800"/>
                </a:lnTo>
                <a:close/>
                <a:moveTo>
                  <a:pt x="203979" y="41797"/>
                </a:moveTo>
                <a:lnTo>
                  <a:pt x="201945" y="41797"/>
                </a:lnTo>
                <a:lnTo>
                  <a:pt x="200544" y="40363"/>
                </a:lnTo>
                <a:lnTo>
                  <a:pt x="200544" y="38495"/>
                </a:lnTo>
                <a:lnTo>
                  <a:pt x="202512" y="40463"/>
                </a:lnTo>
                <a:lnTo>
                  <a:pt x="202645" y="40463"/>
                </a:lnTo>
                <a:lnTo>
                  <a:pt x="205280" y="40463"/>
                </a:lnTo>
                <a:close/>
                <a:moveTo>
                  <a:pt x="199743" y="40363"/>
                </a:moveTo>
                <a:lnTo>
                  <a:pt x="198309" y="41797"/>
                </a:lnTo>
                <a:lnTo>
                  <a:pt x="196307" y="41797"/>
                </a:lnTo>
                <a:lnTo>
                  <a:pt x="194973" y="40463"/>
                </a:lnTo>
                <a:lnTo>
                  <a:pt x="197775" y="40463"/>
                </a:lnTo>
                <a:lnTo>
                  <a:pt x="199743" y="38495"/>
                </a:lnTo>
                <a:lnTo>
                  <a:pt x="199743" y="40363"/>
                </a:lnTo>
                <a:close/>
                <a:moveTo>
                  <a:pt x="194339" y="46568"/>
                </a:moveTo>
                <a:lnTo>
                  <a:pt x="195740" y="48002"/>
                </a:lnTo>
                <a:lnTo>
                  <a:pt x="195740" y="50003"/>
                </a:lnTo>
                <a:lnTo>
                  <a:pt x="194439" y="51338"/>
                </a:lnTo>
                <a:lnTo>
                  <a:pt x="194439" y="48536"/>
                </a:lnTo>
                <a:lnTo>
                  <a:pt x="192471" y="46568"/>
                </a:lnTo>
                <a:lnTo>
                  <a:pt x="194339" y="46568"/>
                </a:lnTo>
                <a:close/>
                <a:moveTo>
                  <a:pt x="175059" y="48536"/>
                </a:moveTo>
                <a:lnTo>
                  <a:pt x="175059" y="51338"/>
                </a:lnTo>
                <a:lnTo>
                  <a:pt x="173725" y="50003"/>
                </a:lnTo>
                <a:lnTo>
                  <a:pt x="173725" y="48002"/>
                </a:lnTo>
                <a:lnTo>
                  <a:pt x="175159" y="46568"/>
                </a:lnTo>
                <a:lnTo>
                  <a:pt x="177027" y="46568"/>
                </a:lnTo>
                <a:close/>
                <a:moveTo>
                  <a:pt x="175159" y="45800"/>
                </a:moveTo>
                <a:lnTo>
                  <a:pt x="173725" y="44366"/>
                </a:lnTo>
                <a:lnTo>
                  <a:pt x="173725" y="42365"/>
                </a:lnTo>
                <a:lnTo>
                  <a:pt x="175059" y="41030"/>
                </a:lnTo>
                <a:lnTo>
                  <a:pt x="175059" y="43832"/>
                </a:lnTo>
                <a:lnTo>
                  <a:pt x="177027" y="45800"/>
                </a:lnTo>
                <a:lnTo>
                  <a:pt x="175159" y="45800"/>
                </a:lnTo>
                <a:close/>
                <a:moveTo>
                  <a:pt x="173191" y="41797"/>
                </a:moveTo>
                <a:lnTo>
                  <a:pt x="171156" y="41797"/>
                </a:lnTo>
                <a:lnTo>
                  <a:pt x="169755" y="40363"/>
                </a:lnTo>
                <a:lnTo>
                  <a:pt x="169755" y="38495"/>
                </a:lnTo>
                <a:lnTo>
                  <a:pt x="171723" y="40463"/>
                </a:lnTo>
                <a:lnTo>
                  <a:pt x="174492" y="40463"/>
                </a:lnTo>
                <a:close/>
                <a:moveTo>
                  <a:pt x="168954" y="40363"/>
                </a:moveTo>
                <a:lnTo>
                  <a:pt x="167520" y="41797"/>
                </a:lnTo>
                <a:lnTo>
                  <a:pt x="165519" y="41797"/>
                </a:lnTo>
                <a:lnTo>
                  <a:pt x="164184" y="40463"/>
                </a:lnTo>
                <a:lnTo>
                  <a:pt x="166820" y="40463"/>
                </a:lnTo>
                <a:lnTo>
                  <a:pt x="166986" y="40463"/>
                </a:lnTo>
                <a:lnTo>
                  <a:pt x="168954" y="38495"/>
                </a:lnTo>
                <a:lnTo>
                  <a:pt x="168954" y="40363"/>
                </a:lnTo>
                <a:close/>
                <a:moveTo>
                  <a:pt x="163517" y="46568"/>
                </a:moveTo>
                <a:lnTo>
                  <a:pt x="164952" y="48002"/>
                </a:lnTo>
                <a:lnTo>
                  <a:pt x="164952" y="50003"/>
                </a:lnTo>
                <a:lnTo>
                  <a:pt x="163651" y="51338"/>
                </a:lnTo>
                <a:lnTo>
                  <a:pt x="163651" y="48536"/>
                </a:lnTo>
                <a:lnTo>
                  <a:pt x="161649" y="46568"/>
                </a:lnTo>
                <a:lnTo>
                  <a:pt x="163517" y="46568"/>
                </a:lnTo>
                <a:close/>
                <a:moveTo>
                  <a:pt x="144270" y="48536"/>
                </a:moveTo>
                <a:lnTo>
                  <a:pt x="144270" y="51338"/>
                </a:lnTo>
                <a:lnTo>
                  <a:pt x="142936" y="50003"/>
                </a:lnTo>
                <a:lnTo>
                  <a:pt x="142936" y="48002"/>
                </a:lnTo>
                <a:lnTo>
                  <a:pt x="144370" y="46568"/>
                </a:lnTo>
                <a:lnTo>
                  <a:pt x="146238" y="46568"/>
                </a:lnTo>
                <a:close/>
                <a:moveTo>
                  <a:pt x="144370" y="45800"/>
                </a:moveTo>
                <a:lnTo>
                  <a:pt x="142936" y="44366"/>
                </a:lnTo>
                <a:lnTo>
                  <a:pt x="142936" y="42365"/>
                </a:lnTo>
                <a:lnTo>
                  <a:pt x="144270" y="41030"/>
                </a:lnTo>
                <a:lnTo>
                  <a:pt x="144270" y="43832"/>
                </a:lnTo>
                <a:lnTo>
                  <a:pt x="146238" y="45800"/>
                </a:lnTo>
                <a:lnTo>
                  <a:pt x="144370" y="45800"/>
                </a:lnTo>
                <a:close/>
                <a:moveTo>
                  <a:pt x="142369" y="41797"/>
                </a:moveTo>
                <a:lnTo>
                  <a:pt x="140367" y="41797"/>
                </a:lnTo>
                <a:lnTo>
                  <a:pt x="138933" y="40363"/>
                </a:lnTo>
                <a:lnTo>
                  <a:pt x="138933" y="38495"/>
                </a:lnTo>
                <a:lnTo>
                  <a:pt x="140901" y="40463"/>
                </a:lnTo>
                <a:lnTo>
                  <a:pt x="141068" y="40463"/>
                </a:lnTo>
                <a:lnTo>
                  <a:pt x="143703" y="40463"/>
                </a:lnTo>
                <a:close/>
                <a:moveTo>
                  <a:pt x="138166" y="40363"/>
                </a:moveTo>
                <a:lnTo>
                  <a:pt x="136731" y="41797"/>
                </a:lnTo>
                <a:lnTo>
                  <a:pt x="134730" y="41797"/>
                </a:lnTo>
                <a:lnTo>
                  <a:pt x="133396" y="40463"/>
                </a:lnTo>
                <a:lnTo>
                  <a:pt x="136198" y="40463"/>
                </a:lnTo>
                <a:lnTo>
                  <a:pt x="138166" y="38495"/>
                </a:lnTo>
                <a:close/>
                <a:moveTo>
                  <a:pt x="132729" y="46568"/>
                </a:moveTo>
                <a:lnTo>
                  <a:pt x="134163" y="48002"/>
                </a:lnTo>
                <a:lnTo>
                  <a:pt x="134163" y="50003"/>
                </a:lnTo>
                <a:lnTo>
                  <a:pt x="132862" y="51338"/>
                </a:lnTo>
                <a:lnTo>
                  <a:pt x="132862" y="48536"/>
                </a:lnTo>
                <a:lnTo>
                  <a:pt x="130894" y="46568"/>
                </a:lnTo>
                <a:lnTo>
                  <a:pt x="132729" y="46568"/>
                </a:lnTo>
                <a:close/>
                <a:moveTo>
                  <a:pt x="113482" y="48536"/>
                </a:moveTo>
                <a:lnTo>
                  <a:pt x="113482" y="51338"/>
                </a:lnTo>
                <a:lnTo>
                  <a:pt x="112147" y="50003"/>
                </a:lnTo>
                <a:lnTo>
                  <a:pt x="112147" y="48002"/>
                </a:lnTo>
                <a:lnTo>
                  <a:pt x="113582" y="46568"/>
                </a:lnTo>
                <a:lnTo>
                  <a:pt x="115450" y="46568"/>
                </a:lnTo>
                <a:close/>
                <a:moveTo>
                  <a:pt x="113582" y="45800"/>
                </a:moveTo>
                <a:lnTo>
                  <a:pt x="112147" y="44366"/>
                </a:lnTo>
                <a:lnTo>
                  <a:pt x="112147" y="42365"/>
                </a:lnTo>
                <a:lnTo>
                  <a:pt x="113482" y="41030"/>
                </a:lnTo>
                <a:lnTo>
                  <a:pt x="113482" y="43832"/>
                </a:lnTo>
                <a:lnTo>
                  <a:pt x="115450" y="45800"/>
                </a:lnTo>
                <a:lnTo>
                  <a:pt x="113582" y="45800"/>
                </a:lnTo>
                <a:close/>
                <a:moveTo>
                  <a:pt x="111580" y="41797"/>
                </a:moveTo>
                <a:lnTo>
                  <a:pt x="109579" y="41797"/>
                </a:lnTo>
                <a:lnTo>
                  <a:pt x="108144" y="40363"/>
                </a:lnTo>
                <a:lnTo>
                  <a:pt x="108144" y="38495"/>
                </a:lnTo>
                <a:lnTo>
                  <a:pt x="110112" y="40463"/>
                </a:lnTo>
                <a:lnTo>
                  <a:pt x="112914" y="40463"/>
                </a:lnTo>
                <a:close/>
                <a:moveTo>
                  <a:pt x="107377" y="40363"/>
                </a:moveTo>
                <a:lnTo>
                  <a:pt x="105943" y="41797"/>
                </a:lnTo>
                <a:lnTo>
                  <a:pt x="103941" y="41797"/>
                </a:lnTo>
                <a:lnTo>
                  <a:pt x="102607" y="40463"/>
                </a:lnTo>
                <a:lnTo>
                  <a:pt x="105242" y="40463"/>
                </a:lnTo>
                <a:lnTo>
                  <a:pt x="105376" y="40463"/>
                </a:lnTo>
                <a:lnTo>
                  <a:pt x="107344" y="38495"/>
                </a:lnTo>
                <a:lnTo>
                  <a:pt x="107344" y="40363"/>
                </a:lnTo>
                <a:close/>
                <a:moveTo>
                  <a:pt x="101940" y="46568"/>
                </a:moveTo>
                <a:lnTo>
                  <a:pt x="103374" y="48002"/>
                </a:lnTo>
                <a:lnTo>
                  <a:pt x="103374" y="50003"/>
                </a:lnTo>
                <a:lnTo>
                  <a:pt x="102040" y="51338"/>
                </a:lnTo>
                <a:lnTo>
                  <a:pt x="102040" y="48536"/>
                </a:lnTo>
                <a:lnTo>
                  <a:pt x="100072" y="46568"/>
                </a:lnTo>
                <a:lnTo>
                  <a:pt x="101940" y="46568"/>
                </a:lnTo>
                <a:close/>
                <a:moveTo>
                  <a:pt x="82660" y="48536"/>
                </a:moveTo>
                <a:lnTo>
                  <a:pt x="82660" y="51338"/>
                </a:lnTo>
                <a:lnTo>
                  <a:pt x="81359" y="50003"/>
                </a:lnTo>
                <a:lnTo>
                  <a:pt x="81359" y="48002"/>
                </a:lnTo>
                <a:lnTo>
                  <a:pt x="82793" y="46568"/>
                </a:lnTo>
                <a:lnTo>
                  <a:pt x="84628" y="46568"/>
                </a:lnTo>
                <a:close/>
                <a:moveTo>
                  <a:pt x="82793" y="45800"/>
                </a:moveTo>
                <a:lnTo>
                  <a:pt x="81359" y="44366"/>
                </a:lnTo>
                <a:lnTo>
                  <a:pt x="81359" y="42365"/>
                </a:lnTo>
                <a:lnTo>
                  <a:pt x="82660" y="41030"/>
                </a:lnTo>
                <a:lnTo>
                  <a:pt x="82660" y="43832"/>
                </a:lnTo>
                <a:lnTo>
                  <a:pt x="84628" y="45800"/>
                </a:lnTo>
                <a:lnTo>
                  <a:pt x="82793" y="45800"/>
                </a:lnTo>
                <a:close/>
                <a:moveTo>
                  <a:pt x="80792" y="41797"/>
                </a:moveTo>
                <a:lnTo>
                  <a:pt x="78790" y="41797"/>
                </a:lnTo>
                <a:lnTo>
                  <a:pt x="77356" y="40363"/>
                </a:lnTo>
                <a:lnTo>
                  <a:pt x="77356" y="38495"/>
                </a:lnTo>
                <a:lnTo>
                  <a:pt x="79324" y="40463"/>
                </a:lnTo>
                <a:lnTo>
                  <a:pt x="79491" y="40463"/>
                </a:lnTo>
                <a:lnTo>
                  <a:pt x="82092" y="40463"/>
                </a:lnTo>
                <a:close/>
                <a:moveTo>
                  <a:pt x="76589" y="40363"/>
                </a:moveTo>
                <a:lnTo>
                  <a:pt x="75154" y="41797"/>
                </a:lnTo>
                <a:lnTo>
                  <a:pt x="73153" y="41797"/>
                </a:lnTo>
                <a:lnTo>
                  <a:pt x="71818" y="40463"/>
                </a:lnTo>
                <a:lnTo>
                  <a:pt x="74620" y="40463"/>
                </a:lnTo>
                <a:lnTo>
                  <a:pt x="76589" y="38495"/>
                </a:lnTo>
                <a:close/>
                <a:moveTo>
                  <a:pt x="71151" y="46568"/>
                </a:moveTo>
                <a:lnTo>
                  <a:pt x="72586" y="48002"/>
                </a:lnTo>
                <a:lnTo>
                  <a:pt x="72586" y="50003"/>
                </a:lnTo>
                <a:lnTo>
                  <a:pt x="71251" y="51338"/>
                </a:lnTo>
                <a:lnTo>
                  <a:pt x="71251" y="48536"/>
                </a:lnTo>
                <a:lnTo>
                  <a:pt x="69283" y="46568"/>
                </a:lnTo>
                <a:lnTo>
                  <a:pt x="71151" y="46568"/>
                </a:lnTo>
                <a:close/>
                <a:moveTo>
                  <a:pt x="51871" y="48536"/>
                </a:moveTo>
                <a:lnTo>
                  <a:pt x="51871" y="51338"/>
                </a:lnTo>
                <a:lnTo>
                  <a:pt x="50570" y="50003"/>
                </a:lnTo>
                <a:lnTo>
                  <a:pt x="50570" y="48002"/>
                </a:lnTo>
                <a:lnTo>
                  <a:pt x="51971" y="46568"/>
                </a:lnTo>
                <a:lnTo>
                  <a:pt x="53839" y="46568"/>
                </a:lnTo>
                <a:close/>
                <a:moveTo>
                  <a:pt x="51971" y="45800"/>
                </a:moveTo>
                <a:lnTo>
                  <a:pt x="50570" y="44366"/>
                </a:lnTo>
                <a:lnTo>
                  <a:pt x="50570" y="42365"/>
                </a:lnTo>
                <a:lnTo>
                  <a:pt x="51871" y="41030"/>
                </a:lnTo>
                <a:lnTo>
                  <a:pt x="51871" y="43832"/>
                </a:lnTo>
                <a:lnTo>
                  <a:pt x="53839" y="45800"/>
                </a:lnTo>
                <a:lnTo>
                  <a:pt x="51971" y="45800"/>
                </a:lnTo>
                <a:close/>
                <a:moveTo>
                  <a:pt x="50003" y="41797"/>
                </a:moveTo>
                <a:lnTo>
                  <a:pt x="48001" y="41797"/>
                </a:lnTo>
                <a:lnTo>
                  <a:pt x="46567" y="40363"/>
                </a:lnTo>
                <a:lnTo>
                  <a:pt x="46567" y="38495"/>
                </a:lnTo>
                <a:lnTo>
                  <a:pt x="48535" y="40463"/>
                </a:lnTo>
                <a:lnTo>
                  <a:pt x="51337" y="40463"/>
                </a:lnTo>
                <a:close/>
                <a:moveTo>
                  <a:pt x="45767" y="40363"/>
                </a:moveTo>
                <a:lnTo>
                  <a:pt x="44366" y="41797"/>
                </a:lnTo>
                <a:lnTo>
                  <a:pt x="42364" y="41797"/>
                </a:lnTo>
                <a:lnTo>
                  <a:pt x="41030" y="40463"/>
                </a:lnTo>
                <a:lnTo>
                  <a:pt x="43665" y="40463"/>
                </a:lnTo>
                <a:lnTo>
                  <a:pt x="43798" y="40463"/>
                </a:lnTo>
                <a:lnTo>
                  <a:pt x="45767" y="38495"/>
                </a:lnTo>
                <a:close/>
                <a:moveTo>
                  <a:pt x="40363" y="46568"/>
                </a:moveTo>
                <a:lnTo>
                  <a:pt x="41797" y="48002"/>
                </a:lnTo>
                <a:lnTo>
                  <a:pt x="41797" y="50003"/>
                </a:lnTo>
                <a:lnTo>
                  <a:pt x="40463" y="51338"/>
                </a:lnTo>
                <a:lnTo>
                  <a:pt x="40463" y="48536"/>
                </a:lnTo>
                <a:lnTo>
                  <a:pt x="38495" y="46568"/>
                </a:lnTo>
                <a:lnTo>
                  <a:pt x="40363" y="46568"/>
                </a:lnTo>
                <a:close/>
                <a:moveTo>
                  <a:pt x="40229" y="52672"/>
                </a:moveTo>
                <a:lnTo>
                  <a:pt x="43498" y="52672"/>
                </a:lnTo>
                <a:lnTo>
                  <a:pt x="45767" y="54974"/>
                </a:lnTo>
                <a:lnTo>
                  <a:pt x="45767" y="57342"/>
                </a:lnTo>
                <a:lnTo>
                  <a:pt x="42898" y="54473"/>
                </a:lnTo>
                <a:lnTo>
                  <a:pt x="42631" y="54340"/>
                </a:lnTo>
                <a:lnTo>
                  <a:pt x="38561" y="54340"/>
                </a:lnTo>
                <a:close/>
                <a:moveTo>
                  <a:pt x="45767" y="64714"/>
                </a:moveTo>
                <a:lnTo>
                  <a:pt x="42464" y="68016"/>
                </a:lnTo>
                <a:lnTo>
                  <a:pt x="37761" y="68016"/>
                </a:lnTo>
                <a:lnTo>
                  <a:pt x="36226" y="66482"/>
                </a:lnTo>
                <a:lnTo>
                  <a:pt x="41830" y="66482"/>
                </a:lnTo>
                <a:lnTo>
                  <a:pt x="45767" y="62546"/>
                </a:lnTo>
                <a:lnTo>
                  <a:pt x="45767" y="64714"/>
                </a:lnTo>
                <a:close/>
                <a:moveTo>
                  <a:pt x="40463" y="74621"/>
                </a:moveTo>
                <a:lnTo>
                  <a:pt x="40463" y="71819"/>
                </a:lnTo>
                <a:lnTo>
                  <a:pt x="41797" y="73153"/>
                </a:lnTo>
                <a:lnTo>
                  <a:pt x="41797" y="75155"/>
                </a:lnTo>
                <a:lnTo>
                  <a:pt x="40363" y="76589"/>
                </a:lnTo>
                <a:lnTo>
                  <a:pt x="38495" y="76589"/>
                </a:lnTo>
                <a:close/>
                <a:moveTo>
                  <a:pt x="40363" y="77356"/>
                </a:moveTo>
                <a:lnTo>
                  <a:pt x="41797" y="78791"/>
                </a:lnTo>
                <a:lnTo>
                  <a:pt x="41797" y="80792"/>
                </a:lnTo>
                <a:lnTo>
                  <a:pt x="40463" y="82126"/>
                </a:lnTo>
                <a:lnTo>
                  <a:pt x="40463" y="79324"/>
                </a:lnTo>
                <a:lnTo>
                  <a:pt x="38495" y="77356"/>
                </a:lnTo>
                <a:close/>
                <a:moveTo>
                  <a:pt x="42364" y="81359"/>
                </a:moveTo>
                <a:lnTo>
                  <a:pt x="44366" y="81359"/>
                </a:lnTo>
                <a:lnTo>
                  <a:pt x="45767" y="82794"/>
                </a:lnTo>
                <a:lnTo>
                  <a:pt x="45767" y="84662"/>
                </a:lnTo>
                <a:lnTo>
                  <a:pt x="43798" y="82693"/>
                </a:lnTo>
                <a:lnTo>
                  <a:pt x="43665" y="82693"/>
                </a:lnTo>
                <a:lnTo>
                  <a:pt x="41030" y="82693"/>
                </a:lnTo>
                <a:close/>
                <a:moveTo>
                  <a:pt x="46567" y="82794"/>
                </a:moveTo>
                <a:lnTo>
                  <a:pt x="48001" y="81359"/>
                </a:lnTo>
                <a:lnTo>
                  <a:pt x="50003" y="81359"/>
                </a:lnTo>
                <a:lnTo>
                  <a:pt x="51337" y="82693"/>
                </a:lnTo>
                <a:lnTo>
                  <a:pt x="48535" y="82693"/>
                </a:lnTo>
                <a:lnTo>
                  <a:pt x="46567" y="84662"/>
                </a:lnTo>
                <a:lnTo>
                  <a:pt x="46567" y="82794"/>
                </a:lnTo>
                <a:close/>
                <a:moveTo>
                  <a:pt x="51971" y="76589"/>
                </a:moveTo>
                <a:lnTo>
                  <a:pt x="50570" y="75155"/>
                </a:lnTo>
                <a:lnTo>
                  <a:pt x="50570" y="73153"/>
                </a:lnTo>
                <a:lnTo>
                  <a:pt x="51871" y="71819"/>
                </a:lnTo>
                <a:lnTo>
                  <a:pt x="51871" y="74621"/>
                </a:lnTo>
                <a:lnTo>
                  <a:pt x="53839" y="76589"/>
                </a:lnTo>
                <a:close/>
                <a:moveTo>
                  <a:pt x="71251" y="74621"/>
                </a:moveTo>
                <a:lnTo>
                  <a:pt x="71251" y="71819"/>
                </a:lnTo>
                <a:lnTo>
                  <a:pt x="72586" y="73153"/>
                </a:lnTo>
                <a:lnTo>
                  <a:pt x="72586" y="75155"/>
                </a:lnTo>
                <a:lnTo>
                  <a:pt x="71151" y="76589"/>
                </a:lnTo>
                <a:lnTo>
                  <a:pt x="69283" y="76589"/>
                </a:lnTo>
                <a:close/>
                <a:moveTo>
                  <a:pt x="71151" y="77356"/>
                </a:moveTo>
                <a:lnTo>
                  <a:pt x="72586" y="78791"/>
                </a:lnTo>
                <a:lnTo>
                  <a:pt x="72586" y="80792"/>
                </a:lnTo>
                <a:lnTo>
                  <a:pt x="71251" y="82126"/>
                </a:lnTo>
                <a:lnTo>
                  <a:pt x="71251" y="79324"/>
                </a:lnTo>
                <a:lnTo>
                  <a:pt x="69283" y="77356"/>
                </a:lnTo>
                <a:close/>
                <a:moveTo>
                  <a:pt x="73153" y="81359"/>
                </a:moveTo>
                <a:lnTo>
                  <a:pt x="75154" y="81359"/>
                </a:lnTo>
                <a:lnTo>
                  <a:pt x="76555" y="82794"/>
                </a:lnTo>
                <a:lnTo>
                  <a:pt x="76555" y="84662"/>
                </a:lnTo>
                <a:lnTo>
                  <a:pt x="74587" y="82693"/>
                </a:lnTo>
                <a:lnTo>
                  <a:pt x="71818" y="82693"/>
                </a:lnTo>
                <a:close/>
                <a:moveTo>
                  <a:pt x="77356" y="82794"/>
                </a:moveTo>
                <a:lnTo>
                  <a:pt x="78790" y="81359"/>
                </a:lnTo>
                <a:lnTo>
                  <a:pt x="80792" y="81359"/>
                </a:lnTo>
                <a:lnTo>
                  <a:pt x="82126" y="82693"/>
                </a:lnTo>
                <a:lnTo>
                  <a:pt x="79491" y="82693"/>
                </a:lnTo>
                <a:lnTo>
                  <a:pt x="79324" y="82693"/>
                </a:lnTo>
                <a:lnTo>
                  <a:pt x="77356" y="84662"/>
                </a:lnTo>
                <a:lnTo>
                  <a:pt x="77356" y="82794"/>
                </a:lnTo>
                <a:close/>
                <a:moveTo>
                  <a:pt x="82793" y="76589"/>
                </a:moveTo>
                <a:lnTo>
                  <a:pt x="81359" y="75155"/>
                </a:lnTo>
                <a:lnTo>
                  <a:pt x="81359" y="73153"/>
                </a:lnTo>
                <a:lnTo>
                  <a:pt x="82660" y="71819"/>
                </a:lnTo>
                <a:lnTo>
                  <a:pt x="82660" y="74621"/>
                </a:lnTo>
                <a:lnTo>
                  <a:pt x="84628" y="76589"/>
                </a:lnTo>
                <a:close/>
                <a:moveTo>
                  <a:pt x="102040" y="74621"/>
                </a:moveTo>
                <a:lnTo>
                  <a:pt x="102040" y="71819"/>
                </a:lnTo>
                <a:lnTo>
                  <a:pt x="103374" y="73153"/>
                </a:lnTo>
                <a:lnTo>
                  <a:pt x="103374" y="75155"/>
                </a:lnTo>
                <a:lnTo>
                  <a:pt x="101940" y="76589"/>
                </a:lnTo>
                <a:lnTo>
                  <a:pt x="100072" y="76589"/>
                </a:lnTo>
                <a:close/>
                <a:moveTo>
                  <a:pt x="101940" y="77356"/>
                </a:moveTo>
                <a:lnTo>
                  <a:pt x="103374" y="78791"/>
                </a:lnTo>
                <a:lnTo>
                  <a:pt x="103374" y="80792"/>
                </a:lnTo>
                <a:lnTo>
                  <a:pt x="102040" y="82126"/>
                </a:lnTo>
                <a:lnTo>
                  <a:pt x="102040" y="79324"/>
                </a:lnTo>
                <a:lnTo>
                  <a:pt x="100072" y="77356"/>
                </a:lnTo>
                <a:close/>
                <a:moveTo>
                  <a:pt x="103941" y="81359"/>
                </a:moveTo>
                <a:lnTo>
                  <a:pt x="105943" y="81359"/>
                </a:lnTo>
                <a:lnTo>
                  <a:pt x="107377" y="82794"/>
                </a:lnTo>
                <a:lnTo>
                  <a:pt x="107377" y="84662"/>
                </a:lnTo>
                <a:lnTo>
                  <a:pt x="105409" y="82693"/>
                </a:lnTo>
                <a:lnTo>
                  <a:pt x="105242" y="82693"/>
                </a:lnTo>
                <a:lnTo>
                  <a:pt x="102607" y="82693"/>
                </a:lnTo>
                <a:close/>
                <a:moveTo>
                  <a:pt x="108144" y="82794"/>
                </a:moveTo>
                <a:lnTo>
                  <a:pt x="109579" y="81359"/>
                </a:lnTo>
                <a:lnTo>
                  <a:pt x="111580" y="81359"/>
                </a:lnTo>
                <a:lnTo>
                  <a:pt x="112914" y="82693"/>
                </a:lnTo>
                <a:lnTo>
                  <a:pt x="110112" y="82693"/>
                </a:lnTo>
                <a:lnTo>
                  <a:pt x="108144" y="84662"/>
                </a:lnTo>
                <a:close/>
                <a:moveTo>
                  <a:pt x="113582" y="76589"/>
                </a:moveTo>
                <a:lnTo>
                  <a:pt x="112147" y="75155"/>
                </a:lnTo>
                <a:lnTo>
                  <a:pt x="112147" y="73153"/>
                </a:lnTo>
                <a:lnTo>
                  <a:pt x="113482" y="71819"/>
                </a:lnTo>
                <a:lnTo>
                  <a:pt x="113482" y="74621"/>
                </a:lnTo>
                <a:lnTo>
                  <a:pt x="115450" y="76589"/>
                </a:lnTo>
                <a:close/>
                <a:moveTo>
                  <a:pt x="132862" y="74621"/>
                </a:moveTo>
                <a:lnTo>
                  <a:pt x="132862" y="71819"/>
                </a:lnTo>
                <a:lnTo>
                  <a:pt x="134163" y="73153"/>
                </a:lnTo>
                <a:lnTo>
                  <a:pt x="134163" y="75155"/>
                </a:lnTo>
                <a:lnTo>
                  <a:pt x="132729" y="76589"/>
                </a:lnTo>
                <a:lnTo>
                  <a:pt x="130894" y="76589"/>
                </a:lnTo>
                <a:close/>
                <a:moveTo>
                  <a:pt x="132729" y="77356"/>
                </a:moveTo>
                <a:lnTo>
                  <a:pt x="134163" y="78791"/>
                </a:lnTo>
                <a:lnTo>
                  <a:pt x="134163" y="80792"/>
                </a:lnTo>
                <a:lnTo>
                  <a:pt x="132862" y="82126"/>
                </a:lnTo>
                <a:lnTo>
                  <a:pt x="132862" y="79324"/>
                </a:lnTo>
                <a:lnTo>
                  <a:pt x="130894" y="77356"/>
                </a:lnTo>
                <a:close/>
                <a:moveTo>
                  <a:pt x="134730" y="81359"/>
                </a:moveTo>
                <a:lnTo>
                  <a:pt x="136731" y="81359"/>
                </a:lnTo>
                <a:lnTo>
                  <a:pt x="138166" y="82794"/>
                </a:lnTo>
                <a:lnTo>
                  <a:pt x="138166" y="84662"/>
                </a:lnTo>
                <a:lnTo>
                  <a:pt x="136198" y="82693"/>
                </a:lnTo>
                <a:lnTo>
                  <a:pt x="133396" y="82693"/>
                </a:lnTo>
                <a:close/>
                <a:moveTo>
                  <a:pt x="138933" y="82794"/>
                </a:moveTo>
                <a:lnTo>
                  <a:pt x="140367" y="81359"/>
                </a:lnTo>
                <a:lnTo>
                  <a:pt x="142369" y="81359"/>
                </a:lnTo>
                <a:lnTo>
                  <a:pt x="143703" y="82693"/>
                </a:lnTo>
                <a:lnTo>
                  <a:pt x="141068" y="82693"/>
                </a:lnTo>
                <a:lnTo>
                  <a:pt x="140934" y="82693"/>
                </a:lnTo>
                <a:lnTo>
                  <a:pt x="138966" y="84662"/>
                </a:lnTo>
                <a:lnTo>
                  <a:pt x="138966" y="82794"/>
                </a:lnTo>
                <a:close/>
                <a:moveTo>
                  <a:pt x="144370" y="76589"/>
                </a:moveTo>
                <a:lnTo>
                  <a:pt x="142936" y="75155"/>
                </a:lnTo>
                <a:lnTo>
                  <a:pt x="142936" y="73153"/>
                </a:lnTo>
                <a:lnTo>
                  <a:pt x="144270" y="71819"/>
                </a:lnTo>
                <a:lnTo>
                  <a:pt x="144270" y="74621"/>
                </a:lnTo>
                <a:lnTo>
                  <a:pt x="146238" y="76589"/>
                </a:lnTo>
                <a:close/>
                <a:moveTo>
                  <a:pt x="163651" y="74621"/>
                </a:moveTo>
                <a:lnTo>
                  <a:pt x="163651" y="71819"/>
                </a:lnTo>
                <a:lnTo>
                  <a:pt x="164952" y="73153"/>
                </a:lnTo>
                <a:lnTo>
                  <a:pt x="164952" y="75155"/>
                </a:lnTo>
                <a:lnTo>
                  <a:pt x="163551" y="76589"/>
                </a:lnTo>
                <a:lnTo>
                  <a:pt x="161683" y="76589"/>
                </a:lnTo>
                <a:close/>
                <a:moveTo>
                  <a:pt x="163517" y="77356"/>
                </a:moveTo>
                <a:lnTo>
                  <a:pt x="164952" y="78791"/>
                </a:lnTo>
                <a:lnTo>
                  <a:pt x="164952" y="80792"/>
                </a:lnTo>
                <a:lnTo>
                  <a:pt x="163651" y="82126"/>
                </a:lnTo>
                <a:lnTo>
                  <a:pt x="163651" y="79324"/>
                </a:lnTo>
                <a:lnTo>
                  <a:pt x="161649" y="77356"/>
                </a:lnTo>
                <a:close/>
                <a:moveTo>
                  <a:pt x="165519" y="81359"/>
                </a:moveTo>
                <a:lnTo>
                  <a:pt x="167520" y="81359"/>
                </a:lnTo>
                <a:lnTo>
                  <a:pt x="168954" y="82794"/>
                </a:lnTo>
                <a:lnTo>
                  <a:pt x="168954" y="84662"/>
                </a:lnTo>
                <a:lnTo>
                  <a:pt x="166986" y="82693"/>
                </a:lnTo>
                <a:lnTo>
                  <a:pt x="166820" y="82693"/>
                </a:lnTo>
                <a:lnTo>
                  <a:pt x="164218" y="82693"/>
                </a:lnTo>
                <a:close/>
                <a:moveTo>
                  <a:pt x="169755" y="82794"/>
                </a:moveTo>
                <a:lnTo>
                  <a:pt x="171156" y="81359"/>
                </a:lnTo>
                <a:lnTo>
                  <a:pt x="173191" y="81359"/>
                </a:lnTo>
                <a:lnTo>
                  <a:pt x="174492" y="82693"/>
                </a:lnTo>
                <a:lnTo>
                  <a:pt x="171723" y="82693"/>
                </a:lnTo>
                <a:lnTo>
                  <a:pt x="169755" y="84662"/>
                </a:lnTo>
                <a:lnTo>
                  <a:pt x="169755" y="82794"/>
                </a:lnTo>
                <a:close/>
                <a:moveTo>
                  <a:pt x="175159" y="76589"/>
                </a:moveTo>
                <a:lnTo>
                  <a:pt x="173725" y="75155"/>
                </a:lnTo>
                <a:lnTo>
                  <a:pt x="173725" y="73153"/>
                </a:lnTo>
                <a:lnTo>
                  <a:pt x="175059" y="71819"/>
                </a:lnTo>
                <a:lnTo>
                  <a:pt x="175059" y="74621"/>
                </a:lnTo>
                <a:lnTo>
                  <a:pt x="177027" y="76589"/>
                </a:lnTo>
                <a:close/>
                <a:moveTo>
                  <a:pt x="194439" y="74621"/>
                </a:moveTo>
                <a:lnTo>
                  <a:pt x="194439" y="71819"/>
                </a:lnTo>
                <a:lnTo>
                  <a:pt x="195740" y="73153"/>
                </a:lnTo>
                <a:lnTo>
                  <a:pt x="195740" y="75155"/>
                </a:lnTo>
                <a:lnTo>
                  <a:pt x="194339" y="76589"/>
                </a:lnTo>
                <a:lnTo>
                  <a:pt x="192471" y="76589"/>
                </a:lnTo>
                <a:close/>
                <a:moveTo>
                  <a:pt x="194339" y="77356"/>
                </a:moveTo>
                <a:lnTo>
                  <a:pt x="195740" y="78791"/>
                </a:lnTo>
                <a:lnTo>
                  <a:pt x="195740" y="80792"/>
                </a:lnTo>
                <a:lnTo>
                  <a:pt x="194439" y="82126"/>
                </a:lnTo>
                <a:lnTo>
                  <a:pt x="194439" y="79324"/>
                </a:lnTo>
                <a:lnTo>
                  <a:pt x="192471" y="77356"/>
                </a:lnTo>
                <a:close/>
                <a:moveTo>
                  <a:pt x="196307" y="81359"/>
                </a:moveTo>
                <a:lnTo>
                  <a:pt x="198309" y="81359"/>
                </a:lnTo>
                <a:lnTo>
                  <a:pt x="199743" y="82794"/>
                </a:lnTo>
                <a:lnTo>
                  <a:pt x="199743" y="84662"/>
                </a:lnTo>
                <a:lnTo>
                  <a:pt x="197775" y="82693"/>
                </a:lnTo>
                <a:lnTo>
                  <a:pt x="195006" y="82693"/>
                </a:lnTo>
                <a:close/>
                <a:moveTo>
                  <a:pt x="200544" y="82794"/>
                </a:moveTo>
                <a:lnTo>
                  <a:pt x="201945" y="81359"/>
                </a:lnTo>
                <a:lnTo>
                  <a:pt x="203979" y="81359"/>
                </a:lnTo>
                <a:lnTo>
                  <a:pt x="205280" y="82693"/>
                </a:lnTo>
                <a:lnTo>
                  <a:pt x="202679" y="82693"/>
                </a:lnTo>
                <a:lnTo>
                  <a:pt x="202512" y="82693"/>
                </a:lnTo>
                <a:lnTo>
                  <a:pt x="200544" y="84662"/>
                </a:lnTo>
                <a:lnTo>
                  <a:pt x="200544" y="82794"/>
                </a:lnTo>
                <a:close/>
                <a:moveTo>
                  <a:pt x="205948" y="76589"/>
                </a:moveTo>
                <a:lnTo>
                  <a:pt x="204513" y="75155"/>
                </a:lnTo>
                <a:lnTo>
                  <a:pt x="204513" y="73153"/>
                </a:lnTo>
                <a:lnTo>
                  <a:pt x="205848" y="71819"/>
                </a:lnTo>
                <a:lnTo>
                  <a:pt x="205848" y="74588"/>
                </a:lnTo>
                <a:lnTo>
                  <a:pt x="207816" y="76556"/>
                </a:lnTo>
                <a:lnTo>
                  <a:pt x="205948" y="76556"/>
                </a:lnTo>
                <a:close/>
                <a:moveTo>
                  <a:pt x="206081" y="70485"/>
                </a:moveTo>
                <a:lnTo>
                  <a:pt x="202812" y="70485"/>
                </a:lnTo>
                <a:lnTo>
                  <a:pt x="200544" y="68183"/>
                </a:lnTo>
                <a:lnTo>
                  <a:pt x="200544" y="65815"/>
                </a:lnTo>
                <a:lnTo>
                  <a:pt x="203412" y="68683"/>
                </a:lnTo>
                <a:lnTo>
                  <a:pt x="203679" y="68817"/>
                </a:lnTo>
                <a:lnTo>
                  <a:pt x="207749" y="68817"/>
                </a:lnTo>
                <a:close/>
                <a:moveTo>
                  <a:pt x="200544" y="58476"/>
                </a:moveTo>
                <a:lnTo>
                  <a:pt x="203846" y="55140"/>
                </a:lnTo>
                <a:lnTo>
                  <a:pt x="208549" y="55140"/>
                </a:lnTo>
                <a:lnTo>
                  <a:pt x="210084" y="56675"/>
                </a:lnTo>
                <a:lnTo>
                  <a:pt x="204480" y="56675"/>
                </a:lnTo>
                <a:lnTo>
                  <a:pt x="200544" y="60611"/>
                </a:lnTo>
                <a:close/>
                <a:moveTo>
                  <a:pt x="208316" y="53806"/>
                </a:moveTo>
                <a:lnTo>
                  <a:pt x="206615" y="52105"/>
                </a:lnTo>
                <a:lnTo>
                  <a:pt x="206615" y="48869"/>
                </a:lnTo>
                <a:lnTo>
                  <a:pt x="208916" y="46568"/>
                </a:lnTo>
                <a:lnTo>
                  <a:pt x="211285" y="46568"/>
                </a:lnTo>
                <a:lnTo>
                  <a:pt x="208316" y="49570"/>
                </a:lnTo>
                <a:lnTo>
                  <a:pt x="208316" y="53806"/>
                </a:lnTo>
                <a:close/>
                <a:moveTo>
                  <a:pt x="208916" y="45800"/>
                </a:moveTo>
                <a:lnTo>
                  <a:pt x="206648" y="43499"/>
                </a:lnTo>
                <a:lnTo>
                  <a:pt x="206648" y="40230"/>
                </a:lnTo>
                <a:lnTo>
                  <a:pt x="208316" y="38562"/>
                </a:lnTo>
                <a:lnTo>
                  <a:pt x="208316" y="42798"/>
                </a:lnTo>
                <a:lnTo>
                  <a:pt x="211285" y="45800"/>
                </a:lnTo>
                <a:close/>
                <a:moveTo>
                  <a:pt x="206081" y="39696"/>
                </a:moveTo>
                <a:lnTo>
                  <a:pt x="202812" y="39696"/>
                </a:lnTo>
                <a:lnTo>
                  <a:pt x="200544" y="37394"/>
                </a:lnTo>
                <a:lnTo>
                  <a:pt x="200544" y="35026"/>
                </a:lnTo>
                <a:lnTo>
                  <a:pt x="203512" y="38028"/>
                </a:lnTo>
                <a:lnTo>
                  <a:pt x="203679" y="38028"/>
                </a:lnTo>
                <a:lnTo>
                  <a:pt x="207749" y="38028"/>
                </a:lnTo>
                <a:close/>
                <a:moveTo>
                  <a:pt x="199743" y="37394"/>
                </a:moveTo>
                <a:lnTo>
                  <a:pt x="197441" y="39696"/>
                </a:lnTo>
                <a:lnTo>
                  <a:pt x="194206" y="39696"/>
                </a:lnTo>
                <a:lnTo>
                  <a:pt x="192538" y="37995"/>
                </a:lnTo>
                <a:lnTo>
                  <a:pt x="196741" y="37995"/>
                </a:lnTo>
                <a:lnTo>
                  <a:pt x="199743" y="35026"/>
                </a:lnTo>
                <a:close/>
                <a:moveTo>
                  <a:pt x="193639" y="40263"/>
                </a:moveTo>
                <a:lnTo>
                  <a:pt x="193639" y="43499"/>
                </a:lnTo>
                <a:lnTo>
                  <a:pt x="191337" y="45800"/>
                </a:lnTo>
                <a:lnTo>
                  <a:pt x="188969" y="45800"/>
                </a:lnTo>
                <a:lnTo>
                  <a:pt x="191837" y="42932"/>
                </a:lnTo>
                <a:lnTo>
                  <a:pt x="191971" y="42631"/>
                </a:lnTo>
                <a:lnTo>
                  <a:pt x="191971" y="38562"/>
                </a:lnTo>
                <a:close/>
                <a:moveTo>
                  <a:pt x="177627" y="42932"/>
                </a:moveTo>
                <a:lnTo>
                  <a:pt x="180496" y="45800"/>
                </a:lnTo>
                <a:lnTo>
                  <a:pt x="178128" y="45800"/>
                </a:lnTo>
                <a:lnTo>
                  <a:pt x="175826" y="43499"/>
                </a:lnTo>
                <a:lnTo>
                  <a:pt x="175826" y="40230"/>
                </a:lnTo>
                <a:lnTo>
                  <a:pt x="177527" y="38562"/>
                </a:lnTo>
                <a:lnTo>
                  <a:pt x="177527" y="42631"/>
                </a:lnTo>
                <a:close/>
                <a:moveTo>
                  <a:pt x="175292" y="39696"/>
                </a:moveTo>
                <a:lnTo>
                  <a:pt x="172023" y="39696"/>
                </a:lnTo>
                <a:lnTo>
                  <a:pt x="169755" y="37394"/>
                </a:lnTo>
                <a:lnTo>
                  <a:pt x="169755" y="35026"/>
                </a:lnTo>
                <a:lnTo>
                  <a:pt x="172724" y="38028"/>
                </a:lnTo>
                <a:lnTo>
                  <a:pt x="176960" y="38028"/>
                </a:lnTo>
                <a:close/>
                <a:moveTo>
                  <a:pt x="168954" y="37394"/>
                </a:moveTo>
                <a:lnTo>
                  <a:pt x="166653" y="39696"/>
                </a:lnTo>
                <a:lnTo>
                  <a:pt x="163417" y="39696"/>
                </a:lnTo>
                <a:lnTo>
                  <a:pt x="161716" y="37995"/>
                </a:lnTo>
                <a:lnTo>
                  <a:pt x="165786" y="37995"/>
                </a:lnTo>
                <a:lnTo>
                  <a:pt x="165952" y="37995"/>
                </a:lnTo>
                <a:lnTo>
                  <a:pt x="168954" y="35026"/>
                </a:lnTo>
                <a:close/>
                <a:moveTo>
                  <a:pt x="162850" y="40263"/>
                </a:moveTo>
                <a:lnTo>
                  <a:pt x="162850" y="43499"/>
                </a:lnTo>
                <a:lnTo>
                  <a:pt x="160548" y="45800"/>
                </a:lnTo>
                <a:lnTo>
                  <a:pt x="158180" y="45800"/>
                </a:lnTo>
                <a:lnTo>
                  <a:pt x="161182" y="42798"/>
                </a:lnTo>
                <a:lnTo>
                  <a:pt x="161182" y="38562"/>
                </a:lnTo>
                <a:close/>
                <a:moveTo>
                  <a:pt x="149707" y="45800"/>
                </a:moveTo>
                <a:lnTo>
                  <a:pt x="147339" y="45800"/>
                </a:lnTo>
                <a:lnTo>
                  <a:pt x="145037" y="43499"/>
                </a:lnTo>
                <a:lnTo>
                  <a:pt x="145037" y="40230"/>
                </a:lnTo>
                <a:lnTo>
                  <a:pt x="146739" y="38562"/>
                </a:lnTo>
                <a:lnTo>
                  <a:pt x="146739" y="42798"/>
                </a:lnTo>
                <a:close/>
                <a:moveTo>
                  <a:pt x="144504" y="39696"/>
                </a:moveTo>
                <a:lnTo>
                  <a:pt x="141235" y="39696"/>
                </a:lnTo>
                <a:lnTo>
                  <a:pt x="138933" y="37394"/>
                </a:lnTo>
                <a:lnTo>
                  <a:pt x="138933" y="35026"/>
                </a:lnTo>
                <a:lnTo>
                  <a:pt x="141935" y="38028"/>
                </a:lnTo>
                <a:lnTo>
                  <a:pt x="142102" y="38028"/>
                </a:lnTo>
                <a:lnTo>
                  <a:pt x="146172" y="38028"/>
                </a:lnTo>
                <a:close/>
                <a:moveTo>
                  <a:pt x="138166" y="37394"/>
                </a:moveTo>
                <a:lnTo>
                  <a:pt x="135864" y="39696"/>
                </a:lnTo>
                <a:lnTo>
                  <a:pt x="132629" y="39696"/>
                </a:lnTo>
                <a:lnTo>
                  <a:pt x="130927" y="37995"/>
                </a:lnTo>
                <a:lnTo>
                  <a:pt x="135164" y="37995"/>
                </a:lnTo>
                <a:lnTo>
                  <a:pt x="138166" y="35026"/>
                </a:lnTo>
                <a:close/>
                <a:moveTo>
                  <a:pt x="132061" y="40263"/>
                </a:moveTo>
                <a:lnTo>
                  <a:pt x="132061" y="43499"/>
                </a:lnTo>
                <a:lnTo>
                  <a:pt x="129760" y="45800"/>
                </a:lnTo>
                <a:lnTo>
                  <a:pt x="127391" y="45800"/>
                </a:lnTo>
                <a:lnTo>
                  <a:pt x="130260" y="42932"/>
                </a:lnTo>
                <a:lnTo>
                  <a:pt x="130394" y="42631"/>
                </a:lnTo>
                <a:lnTo>
                  <a:pt x="130394" y="38562"/>
                </a:lnTo>
                <a:close/>
                <a:moveTo>
                  <a:pt x="116050" y="42932"/>
                </a:moveTo>
                <a:lnTo>
                  <a:pt x="118919" y="45800"/>
                </a:lnTo>
                <a:lnTo>
                  <a:pt x="116550" y="45800"/>
                </a:lnTo>
                <a:lnTo>
                  <a:pt x="114249" y="43499"/>
                </a:lnTo>
                <a:lnTo>
                  <a:pt x="114249" y="40230"/>
                </a:lnTo>
                <a:lnTo>
                  <a:pt x="115917" y="38562"/>
                </a:lnTo>
                <a:lnTo>
                  <a:pt x="115917" y="42631"/>
                </a:lnTo>
                <a:close/>
                <a:moveTo>
                  <a:pt x="113682" y="39696"/>
                </a:moveTo>
                <a:lnTo>
                  <a:pt x="110446" y="39696"/>
                </a:lnTo>
                <a:lnTo>
                  <a:pt x="108144" y="37394"/>
                </a:lnTo>
                <a:lnTo>
                  <a:pt x="108144" y="35026"/>
                </a:lnTo>
                <a:lnTo>
                  <a:pt x="111147" y="38028"/>
                </a:lnTo>
                <a:lnTo>
                  <a:pt x="115383" y="38028"/>
                </a:lnTo>
                <a:close/>
                <a:moveTo>
                  <a:pt x="107377" y="37394"/>
                </a:moveTo>
                <a:lnTo>
                  <a:pt x="105076" y="39696"/>
                </a:lnTo>
                <a:lnTo>
                  <a:pt x="101840" y="39696"/>
                </a:lnTo>
                <a:lnTo>
                  <a:pt x="100139" y="37995"/>
                </a:lnTo>
                <a:lnTo>
                  <a:pt x="104208" y="37995"/>
                </a:lnTo>
                <a:lnTo>
                  <a:pt x="104375" y="37995"/>
                </a:lnTo>
                <a:lnTo>
                  <a:pt x="107377" y="35026"/>
                </a:lnTo>
                <a:lnTo>
                  <a:pt x="107377" y="37394"/>
                </a:lnTo>
                <a:close/>
                <a:moveTo>
                  <a:pt x="101273" y="40263"/>
                </a:moveTo>
                <a:lnTo>
                  <a:pt x="101273" y="43499"/>
                </a:lnTo>
                <a:lnTo>
                  <a:pt x="98971" y="45800"/>
                </a:lnTo>
                <a:lnTo>
                  <a:pt x="96603" y="45800"/>
                </a:lnTo>
                <a:lnTo>
                  <a:pt x="99605" y="42798"/>
                </a:lnTo>
                <a:lnTo>
                  <a:pt x="99605" y="38562"/>
                </a:lnTo>
                <a:close/>
                <a:moveTo>
                  <a:pt x="88130" y="45800"/>
                </a:moveTo>
                <a:lnTo>
                  <a:pt x="85762" y="45800"/>
                </a:lnTo>
                <a:lnTo>
                  <a:pt x="83460" y="43499"/>
                </a:lnTo>
                <a:lnTo>
                  <a:pt x="83460" y="40230"/>
                </a:lnTo>
                <a:lnTo>
                  <a:pt x="85128" y="38562"/>
                </a:lnTo>
                <a:lnTo>
                  <a:pt x="85128" y="42798"/>
                </a:lnTo>
                <a:close/>
                <a:moveTo>
                  <a:pt x="82893" y="39696"/>
                </a:moveTo>
                <a:lnTo>
                  <a:pt x="79657" y="39696"/>
                </a:lnTo>
                <a:lnTo>
                  <a:pt x="77356" y="37394"/>
                </a:lnTo>
                <a:lnTo>
                  <a:pt x="77356" y="35026"/>
                </a:lnTo>
                <a:lnTo>
                  <a:pt x="80358" y="38028"/>
                </a:lnTo>
                <a:lnTo>
                  <a:pt x="80525" y="38028"/>
                </a:lnTo>
                <a:lnTo>
                  <a:pt x="84594" y="38028"/>
                </a:lnTo>
                <a:close/>
                <a:moveTo>
                  <a:pt x="76589" y="37394"/>
                </a:moveTo>
                <a:lnTo>
                  <a:pt x="74287" y="39696"/>
                </a:lnTo>
                <a:lnTo>
                  <a:pt x="71018" y="39696"/>
                </a:lnTo>
                <a:lnTo>
                  <a:pt x="69350" y="37995"/>
                </a:lnTo>
                <a:lnTo>
                  <a:pt x="73586" y="37995"/>
                </a:lnTo>
                <a:lnTo>
                  <a:pt x="76589" y="35026"/>
                </a:lnTo>
                <a:close/>
                <a:moveTo>
                  <a:pt x="70484" y="40263"/>
                </a:moveTo>
                <a:lnTo>
                  <a:pt x="70484" y="43499"/>
                </a:lnTo>
                <a:lnTo>
                  <a:pt x="68183" y="45800"/>
                </a:lnTo>
                <a:lnTo>
                  <a:pt x="65814" y="45800"/>
                </a:lnTo>
                <a:lnTo>
                  <a:pt x="68683" y="42932"/>
                </a:lnTo>
                <a:lnTo>
                  <a:pt x="68816" y="42631"/>
                </a:lnTo>
                <a:lnTo>
                  <a:pt x="68816" y="38562"/>
                </a:lnTo>
                <a:close/>
                <a:moveTo>
                  <a:pt x="54473" y="42932"/>
                </a:moveTo>
                <a:lnTo>
                  <a:pt x="57341" y="45800"/>
                </a:lnTo>
                <a:lnTo>
                  <a:pt x="54973" y="45800"/>
                </a:lnTo>
                <a:lnTo>
                  <a:pt x="52671" y="43499"/>
                </a:lnTo>
                <a:lnTo>
                  <a:pt x="52671" y="40230"/>
                </a:lnTo>
                <a:lnTo>
                  <a:pt x="54339" y="38562"/>
                </a:lnTo>
                <a:lnTo>
                  <a:pt x="54339" y="42631"/>
                </a:lnTo>
                <a:close/>
                <a:moveTo>
                  <a:pt x="52104" y="39696"/>
                </a:moveTo>
                <a:lnTo>
                  <a:pt x="48869" y="39696"/>
                </a:lnTo>
                <a:lnTo>
                  <a:pt x="46567" y="37394"/>
                </a:lnTo>
                <a:lnTo>
                  <a:pt x="46567" y="35026"/>
                </a:lnTo>
                <a:lnTo>
                  <a:pt x="49569" y="38028"/>
                </a:lnTo>
                <a:lnTo>
                  <a:pt x="53806" y="38028"/>
                </a:lnTo>
                <a:close/>
                <a:moveTo>
                  <a:pt x="45767" y="37394"/>
                </a:moveTo>
                <a:lnTo>
                  <a:pt x="43498" y="39696"/>
                </a:lnTo>
                <a:lnTo>
                  <a:pt x="40229" y="39696"/>
                </a:lnTo>
                <a:lnTo>
                  <a:pt x="38561" y="37995"/>
                </a:lnTo>
                <a:lnTo>
                  <a:pt x="42631" y="37995"/>
                </a:lnTo>
                <a:lnTo>
                  <a:pt x="42798" y="37995"/>
                </a:lnTo>
                <a:lnTo>
                  <a:pt x="45767" y="35026"/>
                </a:lnTo>
                <a:close/>
                <a:moveTo>
                  <a:pt x="39696" y="40263"/>
                </a:moveTo>
                <a:lnTo>
                  <a:pt x="39696" y="43499"/>
                </a:lnTo>
                <a:lnTo>
                  <a:pt x="37394" y="45800"/>
                </a:lnTo>
                <a:lnTo>
                  <a:pt x="35026" y="45800"/>
                </a:lnTo>
                <a:lnTo>
                  <a:pt x="37994" y="42798"/>
                </a:lnTo>
                <a:lnTo>
                  <a:pt x="37994" y="38562"/>
                </a:lnTo>
                <a:close/>
                <a:moveTo>
                  <a:pt x="33891" y="46568"/>
                </a:moveTo>
                <a:lnTo>
                  <a:pt x="37227" y="49903"/>
                </a:lnTo>
                <a:lnTo>
                  <a:pt x="37227" y="54573"/>
                </a:lnTo>
                <a:lnTo>
                  <a:pt x="35693" y="56108"/>
                </a:lnTo>
                <a:lnTo>
                  <a:pt x="35693" y="50537"/>
                </a:lnTo>
                <a:lnTo>
                  <a:pt x="31723" y="46568"/>
                </a:lnTo>
                <a:close/>
                <a:moveTo>
                  <a:pt x="35793" y="57475"/>
                </a:moveTo>
                <a:lnTo>
                  <a:pt x="41497" y="57475"/>
                </a:lnTo>
                <a:lnTo>
                  <a:pt x="45233" y="61178"/>
                </a:lnTo>
                <a:lnTo>
                  <a:pt x="37461" y="61178"/>
                </a:lnTo>
                <a:lnTo>
                  <a:pt x="35793" y="59510"/>
                </a:lnTo>
                <a:close/>
                <a:moveTo>
                  <a:pt x="45233" y="61979"/>
                </a:moveTo>
                <a:lnTo>
                  <a:pt x="41497" y="65681"/>
                </a:lnTo>
                <a:lnTo>
                  <a:pt x="35793" y="65681"/>
                </a:lnTo>
                <a:lnTo>
                  <a:pt x="35793" y="63646"/>
                </a:lnTo>
                <a:lnTo>
                  <a:pt x="37461" y="61979"/>
                </a:lnTo>
                <a:close/>
                <a:moveTo>
                  <a:pt x="35693" y="67049"/>
                </a:moveTo>
                <a:lnTo>
                  <a:pt x="37227" y="68583"/>
                </a:lnTo>
                <a:lnTo>
                  <a:pt x="37227" y="73253"/>
                </a:lnTo>
                <a:lnTo>
                  <a:pt x="33891" y="76589"/>
                </a:lnTo>
                <a:lnTo>
                  <a:pt x="31723" y="76589"/>
                </a:lnTo>
                <a:lnTo>
                  <a:pt x="35693" y="72620"/>
                </a:lnTo>
                <a:lnTo>
                  <a:pt x="35693" y="67049"/>
                </a:lnTo>
                <a:close/>
                <a:moveTo>
                  <a:pt x="35026" y="77356"/>
                </a:moveTo>
                <a:lnTo>
                  <a:pt x="37394" y="77356"/>
                </a:lnTo>
                <a:lnTo>
                  <a:pt x="39696" y="79658"/>
                </a:lnTo>
                <a:lnTo>
                  <a:pt x="39696" y="82927"/>
                </a:lnTo>
                <a:lnTo>
                  <a:pt x="37994" y="84595"/>
                </a:lnTo>
                <a:lnTo>
                  <a:pt x="37994" y="80358"/>
                </a:lnTo>
                <a:close/>
                <a:moveTo>
                  <a:pt x="40229" y="83461"/>
                </a:moveTo>
                <a:lnTo>
                  <a:pt x="43498" y="83461"/>
                </a:lnTo>
                <a:lnTo>
                  <a:pt x="45767" y="85762"/>
                </a:lnTo>
                <a:lnTo>
                  <a:pt x="45767" y="88131"/>
                </a:lnTo>
                <a:lnTo>
                  <a:pt x="42798" y="85129"/>
                </a:lnTo>
                <a:lnTo>
                  <a:pt x="42631" y="85129"/>
                </a:lnTo>
                <a:lnTo>
                  <a:pt x="38561" y="85129"/>
                </a:lnTo>
                <a:close/>
                <a:moveTo>
                  <a:pt x="46567" y="85762"/>
                </a:moveTo>
                <a:lnTo>
                  <a:pt x="48869" y="83461"/>
                </a:lnTo>
                <a:lnTo>
                  <a:pt x="52104" y="83461"/>
                </a:lnTo>
                <a:lnTo>
                  <a:pt x="53806" y="85162"/>
                </a:lnTo>
                <a:lnTo>
                  <a:pt x="49569" y="85162"/>
                </a:lnTo>
                <a:lnTo>
                  <a:pt x="46567" y="88131"/>
                </a:lnTo>
                <a:close/>
                <a:moveTo>
                  <a:pt x="52671" y="82927"/>
                </a:moveTo>
                <a:lnTo>
                  <a:pt x="52671" y="79658"/>
                </a:lnTo>
                <a:lnTo>
                  <a:pt x="54973" y="77356"/>
                </a:lnTo>
                <a:lnTo>
                  <a:pt x="57341" y="77356"/>
                </a:lnTo>
                <a:lnTo>
                  <a:pt x="54473" y="80258"/>
                </a:lnTo>
                <a:lnTo>
                  <a:pt x="54339" y="80525"/>
                </a:lnTo>
                <a:lnTo>
                  <a:pt x="54339" y="84595"/>
                </a:lnTo>
                <a:close/>
                <a:moveTo>
                  <a:pt x="68683" y="80258"/>
                </a:moveTo>
                <a:lnTo>
                  <a:pt x="65814" y="77356"/>
                </a:lnTo>
                <a:lnTo>
                  <a:pt x="68183" y="77356"/>
                </a:lnTo>
                <a:lnTo>
                  <a:pt x="70484" y="79658"/>
                </a:lnTo>
                <a:lnTo>
                  <a:pt x="70484" y="82927"/>
                </a:lnTo>
                <a:lnTo>
                  <a:pt x="68783" y="84595"/>
                </a:lnTo>
                <a:lnTo>
                  <a:pt x="68783" y="80525"/>
                </a:lnTo>
                <a:close/>
                <a:moveTo>
                  <a:pt x="71018" y="83461"/>
                </a:moveTo>
                <a:lnTo>
                  <a:pt x="74287" y="83461"/>
                </a:lnTo>
                <a:lnTo>
                  <a:pt x="76589" y="85762"/>
                </a:lnTo>
                <a:lnTo>
                  <a:pt x="76589" y="88131"/>
                </a:lnTo>
                <a:lnTo>
                  <a:pt x="73586" y="85129"/>
                </a:lnTo>
                <a:lnTo>
                  <a:pt x="69350" y="85129"/>
                </a:lnTo>
                <a:close/>
                <a:moveTo>
                  <a:pt x="77356" y="85762"/>
                </a:moveTo>
                <a:lnTo>
                  <a:pt x="79657" y="83461"/>
                </a:lnTo>
                <a:lnTo>
                  <a:pt x="82893" y="83461"/>
                </a:lnTo>
                <a:lnTo>
                  <a:pt x="84594" y="85162"/>
                </a:lnTo>
                <a:lnTo>
                  <a:pt x="80525" y="85162"/>
                </a:lnTo>
                <a:lnTo>
                  <a:pt x="80358" y="85162"/>
                </a:lnTo>
                <a:lnTo>
                  <a:pt x="77356" y="88131"/>
                </a:lnTo>
                <a:lnTo>
                  <a:pt x="77356" y="85762"/>
                </a:lnTo>
                <a:close/>
                <a:moveTo>
                  <a:pt x="83460" y="82927"/>
                </a:moveTo>
                <a:lnTo>
                  <a:pt x="83460" y="79658"/>
                </a:lnTo>
                <a:lnTo>
                  <a:pt x="85762" y="77356"/>
                </a:lnTo>
                <a:lnTo>
                  <a:pt x="88130" y="77356"/>
                </a:lnTo>
                <a:lnTo>
                  <a:pt x="85128" y="80358"/>
                </a:lnTo>
                <a:lnTo>
                  <a:pt x="85128" y="84595"/>
                </a:lnTo>
                <a:close/>
                <a:moveTo>
                  <a:pt x="96603" y="77356"/>
                </a:moveTo>
                <a:lnTo>
                  <a:pt x="98971" y="77356"/>
                </a:lnTo>
                <a:lnTo>
                  <a:pt x="101273" y="79658"/>
                </a:lnTo>
                <a:lnTo>
                  <a:pt x="101273" y="82927"/>
                </a:lnTo>
                <a:lnTo>
                  <a:pt x="99572" y="84595"/>
                </a:lnTo>
                <a:lnTo>
                  <a:pt x="99572" y="80358"/>
                </a:lnTo>
                <a:close/>
                <a:moveTo>
                  <a:pt x="101840" y="83461"/>
                </a:moveTo>
                <a:lnTo>
                  <a:pt x="105076" y="83461"/>
                </a:lnTo>
                <a:lnTo>
                  <a:pt x="107377" y="85762"/>
                </a:lnTo>
                <a:lnTo>
                  <a:pt x="107377" y="88131"/>
                </a:lnTo>
                <a:lnTo>
                  <a:pt x="104375" y="85129"/>
                </a:lnTo>
                <a:lnTo>
                  <a:pt x="104208" y="85129"/>
                </a:lnTo>
                <a:lnTo>
                  <a:pt x="100139" y="85129"/>
                </a:lnTo>
                <a:close/>
                <a:moveTo>
                  <a:pt x="108144" y="85762"/>
                </a:moveTo>
                <a:lnTo>
                  <a:pt x="110446" y="83461"/>
                </a:lnTo>
                <a:lnTo>
                  <a:pt x="113682" y="83461"/>
                </a:lnTo>
                <a:lnTo>
                  <a:pt x="115383" y="85162"/>
                </a:lnTo>
                <a:lnTo>
                  <a:pt x="111147" y="85162"/>
                </a:lnTo>
                <a:lnTo>
                  <a:pt x="108144" y="88131"/>
                </a:lnTo>
                <a:close/>
                <a:moveTo>
                  <a:pt x="114249" y="82927"/>
                </a:moveTo>
                <a:lnTo>
                  <a:pt x="114249" y="79658"/>
                </a:lnTo>
                <a:lnTo>
                  <a:pt x="116550" y="77356"/>
                </a:lnTo>
                <a:lnTo>
                  <a:pt x="118919" y="77356"/>
                </a:lnTo>
                <a:lnTo>
                  <a:pt x="116050" y="80258"/>
                </a:lnTo>
                <a:lnTo>
                  <a:pt x="115917" y="80525"/>
                </a:lnTo>
                <a:lnTo>
                  <a:pt x="115917" y="84595"/>
                </a:lnTo>
                <a:close/>
                <a:moveTo>
                  <a:pt x="130260" y="80258"/>
                </a:moveTo>
                <a:lnTo>
                  <a:pt x="127391" y="77356"/>
                </a:lnTo>
                <a:lnTo>
                  <a:pt x="129760" y="77356"/>
                </a:lnTo>
                <a:lnTo>
                  <a:pt x="132061" y="79658"/>
                </a:lnTo>
                <a:lnTo>
                  <a:pt x="132061" y="82927"/>
                </a:lnTo>
                <a:lnTo>
                  <a:pt x="130394" y="84595"/>
                </a:lnTo>
                <a:lnTo>
                  <a:pt x="130394" y="80525"/>
                </a:lnTo>
                <a:close/>
                <a:moveTo>
                  <a:pt x="132629" y="83461"/>
                </a:moveTo>
                <a:lnTo>
                  <a:pt x="135864" y="83461"/>
                </a:lnTo>
                <a:lnTo>
                  <a:pt x="138166" y="85762"/>
                </a:lnTo>
                <a:lnTo>
                  <a:pt x="138166" y="88131"/>
                </a:lnTo>
                <a:lnTo>
                  <a:pt x="135164" y="85129"/>
                </a:lnTo>
                <a:lnTo>
                  <a:pt x="130927" y="85129"/>
                </a:lnTo>
                <a:close/>
                <a:moveTo>
                  <a:pt x="138933" y="85762"/>
                </a:moveTo>
                <a:lnTo>
                  <a:pt x="141235" y="83461"/>
                </a:lnTo>
                <a:lnTo>
                  <a:pt x="144504" y="83461"/>
                </a:lnTo>
                <a:lnTo>
                  <a:pt x="146172" y="85162"/>
                </a:lnTo>
                <a:lnTo>
                  <a:pt x="142102" y="85162"/>
                </a:lnTo>
                <a:lnTo>
                  <a:pt x="141935" y="85162"/>
                </a:lnTo>
                <a:lnTo>
                  <a:pt x="138933" y="88131"/>
                </a:lnTo>
                <a:close/>
                <a:moveTo>
                  <a:pt x="145037" y="82927"/>
                </a:moveTo>
                <a:lnTo>
                  <a:pt x="145037" y="79658"/>
                </a:lnTo>
                <a:lnTo>
                  <a:pt x="147339" y="77356"/>
                </a:lnTo>
                <a:lnTo>
                  <a:pt x="149707" y="77356"/>
                </a:lnTo>
                <a:lnTo>
                  <a:pt x="146705" y="80358"/>
                </a:lnTo>
                <a:lnTo>
                  <a:pt x="146705" y="84595"/>
                </a:lnTo>
                <a:close/>
                <a:moveTo>
                  <a:pt x="158180" y="77356"/>
                </a:moveTo>
                <a:lnTo>
                  <a:pt x="160548" y="77356"/>
                </a:lnTo>
                <a:lnTo>
                  <a:pt x="162850" y="79658"/>
                </a:lnTo>
                <a:lnTo>
                  <a:pt x="162850" y="82927"/>
                </a:lnTo>
                <a:lnTo>
                  <a:pt x="161182" y="84595"/>
                </a:lnTo>
                <a:lnTo>
                  <a:pt x="161182" y="80358"/>
                </a:lnTo>
                <a:close/>
                <a:moveTo>
                  <a:pt x="163417" y="83461"/>
                </a:moveTo>
                <a:lnTo>
                  <a:pt x="166653" y="83461"/>
                </a:lnTo>
                <a:lnTo>
                  <a:pt x="168954" y="85762"/>
                </a:lnTo>
                <a:lnTo>
                  <a:pt x="168954" y="88131"/>
                </a:lnTo>
                <a:lnTo>
                  <a:pt x="165952" y="85129"/>
                </a:lnTo>
                <a:lnTo>
                  <a:pt x="165786" y="85129"/>
                </a:lnTo>
                <a:lnTo>
                  <a:pt x="161716" y="85129"/>
                </a:lnTo>
                <a:close/>
                <a:moveTo>
                  <a:pt x="169755" y="85762"/>
                </a:moveTo>
                <a:lnTo>
                  <a:pt x="172023" y="83461"/>
                </a:lnTo>
                <a:lnTo>
                  <a:pt x="175292" y="83461"/>
                </a:lnTo>
                <a:lnTo>
                  <a:pt x="176960" y="85162"/>
                </a:lnTo>
                <a:lnTo>
                  <a:pt x="172724" y="85162"/>
                </a:lnTo>
                <a:lnTo>
                  <a:pt x="169755" y="88131"/>
                </a:lnTo>
                <a:close/>
                <a:moveTo>
                  <a:pt x="175826" y="82927"/>
                </a:moveTo>
                <a:lnTo>
                  <a:pt x="175826" y="79658"/>
                </a:lnTo>
                <a:lnTo>
                  <a:pt x="178128" y="77356"/>
                </a:lnTo>
                <a:lnTo>
                  <a:pt x="180496" y="77356"/>
                </a:lnTo>
                <a:lnTo>
                  <a:pt x="177627" y="80258"/>
                </a:lnTo>
                <a:lnTo>
                  <a:pt x="177527" y="80525"/>
                </a:lnTo>
                <a:lnTo>
                  <a:pt x="177527" y="84595"/>
                </a:lnTo>
                <a:close/>
                <a:moveTo>
                  <a:pt x="191837" y="80258"/>
                </a:moveTo>
                <a:lnTo>
                  <a:pt x="188969" y="77356"/>
                </a:lnTo>
                <a:lnTo>
                  <a:pt x="191337" y="77356"/>
                </a:lnTo>
                <a:lnTo>
                  <a:pt x="193639" y="79658"/>
                </a:lnTo>
                <a:lnTo>
                  <a:pt x="193639" y="82927"/>
                </a:lnTo>
                <a:lnTo>
                  <a:pt x="191971" y="84595"/>
                </a:lnTo>
                <a:lnTo>
                  <a:pt x="191971" y="80525"/>
                </a:lnTo>
                <a:close/>
                <a:moveTo>
                  <a:pt x="194206" y="83461"/>
                </a:moveTo>
                <a:lnTo>
                  <a:pt x="197441" y="83461"/>
                </a:lnTo>
                <a:lnTo>
                  <a:pt x="199743" y="85762"/>
                </a:lnTo>
                <a:lnTo>
                  <a:pt x="199743" y="88131"/>
                </a:lnTo>
                <a:lnTo>
                  <a:pt x="196741" y="85129"/>
                </a:lnTo>
                <a:lnTo>
                  <a:pt x="192538" y="85129"/>
                </a:lnTo>
                <a:close/>
                <a:moveTo>
                  <a:pt x="200544" y="85762"/>
                </a:moveTo>
                <a:lnTo>
                  <a:pt x="202812" y="83461"/>
                </a:lnTo>
                <a:lnTo>
                  <a:pt x="206081" y="83461"/>
                </a:lnTo>
                <a:lnTo>
                  <a:pt x="207749" y="85162"/>
                </a:lnTo>
                <a:lnTo>
                  <a:pt x="203679" y="85162"/>
                </a:lnTo>
                <a:lnTo>
                  <a:pt x="203512" y="85162"/>
                </a:lnTo>
                <a:lnTo>
                  <a:pt x="200544" y="88131"/>
                </a:lnTo>
                <a:close/>
                <a:moveTo>
                  <a:pt x="206648" y="82927"/>
                </a:moveTo>
                <a:lnTo>
                  <a:pt x="206648" y="79658"/>
                </a:lnTo>
                <a:lnTo>
                  <a:pt x="208916" y="77356"/>
                </a:lnTo>
                <a:lnTo>
                  <a:pt x="211285" y="77356"/>
                </a:lnTo>
                <a:lnTo>
                  <a:pt x="208316" y="80358"/>
                </a:lnTo>
                <a:lnTo>
                  <a:pt x="208316" y="84595"/>
                </a:lnTo>
                <a:close/>
                <a:moveTo>
                  <a:pt x="212419" y="76589"/>
                </a:moveTo>
                <a:lnTo>
                  <a:pt x="209083" y="73253"/>
                </a:lnTo>
                <a:lnTo>
                  <a:pt x="209083" y="68583"/>
                </a:lnTo>
                <a:lnTo>
                  <a:pt x="210618" y="67049"/>
                </a:lnTo>
                <a:lnTo>
                  <a:pt x="210618" y="72620"/>
                </a:lnTo>
                <a:lnTo>
                  <a:pt x="214587" y="76589"/>
                </a:lnTo>
                <a:lnTo>
                  <a:pt x="212419" y="76589"/>
                </a:lnTo>
                <a:close/>
                <a:moveTo>
                  <a:pt x="210518" y="65681"/>
                </a:moveTo>
                <a:lnTo>
                  <a:pt x="204813" y="65681"/>
                </a:lnTo>
                <a:lnTo>
                  <a:pt x="201077" y="61979"/>
                </a:lnTo>
                <a:lnTo>
                  <a:pt x="208850" y="61979"/>
                </a:lnTo>
                <a:lnTo>
                  <a:pt x="210518" y="63646"/>
                </a:lnTo>
                <a:lnTo>
                  <a:pt x="210518" y="65681"/>
                </a:lnTo>
                <a:close/>
                <a:moveTo>
                  <a:pt x="201077" y="61178"/>
                </a:moveTo>
                <a:lnTo>
                  <a:pt x="204813" y="57475"/>
                </a:lnTo>
                <a:lnTo>
                  <a:pt x="210518" y="57475"/>
                </a:lnTo>
                <a:lnTo>
                  <a:pt x="210518" y="59510"/>
                </a:lnTo>
                <a:lnTo>
                  <a:pt x="208850" y="61178"/>
                </a:lnTo>
                <a:close/>
                <a:moveTo>
                  <a:pt x="210618" y="56108"/>
                </a:moveTo>
                <a:lnTo>
                  <a:pt x="209083" y="54573"/>
                </a:lnTo>
                <a:lnTo>
                  <a:pt x="209083" y="49903"/>
                </a:lnTo>
                <a:lnTo>
                  <a:pt x="212419" y="46568"/>
                </a:lnTo>
                <a:lnTo>
                  <a:pt x="214587" y="46568"/>
                </a:lnTo>
                <a:lnTo>
                  <a:pt x="210618" y="50537"/>
                </a:lnTo>
                <a:lnTo>
                  <a:pt x="210618" y="56108"/>
                </a:lnTo>
                <a:close/>
                <a:moveTo>
                  <a:pt x="212419" y="45800"/>
                </a:moveTo>
                <a:lnTo>
                  <a:pt x="209083" y="42465"/>
                </a:lnTo>
                <a:lnTo>
                  <a:pt x="209083" y="37795"/>
                </a:lnTo>
                <a:lnTo>
                  <a:pt x="210618" y="36260"/>
                </a:lnTo>
                <a:lnTo>
                  <a:pt x="210618" y="41831"/>
                </a:lnTo>
                <a:lnTo>
                  <a:pt x="214587" y="45800"/>
                </a:lnTo>
                <a:close/>
                <a:moveTo>
                  <a:pt x="208549" y="37228"/>
                </a:moveTo>
                <a:lnTo>
                  <a:pt x="203846" y="37228"/>
                </a:lnTo>
                <a:lnTo>
                  <a:pt x="200544" y="33892"/>
                </a:lnTo>
                <a:lnTo>
                  <a:pt x="200544" y="31757"/>
                </a:lnTo>
                <a:lnTo>
                  <a:pt x="204480" y="35693"/>
                </a:lnTo>
                <a:lnTo>
                  <a:pt x="204647" y="35693"/>
                </a:lnTo>
                <a:lnTo>
                  <a:pt x="210084" y="35693"/>
                </a:lnTo>
                <a:close/>
                <a:moveTo>
                  <a:pt x="199743" y="33892"/>
                </a:moveTo>
                <a:lnTo>
                  <a:pt x="196441" y="37228"/>
                </a:lnTo>
                <a:lnTo>
                  <a:pt x="191737" y="37228"/>
                </a:lnTo>
                <a:lnTo>
                  <a:pt x="190203" y="35693"/>
                </a:lnTo>
                <a:lnTo>
                  <a:pt x="195807" y="35693"/>
                </a:lnTo>
                <a:lnTo>
                  <a:pt x="199743" y="31757"/>
                </a:lnTo>
                <a:close/>
                <a:moveTo>
                  <a:pt x="188869" y="41497"/>
                </a:moveTo>
                <a:lnTo>
                  <a:pt x="185133" y="45233"/>
                </a:lnTo>
                <a:lnTo>
                  <a:pt x="185133" y="37494"/>
                </a:lnTo>
                <a:lnTo>
                  <a:pt x="186801" y="35793"/>
                </a:lnTo>
                <a:lnTo>
                  <a:pt x="188835" y="35793"/>
                </a:lnTo>
                <a:lnTo>
                  <a:pt x="188835" y="41497"/>
                </a:lnTo>
                <a:close/>
                <a:moveTo>
                  <a:pt x="184332" y="45233"/>
                </a:moveTo>
                <a:lnTo>
                  <a:pt x="180629" y="41497"/>
                </a:lnTo>
                <a:lnTo>
                  <a:pt x="180629" y="35793"/>
                </a:lnTo>
                <a:lnTo>
                  <a:pt x="182664" y="35793"/>
                </a:lnTo>
                <a:lnTo>
                  <a:pt x="184332" y="37461"/>
                </a:lnTo>
                <a:lnTo>
                  <a:pt x="184332" y="45233"/>
                </a:lnTo>
                <a:close/>
                <a:moveTo>
                  <a:pt x="177761" y="37228"/>
                </a:moveTo>
                <a:lnTo>
                  <a:pt x="173057" y="37228"/>
                </a:lnTo>
                <a:lnTo>
                  <a:pt x="169755" y="33892"/>
                </a:lnTo>
                <a:lnTo>
                  <a:pt x="169755" y="31757"/>
                </a:lnTo>
                <a:lnTo>
                  <a:pt x="173691" y="35693"/>
                </a:lnTo>
                <a:lnTo>
                  <a:pt x="179262" y="35693"/>
                </a:lnTo>
                <a:close/>
                <a:moveTo>
                  <a:pt x="168954" y="33892"/>
                </a:moveTo>
                <a:lnTo>
                  <a:pt x="165619" y="37228"/>
                </a:lnTo>
                <a:lnTo>
                  <a:pt x="160949" y="37228"/>
                </a:lnTo>
                <a:lnTo>
                  <a:pt x="159414" y="35693"/>
                </a:lnTo>
                <a:lnTo>
                  <a:pt x="164852" y="35693"/>
                </a:lnTo>
                <a:lnTo>
                  <a:pt x="164985" y="35693"/>
                </a:lnTo>
                <a:lnTo>
                  <a:pt x="168954" y="31757"/>
                </a:lnTo>
                <a:close/>
                <a:moveTo>
                  <a:pt x="158047" y="41497"/>
                </a:moveTo>
                <a:lnTo>
                  <a:pt x="154344" y="45233"/>
                </a:lnTo>
                <a:lnTo>
                  <a:pt x="154344" y="37494"/>
                </a:lnTo>
                <a:lnTo>
                  <a:pt x="156012" y="35793"/>
                </a:lnTo>
                <a:lnTo>
                  <a:pt x="158047" y="35793"/>
                </a:lnTo>
                <a:lnTo>
                  <a:pt x="158047" y="41497"/>
                </a:lnTo>
                <a:close/>
                <a:moveTo>
                  <a:pt x="153543" y="45233"/>
                </a:moveTo>
                <a:lnTo>
                  <a:pt x="149841" y="41497"/>
                </a:lnTo>
                <a:lnTo>
                  <a:pt x="149841" y="35793"/>
                </a:lnTo>
                <a:lnTo>
                  <a:pt x="151876" y="35793"/>
                </a:lnTo>
                <a:lnTo>
                  <a:pt x="153543" y="37461"/>
                </a:lnTo>
                <a:lnTo>
                  <a:pt x="153543" y="45233"/>
                </a:lnTo>
                <a:close/>
                <a:moveTo>
                  <a:pt x="146939" y="37228"/>
                </a:moveTo>
                <a:lnTo>
                  <a:pt x="142269" y="37228"/>
                </a:lnTo>
                <a:lnTo>
                  <a:pt x="138933" y="33892"/>
                </a:lnTo>
                <a:lnTo>
                  <a:pt x="138933" y="31757"/>
                </a:lnTo>
                <a:lnTo>
                  <a:pt x="142903" y="35693"/>
                </a:lnTo>
                <a:lnTo>
                  <a:pt x="143069" y="35693"/>
                </a:lnTo>
                <a:lnTo>
                  <a:pt x="148473" y="35693"/>
                </a:lnTo>
                <a:close/>
                <a:moveTo>
                  <a:pt x="138166" y="33892"/>
                </a:moveTo>
                <a:lnTo>
                  <a:pt x="134830" y="37228"/>
                </a:lnTo>
                <a:lnTo>
                  <a:pt x="130160" y="37228"/>
                </a:lnTo>
                <a:lnTo>
                  <a:pt x="128626" y="35693"/>
                </a:lnTo>
                <a:lnTo>
                  <a:pt x="134196" y="35693"/>
                </a:lnTo>
                <a:lnTo>
                  <a:pt x="138166" y="31757"/>
                </a:lnTo>
                <a:close/>
                <a:moveTo>
                  <a:pt x="127258" y="41497"/>
                </a:moveTo>
                <a:lnTo>
                  <a:pt x="123555" y="45233"/>
                </a:lnTo>
                <a:lnTo>
                  <a:pt x="123555" y="37494"/>
                </a:lnTo>
                <a:lnTo>
                  <a:pt x="125223" y="35793"/>
                </a:lnTo>
                <a:lnTo>
                  <a:pt x="127258" y="35793"/>
                </a:lnTo>
                <a:close/>
                <a:moveTo>
                  <a:pt x="122755" y="45233"/>
                </a:moveTo>
                <a:lnTo>
                  <a:pt x="119052" y="41497"/>
                </a:lnTo>
                <a:lnTo>
                  <a:pt x="119052" y="35793"/>
                </a:lnTo>
                <a:lnTo>
                  <a:pt x="121087" y="35793"/>
                </a:lnTo>
                <a:lnTo>
                  <a:pt x="122755" y="37461"/>
                </a:lnTo>
                <a:close/>
                <a:moveTo>
                  <a:pt x="116150" y="37228"/>
                </a:moveTo>
                <a:lnTo>
                  <a:pt x="111480" y="37228"/>
                </a:lnTo>
                <a:lnTo>
                  <a:pt x="108144" y="33892"/>
                </a:lnTo>
                <a:lnTo>
                  <a:pt x="108144" y="31757"/>
                </a:lnTo>
                <a:lnTo>
                  <a:pt x="112114" y="35693"/>
                </a:lnTo>
                <a:lnTo>
                  <a:pt x="117685" y="35693"/>
                </a:lnTo>
                <a:close/>
                <a:moveTo>
                  <a:pt x="107377" y="33892"/>
                </a:moveTo>
                <a:lnTo>
                  <a:pt x="104041" y="37228"/>
                </a:lnTo>
                <a:lnTo>
                  <a:pt x="99371" y="37228"/>
                </a:lnTo>
                <a:lnTo>
                  <a:pt x="97837" y="35693"/>
                </a:lnTo>
                <a:lnTo>
                  <a:pt x="103241" y="35693"/>
                </a:lnTo>
                <a:lnTo>
                  <a:pt x="103408" y="35693"/>
                </a:lnTo>
                <a:lnTo>
                  <a:pt x="107377" y="31757"/>
                </a:lnTo>
                <a:close/>
                <a:moveTo>
                  <a:pt x="96469" y="41497"/>
                </a:moveTo>
                <a:lnTo>
                  <a:pt x="92767" y="45233"/>
                </a:lnTo>
                <a:lnTo>
                  <a:pt x="92767" y="37494"/>
                </a:lnTo>
                <a:lnTo>
                  <a:pt x="94435" y="35793"/>
                </a:lnTo>
                <a:lnTo>
                  <a:pt x="96469" y="35793"/>
                </a:lnTo>
                <a:close/>
                <a:moveTo>
                  <a:pt x="91966" y="45233"/>
                </a:moveTo>
                <a:lnTo>
                  <a:pt x="88264" y="41497"/>
                </a:lnTo>
                <a:lnTo>
                  <a:pt x="88264" y="35793"/>
                </a:lnTo>
                <a:lnTo>
                  <a:pt x="90298" y="35793"/>
                </a:lnTo>
                <a:lnTo>
                  <a:pt x="91966" y="37461"/>
                </a:lnTo>
                <a:close/>
                <a:moveTo>
                  <a:pt x="85361" y="37228"/>
                </a:moveTo>
                <a:lnTo>
                  <a:pt x="80691" y="37228"/>
                </a:lnTo>
                <a:lnTo>
                  <a:pt x="77356" y="33892"/>
                </a:lnTo>
                <a:lnTo>
                  <a:pt x="77356" y="31757"/>
                </a:lnTo>
                <a:lnTo>
                  <a:pt x="81325" y="35693"/>
                </a:lnTo>
                <a:lnTo>
                  <a:pt x="81492" y="35693"/>
                </a:lnTo>
                <a:lnTo>
                  <a:pt x="86896" y="35693"/>
                </a:lnTo>
                <a:close/>
                <a:moveTo>
                  <a:pt x="76589" y="33892"/>
                </a:moveTo>
                <a:lnTo>
                  <a:pt x="73253" y="37228"/>
                </a:lnTo>
                <a:lnTo>
                  <a:pt x="68583" y="37228"/>
                </a:lnTo>
                <a:lnTo>
                  <a:pt x="67048" y="35693"/>
                </a:lnTo>
                <a:lnTo>
                  <a:pt x="72619" y="35693"/>
                </a:lnTo>
                <a:lnTo>
                  <a:pt x="76589" y="31757"/>
                </a:lnTo>
                <a:close/>
                <a:moveTo>
                  <a:pt x="65681" y="41497"/>
                </a:moveTo>
                <a:lnTo>
                  <a:pt x="61978" y="45233"/>
                </a:lnTo>
                <a:lnTo>
                  <a:pt x="61978" y="37494"/>
                </a:lnTo>
                <a:lnTo>
                  <a:pt x="63646" y="35793"/>
                </a:lnTo>
                <a:lnTo>
                  <a:pt x="65681" y="35793"/>
                </a:lnTo>
                <a:close/>
                <a:moveTo>
                  <a:pt x="61178" y="45233"/>
                </a:moveTo>
                <a:lnTo>
                  <a:pt x="57475" y="41497"/>
                </a:lnTo>
                <a:lnTo>
                  <a:pt x="57475" y="35793"/>
                </a:lnTo>
                <a:lnTo>
                  <a:pt x="59510" y="35793"/>
                </a:lnTo>
                <a:lnTo>
                  <a:pt x="61178" y="37461"/>
                </a:lnTo>
                <a:close/>
                <a:moveTo>
                  <a:pt x="54573" y="37228"/>
                </a:moveTo>
                <a:lnTo>
                  <a:pt x="49903" y="37228"/>
                </a:lnTo>
                <a:lnTo>
                  <a:pt x="46567" y="33892"/>
                </a:lnTo>
                <a:lnTo>
                  <a:pt x="46567" y="31757"/>
                </a:lnTo>
                <a:lnTo>
                  <a:pt x="50537" y="35693"/>
                </a:lnTo>
                <a:lnTo>
                  <a:pt x="56107" y="35693"/>
                </a:lnTo>
                <a:close/>
                <a:moveTo>
                  <a:pt x="45767" y="33892"/>
                </a:moveTo>
                <a:lnTo>
                  <a:pt x="42464" y="37228"/>
                </a:lnTo>
                <a:lnTo>
                  <a:pt x="37761" y="37228"/>
                </a:lnTo>
                <a:lnTo>
                  <a:pt x="36226" y="35693"/>
                </a:lnTo>
                <a:lnTo>
                  <a:pt x="41664" y="35693"/>
                </a:lnTo>
                <a:lnTo>
                  <a:pt x="41830" y="35693"/>
                </a:lnTo>
                <a:lnTo>
                  <a:pt x="45767" y="31757"/>
                </a:lnTo>
                <a:lnTo>
                  <a:pt x="45767" y="33892"/>
                </a:lnTo>
                <a:close/>
                <a:moveTo>
                  <a:pt x="34892" y="41497"/>
                </a:moveTo>
                <a:lnTo>
                  <a:pt x="31189" y="45233"/>
                </a:lnTo>
                <a:lnTo>
                  <a:pt x="31189" y="37494"/>
                </a:lnTo>
                <a:lnTo>
                  <a:pt x="32857" y="35793"/>
                </a:lnTo>
                <a:lnTo>
                  <a:pt x="34892" y="35793"/>
                </a:lnTo>
                <a:close/>
                <a:moveTo>
                  <a:pt x="34892" y="50871"/>
                </a:moveTo>
                <a:lnTo>
                  <a:pt x="34892" y="56575"/>
                </a:lnTo>
                <a:lnTo>
                  <a:pt x="32857" y="56575"/>
                </a:lnTo>
                <a:lnTo>
                  <a:pt x="31189" y="54874"/>
                </a:lnTo>
                <a:lnTo>
                  <a:pt x="31189" y="47135"/>
                </a:lnTo>
                <a:close/>
                <a:moveTo>
                  <a:pt x="32424" y="57242"/>
                </a:moveTo>
                <a:lnTo>
                  <a:pt x="32691" y="57375"/>
                </a:lnTo>
                <a:lnTo>
                  <a:pt x="34592" y="57375"/>
                </a:lnTo>
                <a:lnTo>
                  <a:pt x="33291" y="58643"/>
                </a:lnTo>
                <a:lnTo>
                  <a:pt x="31990" y="58643"/>
                </a:lnTo>
                <a:lnTo>
                  <a:pt x="31189" y="57809"/>
                </a:lnTo>
                <a:lnTo>
                  <a:pt x="31189" y="56008"/>
                </a:lnTo>
                <a:close/>
                <a:moveTo>
                  <a:pt x="33725" y="59077"/>
                </a:moveTo>
                <a:lnTo>
                  <a:pt x="34992" y="57776"/>
                </a:lnTo>
                <a:lnTo>
                  <a:pt x="34992" y="59844"/>
                </a:lnTo>
                <a:lnTo>
                  <a:pt x="36360" y="61178"/>
                </a:lnTo>
                <a:lnTo>
                  <a:pt x="34525" y="61178"/>
                </a:lnTo>
                <a:lnTo>
                  <a:pt x="33725" y="60377"/>
                </a:lnTo>
                <a:close/>
                <a:moveTo>
                  <a:pt x="34525" y="61979"/>
                </a:moveTo>
                <a:lnTo>
                  <a:pt x="36360" y="61979"/>
                </a:lnTo>
                <a:lnTo>
                  <a:pt x="34992" y="63313"/>
                </a:lnTo>
                <a:lnTo>
                  <a:pt x="34992" y="65381"/>
                </a:lnTo>
                <a:lnTo>
                  <a:pt x="33725" y="64080"/>
                </a:lnTo>
                <a:lnTo>
                  <a:pt x="33725" y="62779"/>
                </a:lnTo>
                <a:close/>
                <a:moveTo>
                  <a:pt x="32857" y="66582"/>
                </a:moveTo>
                <a:lnTo>
                  <a:pt x="34892" y="66582"/>
                </a:lnTo>
                <a:lnTo>
                  <a:pt x="34892" y="72286"/>
                </a:lnTo>
                <a:lnTo>
                  <a:pt x="31189" y="76022"/>
                </a:lnTo>
                <a:lnTo>
                  <a:pt x="31189" y="68250"/>
                </a:lnTo>
                <a:close/>
                <a:moveTo>
                  <a:pt x="34892" y="81659"/>
                </a:moveTo>
                <a:lnTo>
                  <a:pt x="34892" y="87363"/>
                </a:lnTo>
                <a:lnTo>
                  <a:pt x="32857" y="87363"/>
                </a:lnTo>
                <a:lnTo>
                  <a:pt x="31189" y="85696"/>
                </a:lnTo>
                <a:lnTo>
                  <a:pt x="31189" y="77923"/>
                </a:lnTo>
                <a:close/>
                <a:moveTo>
                  <a:pt x="37761" y="85929"/>
                </a:moveTo>
                <a:lnTo>
                  <a:pt x="42464" y="85929"/>
                </a:lnTo>
                <a:lnTo>
                  <a:pt x="45767" y="89265"/>
                </a:lnTo>
                <a:lnTo>
                  <a:pt x="45767" y="91400"/>
                </a:lnTo>
                <a:lnTo>
                  <a:pt x="41830" y="87464"/>
                </a:lnTo>
                <a:lnTo>
                  <a:pt x="41664" y="87464"/>
                </a:lnTo>
                <a:lnTo>
                  <a:pt x="36260" y="87464"/>
                </a:lnTo>
                <a:close/>
                <a:moveTo>
                  <a:pt x="46567" y="89265"/>
                </a:moveTo>
                <a:lnTo>
                  <a:pt x="49903" y="85929"/>
                </a:lnTo>
                <a:lnTo>
                  <a:pt x="54573" y="85929"/>
                </a:lnTo>
                <a:lnTo>
                  <a:pt x="56107" y="87464"/>
                </a:lnTo>
                <a:lnTo>
                  <a:pt x="50537" y="87464"/>
                </a:lnTo>
                <a:lnTo>
                  <a:pt x="46567" y="91400"/>
                </a:lnTo>
                <a:close/>
                <a:moveTo>
                  <a:pt x="57475" y="81659"/>
                </a:moveTo>
                <a:lnTo>
                  <a:pt x="61178" y="77923"/>
                </a:lnTo>
                <a:lnTo>
                  <a:pt x="61178" y="85696"/>
                </a:lnTo>
                <a:lnTo>
                  <a:pt x="59510" y="87363"/>
                </a:lnTo>
                <a:lnTo>
                  <a:pt x="57475" y="87363"/>
                </a:lnTo>
                <a:close/>
                <a:moveTo>
                  <a:pt x="61978" y="77923"/>
                </a:moveTo>
                <a:lnTo>
                  <a:pt x="65681" y="81659"/>
                </a:lnTo>
                <a:lnTo>
                  <a:pt x="65681" y="87363"/>
                </a:lnTo>
                <a:lnTo>
                  <a:pt x="63646" y="87363"/>
                </a:lnTo>
                <a:lnTo>
                  <a:pt x="61978" y="85662"/>
                </a:lnTo>
                <a:close/>
                <a:moveTo>
                  <a:pt x="68583" y="85929"/>
                </a:moveTo>
                <a:lnTo>
                  <a:pt x="73253" y="85929"/>
                </a:lnTo>
                <a:lnTo>
                  <a:pt x="76555" y="89265"/>
                </a:lnTo>
                <a:lnTo>
                  <a:pt x="76555" y="91400"/>
                </a:lnTo>
                <a:lnTo>
                  <a:pt x="72619" y="87464"/>
                </a:lnTo>
                <a:lnTo>
                  <a:pt x="67048" y="87464"/>
                </a:lnTo>
                <a:close/>
                <a:moveTo>
                  <a:pt x="77356" y="89265"/>
                </a:moveTo>
                <a:lnTo>
                  <a:pt x="80691" y="85929"/>
                </a:lnTo>
                <a:lnTo>
                  <a:pt x="85361" y="85929"/>
                </a:lnTo>
                <a:lnTo>
                  <a:pt x="86896" y="87464"/>
                </a:lnTo>
                <a:lnTo>
                  <a:pt x="81492" y="87464"/>
                </a:lnTo>
                <a:lnTo>
                  <a:pt x="81325" y="87464"/>
                </a:lnTo>
                <a:lnTo>
                  <a:pt x="77356" y="91400"/>
                </a:lnTo>
                <a:close/>
                <a:moveTo>
                  <a:pt x="88264" y="81659"/>
                </a:moveTo>
                <a:lnTo>
                  <a:pt x="91966" y="77923"/>
                </a:lnTo>
                <a:lnTo>
                  <a:pt x="91966" y="85696"/>
                </a:lnTo>
                <a:lnTo>
                  <a:pt x="90298" y="87363"/>
                </a:lnTo>
                <a:lnTo>
                  <a:pt x="88264" y="87363"/>
                </a:lnTo>
                <a:close/>
                <a:moveTo>
                  <a:pt x="92767" y="77923"/>
                </a:moveTo>
                <a:lnTo>
                  <a:pt x="96469" y="81659"/>
                </a:lnTo>
                <a:lnTo>
                  <a:pt x="96469" y="87363"/>
                </a:lnTo>
                <a:lnTo>
                  <a:pt x="94435" y="87363"/>
                </a:lnTo>
                <a:lnTo>
                  <a:pt x="92767" y="85662"/>
                </a:lnTo>
                <a:close/>
                <a:moveTo>
                  <a:pt x="99371" y="85929"/>
                </a:moveTo>
                <a:lnTo>
                  <a:pt x="104041" y="85929"/>
                </a:lnTo>
                <a:lnTo>
                  <a:pt x="107377" y="89265"/>
                </a:lnTo>
                <a:lnTo>
                  <a:pt x="107377" y="91400"/>
                </a:lnTo>
                <a:lnTo>
                  <a:pt x="103408" y="87464"/>
                </a:lnTo>
                <a:lnTo>
                  <a:pt x="103241" y="87464"/>
                </a:lnTo>
                <a:lnTo>
                  <a:pt x="97837" y="87464"/>
                </a:lnTo>
                <a:close/>
                <a:moveTo>
                  <a:pt x="108144" y="89265"/>
                </a:moveTo>
                <a:lnTo>
                  <a:pt x="111480" y="85929"/>
                </a:lnTo>
                <a:lnTo>
                  <a:pt x="116150" y="85929"/>
                </a:lnTo>
                <a:lnTo>
                  <a:pt x="117685" y="87464"/>
                </a:lnTo>
                <a:lnTo>
                  <a:pt x="112114" y="87464"/>
                </a:lnTo>
                <a:lnTo>
                  <a:pt x="108144" y="91400"/>
                </a:lnTo>
                <a:lnTo>
                  <a:pt x="108144" y="89265"/>
                </a:lnTo>
                <a:close/>
                <a:moveTo>
                  <a:pt x="119052" y="81659"/>
                </a:moveTo>
                <a:lnTo>
                  <a:pt x="122755" y="77923"/>
                </a:lnTo>
                <a:lnTo>
                  <a:pt x="122755" y="85696"/>
                </a:lnTo>
                <a:lnTo>
                  <a:pt x="121087" y="87363"/>
                </a:lnTo>
                <a:lnTo>
                  <a:pt x="119052" y="87363"/>
                </a:lnTo>
                <a:close/>
                <a:moveTo>
                  <a:pt x="123555" y="77923"/>
                </a:moveTo>
                <a:lnTo>
                  <a:pt x="127258" y="81659"/>
                </a:lnTo>
                <a:lnTo>
                  <a:pt x="127258" y="87363"/>
                </a:lnTo>
                <a:lnTo>
                  <a:pt x="125223" y="87363"/>
                </a:lnTo>
                <a:lnTo>
                  <a:pt x="123555" y="85662"/>
                </a:lnTo>
                <a:lnTo>
                  <a:pt x="123555" y="77923"/>
                </a:lnTo>
                <a:close/>
                <a:moveTo>
                  <a:pt x="130160" y="85929"/>
                </a:moveTo>
                <a:lnTo>
                  <a:pt x="134830" y="85929"/>
                </a:lnTo>
                <a:lnTo>
                  <a:pt x="138166" y="89265"/>
                </a:lnTo>
                <a:lnTo>
                  <a:pt x="138166" y="91400"/>
                </a:lnTo>
                <a:lnTo>
                  <a:pt x="134196" y="87464"/>
                </a:lnTo>
                <a:lnTo>
                  <a:pt x="128626" y="87464"/>
                </a:lnTo>
                <a:close/>
                <a:moveTo>
                  <a:pt x="138933" y="89265"/>
                </a:moveTo>
                <a:lnTo>
                  <a:pt x="142269" y="85929"/>
                </a:lnTo>
                <a:lnTo>
                  <a:pt x="146939" y="85929"/>
                </a:lnTo>
                <a:lnTo>
                  <a:pt x="148473" y="87464"/>
                </a:lnTo>
                <a:lnTo>
                  <a:pt x="143069" y="87464"/>
                </a:lnTo>
                <a:lnTo>
                  <a:pt x="142903" y="87464"/>
                </a:lnTo>
                <a:lnTo>
                  <a:pt x="138933" y="91400"/>
                </a:lnTo>
                <a:close/>
                <a:moveTo>
                  <a:pt x="149841" y="81659"/>
                </a:moveTo>
                <a:lnTo>
                  <a:pt x="153543" y="77923"/>
                </a:lnTo>
                <a:lnTo>
                  <a:pt x="153543" y="85696"/>
                </a:lnTo>
                <a:lnTo>
                  <a:pt x="151876" y="87363"/>
                </a:lnTo>
                <a:lnTo>
                  <a:pt x="149841" y="87363"/>
                </a:lnTo>
                <a:lnTo>
                  <a:pt x="149841" y="81659"/>
                </a:lnTo>
                <a:close/>
                <a:moveTo>
                  <a:pt x="154344" y="77923"/>
                </a:moveTo>
                <a:lnTo>
                  <a:pt x="158047" y="81659"/>
                </a:lnTo>
                <a:lnTo>
                  <a:pt x="158047" y="87363"/>
                </a:lnTo>
                <a:lnTo>
                  <a:pt x="156012" y="87363"/>
                </a:lnTo>
                <a:lnTo>
                  <a:pt x="154344" y="85662"/>
                </a:lnTo>
                <a:lnTo>
                  <a:pt x="154344" y="77923"/>
                </a:lnTo>
                <a:close/>
                <a:moveTo>
                  <a:pt x="160949" y="85929"/>
                </a:moveTo>
                <a:lnTo>
                  <a:pt x="165619" y="85929"/>
                </a:lnTo>
                <a:lnTo>
                  <a:pt x="168954" y="89265"/>
                </a:lnTo>
                <a:lnTo>
                  <a:pt x="168954" y="91400"/>
                </a:lnTo>
                <a:lnTo>
                  <a:pt x="164985" y="87464"/>
                </a:lnTo>
                <a:lnTo>
                  <a:pt x="164852" y="87464"/>
                </a:lnTo>
                <a:lnTo>
                  <a:pt x="159414" y="87464"/>
                </a:lnTo>
                <a:close/>
                <a:moveTo>
                  <a:pt x="169755" y="89265"/>
                </a:moveTo>
                <a:lnTo>
                  <a:pt x="173057" y="85929"/>
                </a:lnTo>
                <a:lnTo>
                  <a:pt x="177761" y="85929"/>
                </a:lnTo>
                <a:lnTo>
                  <a:pt x="179262" y="87464"/>
                </a:lnTo>
                <a:lnTo>
                  <a:pt x="173691" y="87464"/>
                </a:lnTo>
                <a:lnTo>
                  <a:pt x="169755" y="91400"/>
                </a:lnTo>
                <a:close/>
                <a:moveTo>
                  <a:pt x="180629" y="81659"/>
                </a:moveTo>
                <a:lnTo>
                  <a:pt x="184332" y="77923"/>
                </a:lnTo>
                <a:lnTo>
                  <a:pt x="184332" y="85696"/>
                </a:lnTo>
                <a:lnTo>
                  <a:pt x="182664" y="87363"/>
                </a:lnTo>
                <a:lnTo>
                  <a:pt x="180629" y="87363"/>
                </a:lnTo>
                <a:lnTo>
                  <a:pt x="180629" y="81659"/>
                </a:lnTo>
                <a:close/>
                <a:moveTo>
                  <a:pt x="185133" y="77923"/>
                </a:moveTo>
                <a:lnTo>
                  <a:pt x="188869" y="81659"/>
                </a:lnTo>
                <a:lnTo>
                  <a:pt x="188869" y="87363"/>
                </a:lnTo>
                <a:lnTo>
                  <a:pt x="186801" y="87363"/>
                </a:lnTo>
                <a:lnTo>
                  <a:pt x="185133" y="85662"/>
                </a:lnTo>
                <a:lnTo>
                  <a:pt x="185133" y="77923"/>
                </a:lnTo>
                <a:close/>
                <a:moveTo>
                  <a:pt x="191737" y="85929"/>
                </a:moveTo>
                <a:lnTo>
                  <a:pt x="196441" y="85929"/>
                </a:lnTo>
                <a:lnTo>
                  <a:pt x="199743" y="89265"/>
                </a:lnTo>
                <a:lnTo>
                  <a:pt x="199743" y="91400"/>
                </a:lnTo>
                <a:lnTo>
                  <a:pt x="195807" y="87464"/>
                </a:lnTo>
                <a:lnTo>
                  <a:pt x="190203" y="87464"/>
                </a:lnTo>
                <a:close/>
                <a:moveTo>
                  <a:pt x="200544" y="89265"/>
                </a:moveTo>
                <a:lnTo>
                  <a:pt x="203846" y="85929"/>
                </a:lnTo>
                <a:lnTo>
                  <a:pt x="208549" y="85929"/>
                </a:lnTo>
                <a:lnTo>
                  <a:pt x="210084" y="87464"/>
                </a:lnTo>
                <a:lnTo>
                  <a:pt x="204647" y="87464"/>
                </a:lnTo>
                <a:lnTo>
                  <a:pt x="204480" y="87464"/>
                </a:lnTo>
                <a:lnTo>
                  <a:pt x="200544" y="91400"/>
                </a:lnTo>
                <a:close/>
                <a:moveTo>
                  <a:pt x="211418" y="81659"/>
                </a:moveTo>
                <a:lnTo>
                  <a:pt x="215154" y="77923"/>
                </a:lnTo>
                <a:lnTo>
                  <a:pt x="215154" y="85696"/>
                </a:lnTo>
                <a:lnTo>
                  <a:pt x="213453" y="87363"/>
                </a:lnTo>
                <a:lnTo>
                  <a:pt x="211418" y="87363"/>
                </a:lnTo>
                <a:lnTo>
                  <a:pt x="211418" y="81659"/>
                </a:lnTo>
                <a:close/>
                <a:moveTo>
                  <a:pt x="211418" y="72286"/>
                </a:moveTo>
                <a:lnTo>
                  <a:pt x="211418" y="66582"/>
                </a:lnTo>
                <a:lnTo>
                  <a:pt x="213453" y="66582"/>
                </a:lnTo>
                <a:lnTo>
                  <a:pt x="215154" y="68283"/>
                </a:lnTo>
                <a:lnTo>
                  <a:pt x="215154" y="76022"/>
                </a:lnTo>
                <a:close/>
                <a:moveTo>
                  <a:pt x="213887" y="65915"/>
                </a:moveTo>
                <a:lnTo>
                  <a:pt x="213620" y="65815"/>
                </a:lnTo>
                <a:lnTo>
                  <a:pt x="211718" y="65815"/>
                </a:lnTo>
                <a:lnTo>
                  <a:pt x="213019" y="64514"/>
                </a:lnTo>
                <a:lnTo>
                  <a:pt x="214320" y="64514"/>
                </a:lnTo>
                <a:lnTo>
                  <a:pt x="215154" y="65348"/>
                </a:lnTo>
                <a:lnTo>
                  <a:pt x="215154" y="67149"/>
                </a:lnTo>
                <a:close/>
                <a:moveTo>
                  <a:pt x="212586" y="64113"/>
                </a:moveTo>
                <a:lnTo>
                  <a:pt x="211318" y="65381"/>
                </a:lnTo>
                <a:lnTo>
                  <a:pt x="211318" y="63346"/>
                </a:lnTo>
                <a:lnTo>
                  <a:pt x="209950" y="61979"/>
                </a:lnTo>
                <a:lnTo>
                  <a:pt x="211785" y="61979"/>
                </a:lnTo>
                <a:lnTo>
                  <a:pt x="212586" y="62813"/>
                </a:lnTo>
                <a:lnTo>
                  <a:pt x="212586" y="64113"/>
                </a:lnTo>
                <a:close/>
                <a:moveTo>
                  <a:pt x="211785" y="61178"/>
                </a:moveTo>
                <a:lnTo>
                  <a:pt x="209950" y="61178"/>
                </a:lnTo>
                <a:lnTo>
                  <a:pt x="211318" y="59844"/>
                </a:lnTo>
                <a:lnTo>
                  <a:pt x="211318" y="57776"/>
                </a:lnTo>
                <a:lnTo>
                  <a:pt x="212586" y="59077"/>
                </a:lnTo>
                <a:lnTo>
                  <a:pt x="212586" y="60377"/>
                </a:lnTo>
                <a:close/>
                <a:moveTo>
                  <a:pt x="213453" y="56575"/>
                </a:moveTo>
                <a:lnTo>
                  <a:pt x="211418" y="56575"/>
                </a:lnTo>
                <a:lnTo>
                  <a:pt x="211418" y="50871"/>
                </a:lnTo>
                <a:lnTo>
                  <a:pt x="215154" y="47135"/>
                </a:lnTo>
                <a:lnTo>
                  <a:pt x="215154" y="54874"/>
                </a:lnTo>
                <a:close/>
                <a:moveTo>
                  <a:pt x="211418" y="41497"/>
                </a:moveTo>
                <a:lnTo>
                  <a:pt x="211418" y="35793"/>
                </a:lnTo>
                <a:lnTo>
                  <a:pt x="213453" y="35793"/>
                </a:lnTo>
                <a:lnTo>
                  <a:pt x="215154" y="37494"/>
                </a:lnTo>
                <a:lnTo>
                  <a:pt x="215154" y="45233"/>
                </a:lnTo>
                <a:close/>
                <a:moveTo>
                  <a:pt x="213887" y="35126"/>
                </a:moveTo>
                <a:lnTo>
                  <a:pt x="213620" y="34993"/>
                </a:lnTo>
                <a:lnTo>
                  <a:pt x="211718" y="34993"/>
                </a:lnTo>
                <a:lnTo>
                  <a:pt x="213019" y="33725"/>
                </a:lnTo>
                <a:lnTo>
                  <a:pt x="214320" y="33725"/>
                </a:lnTo>
                <a:lnTo>
                  <a:pt x="215154" y="34559"/>
                </a:lnTo>
                <a:lnTo>
                  <a:pt x="215154" y="36360"/>
                </a:lnTo>
                <a:close/>
                <a:moveTo>
                  <a:pt x="210518" y="32858"/>
                </a:moveTo>
                <a:lnTo>
                  <a:pt x="210518" y="34893"/>
                </a:lnTo>
                <a:lnTo>
                  <a:pt x="204813" y="34893"/>
                </a:lnTo>
                <a:lnTo>
                  <a:pt x="201077" y="31190"/>
                </a:lnTo>
                <a:lnTo>
                  <a:pt x="208850" y="31190"/>
                </a:lnTo>
                <a:close/>
                <a:moveTo>
                  <a:pt x="195473" y="34893"/>
                </a:moveTo>
                <a:lnTo>
                  <a:pt x="189736" y="34893"/>
                </a:lnTo>
                <a:lnTo>
                  <a:pt x="189736" y="32858"/>
                </a:lnTo>
                <a:lnTo>
                  <a:pt x="191437" y="31190"/>
                </a:lnTo>
                <a:lnTo>
                  <a:pt x="199176" y="31190"/>
                </a:lnTo>
                <a:close/>
                <a:moveTo>
                  <a:pt x="187268" y="33725"/>
                </a:moveTo>
                <a:lnTo>
                  <a:pt x="188535" y="34993"/>
                </a:lnTo>
                <a:lnTo>
                  <a:pt x="186667" y="34993"/>
                </a:lnTo>
                <a:lnTo>
                  <a:pt x="186367" y="35126"/>
                </a:lnTo>
                <a:lnTo>
                  <a:pt x="185133" y="36360"/>
                </a:lnTo>
                <a:lnTo>
                  <a:pt x="185133" y="34559"/>
                </a:lnTo>
                <a:lnTo>
                  <a:pt x="185967" y="33725"/>
                </a:lnTo>
                <a:lnTo>
                  <a:pt x="187268" y="33725"/>
                </a:lnTo>
                <a:close/>
                <a:moveTo>
                  <a:pt x="184332" y="36360"/>
                </a:moveTo>
                <a:lnTo>
                  <a:pt x="183098" y="35126"/>
                </a:lnTo>
                <a:lnTo>
                  <a:pt x="182831" y="34993"/>
                </a:lnTo>
                <a:lnTo>
                  <a:pt x="180930" y="34993"/>
                </a:lnTo>
                <a:lnTo>
                  <a:pt x="182231" y="33725"/>
                </a:lnTo>
                <a:lnTo>
                  <a:pt x="183532" y="33725"/>
                </a:lnTo>
                <a:lnTo>
                  <a:pt x="184332" y="34559"/>
                </a:lnTo>
                <a:close/>
                <a:moveTo>
                  <a:pt x="179729" y="32858"/>
                </a:moveTo>
                <a:lnTo>
                  <a:pt x="179729" y="34893"/>
                </a:lnTo>
                <a:lnTo>
                  <a:pt x="174025" y="34893"/>
                </a:lnTo>
                <a:lnTo>
                  <a:pt x="170289" y="31190"/>
                </a:lnTo>
                <a:lnTo>
                  <a:pt x="178061" y="31190"/>
                </a:lnTo>
                <a:close/>
                <a:moveTo>
                  <a:pt x="164685" y="34893"/>
                </a:moveTo>
                <a:lnTo>
                  <a:pt x="158947" y="34893"/>
                </a:lnTo>
                <a:lnTo>
                  <a:pt x="158947" y="32858"/>
                </a:lnTo>
                <a:lnTo>
                  <a:pt x="160649" y="31190"/>
                </a:lnTo>
                <a:lnTo>
                  <a:pt x="168387" y="31190"/>
                </a:lnTo>
                <a:close/>
                <a:moveTo>
                  <a:pt x="156479" y="33725"/>
                </a:moveTo>
                <a:lnTo>
                  <a:pt x="157746" y="34993"/>
                </a:lnTo>
                <a:lnTo>
                  <a:pt x="155878" y="34993"/>
                </a:lnTo>
                <a:lnTo>
                  <a:pt x="155578" y="35126"/>
                </a:lnTo>
                <a:lnTo>
                  <a:pt x="154344" y="36360"/>
                </a:lnTo>
                <a:lnTo>
                  <a:pt x="154344" y="34559"/>
                </a:lnTo>
                <a:lnTo>
                  <a:pt x="155178" y="33725"/>
                </a:lnTo>
                <a:lnTo>
                  <a:pt x="156479" y="33725"/>
                </a:lnTo>
                <a:close/>
                <a:moveTo>
                  <a:pt x="153543" y="36360"/>
                </a:moveTo>
                <a:lnTo>
                  <a:pt x="152309" y="35126"/>
                </a:lnTo>
                <a:lnTo>
                  <a:pt x="152042" y="34993"/>
                </a:lnTo>
                <a:lnTo>
                  <a:pt x="150141" y="34993"/>
                </a:lnTo>
                <a:lnTo>
                  <a:pt x="151442" y="33725"/>
                </a:lnTo>
                <a:lnTo>
                  <a:pt x="152743" y="33725"/>
                </a:lnTo>
                <a:lnTo>
                  <a:pt x="153543" y="34559"/>
                </a:lnTo>
                <a:close/>
                <a:moveTo>
                  <a:pt x="148940" y="32858"/>
                </a:moveTo>
                <a:lnTo>
                  <a:pt x="148940" y="34893"/>
                </a:lnTo>
                <a:lnTo>
                  <a:pt x="143236" y="34893"/>
                </a:lnTo>
                <a:lnTo>
                  <a:pt x="139500" y="31190"/>
                </a:lnTo>
                <a:lnTo>
                  <a:pt x="147239" y="31190"/>
                </a:lnTo>
                <a:close/>
                <a:moveTo>
                  <a:pt x="133896" y="34893"/>
                </a:moveTo>
                <a:lnTo>
                  <a:pt x="128159" y="34893"/>
                </a:lnTo>
                <a:lnTo>
                  <a:pt x="128159" y="32858"/>
                </a:lnTo>
                <a:lnTo>
                  <a:pt x="129860" y="31190"/>
                </a:lnTo>
                <a:lnTo>
                  <a:pt x="137599" y="31190"/>
                </a:lnTo>
                <a:close/>
                <a:moveTo>
                  <a:pt x="125690" y="33725"/>
                </a:moveTo>
                <a:lnTo>
                  <a:pt x="126958" y="34993"/>
                </a:lnTo>
                <a:lnTo>
                  <a:pt x="125056" y="34993"/>
                </a:lnTo>
                <a:lnTo>
                  <a:pt x="124790" y="35126"/>
                </a:lnTo>
                <a:lnTo>
                  <a:pt x="123555" y="36360"/>
                </a:lnTo>
                <a:lnTo>
                  <a:pt x="123555" y="34559"/>
                </a:lnTo>
                <a:lnTo>
                  <a:pt x="124389" y="33725"/>
                </a:lnTo>
                <a:lnTo>
                  <a:pt x="125690" y="33725"/>
                </a:lnTo>
                <a:close/>
                <a:moveTo>
                  <a:pt x="122755" y="36360"/>
                </a:moveTo>
                <a:lnTo>
                  <a:pt x="121521" y="35126"/>
                </a:lnTo>
                <a:lnTo>
                  <a:pt x="121254" y="34993"/>
                </a:lnTo>
                <a:lnTo>
                  <a:pt x="119352" y="34993"/>
                </a:lnTo>
                <a:lnTo>
                  <a:pt x="120653" y="33725"/>
                </a:lnTo>
                <a:lnTo>
                  <a:pt x="121954" y="33725"/>
                </a:lnTo>
                <a:lnTo>
                  <a:pt x="122755" y="34559"/>
                </a:lnTo>
                <a:lnTo>
                  <a:pt x="122755" y="36360"/>
                </a:lnTo>
                <a:close/>
                <a:moveTo>
                  <a:pt x="118152" y="32858"/>
                </a:moveTo>
                <a:lnTo>
                  <a:pt x="118152" y="34893"/>
                </a:lnTo>
                <a:lnTo>
                  <a:pt x="112447" y="34893"/>
                </a:lnTo>
                <a:lnTo>
                  <a:pt x="108711" y="31190"/>
                </a:lnTo>
                <a:lnTo>
                  <a:pt x="116450" y="31190"/>
                </a:lnTo>
                <a:close/>
                <a:moveTo>
                  <a:pt x="103074" y="34893"/>
                </a:moveTo>
                <a:lnTo>
                  <a:pt x="97370" y="34893"/>
                </a:lnTo>
                <a:lnTo>
                  <a:pt x="97370" y="32858"/>
                </a:lnTo>
                <a:lnTo>
                  <a:pt x="99071" y="31190"/>
                </a:lnTo>
                <a:lnTo>
                  <a:pt x="106810" y="31190"/>
                </a:lnTo>
                <a:close/>
                <a:moveTo>
                  <a:pt x="94868" y="33725"/>
                </a:moveTo>
                <a:lnTo>
                  <a:pt x="96169" y="34993"/>
                </a:lnTo>
                <a:lnTo>
                  <a:pt x="94268" y="34993"/>
                </a:lnTo>
                <a:lnTo>
                  <a:pt x="94001" y="35126"/>
                </a:lnTo>
                <a:lnTo>
                  <a:pt x="92767" y="36360"/>
                </a:lnTo>
                <a:lnTo>
                  <a:pt x="92767" y="34559"/>
                </a:lnTo>
                <a:lnTo>
                  <a:pt x="93567" y="33725"/>
                </a:lnTo>
                <a:lnTo>
                  <a:pt x="94868" y="33725"/>
                </a:lnTo>
                <a:close/>
                <a:moveTo>
                  <a:pt x="91966" y="36360"/>
                </a:moveTo>
                <a:lnTo>
                  <a:pt x="90732" y="35126"/>
                </a:lnTo>
                <a:lnTo>
                  <a:pt x="90465" y="34993"/>
                </a:lnTo>
                <a:lnTo>
                  <a:pt x="88564" y="34993"/>
                </a:lnTo>
                <a:lnTo>
                  <a:pt x="89865" y="33725"/>
                </a:lnTo>
                <a:lnTo>
                  <a:pt x="91166" y="33725"/>
                </a:lnTo>
                <a:lnTo>
                  <a:pt x="91966" y="34559"/>
                </a:lnTo>
                <a:lnTo>
                  <a:pt x="91966" y="36360"/>
                </a:lnTo>
                <a:close/>
                <a:moveTo>
                  <a:pt x="87363" y="32858"/>
                </a:moveTo>
                <a:lnTo>
                  <a:pt x="87363" y="34893"/>
                </a:lnTo>
                <a:lnTo>
                  <a:pt x="81659" y="34893"/>
                </a:lnTo>
                <a:lnTo>
                  <a:pt x="77923" y="31190"/>
                </a:lnTo>
                <a:lnTo>
                  <a:pt x="85662" y="31190"/>
                </a:lnTo>
                <a:close/>
                <a:moveTo>
                  <a:pt x="72285" y="34893"/>
                </a:moveTo>
                <a:lnTo>
                  <a:pt x="66581" y="34893"/>
                </a:lnTo>
                <a:lnTo>
                  <a:pt x="66581" y="32858"/>
                </a:lnTo>
                <a:lnTo>
                  <a:pt x="68249" y="31190"/>
                </a:lnTo>
                <a:lnTo>
                  <a:pt x="76021" y="31190"/>
                </a:lnTo>
                <a:close/>
                <a:moveTo>
                  <a:pt x="64080" y="33725"/>
                </a:moveTo>
                <a:lnTo>
                  <a:pt x="65381" y="34993"/>
                </a:lnTo>
                <a:lnTo>
                  <a:pt x="63479" y="34993"/>
                </a:lnTo>
                <a:lnTo>
                  <a:pt x="63212" y="35126"/>
                </a:lnTo>
                <a:lnTo>
                  <a:pt x="61978" y="36360"/>
                </a:lnTo>
                <a:lnTo>
                  <a:pt x="61978" y="34559"/>
                </a:lnTo>
                <a:lnTo>
                  <a:pt x="62779" y="33725"/>
                </a:lnTo>
                <a:lnTo>
                  <a:pt x="64080" y="33725"/>
                </a:lnTo>
                <a:close/>
                <a:moveTo>
                  <a:pt x="61178" y="36360"/>
                </a:moveTo>
                <a:lnTo>
                  <a:pt x="59943" y="35126"/>
                </a:lnTo>
                <a:lnTo>
                  <a:pt x="59676" y="34993"/>
                </a:lnTo>
                <a:lnTo>
                  <a:pt x="57775" y="34993"/>
                </a:lnTo>
                <a:lnTo>
                  <a:pt x="59043" y="33725"/>
                </a:lnTo>
                <a:lnTo>
                  <a:pt x="60344" y="33725"/>
                </a:lnTo>
                <a:lnTo>
                  <a:pt x="61178" y="34559"/>
                </a:lnTo>
                <a:close/>
                <a:moveTo>
                  <a:pt x="56574" y="32858"/>
                </a:moveTo>
                <a:lnTo>
                  <a:pt x="56574" y="34893"/>
                </a:lnTo>
                <a:lnTo>
                  <a:pt x="50837" y="34893"/>
                </a:lnTo>
                <a:lnTo>
                  <a:pt x="47134" y="31190"/>
                </a:lnTo>
                <a:lnTo>
                  <a:pt x="54873" y="31190"/>
                </a:lnTo>
                <a:close/>
                <a:moveTo>
                  <a:pt x="41497" y="34893"/>
                </a:moveTo>
                <a:lnTo>
                  <a:pt x="35793" y="34893"/>
                </a:lnTo>
                <a:lnTo>
                  <a:pt x="35793" y="32858"/>
                </a:lnTo>
                <a:lnTo>
                  <a:pt x="37461" y="31190"/>
                </a:lnTo>
                <a:lnTo>
                  <a:pt x="45233" y="31190"/>
                </a:lnTo>
                <a:close/>
                <a:moveTo>
                  <a:pt x="33291" y="33725"/>
                </a:moveTo>
                <a:lnTo>
                  <a:pt x="34592" y="34993"/>
                </a:lnTo>
                <a:lnTo>
                  <a:pt x="32691" y="34993"/>
                </a:lnTo>
                <a:lnTo>
                  <a:pt x="32424" y="35126"/>
                </a:lnTo>
                <a:lnTo>
                  <a:pt x="31189" y="36360"/>
                </a:lnTo>
                <a:lnTo>
                  <a:pt x="31189" y="34559"/>
                </a:lnTo>
                <a:lnTo>
                  <a:pt x="31990" y="33725"/>
                </a:lnTo>
                <a:lnTo>
                  <a:pt x="33291" y="33725"/>
                </a:lnTo>
                <a:close/>
                <a:moveTo>
                  <a:pt x="30389" y="57809"/>
                </a:moveTo>
                <a:lnTo>
                  <a:pt x="29555" y="58643"/>
                </a:lnTo>
                <a:lnTo>
                  <a:pt x="28254" y="58643"/>
                </a:lnTo>
                <a:lnTo>
                  <a:pt x="26986" y="57375"/>
                </a:lnTo>
                <a:lnTo>
                  <a:pt x="28854" y="57375"/>
                </a:lnTo>
                <a:lnTo>
                  <a:pt x="29155" y="57242"/>
                </a:lnTo>
                <a:lnTo>
                  <a:pt x="30389" y="56008"/>
                </a:lnTo>
                <a:lnTo>
                  <a:pt x="30389" y="57809"/>
                </a:lnTo>
                <a:close/>
                <a:moveTo>
                  <a:pt x="28521" y="60811"/>
                </a:moveTo>
                <a:lnTo>
                  <a:pt x="28621" y="60511"/>
                </a:lnTo>
                <a:lnTo>
                  <a:pt x="28621" y="59443"/>
                </a:lnTo>
                <a:lnTo>
                  <a:pt x="29889" y="59443"/>
                </a:lnTo>
                <a:lnTo>
                  <a:pt x="30789" y="58543"/>
                </a:lnTo>
                <a:lnTo>
                  <a:pt x="31656" y="59443"/>
                </a:lnTo>
                <a:lnTo>
                  <a:pt x="32924" y="59443"/>
                </a:lnTo>
                <a:lnTo>
                  <a:pt x="32924" y="60511"/>
                </a:lnTo>
                <a:lnTo>
                  <a:pt x="33057" y="60811"/>
                </a:lnTo>
                <a:lnTo>
                  <a:pt x="33825" y="61578"/>
                </a:lnTo>
                <a:lnTo>
                  <a:pt x="33057" y="62346"/>
                </a:lnTo>
                <a:lnTo>
                  <a:pt x="32924" y="62612"/>
                </a:lnTo>
                <a:lnTo>
                  <a:pt x="32924" y="63713"/>
                </a:lnTo>
                <a:lnTo>
                  <a:pt x="31656" y="63713"/>
                </a:lnTo>
                <a:lnTo>
                  <a:pt x="30789" y="64614"/>
                </a:lnTo>
                <a:lnTo>
                  <a:pt x="29889" y="63713"/>
                </a:lnTo>
                <a:lnTo>
                  <a:pt x="28621" y="63713"/>
                </a:lnTo>
                <a:lnTo>
                  <a:pt x="28621" y="62612"/>
                </a:lnTo>
                <a:lnTo>
                  <a:pt x="28521" y="62346"/>
                </a:lnTo>
                <a:lnTo>
                  <a:pt x="27754" y="61578"/>
                </a:lnTo>
                <a:close/>
                <a:moveTo>
                  <a:pt x="28254" y="64514"/>
                </a:moveTo>
                <a:lnTo>
                  <a:pt x="29555" y="64514"/>
                </a:lnTo>
                <a:lnTo>
                  <a:pt x="30389" y="65348"/>
                </a:lnTo>
                <a:lnTo>
                  <a:pt x="30389" y="67149"/>
                </a:lnTo>
                <a:lnTo>
                  <a:pt x="29155" y="65915"/>
                </a:lnTo>
                <a:lnTo>
                  <a:pt x="28854" y="65781"/>
                </a:lnTo>
                <a:lnTo>
                  <a:pt x="26986" y="65781"/>
                </a:lnTo>
                <a:close/>
                <a:moveTo>
                  <a:pt x="31189" y="86796"/>
                </a:moveTo>
                <a:lnTo>
                  <a:pt x="32424" y="88031"/>
                </a:lnTo>
                <a:lnTo>
                  <a:pt x="32691" y="88164"/>
                </a:lnTo>
                <a:lnTo>
                  <a:pt x="34592" y="88164"/>
                </a:lnTo>
                <a:lnTo>
                  <a:pt x="33291" y="89432"/>
                </a:lnTo>
                <a:lnTo>
                  <a:pt x="31990" y="89432"/>
                </a:lnTo>
                <a:lnTo>
                  <a:pt x="31189" y="88631"/>
                </a:lnTo>
                <a:lnTo>
                  <a:pt x="31189" y="86796"/>
                </a:lnTo>
                <a:close/>
                <a:moveTo>
                  <a:pt x="35793" y="90299"/>
                </a:moveTo>
                <a:lnTo>
                  <a:pt x="35793" y="88264"/>
                </a:lnTo>
                <a:lnTo>
                  <a:pt x="41497" y="88264"/>
                </a:lnTo>
                <a:lnTo>
                  <a:pt x="45233" y="91967"/>
                </a:lnTo>
                <a:lnTo>
                  <a:pt x="37461" y="91967"/>
                </a:lnTo>
                <a:close/>
                <a:moveTo>
                  <a:pt x="50837" y="88264"/>
                </a:moveTo>
                <a:lnTo>
                  <a:pt x="56574" y="88264"/>
                </a:lnTo>
                <a:lnTo>
                  <a:pt x="56574" y="90299"/>
                </a:lnTo>
                <a:lnTo>
                  <a:pt x="54873" y="91967"/>
                </a:lnTo>
                <a:lnTo>
                  <a:pt x="47134" y="91967"/>
                </a:lnTo>
                <a:close/>
                <a:moveTo>
                  <a:pt x="59043" y="89432"/>
                </a:moveTo>
                <a:lnTo>
                  <a:pt x="57775" y="88164"/>
                </a:lnTo>
                <a:lnTo>
                  <a:pt x="59676" y="88164"/>
                </a:lnTo>
                <a:lnTo>
                  <a:pt x="59943" y="88031"/>
                </a:lnTo>
                <a:lnTo>
                  <a:pt x="61178" y="86796"/>
                </a:lnTo>
                <a:lnTo>
                  <a:pt x="61178" y="88598"/>
                </a:lnTo>
                <a:lnTo>
                  <a:pt x="60344" y="89432"/>
                </a:lnTo>
                <a:lnTo>
                  <a:pt x="59043" y="89432"/>
                </a:lnTo>
                <a:close/>
                <a:moveTo>
                  <a:pt x="61978" y="86796"/>
                </a:moveTo>
                <a:lnTo>
                  <a:pt x="63212" y="88031"/>
                </a:lnTo>
                <a:lnTo>
                  <a:pt x="63479" y="88164"/>
                </a:lnTo>
                <a:lnTo>
                  <a:pt x="65381" y="88164"/>
                </a:lnTo>
                <a:lnTo>
                  <a:pt x="64080" y="89432"/>
                </a:lnTo>
                <a:lnTo>
                  <a:pt x="62779" y="89432"/>
                </a:lnTo>
                <a:lnTo>
                  <a:pt x="61978" y="88631"/>
                </a:lnTo>
                <a:close/>
                <a:moveTo>
                  <a:pt x="66581" y="90299"/>
                </a:moveTo>
                <a:lnTo>
                  <a:pt x="66581" y="88264"/>
                </a:lnTo>
                <a:lnTo>
                  <a:pt x="72285" y="88264"/>
                </a:lnTo>
                <a:lnTo>
                  <a:pt x="76021" y="91967"/>
                </a:lnTo>
                <a:lnTo>
                  <a:pt x="68249" y="91967"/>
                </a:lnTo>
                <a:close/>
                <a:moveTo>
                  <a:pt x="81659" y="88264"/>
                </a:moveTo>
                <a:lnTo>
                  <a:pt x="87363" y="88264"/>
                </a:lnTo>
                <a:lnTo>
                  <a:pt x="87363" y="90299"/>
                </a:lnTo>
                <a:lnTo>
                  <a:pt x="85662" y="91967"/>
                </a:lnTo>
                <a:lnTo>
                  <a:pt x="77923" y="91967"/>
                </a:lnTo>
                <a:close/>
                <a:moveTo>
                  <a:pt x="89831" y="89432"/>
                </a:moveTo>
                <a:lnTo>
                  <a:pt x="88564" y="88164"/>
                </a:lnTo>
                <a:lnTo>
                  <a:pt x="90465" y="88164"/>
                </a:lnTo>
                <a:lnTo>
                  <a:pt x="90732" y="88031"/>
                </a:lnTo>
                <a:lnTo>
                  <a:pt x="91966" y="86796"/>
                </a:lnTo>
                <a:lnTo>
                  <a:pt x="91966" y="88598"/>
                </a:lnTo>
                <a:lnTo>
                  <a:pt x="91132" y="89432"/>
                </a:lnTo>
                <a:lnTo>
                  <a:pt x="89831" y="89432"/>
                </a:lnTo>
                <a:close/>
                <a:moveTo>
                  <a:pt x="92767" y="86796"/>
                </a:moveTo>
                <a:lnTo>
                  <a:pt x="94001" y="88031"/>
                </a:lnTo>
                <a:lnTo>
                  <a:pt x="94268" y="88164"/>
                </a:lnTo>
                <a:lnTo>
                  <a:pt x="96169" y="88164"/>
                </a:lnTo>
                <a:lnTo>
                  <a:pt x="94868" y="89432"/>
                </a:lnTo>
                <a:lnTo>
                  <a:pt x="93567" y="89432"/>
                </a:lnTo>
                <a:lnTo>
                  <a:pt x="92767" y="88631"/>
                </a:lnTo>
                <a:lnTo>
                  <a:pt x="92767" y="86796"/>
                </a:lnTo>
                <a:close/>
                <a:moveTo>
                  <a:pt x="97370" y="90299"/>
                </a:moveTo>
                <a:lnTo>
                  <a:pt x="97370" y="88264"/>
                </a:lnTo>
                <a:lnTo>
                  <a:pt x="103074" y="88264"/>
                </a:lnTo>
                <a:lnTo>
                  <a:pt x="106810" y="91967"/>
                </a:lnTo>
                <a:lnTo>
                  <a:pt x="99071" y="91967"/>
                </a:lnTo>
                <a:close/>
                <a:moveTo>
                  <a:pt x="112447" y="88264"/>
                </a:moveTo>
                <a:lnTo>
                  <a:pt x="118152" y="88264"/>
                </a:lnTo>
                <a:lnTo>
                  <a:pt x="118152" y="90299"/>
                </a:lnTo>
                <a:lnTo>
                  <a:pt x="116450" y="91967"/>
                </a:lnTo>
                <a:lnTo>
                  <a:pt x="108711" y="91967"/>
                </a:lnTo>
                <a:close/>
                <a:moveTo>
                  <a:pt x="120653" y="89432"/>
                </a:moveTo>
                <a:lnTo>
                  <a:pt x="119352" y="88164"/>
                </a:lnTo>
                <a:lnTo>
                  <a:pt x="121254" y="88164"/>
                </a:lnTo>
                <a:lnTo>
                  <a:pt x="121521" y="88031"/>
                </a:lnTo>
                <a:lnTo>
                  <a:pt x="122755" y="86796"/>
                </a:lnTo>
                <a:lnTo>
                  <a:pt x="122755" y="88598"/>
                </a:lnTo>
                <a:lnTo>
                  <a:pt x="121954" y="89432"/>
                </a:lnTo>
                <a:lnTo>
                  <a:pt x="120653" y="89432"/>
                </a:lnTo>
                <a:close/>
                <a:moveTo>
                  <a:pt x="123555" y="86796"/>
                </a:moveTo>
                <a:lnTo>
                  <a:pt x="124790" y="88031"/>
                </a:lnTo>
                <a:lnTo>
                  <a:pt x="125056" y="88164"/>
                </a:lnTo>
                <a:lnTo>
                  <a:pt x="126958" y="88164"/>
                </a:lnTo>
                <a:lnTo>
                  <a:pt x="125657" y="89432"/>
                </a:lnTo>
                <a:lnTo>
                  <a:pt x="124356" y="89432"/>
                </a:lnTo>
                <a:lnTo>
                  <a:pt x="123555" y="88631"/>
                </a:lnTo>
                <a:lnTo>
                  <a:pt x="123555" y="86796"/>
                </a:lnTo>
                <a:close/>
                <a:moveTo>
                  <a:pt x="128159" y="90299"/>
                </a:moveTo>
                <a:lnTo>
                  <a:pt x="128159" y="88264"/>
                </a:lnTo>
                <a:lnTo>
                  <a:pt x="133863" y="88264"/>
                </a:lnTo>
                <a:lnTo>
                  <a:pt x="137599" y="91967"/>
                </a:lnTo>
                <a:lnTo>
                  <a:pt x="129860" y="91967"/>
                </a:lnTo>
                <a:close/>
                <a:moveTo>
                  <a:pt x="143236" y="88264"/>
                </a:moveTo>
                <a:lnTo>
                  <a:pt x="148940" y="88264"/>
                </a:lnTo>
                <a:lnTo>
                  <a:pt x="148940" y="90299"/>
                </a:lnTo>
                <a:lnTo>
                  <a:pt x="147272" y="91967"/>
                </a:lnTo>
                <a:lnTo>
                  <a:pt x="139500" y="91967"/>
                </a:lnTo>
                <a:close/>
                <a:moveTo>
                  <a:pt x="151442" y="89432"/>
                </a:moveTo>
                <a:lnTo>
                  <a:pt x="150141" y="88164"/>
                </a:lnTo>
                <a:lnTo>
                  <a:pt x="152042" y="88164"/>
                </a:lnTo>
                <a:lnTo>
                  <a:pt x="152309" y="88031"/>
                </a:lnTo>
                <a:lnTo>
                  <a:pt x="153543" y="86796"/>
                </a:lnTo>
                <a:lnTo>
                  <a:pt x="153543" y="88598"/>
                </a:lnTo>
                <a:lnTo>
                  <a:pt x="152743" y="89432"/>
                </a:lnTo>
                <a:lnTo>
                  <a:pt x="151442" y="89432"/>
                </a:lnTo>
                <a:close/>
                <a:moveTo>
                  <a:pt x="154344" y="86796"/>
                </a:moveTo>
                <a:lnTo>
                  <a:pt x="155578" y="88031"/>
                </a:lnTo>
                <a:lnTo>
                  <a:pt x="155845" y="88164"/>
                </a:lnTo>
                <a:lnTo>
                  <a:pt x="157746" y="88164"/>
                </a:lnTo>
                <a:lnTo>
                  <a:pt x="156479" y="89432"/>
                </a:lnTo>
                <a:lnTo>
                  <a:pt x="155178" y="89432"/>
                </a:lnTo>
                <a:lnTo>
                  <a:pt x="154344" y="88631"/>
                </a:lnTo>
                <a:close/>
                <a:moveTo>
                  <a:pt x="158947" y="90299"/>
                </a:moveTo>
                <a:lnTo>
                  <a:pt x="158947" y="88264"/>
                </a:lnTo>
                <a:lnTo>
                  <a:pt x="164685" y="88264"/>
                </a:lnTo>
                <a:lnTo>
                  <a:pt x="168387" y="91967"/>
                </a:lnTo>
                <a:lnTo>
                  <a:pt x="160649" y="91967"/>
                </a:lnTo>
                <a:close/>
                <a:moveTo>
                  <a:pt x="174025" y="88264"/>
                </a:moveTo>
                <a:lnTo>
                  <a:pt x="179729" y="88264"/>
                </a:lnTo>
                <a:lnTo>
                  <a:pt x="179729" y="90299"/>
                </a:lnTo>
                <a:lnTo>
                  <a:pt x="178061" y="91967"/>
                </a:lnTo>
                <a:lnTo>
                  <a:pt x="170289" y="91967"/>
                </a:lnTo>
                <a:close/>
                <a:moveTo>
                  <a:pt x="182231" y="89432"/>
                </a:moveTo>
                <a:lnTo>
                  <a:pt x="180930" y="88164"/>
                </a:lnTo>
                <a:lnTo>
                  <a:pt x="182831" y="88164"/>
                </a:lnTo>
                <a:lnTo>
                  <a:pt x="183098" y="88031"/>
                </a:lnTo>
                <a:lnTo>
                  <a:pt x="184332" y="86796"/>
                </a:lnTo>
                <a:lnTo>
                  <a:pt x="184332" y="88598"/>
                </a:lnTo>
                <a:lnTo>
                  <a:pt x="183532" y="89432"/>
                </a:lnTo>
                <a:lnTo>
                  <a:pt x="182231" y="89432"/>
                </a:lnTo>
                <a:close/>
                <a:moveTo>
                  <a:pt x="185133" y="86796"/>
                </a:moveTo>
                <a:lnTo>
                  <a:pt x="186367" y="88031"/>
                </a:lnTo>
                <a:lnTo>
                  <a:pt x="186667" y="88164"/>
                </a:lnTo>
                <a:lnTo>
                  <a:pt x="188535" y="88164"/>
                </a:lnTo>
                <a:lnTo>
                  <a:pt x="187268" y="89432"/>
                </a:lnTo>
                <a:lnTo>
                  <a:pt x="185967" y="89432"/>
                </a:lnTo>
                <a:lnTo>
                  <a:pt x="185133" y="88631"/>
                </a:lnTo>
                <a:close/>
                <a:moveTo>
                  <a:pt x="189736" y="90299"/>
                </a:moveTo>
                <a:lnTo>
                  <a:pt x="189736" y="88264"/>
                </a:lnTo>
                <a:lnTo>
                  <a:pt x="195473" y="88264"/>
                </a:lnTo>
                <a:lnTo>
                  <a:pt x="199176" y="91967"/>
                </a:lnTo>
                <a:lnTo>
                  <a:pt x="191437" y="91967"/>
                </a:lnTo>
                <a:close/>
                <a:moveTo>
                  <a:pt x="204813" y="88264"/>
                </a:moveTo>
                <a:lnTo>
                  <a:pt x="210518" y="88264"/>
                </a:lnTo>
                <a:lnTo>
                  <a:pt x="210518" y="90299"/>
                </a:lnTo>
                <a:lnTo>
                  <a:pt x="208850" y="91967"/>
                </a:lnTo>
                <a:lnTo>
                  <a:pt x="201077" y="91967"/>
                </a:lnTo>
                <a:close/>
                <a:moveTo>
                  <a:pt x="213019" y="89432"/>
                </a:moveTo>
                <a:lnTo>
                  <a:pt x="211718" y="88164"/>
                </a:lnTo>
                <a:lnTo>
                  <a:pt x="213620" y="88164"/>
                </a:lnTo>
                <a:lnTo>
                  <a:pt x="213887" y="88031"/>
                </a:lnTo>
                <a:lnTo>
                  <a:pt x="215121" y="86796"/>
                </a:lnTo>
                <a:lnTo>
                  <a:pt x="215121" y="88598"/>
                </a:lnTo>
                <a:lnTo>
                  <a:pt x="214320" y="89432"/>
                </a:lnTo>
                <a:lnTo>
                  <a:pt x="213019" y="89432"/>
                </a:lnTo>
                <a:close/>
                <a:moveTo>
                  <a:pt x="215921" y="65348"/>
                </a:moveTo>
                <a:lnTo>
                  <a:pt x="216755" y="64514"/>
                </a:lnTo>
                <a:lnTo>
                  <a:pt x="218056" y="64514"/>
                </a:lnTo>
                <a:lnTo>
                  <a:pt x="219324" y="65815"/>
                </a:lnTo>
                <a:lnTo>
                  <a:pt x="217456" y="65815"/>
                </a:lnTo>
                <a:lnTo>
                  <a:pt x="217156" y="65915"/>
                </a:lnTo>
                <a:lnTo>
                  <a:pt x="215921" y="67149"/>
                </a:lnTo>
                <a:close/>
                <a:moveTo>
                  <a:pt x="217789" y="62346"/>
                </a:moveTo>
                <a:lnTo>
                  <a:pt x="217689" y="62646"/>
                </a:lnTo>
                <a:lnTo>
                  <a:pt x="217689" y="63713"/>
                </a:lnTo>
                <a:lnTo>
                  <a:pt x="216422" y="63713"/>
                </a:lnTo>
                <a:lnTo>
                  <a:pt x="215521" y="64614"/>
                </a:lnTo>
                <a:lnTo>
                  <a:pt x="214654" y="63713"/>
                </a:lnTo>
                <a:lnTo>
                  <a:pt x="213386" y="63713"/>
                </a:lnTo>
                <a:lnTo>
                  <a:pt x="213386" y="62646"/>
                </a:lnTo>
                <a:lnTo>
                  <a:pt x="213286" y="62346"/>
                </a:lnTo>
                <a:lnTo>
                  <a:pt x="212486" y="61578"/>
                </a:lnTo>
                <a:lnTo>
                  <a:pt x="213286" y="60811"/>
                </a:lnTo>
                <a:lnTo>
                  <a:pt x="213386" y="60544"/>
                </a:lnTo>
                <a:lnTo>
                  <a:pt x="213386" y="59443"/>
                </a:lnTo>
                <a:lnTo>
                  <a:pt x="214654" y="59443"/>
                </a:lnTo>
                <a:lnTo>
                  <a:pt x="215521" y="58543"/>
                </a:lnTo>
                <a:lnTo>
                  <a:pt x="216422" y="59443"/>
                </a:lnTo>
                <a:lnTo>
                  <a:pt x="217689" y="59443"/>
                </a:lnTo>
                <a:lnTo>
                  <a:pt x="217689" y="60544"/>
                </a:lnTo>
                <a:lnTo>
                  <a:pt x="217789" y="60811"/>
                </a:lnTo>
                <a:lnTo>
                  <a:pt x="218557" y="61578"/>
                </a:lnTo>
                <a:close/>
                <a:moveTo>
                  <a:pt x="218056" y="58643"/>
                </a:moveTo>
                <a:lnTo>
                  <a:pt x="216755" y="58643"/>
                </a:lnTo>
                <a:lnTo>
                  <a:pt x="215921" y="57809"/>
                </a:lnTo>
                <a:lnTo>
                  <a:pt x="215921" y="56008"/>
                </a:lnTo>
                <a:lnTo>
                  <a:pt x="217156" y="57242"/>
                </a:lnTo>
                <a:lnTo>
                  <a:pt x="217456" y="57375"/>
                </a:lnTo>
                <a:lnTo>
                  <a:pt x="219324" y="57375"/>
                </a:lnTo>
                <a:close/>
                <a:moveTo>
                  <a:pt x="215921" y="34559"/>
                </a:moveTo>
                <a:lnTo>
                  <a:pt x="216755" y="33725"/>
                </a:lnTo>
                <a:lnTo>
                  <a:pt x="218056" y="33725"/>
                </a:lnTo>
                <a:lnTo>
                  <a:pt x="219324" y="34993"/>
                </a:lnTo>
                <a:lnTo>
                  <a:pt x="217456" y="34993"/>
                </a:lnTo>
                <a:lnTo>
                  <a:pt x="217156" y="35126"/>
                </a:lnTo>
                <a:lnTo>
                  <a:pt x="215921" y="36360"/>
                </a:lnTo>
                <a:close/>
                <a:moveTo>
                  <a:pt x="27020" y="31190"/>
                </a:moveTo>
                <a:lnTo>
                  <a:pt x="27854" y="31990"/>
                </a:lnTo>
                <a:lnTo>
                  <a:pt x="27854" y="33291"/>
                </a:lnTo>
                <a:lnTo>
                  <a:pt x="26553" y="34592"/>
                </a:lnTo>
                <a:lnTo>
                  <a:pt x="26553" y="32524"/>
                </a:lnTo>
                <a:lnTo>
                  <a:pt x="25219" y="31190"/>
                </a:lnTo>
                <a:lnTo>
                  <a:pt x="27020" y="31190"/>
                </a:lnTo>
                <a:close/>
                <a:moveTo>
                  <a:pt x="26653" y="35793"/>
                </a:moveTo>
                <a:lnTo>
                  <a:pt x="28721" y="35793"/>
                </a:lnTo>
                <a:lnTo>
                  <a:pt x="30389" y="37494"/>
                </a:lnTo>
                <a:lnTo>
                  <a:pt x="30389" y="45233"/>
                </a:lnTo>
                <a:lnTo>
                  <a:pt x="26653" y="41497"/>
                </a:lnTo>
                <a:lnTo>
                  <a:pt x="26653" y="35793"/>
                </a:lnTo>
                <a:close/>
                <a:moveTo>
                  <a:pt x="30389" y="54874"/>
                </a:moveTo>
                <a:lnTo>
                  <a:pt x="28721" y="56575"/>
                </a:lnTo>
                <a:lnTo>
                  <a:pt x="26653" y="56575"/>
                </a:lnTo>
                <a:lnTo>
                  <a:pt x="26653" y="50871"/>
                </a:lnTo>
                <a:lnTo>
                  <a:pt x="30389" y="47135"/>
                </a:lnTo>
                <a:lnTo>
                  <a:pt x="30389" y="54874"/>
                </a:lnTo>
                <a:close/>
                <a:moveTo>
                  <a:pt x="26553" y="57776"/>
                </a:moveTo>
                <a:lnTo>
                  <a:pt x="27854" y="59077"/>
                </a:lnTo>
                <a:lnTo>
                  <a:pt x="27854" y="60377"/>
                </a:lnTo>
                <a:lnTo>
                  <a:pt x="27020" y="61178"/>
                </a:lnTo>
                <a:lnTo>
                  <a:pt x="25219" y="61178"/>
                </a:lnTo>
                <a:lnTo>
                  <a:pt x="26553" y="59844"/>
                </a:lnTo>
                <a:lnTo>
                  <a:pt x="26553" y="57776"/>
                </a:lnTo>
                <a:close/>
                <a:moveTo>
                  <a:pt x="27020" y="61979"/>
                </a:moveTo>
                <a:lnTo>
                  <a:pt x="27854" y="62813"/>
                </a:lnTo>
                <a:lnTo>
                  <a:pt x="27854" y="64113"/>
                </a:lnTo>
                <a:lnTo>
                  <a:pt x="26553" y="65381"/>
                </a:lnTo>
                <a:lnTo>
                  <a:pt x="26553" y="63346"/>
                </a:lnTo>
                <a:lnTo>
                  <a:pt x="25185" y="61979"/>
                </a:lnTo>
                <a:lnTo>
                  <a:pt x="27020" y="61979"/>
                </a:lnTo>
                <a:close/>
                <a:moveTo>
                  <a:pt x="26653" y="66582"/>
                </a:moveTo>
                <a:lnTo>
                  <a:pt x="28721" y="66582"/>
                </a:lnTo>
                <a:lnTo>
                  <a:pt x="30389" y="68283"/>
                </a:lnTo>
                <a:lnTo>
                  <a:pt x="30389" y="76022"/>
                </a:lnTo>
                <a:lnTo>
                  <a:pt x="26653" y="72286"/>
                </a:lnTo>
                <a:lnTo>
                  <a:pt x="26653" y="66582"/>
                </a:lnTo>
                <a:close/>
                <a:moveTo>
                  <a:pt x="30389" y="85696"/>
                </a:moveTo>
                <a:lnTo>
                  <a:pt x="28721" y="87363"/>
                </a:lnTo>
                <a:lnTo>
                  <a:pt x="26653" y="87363"/>
                </a:lnTo>
                <a:lnTo>
                  <a:pt x="26653" y="81659"/>
                </a:lnTo>
                <a:lnTo>
                  <a:pt x="30389" y="77923"/>
                </a:lnTo>
                <a:lnTo>
                  <a:pt x="30389" y="85696"/>
                </a:lnTo>
                <a:close/>
                <a:moveTo>
                  <a:pt x="26553" y="88564"/>
                </a:moveTo>
                <a:lnTo>
                  <a:pt x="27854" y="89865"/>
                </a:lnTo>
                <a:lnTo>
                  <a:pt x="27854" y="91166"/>
                </a:lnTo>
                <a:lnTo>
                  <a:pt x="27020" y="91967"/>
                </a:lnTo>
                <a:lnTo>
                  <a:pt x="25219" y="91967"/>
                </a:lnTo>
                <a:lnTo>
                  <a:pt x="26553" y="90632"/>
                </a:lnTo>
                <a:lnTo>
                  <a:pt x="26553" y="88564"/>
                </a:lnTo>
                <a:close/>
                <a:moveTo>
                  <a:pt x="219290" y="91967"/>
                </a:moveTo>
                <a:lnTo>
                  <a:pt x="218457" y="91166"/>
                </a:lnTo>
                <a:lnTo>
                  <a:pt x="218457" y="89865"/>
                </a:lnTo>
                <a:lnTo>
                  <a:pt x="219757" y="88564"/>
                </a:lnTo>
                <a:lnTo>
                  <a:pt x="219757" y="90632"/>
                </a:lnTo>
                <a:lnTo>
                  <a:pt x="221092" y="91967"/>
                </a:lnTo>
                <a:lnTo>
                  <a:pt x="219290" y="91967"/>
                </a:lnTo>
                <a:close/>
                <a:moveTo>
                  <a:pt x="219657" y="87363"/>
                </a:moveTo>
                <a:lnTo>
                  <a:pt x="217623" y="87363"/>
                </a:lnTo>
                <a:lnTo>
                  <a:pt x="215921" y="85696"/>
                </a:lnTo>
                <a:lnTo>
                  <a:pt x="215921" y="77923"/>
                </a:lnTo>
                <a:lnTo>
                  <a:pt x="219657" y="81659"/>
                </a:lnTo>
                <a:lnTo>
                  <a:pt x="219657" y="87363"/>
                </a:lnTo>
                <a:close/>
                <a:moveTo>
                  <a:pt x="215921" y="68283"/>
                </a:moveTo>
                <a:lnTo>
                  <a:pt x="217623" y="66582"/>
                </a:lnTo>
                <a:lnTo>
                  <a:pt x="219657" y="66582"/>
                </a:lnTo>
                <a:lnTo>
                  <a:pt x="219657" y="72286"/>
                </a:lnTo>
                <a:lnTo>
                  <a:pt x="215921" y="76022"/>
                </a:lnTo>
                <a:lnTo>
                  <a:pt x="215921" y="68283"/>
                </a:lnTo>
                <a:close/>
                <a:moveTo>
                  <a:pt x="219757" y="65381"/>
                </a:moveTo>
                <a:lnTo>
                  <a:pt x="218457" y="64080"/>
                </a:lnTo>
                <a:lnTo>
                  <a:pt x="218457" y="62779"/>
                </a:lnTo>
                <a:lnTo>
                  <a:pt x="219290" y="61979"/>
                </a:lnTo>
                <a:lnTo>
                  <a:pt x="221092" y="61979"/>
                </a:lnTo>
                <a:lnTo>
                  <a:pt x="219757" y="63313"/>
                </a:lnTo>
                <a:lnTo>
                  <a:pt x="219757" y="65381"/>
                </a:lnTo>
                <a:close/>
                <a:moveTo>
                  <a:pt x="219290" y="61178"/>
                </a:moveTo>
                <a:lnTo>
                  <a:pt x="218457" y="60377"/>
                </a:lnTo>
                <a:lnTo>
                  <a:pt x="218457" y="59077"/>
                </a:lnTo>
                <a:lnTo>
                  <a:pt x="219757" y="57776"/>
                </a:lnTo>
                <a:lnTo>
                  <a:pt x="219757" y="59844"/>
                </a:lnTo>
                <a:lnTo>
                  <a:pt x="221092" y="61178"/>
                </a:lnTo>
                <a:lnTo>
                  <a:pt x="219290" y="61178"/>
                </a:lnTo>
                <a:close/>
                <a:moveTo>
                  <a:pt x="219657" y="56575"/>
                </a:moveTo>
                <a:lnTo>
                  <a:pt x="217623" y="56575"/>
                </a:lnTo>
                <a:lnTo>
                  <a:pt x="215921" y="54874"/>
                </a:lnTo>
                <a:lnTo>
                  <a:pt x="215921" y="47135"/>
                </a:lnTo>
                <a:lnTo>
                  <a:pt x="219657" y="50871"/>
                </a:lnTo>
                <a:lnTo>
                  <a:pt x="219657" y="56575"/>
                </a:lnTo>
                <a:close/>
                <a:moveTo>
                  <a:pt x="215921" y="37494"/>
                </a:moveTo>
                <a:lnTo>
                  <a:pt x="217623" y="35793"/>
                </a:lnTo>
                <a:lnTo>
                  <a:pt x="219657" y="35793"/>
                </a:lnTo>
                <a:lnTo>
                  <a:pt x="219657" y="41497"/>
                </a:lnTo>
                <a:lnTo>
                  <a:pt x="215921" y="45233"/>
                </a:lnTo>
                <a:lnTo>
                  <a:pt x="215921" y="37494"/>
                </a:lnTo>
                <a:close/>
                <a:moveTo>
                  <a:pt x="219757" y="34592"/>
                </a:moveTo>
                <a:lnTo>
                  <a:pt x="218457" y="33291"/>
                </a:lnTo>
                <a:lnTo>
                  <a:pt x="218457" y="31990"/>
                </a:lnTo>
                <a:lnTo>
                  <a:pt x="219290" y="31190"/>
                </a:lnTo>
                <a:lnTo>
                  <a:pt x="221092" y="31190"/>
                </a:lnTo>
                <a:lnTo>
                  <a:pt x="219757" y="32524"/>
                </a:lnTo>
                <a:lnTo>
                  <a:pt x="219757" y="34592"/>
                </a:lnTo>
                <a:close/>
                <a:moveTo>
                  <a:pt x="219290" y="30389"/>
                </a:moveTo>
                <a:lnTo>
                  <a:pt x="218457" y="29555"/>
                </a:lnTo>
                <a:lnTo>
                  <a:pt x="218457" y="28254"/>
                </a:lnTo>
                <a:lnTo>
                  <a:pt x="219757" y="26987"/>
                </a:lnTo>
                <a:lnTo>
                  <a:pt x="219757" y="29022"/>
                </a:lnTo>
                <a:lnTo>
                  <a:pt x="221092" y="30389"/>
                </a:lnTo>
                <a:lnTo>
                  <a:pt x="219290" y="30389"/>
                </a:lnTo>
                <a:close/>
                <a:moveTo>
                  <a:pt x="218056" y="27854"/>
                </a:moveTo>
                <a:lnTo>
                  <a:pt x="216755" y="27854"/>
                </a:lnTo>
                <a:lnTo>
                  <a:pt x="215921" y="27020"/>
                </a:lnTo>
                <a:lnTo>
                  <a:pt x="215921" y="25219"/>
                </a:lnTo>
                <a:lnTo>
                  <a:pt x="217156" y="26453"/>
                </a:lnTo>
                <a:lnTo>
                  <a:pt x="217456" y="26553"/>
                </a:lnTo>
                <a:lnTo>
                  <a:pt x="219324" y="26553"/>
                </a:lnTo>
                <a:close/>
                <a:moveTo>
                  <a:pt x="215121" y="27020"/>
                </a:moveTo>
                <a:lnTo>
                  <a:pt x="214320" y="27854"/>
                </a:lnTo>
                <a:lnTo>
                  <a:pt x="213019" y="27854"/>
                </a:lnTo>
                <a:lnTo>
                  <a:pt x="211718" y="26553"/>
                </a:lnTo>
                <a:lnTo>
                  <a:pt x="213620" y="26553"/>
                </a:lnTo>
                <a:lnTo>
                  <a:pt x="213887" y="26453"/>
                </a:lnTo>
                <a:lnTo>
                  <a:pt x="215121" y="25219"/>
                </a:lnTo>
                <a:close/>
                <a:moveTo>
                  <a:pt x="210518" y="28721"/>
                </a:moveTo>
                <a:lnTo>
                  <a:pt x="208850" y="30389"/>
                </a:lnTo>
                <a:lnTo>
                  <a:pt x="201077" y="30389"/>
                </a:lnTo>
                <a:lnTo>
                  <a:pt x="204813" y="26687"/>
                </a:lnTo>
                <a:lnTo>
                  <a:pt x="210518" y="26687"/>
                </a:lnTo>
                <a:lnTo>
                  <a:pt x="210518" y="28721"/>
                </a:lnTo>
                <a:close/>
                <a:moveTo>
                  <a:pt x="191437" y="30389"/>
                </a:moveTo>
                <a:lnTo>
                  <a:pt x="189736" y="28721"/>
                </a:lnTo>
                <a:lnTo>
                  <a:pt x="189736" y="26687"/>
                </a:lnTo>
                <a:lnTo>
                  <a:pt x="195473" y="26687"/>
                </a:lnTo>
                <a:lnTo>
                  <a:pt x="199176" y="30389"/>
                </a:lnTo>
                <a:lnTo>
                  <a:pt x="191437" y="30389"/>
                </a:lnTo>
                <a:close/>
                <a:moveTo>
                  <a:pt x="187268" y="27854"/>
                </a:moveTo>
                <a:lnTo>
                  <a:pt x="185967" y="27854"/>
                </a:lnTo>
                <a:lnTo>
                  <a:pt x="185133" y="27020"/>
                </a:lnTo>
                <a:lnTo>
                  <a:pt x="185133" y="25219"/>
                </a:lnTo>
                <a:lnTo>
                  <a:pt x="186367" y="26453"/>
                </a:lnTo>
                <a:lnTo>
                  <a:pt x="186667" y="26553"/>
                </a:lnTo>
                <a:lnTo>
                  <a:pt x="188535" y="26553"/>
                </a:lnTo>
                <a:close/>
                <a:moveTo>
                  <a:pt x="184332" y="27020"/>
                </a:moveTo>
                <a:lnTo>
                  <a:pt x="183532" y="27854"/>
                </a:lnTo>
                <a:lnTo>
                  <a:pt x="182231" y="27854"/>
                </a:lnTo>
                <a:lnTo>
                  <a:pt x="180930" y="26553"/>
                </a:lnTo>
                <a:lnTo>
                  <a:pt x="182831" y="26553"/>
                </a:lnTo>
                <a:lnTo>
                  <a:pt x="183098" y="26453"/>
                </a:lnTo>
                <a:lnTo>
                  <a:pt x="184332" y="25219"/>
                </a:lnTo>
                <a:close/>
                <a:moveTo>
                  <a:pt x="179729" y="28721"/>
                </a:moveTo>
                <a:lnTo>
                  <a:pt x="178061" y="30389"/>
                </a:lnTo>
                <a:lnTo>
                  <a:pt x="170289" y="30389"/>
                </a:lnTo>
                <a:lnTo>
                  <a:pt x="174025" y="26687"/>
                </a:lnTo>
                <a:lnTo>
                  <a:pt x="179729" y="26687"/>
                </a:lnTo>
                <a:lnTo>
                  <a:pt x="179729" y="28721"/>
                </a:lnTo>
                <a:close/>
                <a:moveTo>
                  <a:pt x="160649" y="30389"/>
                </a:moveTo>
                <a:lnTo>
                  <a:pt x="158947" y="28721"/>
                </a:lnTo>
                <a:lnTo>
                  <a:pt x="158947" y="26687"/>
                </a:lnTo>
                <a:lnTo>
                  <a:pt x="164685" y="26687"/>
                </a:lnTo>
                <a:lnTo>
                  <a:pt x="168387" y="30389"/>
                </a:lnTo>
                <a:lnTo>
                  <a:pt x="160649" y="30389"/>
                </a:lnTo>
                <a:close/>
                <a:moveTo>
                  <a:pt x="156479" y="27854"/>
                </a:moveTo>
                <a:lnTo>
                  <a:pt x="155178" y="27854"/>
                </a:lnTo>
                <a:lnTo>
                  <a:pt x="154344" y="27020"/>
                </a:lnTo>
                <a:lnTo>
                  <a:pt x="154344" y="25219"/>
                </a:lnTo>
                <a:lnTo>
                  <a:pt x="155578" y="26453"/>
                </a:lnTo>
                <a:lnTo>
                  <a:pt x="155878" y="26553"/>
                </a:lnTo>
                <a:lnTo>
                  <a:pt x="157746" y="26553"/>
                </a:lnTo>
                <a:close/>
                <a:moveTo>
                  <a:pt x="153543" y="27020"/>
                </a:moveTo>
                <a:lnTo>
                  <a:pt x="152743" y="27854"/>
                </a:lnTo>
                <a:lnTo>
                  <a:pt x="151442" y="27854"/>
                </a:lnTo>
                <a:lnTo>
                  <a:pt x="150141" y="26553"/>
                </a:lnTo>
                <a:lnTo>
                  <a:pt x="152042" y="26553"/>
                </a:lnTo>
                <a:lnTo>
                  <a:pt x="152309" y="26453"/>
                </a:lnTo>
                <a:lnTo>
                  <a:pt x="153543" y="25219"/>
                </a:lnTo>
                <a:close/>
                <a:moveTo>
                  <a:pt x="148940" y="28721"/>
                </a:moveTo>
                <a:lnTo>
                  <a:pt x="147272" y="30389"/>
                </a:lnTo>
                <a:lnTo>
                  <a:pt x="139500" y="30389"/>
                </a:lnTo>
                <a:lnTo>
                  <a:pt x="143236" y="26687"/>
                </a:lnTo>
                <a:lnTo>
                  <a:pt x="148940" y="26687"/>
                </a:lnTo>
                <a:lnTo>
                  <a:pt x="148940" y="28721"/>
                </a:lnTo>
                <a:close/>
                <a:moveTo>
                  <a:pt x="129860" y="30389"/>
                </a:moveTo>
                <a:lnTo>
                  <a:pt x="128159" y="28721"/>
                </a:lnTo>
                <a:lnTo>
                  <a:pt x="128159" y="26687"/>
                </a:lnTo>
                <a:lnTo>
                  <a:pt x="133896" y="26687"/>
                </a:lnTo>
                <a:lnTo>
                  <a:pt x="137599" y="30389"/>
                </a:lnTo>
                <a:lnTo>
                  <a:pt x="129860" y="30389"/>
                </a:lnTo>
                <a:close/>
                <a:moveTo>
                  <a:pt x="125690" y="27854"/>
                </a:moveTo>
                <a:lnTo>
                  <a:pt x="124389" y="27854"/>
                </a:lnTo>
                <a:lnTo>
                  <a:pt x="123555" y="27020"/>
                </a:lnTo>
                <a:lnTo>
                  <a:pt x="123555" y="25219"/>
                </a:lnTo>
                <a:lnTo>
                  <a:pt x="124790" y="26453"/>
                </a:lnTo>
                <a:lnTo>
                  <a:pt x="125056" y="26553"/>
                </a:lnTo>
                <a:lnTo>
                  <a:pt x="126958" y="26553"/>
                </a:lnTo>
                <a:close/>
                <a:moveTo>
                  <a:pt x="122755" y="27020"/>
                </a:moveTo>
                <a:lnTo>
                  <a:pt x="121954" y="27854"/>
                </a:lnTo>
                <a:lnTo>
                  <a:pt x="120653" y="27854"/>
                </a:lnTo>
                <a:lnTo>
                  <a:pt x="119352" y="26553"/>
                </a:lnTo>
                <a:lnTo>
                  <a:pt x="121254" y="26553"/>
                </a:lnTo>
                <a:lnTo>
                  <a:pt x="121521" y="26453"/>
                </a:lnTo>
                <a:lnTo>
                  <a:pt x="122755" y="25219"/>
                </a:lnTo>
                <a:lnTo>
                  <a:pt x="122755" y="27020"/>
                </a:lnTo>
                <a:close/>
                <a:moveTo>
                  <a:pt x="118152" y="28721"/>
                </a:moveTo>
                <a:lnTo>
                  <a:pt x="116450" y="30389"/>
                </a:lnTo>
                <a:lnTo>
                  <a:pt x="108711" y="30389"/>
                </a:lnTo>
                <a:lnTo>
                  <a:pt x="112414" y="26687"/>
                </a:lnTo>
                <a:lnTo>
                  <a:pt x="118152" y="26687"/>
                </a:lnTo>
                <a:lnTo>
                  <a:pt x="118152" y="28721"/>
                </a:lnTo>
                <a:close/>
                <a:moveTo>
                  <a:pt x="99071" y="30389"/>
                </a:moveTo>
                <a:lnTo>
                  <a:pt x="97370" y="28721"/>
                </a:lnTo>
                <a:lnTo>
                  <a:pt x="97370" y="26687"/>
                </a:lnTo>
                <a:lnTo>
                  <a:pt x="103074" y="26687"/>
                </a:lnTo>
                <a:lnTo>
                  <a:pt x="106810" y="30389"/>
                </a:lnTo>
                <a:lnTo>
                  <a:pt x="99071" y="30389"/>
                </a:lnTo>
                <a:close/>
                <a:moveTo>
                  <a:pt x="94868" y="27854"/>
                </a:moveTo>
                <a:lnTo>
                  <a:pt x="93567" y="27854"/>
                </a:lnTo>
                <a:lnTo>
                  <a:pt x="92767" y="27020"/>
                </a:lnTo>
                <a:lnTo>
                  <a:pt x="92767" y="25219"/>
                </a:lnTo>
                <a:lnTo>
                  <a:pt x="94001" y="26453"/>
                </a:lnTo>
                <a:lnTo>
                  <a:pt x="94268" y="26587"/>
                </a:lnTo>
                <a:lnTo>
                  <a:pt x="96169" y="26587"/>
                </a:lnTo>
                <a:close/>
                <a:moveTo>
                  <a:pt x="91966" y="27020"/>
                </a:moveTo>
                <a:lnTo>
                  <a:pt x="91166" y="27854"/>
                </a:lnTo>
                <a:lnTo>
                  <a:pt x="89865" y="27854"/>
                </a:lnTo>
                <a:lnTo>
                  <a:pt x="88564" y="26553"/>
                </a:lnTo>
                <a:lnTo>
                  <a:pt x="90465" y="26553"/>
                </a:lnTo>
                <a:lnTo>
                  <a:pt x="90732" y="26453"/>
                </a:lnTo>
                <a:lnTo>
                  <a:pt x="91966" y="25219"/>
                </a:lnTo>
                <a:lnTo>
                  <a:pt x="91966" y="27020"/>
                </a:lnTo>
                <a:close/>
                <a:moveTo>
                  <a:pt x="87363" y="28721"/>
                </a:moveTo>
                <a:lnTo>
                  <a:pt x="85662" y="30389"/>
                </a:lnTo>
                <a:lnTo>
                  <a:pt x="77923" y="30389"/>
                </a:lnTo>
                <a:lnTo>
                  <a:pt x="81625" y="26687"/>
                </a:lnTo>
                <a:lnTo>
                  <a:pt x="87363" y="26687"/>
                </a:lnTo>
                <a:lnTo>
                  <a:pt x="87363" y="28721"/>
                </a:lnTo>
                <a:close/>
                <a:moveTo>
                  <a:pt x="68249" y="30389"/>
                </a:moveTo>
                <a:lnTo>
                  <a:pt x="66581" y="28721"/>
                </a:lnTo>
                <a:lnTo>
                  <a:pt x="66581" y="26687"/>
                </a:lnTo>
                <a:lnTo>
                  <a:pt x="72285" y="26687"/>
                </a:lnTo>
                <a:lnTo>
                  <a:pt x="76021" y="30389"/>
                </a:lnTo>
                <a:lnTo>
                  <a:pt x="68249" y="30389"/>
                </a:lnTo>
                <a:close/>
                <a:moveTo>
                  <a:pt x="64080" y="27854"/>
                </a:moveTo>
                <a:lnTo>
                  <a:pt x="62779" y="27854"/>
                </a:lnTo>
                <a:lnTo>
                  <a:pt x="61978" y="27020"/>
                </a:lnTo>
                <a:lnTo>
                  <a:pt x="61978" y="25219"/>
                </a:lnTo>
                <a:lnTo>
                  <a:pt x="63212" y="26453"/>
                </a:lnTo>
                <a:lnTo>
                  <a:pt x="63479" y="26553"/>
                </a:lnTo>
                <a:lnTo>
                  <a:pt x="65381" y="26553"/>
                </a:lnTo>
                <a:close/>
                <a:moveTo>
                  <a:pt x="61178" y="27020"/>
                </a:moveTo>
                <a:lnTo>
                  <a:pt x="60344" y="27854"/>
                </a:lnTo>
                <a:lnTo>
                  <a:pt x="59043" y="27854"/>
                </a:lnTo>
                <a:lnTo>
                  <a:pt x="57775" y="26553"/>
                </a:lnTo>
                <a:lnTo>
                  <a:pt x="59676" y="26553"/>
                </a:lnTo>
                <a:lnTo>
                  <a:pt x="59943" y="26453"/>
                </a:lnTo>
                <a:lnTo>
                  <a:pt x="61178" y="25219"/>
                </a:lnTo>
                <a:close/>
                <a:moveTo>
                  <a:pt x="56574" y="28721"/>
                </a:moveTo>
                <a:lnTo>
                  <a:pt x="54873" y="30389"/>
                </a:lnTo>
                <a:lnTo>
                  <a:pt x="47134" y="30389"/>
                </a:lnTo>
                <a:lnTo>
                  <a:pt x="50837" y="26687"/>
                </a:lnTo>
                <a:lnTo>
                  <a:pt x="56574" y="26687"/>
                </a:lnTo>
                <a:close/>
                <a:moveTo>
                  <a:pt x="37461" y="30389"/>
                </a:moveTo>
                <a:lnTo>
                  <a:pt x="35793" y="28721"/>
                </a:lnTo>
                <a:lnTo>
                  <a:pt x="35793" y="26687"/>
                </a:lnTo>
                <a:lnTo>
                  <a:pt x="41497" y="26687"/>
                </a:lnTo>
                <a:lnTo>
                  <a:pt x="45233" y="30389"/>
                </a:lnTo>
                <a:lnTo>
                  <a:pt x="37461" y="30389"/>
                </a:lnTo>
                <a:close/>
                <a:moveTo>
                  <a:pt x="33291" y="27854"/>
                </a:moveTo>
                <a:lnTo>
                  <a:pt x="31990" y="27854"/>
                </a:lnTo>
                <a:lnTo>
                  <a:pt x="31189" y="27020"/>
                </a:lnTo>
                <a:lnTo>
                  <a:pt x="31189" y="25219"/>
                </a:lnTo>
                <a:lnTo>
                  <a:pt x="32424" y="26453"/>
                </a:lnTo>
                <a:lnTo>
                  <a:pt x="32691" y="26553"/>
                </a:lnTo>
                <a:lnTo>
                  <a:pt x="34592" y="26553"/>
                </a:lnTo>
                <a:close/>
                <a:moveTo>
                  <a:pt x="30389" y="27020"/>
                </a:moveTo>
                <a:lnTo>
                  <a:pt x="29555" y="27854"/>
                </a:lnTo>
                <a:lnTo>
                  <a:pt x="28254" y="27854"/>
                </a:lnTo>
                <a:lnTo>
                  <a:pt x="26986" y="26553"/>
                </a:lnTo>
                <a:lnTo>
                  <a:pt x="28854" y="26553"/>
                </a:lnTo>
                <a:lnTo>
                  <a:pt x="29155" y="26453"/>
                </a:lnTo>
                <a:lnTo>
                  <a:pt x="30389" y="25219"/>
                </a:lnTo>
                <a:lnTo>
                  <a:pt x="30389" y="27020"/>
                </a:lnTo>
                <a:close/>
                <a:moveTo>
                  <a:pt x="25786" y="28721"/>
                </a:moveTo>
                <a:lnTo>
                  <a:pt x="24084" y="30389"/>
                </a:lnTo>
                <a:lnTo>
                  <a:pt x="16346" y="30389"/>
                </a:lnTo>
                <a:lnTo>
                  <a:pt x="20048" y="26687"/>
                </a:lnTo>
                <a:lnTo>
                  <a:pt x="25752" y="26687"/>
                </a:lnTo>
                <a:lnTo>
                  <a:pt x="25752" y="28721"/>
                </a:lnTo>
                <a:close/>
                <a:moveTo>
                  <a:pt x="24084" y="31190"/>
                </a:moveTo>
                <a:lnTo>
                  <a:pt x="25786" y="32858"/>
                </a:lnTo>
                <a:lnTo>
                  <a:pt x="25786" y="34893"/>
                </a:lnTo>
                <a:lnTo>
                  <a:pt x="20048" y="34893"/>
                </a:lnTo>
                <a:lnTo>
                  <a:pt x="16346" y="31190"/>
                </a:lnTo>
                <a:close/>
                <a:moveTo>
                  <a:pt x="23050" y="45800"/>
                </a:moveTo>
                <a:lnTo>
                  <a:pt x="21182" y="45800"/>
                </a:lnTo>
                <a:lnTo>
                  <a:pt x="19781" y="44366"/>
                </a:lnTo>
                <a:lnTo>
                  <a:pt x="19781" y="42365"/>
                </a:lnTo>
                <a:lnTo>
                  <a:pt x="21082" y="41030"/>
                </a:lnTo>
                <a:lnTo>
                  <a:pt x="21082" y="43832"/>
                </a:lnTo>
                <a:close/>
                <a:moveTo>
                  <a:pt x="18981" y="43132"/>
                </a:moveTo>
                <a:lnTo>
                  <a:pt x="18981" y="44700"/>
                </a:lnTo>
                <a:lnTo>
                  <a:pt x="20082" y="45800"/>
                </a:lnTo>
                <a:lnTo>
                  <a:pt x="16346" y="45800"/>
                </a:lnTo>
                <a:close/>
                <a:moveTo>
                  <a:pt x="15778" y="45233"/>
                </a:moveTo>
                <a:lnTo>
                  <a:pt x="15778" y="41497"/>
                </a:lnTo>
                <a:lnTo>
                  <a:pt x="16879" y="42598"/>
                </a:lnTo>
                <a:lnTo>
                  <a:pt x="17046" y="42598"/>
                </a:lnTo>
                <a:lnTo>
                  <a:pt x="18414" y="42598"/>
                </a:lnTo>
                <a:close/>
                <a:moveTo>
                  <a:pt x="19214" y="41797"/>
                </a:moveTo>
                <a:lnTo>
                  <a:pt x="17213" y="41797"/>
                </a:lnTo>
                <a:lnTo>
                  <a:pt x="15778" y="40363"/>
                </a:lnTo>
                <a:lnTo>
                  <a:pt x="15778" y="38495"/>
                </a:lnTo>
                <a:lnTo>
                  <a:pt x="17747" y="40463"/>
                </a:lnTo>
                <a:lnTo>
                  <a:pt x="17913" y="40463"/>
                </a:lnTo>
                <a:lnTo>
                  <a:pt x="20515" y="40463"/>
                </a:lnTo>
                <a:close/>
                <a:moveTo>
                  <a:pt x="14978" y="45233"/>
                </a:moveTo>
                <a:lnTo>
                  <a:pt x="12343" y="42598"/>
                </a:lnTo>
                <a:lnTo>
                  <a:pt x="13744" y="42598"/>
                </a:lnTo>
                <a:lnTo>
                  <a:pt x="14011" y="42465"/>
                </a:lnTo>
                <a:lnTo>
                  <a:pt x="14978" y="41497"/>
                </a:lnTo>
                <a:close/>
                <a:moveTo>
                  <a:pt x="16346" y="46568"/>
                </a:moveTo>
                <a:lnTo>
                  <a:pt x="20082" y="46568"/>
                </a:lnTo>
                <a:lnTo>
                  <a:pt x="19114" y="47568"/>
                </a:lnTo>
                <a:lnTo>
                  <a:pt x="18981" y="47835"/>
                </a:lnTo>
                <a:lnTo>
                  <a:pt x="18981" y="49203"/>
                </a:lnTo>
                <a:close/>
                <a:moveTo>
                  <a:pt x="18414" y="49770"/>
                </a:moveTo>
                <a:lnTo>
                  <a:pt x="16879" y="49770"/>
                </a:lnTo>
                <a:lnTo>
                  <a:pt x="15778" y="50871"/>
                </a:lnTo>
                <a:lnTo>
                  <a:pt x="15778" y="47135"/>
                </a:lnTo>
                <a:close/>
                <a:moveTo>
                  <a:pt x="24351" y="49903"/>
                </a:moveTo>
                <a:lnTo>
                  <a:pt x="27654" y="46568"/>
                </a:lnTo>
                <a:lnTo>
                  <a:pt x="29822" y="46568"/>
                </a:lnTo>
                <a:lnTo>
                  <a:pt x="25886" y="50537"/>
                </a:lnTo>
                <a:lnTo>
                  <a:pt x="25886" y="56108"/>
                </a:lnTo>
                <a:lnTo>
                  <a:pt x="24351" y="54573"/>
                </a:lnTo>
                <a:lnTo>
                  <a:pt x="24351" y="49903"/>
                </a:lnTo>
                <a:close/>
                <a:moveTo>
                  <a:pt x="25786" y="59510"/>
                </a:moveTo>
                <a:lnTo>
                  <a:pt x="24084" y="61178"/>
                </a:lnTo>
                <a:lnTo>
                  <a:pt x="16346" y="61178"/>
                </a:lnTo>
                <a:lnTo>
                  <a:pt x="20048" y="57475"/>
                </a:lnTo>
                <a:lnTo>
                  <a:pt x="25752" y="57475"/>
                </a:lnTo>
                <a:lnTo>
                  <a:pt x="25752" y="59510"/>
                </a:lnTo>
                <a:close/>
                <a:moveTo>
                  <a:pt x="24084" y="61979"/>
                </a:moveTo>
                <a:lnTo>
                  <a:pt x="25786" y="63646"/>
                </a:lnTo>
                <a:lnTo>
                  <a:pt x="25786" y="65681"/>
                </a:lnTo>
                <a:lnTo>
                  <a:pt x="20048" y="65681"/>
                </a:lnTo>
                <a:lnTo>
                  <a:pt x="16346" y="61979"/>
                </a:lnTo>
                <a:lnTo>
                  <a:pt x="24084" y="61979"/>
                </a:lnTo>
                <a:close/>
                <a:moveTo>
                  <a:pt x="23050" y="76589"/>
                </a:moveTo>
                <a:lnTo>
                  <a:pt x="21182" y="76589"/>
                </a:lnTo>
                <a:lnTo>
                  <a:pt x="19781" y="75155"/>
                </a:lnTo>
                <a:lnTo>
                  <a:pt x="19781" y="73153"/>
                </a:lnTo>
                <a:lnTo>
                  <a:pt x="21082" y="71819"/>
                </a:lnTo>
                <a:lnTo>
                  <a:pt x="21082" y="74621"/>
                </a:lnTo>
                <a:close/>
                <a:moveTo>
                  <a:pt x="18981" y="73920"/>
                </a:moveTo>
                <a:lnTo>
                  <a:pt x="18981" y="75321"/>
                </a:lnTo>
                <a:lnTo>
                  <a:pt x="19114" y="75588"/>
                </a:lnTo>
                <a:lnTo>
                  <a:pt x="20082" y="76589"/>
                </a:lnTo>
                <a:lnTo>
                  <a:pt x="16346" y="76589"/>
                </a:lnTo>
                <a:close/>
                <a:moveTo>
                  <a:pt x="15778" y="76022"/>
                </a:moveTo>
                <a:lnTo>
                  <a:pt x="15778" y="72286"/>
                </a:lnTo>
                <a:lnTo>
                  <a:pt x="16879" y="73387"/>
                </a:lnTo>
                <a:lnTo>
                  <a:pt x="18414" y="73387"/>
                </a:lnTo>
                <a:close/>
                <a:moveTo>
                  <a:pt x="19214" y="72586"/>
                </a:moveTo>
                <a:lnTo>
                  <a:pt x="17213" y="72586"/>
                </a:lnTo>
                <a:lnTo>
                  <a:pt x="15778" y="71152"/>
                </a:lnTo>
                <a:lnTo>
                  <a:pt x="15778" y="69317"/>
                </a:lnTo>
                <a:lnTo>
                  <a:pt x="17747" y="71285"/>
                </a:lnTo>
                <a:lnTo>
                  <a:pt x="20515" y="71285"/>
                </a:lnTo>
                <a:close/>
                <a:moveTo>
                  <a:pt x="14978" y="76022"/>
                </a:moveTo>
                <a:lnTo>
                  <a:pt x="12343" y="73387"/>
                </a:lnTo>
                <a:lnTo>
                  <a:pt x="13744" y="73387"/>
                </a:lnTo>
                <a:lnTo>
                  <a:pt x="14011" y="73253"/>
                </a:lnTo>
                <a:lnTo>
                  <a:pt x="14978" y="72286"/>
                </a:lnTo>
                <a:close/>
                <a:moveTo>
                  <a:pt x="16346" y="77356"/>
                </a:moveTo>
                <a:lnTo>
                  <a:pt x="20082" y="77356"/>
                </a:lnTo>
                <a:lnTo>
                  <a:pt x="18981" y="78457"/>
                </a:lnTo>
                <a:lnTo>
                  <a:pt x="18981" y="80025"/>
                </a:lnTo>
                <a:close/>
                <a:moveTo>
                  <a:pt x="18414" y="80559"/>
                </a:moveTo>
                <a:lnTo>
                  <a:pt x="17046" y="80559"/>
                </a:lnTo>
                <a:lnTo>
                  <a:pt x="16879" y="80559"/>
                </a:lnTo>
                <a:lnTo>
                  <a:pt x="15778" y="81659"/>
                </a:lnTo>
                <a:lnTo>
                  <a:pt x="15778" y="77923"/>
                </a:lnTo>
                <a:close/>
                <a:moveTo>
                  <a:pt x="24351" y="80692"/>
                </a:moveTo>
                <a:lnTo>
                  <a:pt x="27654" y="77356"/>
                </a:lnTo>
                <a:lnTo>
                  <a:pt x="29822" y="77356"/>
                </a:lnTo>
                <a:lnTo>
                  <a:pt x="25886" y="81326"/>
                </a:lnTo>
                <a:lnTo>
                  <a:pt x="25886" y="86896"/>
                </a:lnTo>
                <a:lnTo>
                  <a:pt x="24351" y="85362"/>
                </a:lnTo>
                <a:lnTo>
                  <a:pt x="24351" y="80692"/>
                </a:lnTo>
                <a:close/>
                <a:moveTo>
                  <a:pt x="25786" y="90299"/>
                </a:moveTo>
                <a:lnTo>
                  <a:pt x="24084" y="91967"/>
                </a:lnTo>
                <a:lnTo>
                  <a:pt x="16346" y="91967"/>
                </a:lnTo>
                <a:lnTo>
                  <a:pt x="20048" y="88264"/>
                </a:lnTo>
                <a:lnTo>
                  <a:pt x="25752" y="88264"/>
                </a:lnTo>
                <a:lnTo>
                  <a:pt x="25752" y="90299"/>
                </a:lnTo>
                <a:close/>
                <a:moveTo>
                  <a:pt x="24084" y="92767"/>
                </a:moveTo>
                <a:lnTo>
                  <a:pt x="25786" y="94435"/>
                </a:lnTo>
                <a:lnTo>
                  <a:pt x="25786" y="96470"/>
                </a:lnTo>
                <a:lnTo>
                  <a:pt x="20048" y="96470"/>
                </a:lnTo>
                <a:lnTo>
                  <a:pt x="16346" y="92767"/>
                </a:lnTo>
                <a:close/>
                <a:moveTo>
                  <a:pt x="28254" y="95302"/>
                </a:moveTo>
                <a:lnTo>
                  <a:pt x="29555" y="95302"/>
                </a:lnTo>
                <a:lnTo>
                  <a:pt x="30389" y="96136"/>
                </a:lnTo>
                <a:lnTo>
                  <a:pt x="30389" y="97938"/>
                </a:lnTo>
                <a:lnTo>
                  <a:pt x="29155" y="96703"/>
                </a:lnTo>
                <a:lnTo>
                  <a:pt x="28854" y="96603"/>
                </a:lnTo>
                <a:lnTo>
                  <a:pt x="26986" y="96603"/>
                </a:lnTo>
                <a:close/>
                <a:moveTo>
                  <a:pt x="31189" y="96136"/>
                </a:moveTo>
                <a:lnTo>
                  <a:pt x="31990" y="95302"/>
                </a:lnTo>
                <a:lnTo>
                  <a:pt x="33291" y="95302"/>
                </a:lnTo>
                <a:lnTo>
                  <a:pt x="34592" y="96603"/>
                </a:lnTo>
                <a:lnTo>
                  <a:pt x="32691" y="96603"/>
                </a:lnTo>
                <a:lnTo>
                  <a:pt x="32424" y="96703"/>
                </a:lnTo>
                <a:lnTo>
                  <a:pt x="31156" y="97938"/>
                </a:lnTo>
                <a:lnTo>
                  <a:pt x="31156" y="96136"/>
                </a:lnTo>
                <a:close/>
                <a:moveTo>
                  <a:pt x="35793" y="94435"/>
                </a:moveTo>
                <a:lnTo>
                  <a:pt x="37461" y="92767"/>
                </a:lnTo>
                <a:lnTo>
                  <a:pt x="45233" y="92767"/>
                </a:lnTo>
                <a:lnTo>
                  <a:pt x="41497" y="96470"/>
                </a:lnTo>
                <a:lnTo>
                  <a:pt x="35793" y="96470"/>
                </a:lnTo>
                <a:close/>
                <a:moveTo>
                  <a:pt x="54873" y="92767"/>
                </a:moveTo>
                <a:lnTo>
                  <a:pt x="56574" y="94435"/>
                </a:lnTo>
                <a:lnTo>
                  <a:pt x="56574" y="96470"/>
                </a:lnTo>
                <a:lnTo>
                  <a:pt x="50837" y="96470"/>
                </a:lnTo>
                <a:lnTo>
                  <a:pt x="47134" y="92767"/>
                </a:lnTo>
                <a:close/>
                <a:moveTo>
                  <a:pt x="59043" y="95302"/>
                </a:moveTo>
                <a:lnTo>
                  <a:pt x="60344" y="95302"/>
                </a:lnTo>
                <a:lnTo>
                  <a:pt x="61178" y="96136"/>
                </a:lnTo>
                <a:lnTo>
                  <a:pt x="61178" y="97938"/>
                </a:lnTo>
                <a:lnTo>
                  <a:pt x="59943" y="96703"/>
                </a:lnTo>
                <a:lnTo>
                  <a:pt x="59676" y="96603"/>
                </a:lnTo>
                <a:lnTo>
                  <a:pt x="57775" y="96603"/>
                </a:lnTo>
                <a:close/>
                <a:moveTo>
                  <a:pt x="61978" y="96136"/>
                </a:moveTo>
                <a:lnTo>
                  <a:pt x="62779" y="95302"/>
                </a:lnTo>
                <a:lnTo>
                  <a:pt x="64080" y="95302"/>
                </a:lnTo>
                <a:lnTo>
                  <a:pt x="65381" y="96603"/>
                </a:lnTo>
                <a:lnTo>
                  <a:pt x="63479" y="96603"/>
                </a:lnTo>
                <a:lnTo>
                  <a:pt x="63212" y="96703"/>
                </a:lnTo>
                <a:lnTo>
                  <a:pt x="61978" y="97938"/>
                </a:lnTo>
                <a:close/>
                <a:moveTo>
                  <a:pt x="66581" y="94435"/>
                </a:moveTo>
                <a:lnTo>
                  <a:pt x="68249" y="92767"/>
                </a:lnTo>
                <a:lnTo>
                  <a:pt x="76021" y="92767"/>
                </a:lnTo>
                <a:lnTo>
                  <a:pt x="72285" y="96470"/>
                </a:lnTo>
                <a:lnTo>
                  <a:pt x="66581" y="96470"/>
                </a:lnTo>
                <a:lnTo>
                  <a:pt x="66581" y="94435"/>
                </a:lnTo>
                <a:close/>
                <a:moveTo>
                  <a:pt x="85662" y="92767"/>
                </a:moveTo>
                <a:lnTo>
                  <a:pt x="87363" y="94435"/>
                </a:lnTo>
                <a:lnTo>
                  <a:pt x="87363" y="96470"/>
                </a:lnTo>
                <a:lnTo>
                  <a:pt x="81659" y="96470"/>
                </a:lnTo>
                <a:lnTo>
                  <a:pt x="77923" y="92767"/>
                </a:lnTo>
                <a:close/>
                <a:moveTo>
                  <a:pt x="89831" y="95302"/>
                </a:moveTo>
                <a:lnTo>
                  <a:pt x="91132" y="95302"/>
                </a:lnTo>
                <a:lnTo>
                  <a:pt x="91966" y="96136"/>
                </a:lnTo>
                <a:lnTo>
                  <a:pt x="91966" y="97938"/>
                </a:lnTo>
                <a:lnTo>
                  <a:pt x="90732" y="96703"/>
                </a:lnTo>
                <a:lnTo>
                  <a:pt x="90465" y="96603"/>
                </a:lnTo>
                <a:lnTo>
                  <a:pt x="88564" y="96603"/>
                </a:lnTo>
                <a:close/>
                <a:moveTo>
                  <a:pt x="92767" y="96136"/>
                </a:moveTo>
                <a:lnTo>
                  <a:pt x="93567" y="95302"/>
                </a:lnTo>
                <a:lnTo>
                  <a:pt x="94868" y="95302"/>
                </a:lnTo>
                <a:lnTo>
                  <a:pt x="96169" y="96603"/>
                </a:lnTo>
                <a:lnTo>
                  <a:pt x="94268" y="96603"/>
                </a:lnTo>
                <a:lnTo>
                  <a:pt x="94001" y="96703"/>
                </a:lnTo>
                <a:lnTo>
                  <a:pt x="92767" y="97938"/>
                </a:lnTo>
                <a:lnTo>
                  <a:pt x="92767" y="96136"/>
                </a:lnTo>
                <a:close/>
                <a:moveTo>
                  <a:pt x="97370" y="94435"/>
                </a:moveTo>
                <a:lnTo>
                  <a:pt x="99071" y="92767"/>
                </a:lnTo>
                <a:lnTo>
                  <a:pt x="106810" y="92767"/>
                </a:lnTo>
                <a:lnTo>
                  <a:pt x="103074" y="96470"/>
                </a:lnTo>
                <a:lnTo>
                  <a:pt x="97370" y="96470"/>
                </a:lnTo>
                <a:lnTo>
                  <a:pt x="97370" y="94435"/>
                </a:lnTo>
                <a:close/>
                <a:moveTo>
                  <a:pt x="116450" y="92767"/>
                </a:moveTo>
                <a:lnTo>
                  <a:pt x="118152" y="94435"/>
                </a:lnTo>
                <a:lnTo>
                  <a:pt x="118152" y="96470"/>
                </a:lnTo>
                <a:lnTo>
                  <a:pt x="112447" y="96470"/>
                </a:lnTo>
                <a:lnTo>
                  <a:pt x="108711" y="92767"/>
                </a:lnTo>
                <a:close/>
                <a:moveTo>
                  <a:pt x="120653" y="95302"/>
                </a:moveTo>
                <a:lnTo>
                  <a:pt x="121954" y="95302"/>
                </a:lnTo>
                <a:lnTo>
                  <a:pt x="122755" y="96136"/>
                </a:lnTo>
                <a:lnTo>
                  <a:pt x="122755" y="97938"/>
                </a:lnTo>
                <a:lnTo>
                  <a:pt x="121521" y="96703"/>
                </a:lnTo>
                <a:lnTo>
                  <a:pt x="121254" y="96603"/>
                </a:lnTo>
                <a:lnTo>
                  <a:pt x="119352" y="96603"/>
                </a:lnTo>
                <a:close/>
                <a:moveTo>
                  <a:pt x="123555" y="96136"/>
                </a:moveTo>
                <a:lnTo>
                  <a:pt x="124389" y="95302"/>
                </a:lnTo>
                <a:lnTo>
                  <a:pt x="125657" y="95302"/>
                </a:lnTo>
                <a:lnTo>
                  <a:pt x="126958" y="96603"/>
                </a:lnTo>
                <a:lnTo>
                  <a:pt x="125056" y="96603"/>
                </a:lnTo>
                <a:lnTo>
                  <a:pt x="124790" y="96703"/>
                </a:lnTo>
                <a:lnTo>
                  <a:pt x="123555" y="97938"/>
                </a:lnTo>
                <a:lnTo>
                  <a:pt x="123555" y="96136"/>
                </a:lnTo>
                <a:close/>
                <a:moveTo>
                  <a:pt x="128159" y="94435"/>
                </a:moveTo>
                <a:lnTo>
                  <a:pt x="129860" y="92767"/>
                </a:lnTo>
                <a:lnTo>
                  <a:pt x="137599" y="92767"/>
                </a:lnTo>
                <a:lnTo>
                  <a:pt x="133863" y="96470"/>
                </a:lnTo>
                <a:lnTo>
                  <a:pt x="128159" y="96470"/>
                </a:lnTo>
                <a:lnTo>
                  <a:pt x="128159" y="94435"/>
                </a:lnTo>
                <a:close/>
                <a:moveTo>
                  <a:pt x="147272" y="92767"/>
                </a:moveTo>
                <a:lnTo>
                  <a:pt x="148940" y="94435"/>
                </a:lnTo>
                <a:lnTo>
                  <a:pt x="148940" y="96470"/>
                </a:lnTo>
                <a:lnTo>
                  <a:pt x="143236" y="96470"/>
                </a:lnTo>
                <a:lnTo>
                  <a:pt x="139500" y="92767"/>
                </a:lnTo>
                <a:close/>
                <a:moveTo>
                  <a:pt x="151442" y="95302"/>
                </a:moveTo>
                <a:lnTo>
                  <a:pt x="152743" y="95302"/>
                </a:lnTo>
                <a:lnTo>
                  <a:pt x="153543" y="96136"/>
                </a:lnTo>
                <a:lnTo>
                  <a:pt x="153543" y="97938"/>
                </a:lnTo>
                <a:lnTo>
                  <a:pt x="152309" y="96703"/>
                </a:lnTo>
                <a:lnTo>
                  <a:pt x="152042" y="96603"/>
                </a:lnTo>
                <a:lnTo>
                  <a:pt x="150141" y="96603"/>
                </a:lnTo>
                <a:close/>
                <a:moveTo>
                  <a:pt x="154344" y="96136"/>
                </a:moveTo>
                <a:lnTo>
                  <a:pt x="155178" y="95302"/>
                </a:lnTo>
                <a:lnTo>
                  <a:pt x="156479" y="95302"/>
                </a:lnTo>
                <a:lnTo>
                  <a:pt x="157746" y="96603"/>
                </a:lnTo>
                <a:lnTo>
                  <a:pt x="155845" y="96603"/>
                </a:lnTo>
                <a:lnTo>
                  <a:pt x="155578" y="96703"/>
                </a:lnTo>
                <a:lnTo>
                  <a:pt x="154344" y="97938"/>
                </a:lnTo>
                <a:close/>
                <a:moveTo>
                  <a:pt x="158947" y="94435"/>
                </a:moveTo>
                <a:lnTo>
                  <a:pt x="160649" y="92767"/>
                </a:lnTo>
                <a:lnTo>
                  <a:pt x="168387" y="92767"/>
                </a:lnTo>
                <a:lnTo>
                  <a:pt x="164651" y="96470"/>
                </a:lnTo>
                <a:lnTo>
                  <a:pt x="158947" y="96470"/>
                </a:lnTo>
                <a:lnTo>
                  <a:pt x="158947" y="94435"/>
                </a:lnTo>
                <a:close/>
                <a:moveTo>
                  <a:pt x="178061" y="92767"/>
                </a:moveTo>
                <a:lnTo>
                  <a:pt x="179729" y="94435"/>
                </a:lnTo>
                <a:lnTo>
                  <a:pt x="179729" y="96470"/>
                </a:lnTo>
                <a:lnTo>
                  <a:pt x="174025" y="96470"/>
                </a:lnTo>
                <a:lnTo>
                  <a:pt x="170289" y="92767"/>
                </a:lnTo>
                <a:close/>
                <a:moveTo>
                  <a:pt x="182231" y="95302"/>
                </a:moveTo>
                <a:lnTo>
                  <a:pt x="183532" y="95302"/>
                </a:lnTo>
                <a:lnTo>
                  <a:pt x="184332" y="96136"/>
                </a:lnTo>
                <a:lnTo>
                  <a:pt x="184332" y="97938"/>
                </a:lnTo>
                <a:lnTo>
                  <a:pt x="183098" y="96703"/>
                </a:lnTo>
                <a:lnTo>
                  <a:pt x="182831" y="96603"/>
                </a:lnTo>
                <a:lnTo>
                  <a:pt x="180930" y="96603"/>
                </a:lnTo>
                <a:close/>
                <a:moveTo>
                  <a:pt x="185133" y="96136"/>
                </a:moveTo>
                <a:lnTo>
                  <a:pt x="185967" y="95302"/>
                </a:lnTo>
                <a:lnTo>
                  <a:pt x="187268" y="95302"/>
                </a:lnTo>
                <a:lnTo>
                  <a:pt x="188535" y="96603"/>
                </a:lnTo>
                <a:lnTo>
                  <a:pt x="186667" y="96603"/>
                </a:lnTo>
                <a:lnTo>
                  <a:pt x="186367" y="96703"/>
                </a:lnTo>
                <a:lnTo>
                  <a:pt x="185133" y="97938"/>
                </a:lnTo>
                <a:close/>
                <a:moveTo>
                  <a:pt x="189736" y="94435"/>
                </a:moveTo>
                <a:lnTo>
                  <a:pt x="191437" y="92767"/>
                </a:lnTo>
                <a:lnTo>
                  <a:pt x="199176" y="92767"/>
                </a:lnTo>
                <a:lnTo>
                  <a:pt x="195473" y="96470"/>
                </a:lnTo>
                <a:lnTo>
                  <a:pt x="189736" y="96470"/>
                </a:lnTo>
                <a:lnTo>
                  <a:pt x="189736" y="94435"/>
                </a:lnTo>
                <a:close/>
                <a:moveTo>
                  <a:pt x="208850" y="92767"/>
                </a:moveTo>
                <a:lnTo>
                  <a:pt x="210518" y="94435"/>
                </a:lnTo>
                <a:lnTo>
                  <a:pt x="210518" y="96470"/>
                </a:lnTo>
                <a:lnTo>
                  <a:pt x="204813" y="96470"/>
                </a:lnTo>
                <a:lnTo>
                  <a:pt x="201077" y="92767"/>
                </a:lnTo>
                <a:close/>
                <a:moveTo>
                  <a:pt x="213019" y="95302"/>
                </a:moveTo>
                <a:lnTo>
                  <a:pt x="214320" y="95302"/>
                </a:lnTo>
                <a:lnTo>
                  <a:pt x="215121" y="96136"/>
                </a:lnTo>
                <a:lnTo>
                  <a:pt x="215121" y="97938"/>
                </a:lnTo>
                <a:lnTo>
                  <a:pt x="213887" y="96703"/>
                </a:lnTo>
                <a:lnTo>
                  <a:pt x="213620" y="96603"/>
                </a:lnTo>
                <a:lnTo>
                  <a:pt x="211718" y="96603"/>
                </a:lnTo>
                <a:close/>
                <a:moveTo>
                  <a:pt x="215921" y="96136"/>
                </a:moveTo>
                <a:lnTo>
                  <a:pt x="216755" y="95302"/>
                </a:lnTo>
                <a:lnTo>
                  <a:pt x="218056" y="95302"/>
                </a:lnTo>
                <a:lnTo>
                  <a:pt x="219324" y="96603"/>
                </a:lnTo>
                <a:lnTo>
                  <a:pt x="217456" y="96603"/>
                </a:lnTo>
                <a:lnTo>
                  <a:pt x="217156" y="96703"/>
                </a:lnTo>
                <a:lnTo>
                  <a:pt x="215921" y="97938"/>
                </a:lnTo>
                <a:close/>
                <a:moveTo>
                  <a:pt x="220558" y="94435"/>
                </a:moveTo>
                <a:lnTo>
                  <a:pt x="222226" y="92767"/>
                </a:lnTo>
                <a:lnTo>
                  <a:pt x="229965" y="92767"/>
                </a:lnTo>
                <a:lnTo>
                  <a:pt x="226262" y="96470"/>
                </a:lnTo>
                <a:lnTo>
                  <a:pt x="220525" y="96470"/>
                </a:lnTo>
                <a:lnTo>
                  <a:pt x="220525" y="94435"/>
                </a:lnTo>
                <a:close/>
                <a:moveTo>
                  <a:pt x="222226" y="91967"/>
                </a:moveTo>
                <a:lnTo>
                  <a:pt x="220558" y="90299"/>
                </a:lnTo>
                <a:lnTo>
                  <a:pt x="220558" y="88264"/>
                </a:lnTo>
                <a:lnTo>
                  <a:pt x="226262" y="88264"/>
                </a:lnTo>
                <a:lnTo>
                  <a:pt x="229965" y="91967"/>
                </a:lnTo>
                <a:close/>
                <a:moveTo>
                  <a:pt x="223260" y="77356"/>
                </a:moveTo>
                <a:lnTo>
                  <a:pt x="225128" y="77356"/>
                </a:lnTo>
                <a:lnTo>
                  <a:pt x="226529" y="78791"/>
                </a:lnTo>
                <a:lnTo>
                  <a:pt x="226529" y="80792"/>
                </a:lnTo>
                <a:lnTo>
                  <a:pt x="225228" y="82126"/>
                </a:lnTo>
                <a:lnTo>
                  <a:pt x="225228" y="79324"/>
                </a:lnTo>
                <a:close/>
                <a:moveTo>
                  <a:pt x="227330" y="80025"/>
                </a:moveTo>
                <a:lnTo>
                  <a:pt x="227330" y="78457"/>
                </a:lnTo>
                <a:lnTo>
                  <a:pt x="226229" y="77356"/>
                </a:lnTo>
                <a:lnTo>
                  <a:pt x="229965" y="77356"/>
                </a:lnTo>
                <a:close/>
                <a:moveTo>
                  <a:pt x="230532" y="77923"/>
                </a:moveTo>
                <a:lnTo>
                  <a:pt x="230532" y="81659"/>
                </a:lnTo>
                <a:lnTo>
                  <a:pt x="229431" y="80559"/>
                </a:lnTo>
                <a:lnTo>
                  <a:pt x="229264" y="80559"/>
                </a:lnTo>
                <a:lnTo>
                  <a:pt x="227897" y="80559"/>
                </a:lnTo>
                <a:close/>
                <a:moveTo>
                  <a:pt x="227096" y="81359"/>
                </a:moveTo>
                <a:lnTo>
                  <a:pt x="229097" y="81359"/>
                </a:lnTo>
                <a:lnTo>
                  <a:pt x="230532" y="82794"/>
                </a:lnTo>
                <a:lnTo>
                  <a:pt x="230532" y="84662"/>
                </a:lnTo>
                <a:lnTo>
                  <a:pt x="228564" y="82693"/>
                </a:lnTo>
                <a:lnTo>
                  <a:pt x="228397" y="82693"/>
                </a:lnTo>
                <a:lnTo>
                  <a:pt x="225795" y="82693"/>
                </a:lnTo>
                <a:close/>
                <a:moveTo>
                  <a:pt x="231332" y="77923"/>
                </a:moveTo>
                <a:lnTo>
                  <a:pt x="233968" y="80559"/>
                </a:lnTo>
                <a:lnTo>
                  <a:pt x="232567" y="80559"/>
                </a:lnTo>
                <a:lnTo>
                  <a:pt x="232300" y="80692"/>
                </a:lnTo>
                <a:lnTo>
                  <a:pt x="231332" y="81659"/>
                </a:lnTo>
                <a:lnTo>
                  <a:pt x="231332" y="77923"/>
                </a:lnTo>
                <a:close/>
                <a:moveTo>
                  <a:pt x="229965" y="76589"/>
                </a:moveTo>
                <a:lnTo>
                  <a:pt x="226229" y="76589"/>
                </a:lnTo>
                <a:lnTo>
                  <a:pt x="227229" y="75588"/>
                </a:lnTo>
                <a:lnTo>
                  <a:pt x="227330" y="75321"/>
                </a:lnTo>
                <a:lnTo>
                  <a:pt x="227330" y="73920"/>
                </a:lnTo>
                <a:close/>
                <a:moveTo>
                  <a:pt x="227897" y="73387"/>
                </a:moveTo>
                <a:lnTo>
                  <a:pt x="229431" y="73387"/>
                </a:lnTo>
                <a:lnTo>
                  <a:pt x="230532" y="72286"/>
                </a:lnTo>
                <a:lnTo>
                  <a:pt x="230532" y="76022"/>
                </a:lnTo>
                <a:close/>
                <a:moveTo>
                  <a:pt x="221959" y="73253"/>
                </a:moveTo>
                <a:lnTo>
                  <a:pt x="218657" y="76589"/>
                </a:lnTo>
                <a:lnTo>
                  <a:pt x="216488" y="76589"/>
                </a:lnTo>
                <a:lnTo>
                  <a:pt x="220425" y="72620"/>
                </a:lnTo>
                <a:lnTo>
                  <a:pt x="220425" y="67049"/>
                </a:lnTo>
                <a:lnTo>
                  <a:pt x="221959" y="68583"/>
                </a:lnTo>
                <a:lnTo>
                  <a:pt x="221959" y="73253"/>
                </a:lnTo>
                <a:close/>
                <a:moveTo>
                  <a:pt x="220558" y="63646"/>
                </a:moveTo>
                <a:lnTo>
                  <a:pt x="222226" y="61979"/>
                </a:lnTo>
                <a:lnTo>
                  <a:pt x="229965" y="61979"/>
                </a:lnTo>
                <a:lnTo>
                  <a:pt x="226262" y="65681"/>
                </a:lnTo>
                <a:lnTo>
                  <a:pt x="220525" y="65681"/>
                </a:lnTo>
                <a:lnTo>
                  <a:pt x="220525" y="63646"/>
                </a:lnTo>
                <a:close/>
                <a:moveTo>
                  <a:pt x="222226" y="61178"/>
                </a:moveTo>
                <a:lnTo>
                  <a:pt x="220558" y="59510"/>
                </a:lnTo>
                <a:lnTo>
                  <a:pt x="220558" y="57475"/>
                </a:lnTo>
                <a:lnTo>
                  <a:pt x="226262" y="57475"/>
                </a:lnTo>
                <a:lnTo>
                  <a:pt x="229965" y="61178"/>
                </a:lnTo>
                <a:close/>
                <a:moveTo>
                  <a:pt x="223260" y="46568"/>
                </a:moveTo>
                <a:lnTo>
                  <a:pt x="225128" y="46568"/>
                </a:lnTo>
                <a:lnTo>
                  <a:pt x="226529" y="48002"/>
                </a:lnTo>
                <a:lnTo>
                  <a:pt x="226529" y="50003"/>
                </a:lnTo>
                <a:lnTo>
                  <a:pt x="225228" y="51338"/>
                </a:lnTo>
                <a:lnTo>
                  <a:pt x="225228" y="48536"/>
                </a:lnTo>
                <a:close/>
                <a:moveTo>
                  <a:pt x="227330" y="49236"/>
                </a:moveTo>
                <a:lnTo>
                  <a:pt x="227330" y="47835"/>
                </a:lnTo>
                <a:lnTo>
                  <a:pt x="227229" y="47568"/>
                </a:lnTo>
                <a:lnTo>
                  <a:pt x="226229" y="46568"/>
                </a:lnTo>
                <a:lnTo>
                  <a:pt x="229965" y="46568"/>
                </a:lnTo>
                <a:close/>
                <a:moveTo>
                  <a:pt x="230532" y="47135"/>
                </a:moveTo>
                <a:lnTo>
                  <a:pt x="230532" y="50871"/>
                </a:lnTo>
                <a:lnTo>
                  <a:pt x="229431" y="49770"/>
                </a:lnTo>
                <a:lnTo>
                  <a:pt x="227897" y="49770"/>
                </a:lnTo>
                <a:close/>
                <a:moveTo>
                  <a:pt x="227096" y="50570"/>
                </a:moveTo>
                <a:lnTo>
                  <a:pt x="229097" y="50570"/>
                </a:lnTo>
                <a:lnTo>
                  <a:pt x="230532" y="52005"/>
                </a:lnTo>
                <a:lnTo>
                  <a:pt x="230532" y="53873"/>
                </a:lnTo>
                <a:lnTo>
                  <a:pt x="228564" y="51905"/>
                </a:lnTo>
                <a:lnTo>
                  <a:pt x="225762" y="51905"/>
                </a:lnTo>
                <a:close/>
                <a:moveTo>
                  <a:pt x="231332" y="47135"/>
                </a:moveTo>
                <a:lnTo>
                  <a:pt x="233968" y="49770"/>
                </a:lnTo>
                <a:lnTo>
                  <a:pt x="232567" y="49770"/>
                </a:lnTo>
                <a:lnTo>
                  <a:pt x="232300" y="49903"/>
                </a:lnTo>
                <a:lnTo>
                  <a:pt x="231332" y="50871"/>
                </a:lnTo>
                <a:lnTo>
                  <a:pt x="231332" y="47135"/>
                </a:lnTo>
                <a:close/>
                <a:moveTo>
                  <a:pt x="229965" y="45800"/>
                </a:moveTo>
                <a:lnTo>
                  <a:pt x="226229" y="45800"/>
                </a:lnTo>
                <a:lnTo>
                  <a:pt x="227330" y="44700"/>
                </a:lnTo>
                <a:lnTo>
                  <a:pt x="227330" y="43132"/>
                </a:lnTo>
                <a:close/>
                <a:moveTo>
                  <a:pt x="227897" y="42598"/>
                </a:moveTo>
                <a:lnTo>
                  <a:pt x="229264" y="42598"/>
                </a:lnTo>
                <a:lnTo>
                  <a:pt x="229431" y="42598"/>
                </a:lnTo>
                <a:lnTo>
                  <a:pt x="230532" y="41497"/>
                </a:lnTo>
                <a:lnTo>
                  <a:pt x="230532" y="45233"/>
                </a:lnTo>
                <a:close/>
                <a:moveTo>
                  <a:pt x="221959" y="42465"/>
                </a:moveTo>
                <a:lnTo>
                  <a:pt x="218657" y="45800"/>
                </a:lnTo>
                <a:lnTo>
                  <a:pt x="216488" y="45800"/>
                </a:lnTo>
                <a:lnTo>
                  <a:pt x="220425" y="41831"/>
                </a:lnTo>
                <a:lnTo>
                  <a:pt x="220425" y="36260"/>
                </a:lnTo>
                <a:lnTo>
                  <a:pt x="221959" y="37795"/>
                </a:lnTo>
                <a:lnTo>
                  <a:pt x="221959" y="42465"/>
                </a:lnTo>
                <a:close/>
                <a:moveTo>
                  <a:pt x="220558" y="32858"/>
                </a:moveTo>
                <a:lnTo>
                  <a:pt x="222226" y="31190"/>
                </a:lnTo>
                <a:lnTo>
                  <a:pt x="229965" y="31190"/>
                </a:lnTo>
                <a:lnTo>
                  <a:pt x="226262" y="34893"/>
                </a:lnTo>
                <a:lnTo>
                  <a:pt x="220525" y="34893"/>
                </a:lnTo>
                <a:lnTo>
                  <a:pt x="220525" y="32858"/>
                </a:lnTo>
                <a:close/>
                <a:moveTo>
                  <a:pt x="222226" y="30389"/>
                </a:moveTo>
                <a:lnTo>
                  <a:pt x="220558" y="28721"/>
                </a:lnTo>
                <a:lnTo>
                  <a:pt x="220558" y="26687"/>
                </a:lnTo>
                <a:lnTo>
                  <a:pt x="226262" y="26687"/>
                </a:lnTo>
                <a:lnTo>
                  <a:pt x="229965" y="30389"/>
                </a:lnTo>
                <a:lnTo>
                  <a:pt x="222226" y="30389"/>
                </a:lnTo>
                <a:close/>
                <a:moveTo>
                  <a:pt x="219657" y="25786"/>
                </a:moveTo>
                <a:lnTo>
                  <a:pt x="217623" y="25786"/>
                </a:lnTo>
                <a:lnTo>
                  <a:pt x="215921" y="24085"/>
                </a:lnTo>
                <a:lnTo>
                  <a:pt x="215921" y="16346"/>
                </a:lnTo>
                <a:lnTo>
                  <a:pt x="219657" y="20049"/>
                </a:lnTo>
                <a:lnTo>
                  <a:pt x="219657" y="25786"/>
                </a:lnTo>
                <a:close/>
                <a:moveTo>
                  <a:pt x="215121" y="24085"/>
                </a:moveTo>
                <a:lnTo>
                  <a:pt x="213453" y="25786"/>
                </a:lnTo>
                <a:lnTo>
                  <a:pt x="211418" y="25786"/>
                </a:lnTo>
                <a:lnTo>
                  <a:pt x="211418" y="20049"/>
                </a:lnTo>
                <a:lnTo>
                  <a:pt x="215121" y="16346"/>
                </a:lnTo>
                <a:lnTo>
                  <a:pt x="215121" y="24085"/>
                </a:lnTo>
                <a:close/>
                <a:moveTo>
                  <a:pt x="202679" y="21083"/>
                </a:moveTo>
                <a:lnTo>
                  <a:pt x="202512" y="21083"/>
                </a:lnTo>
                <a:lnTo>
                  <a:pt x="200544" y="23051"/>
                </a:lnTo>
                <a:lnTo>
                  <a:pt x="200544" y="21216"/>
                </a:lnTo>
                <a:lnTo>
                  <a:pt x="201945" y="19782"/>
                </a:lnTo>
                <a:lnTo>
                  <a:pt x="203979" y="19782"/>
                </a:lnTo>
                <a:lnTo>
                  <a:pt x="205280" y="21083"/>
                </a:lnTo>
                <a:close/>
                <a:moveTo>
                  <a:pt x="203746" y="18447"/>
                </a:moveTo>
                <a:lnTo>
                  <a:pt x="201077" y="15779"/>
                </a:lnTo>
                <a:lnTo>
                  <a:pt x="204847" y="15779"/>
                </a:lnTo>
                <a:lnTo>
                  <a:pt x="203746" y="16880"/>
                </a:lnTo>
                <a:lnTo>
                  <a:pt x="203746" y="18447"/>
                </a:lnTo>
                <a:close/>
                <a:moveTo>
                  <a:pt x="200544" y="14445"/>
                </a:moveTo>
                <a:lnTo>
                  <a:pt x="200544" y="10709"/>
                </a:lnTo>
                <a:lnTo>
                  <a:pt x="201644" y="11776"/>
                </a:lnTo>
                <a:lnTo>
                  <a:pt x="203179" y="11776"/>
                </a:lnTo>
                <a:close/>
                <a:moveTo>
                  <a:pt x="199743" y="14445"/>
                </a:moveTo>
                <a:lnTo>
                  <a:pt x="197108" y="11776"/>
                </a:lnTo>
                <a:lnTo>
                  <a:pt x="198476" y="11776"/>
                </a:lnTo>
                <a:lnTo>
                  <a:pt x="198776" y="11676"/>
                </a:lnTo>
                <a:lnTo>
                  <a:pt x="199743" y="10709"/>
                </a:lnTo>
                <a:lnTo>
                  <a:pt x="199743" y="14445"/>
                </a:lnTo>
                <a:close/>
                <a:moveTo>
                  <a:pt x="199176" y="15779"/>
                </a:moveTo>
                <a:lnTo>
                  <a:pt x="196541" y="18414"/>
                </a:lnTo>
                <a:lnTo>
                  <a:pt x="196541" y="16880"/>
                </a:lnTo>
                <a:lnTo>
                  <a:pt x="195440" y="15779"/>
                </a:lnTo>
                <a:close/>
                <a:moveTo>
                  <a:pt x="199743" y="16346"/>
                </a:moveTo>
                <a:lnTo>
                  <a:pt x="199743" y="20082"/>
                </a:lnTo>
                <a:lnTo>
                  <a:pt x="198776" y="19115"/>
                </a:lnTo>
                <a:lnTo>
                  <a:pt x="198476" y="18981"/>
                </a:lnTo>
                <a:lnTo>
                  <a:pt x="197108" y="18981"/>
                </a:lnTo>
                <a:close/>
                <a:moveTo>
                  <a:pt x="188869" y="25786"/>
                </a:moveTo>
                <a:lnTo>
                  <a:pt x="186801" y="25786"/>
                </a:lnTo>
                <a:lnTo>
                  <a:pt x="185133" y="24085"/>
                </a:lnTo>
                <a:lnTo>
                  <a:pt x="185133" y="16346"/>
                </a:lnTo>
                <a:lnTo>
                  <a:pt x="188869" y="20049"/>
                </a:lnTo>
                <a:lnTo>
                  <a:pt x="188869" y="25786"/>
                </a:lnTo>
                <a:close/>
                <a:moveTo>
                  <a:pt x="184332" y="24085"/>
                </a:moveTo>
                <a:lnTo>
                  <a:pt x="182664" y="25786"/>
                </a:lnTo>
                <a:lnTo>
                  <a:pt x="180629" y="25786"/>
                </a:lnTo>
                <a:lnTo>
                  <a:pt x="180629" y="20049"/>
                </a:lnTo>
                <a:lnTo>
                  <a:pt x="184332" y="16346"/>
                </a:lnTo>
                <a:lnTo>
                  <a:pt x="184332" y="24085"/>
                </a:lnTo>
                <a:close/>
                <a:moveTo>
                  <a:pt x="171723" y="21083"/>
                </a:moveTo>
                <a:lnTo>
                  <a:pt x="169755" y="23051"/>
                </a:lnTo>
                <a:lnTo>
                  <a:pt x="169755" y="21216"/>
                </a:lnTo>
                <a:lnTo>
                  <a:pt x="171156" y="19782"/>
                </a:lnTo>
                <a:lnTo>
                  <a:pt x="173157" y="19782"/>
                </a:lnTo>
                <a:lnTo>
                  <a:pt x="174492" y="21083"/>
                </a:lnTo>
                <a:close/>
                <a:moveTo>
                  <a:pt x="172957" y="18447"/>
                </a:moveTo>
                <a:lnTo>
                  <a:pt x="170289" y="15779"/>
                </a:lnTo>
                <a:lnTo>
                  <a:pt x="174025" y="15779"/>
                </a:lnTo>
                <a:lnTo>
                  <a:pt x="172957" y="16880"/>
                </a:lnTo>
                <a:lnTo>
                  <a:pt x="172957" y="18447"/>
                </a:lnTo>
                <a:close/>
                <a:moveTo>
                  <a:pt x="169755" y="14445"/>
                </a:moveTo>
                <a:lnTo>
                  <a:pt x="169755" y="10709"/>
                </a:lnTo>
                <a:lnTo>
                  <a:pt x="170722" y="11676"/>
                </a:lnTo>
                <a:lnTo>
                  <a:pt x="170989" y="11809"/>
                </a:lnTo>
                <a:lnTo>
                  <a:pt x="172390" y="11809"/>
                </a:lnTo>
                <a:close/>
                <a:moveTo>
                  <a:pt x="168954" y="14445"/>
                </a:moveTo>
                <a:lnTo>
                  <a:pt x="166319" y="11776"/>
                </a:lnTo>
                <a:lnTo>
                  <a:pt x="167854" y="11776"/>
                </a:lnTo>
                <a:lnTo>
                  <a:pt x="168954" y="10709"/>
                </a:lnTo>
                <a:close/>
                <a:moveTo>
                  <a:pt x="168387" y="15779"/>
                </a:moveTo>
                <a:lnTo>
                  <a:pt x="165752" y="18414"/>
                </a:lnTo>
                <a:lnTo>
                  <a:pt x="165752" y="16880"/>
                </a:lnTo>
                <a:lnTo>
                  <a:pt x="164651" y="15779"/>
                </a:lnTo>
                <a:close/>
                <a:moveTo>
                  <a:pt x="165519" y="19782"/>
                </a:moveTo>
                <a:lnTo>
                  <a:pt x="167520" y="19782"/>
                </a:lnTo>
                <a:lnTo>
                  <a:pt x="168954" y="21216"/>
                </a:lnTo>
                <a:lnTo>
                  <a:pt x="168954" y="23051"/>
                </a:lnTo>
                <a:lnTo>
                  <a:pt x="166986" y="21083"/>
                </a:lnTo>
                <a:lnTo>
                  <a:pt x="166820" y="21083"/>
                </a:lnTo>
                <a:lnTo>
                  <a:pt x="164218" y="21083"/>
                </a:lnTo>
                <a:close/>
                <a:moveTo>
                  <a:pt x="163417" y="21883"/>
                </a:moveTo>
                <a:lnTo>
                  <a:pt x="166653" y="21883"/>
                </a:lnTo>
                <a:lnTo>
                  <a:pt x="168954" y="24185"/>
                </a:lnTo>
                <a:lnTo>
                  <a:pt x="168954" y="26553"/>
                </a:lnTo>
                <a:lnTo>
                  <a:pt x="165952" y="23551"/>
                </a:lnTo>
                <a:lnTo>
                  <a:pt x="165786" y="23551"/>
                </a:lnTo>
                <a:lnTo>
                  <a:pt x="161716" y="23551"/>
                </a:lnTo>
                <a:close/>
                <a:moveTo>
                  <a:pt x="160949" y="24352"/>
                </a:moveTo>
                <a:lnTo>
                  <a:pt x="165619" y="24352"/>
                </a:lnTo>
                <a:lnTo>
                  <a:pt x="168954" y="27654"/>
                </a:lnTo>
                <a:lnTo>
                  <a:pt x="168954" y="29822"/>
                </a:lnTo>
                <a:lnTo>
                  <a:pt x="164985" y="25886"/>
                </a:lnTo>
                <a:lnTo>
                  <a:pt x="164852" y="25886"/>
                </a:lnTo>
                <a:lnTo>
                  <a:pt x="159414" y="25886"/>
                </a:lnTo>
                <a:close/>
                <a:moveTo>
                  <a:pt x="158047" y="25786"/>
                </a:moveTo>
                <a:lnTo>
                  <a:pt x="156012" y="25786"/>
                </a:lnTo>
                <a:lnTo>
                  <a:pt x="154344" y="24085"/>
                </a:lnTo>
                <a:lnTo>
                  <a:pt x="154344" y="16346"/>
                </a:lnTo>
                <a:lnTo>
                  <a:pt x="158047" y="20049"/>
                </a:lnTo>
                <a:lnTo>
                  <a:pt x="158047" y="25786"/>
                </a:lnTo>
                <a:close/>
                <a:moveTo>
                  <a:pt x="153543" y="24085"/>
                </a:moveTo>
                <a:lnTo>
                  <a:pt x="151876" y="25786"/>
                </a:lnTo>
                <a:lnTo>
                  <a:pt x="149841" y="25786"/>
                </a:lnTo>
                <a:lnTo>
                  <a:pt x="149841" y="20049"/>
                </a:lnTo>
                <a:lnTo>
                  <a:pt x="153543" y="16346"/>
                </a:lnTo>
                <a:lnTo>
                  <a:pt x="153543" y="24085"/>
                </a:lnTo>
                <a:close/>
                <a:moveTo>
                  <a:pt x="141068" y="21083"/>
                </a:moveTo>
                <a:lnTo>
                  <a:pt x="140901" y="21083"/>
                </a:lnTo>
                <a:lnTo>
                  <a:pt x="138933" y="23051"/>
                </a:lnTo>
                <a:lnTo>
                  <a:pt x="138933" y="21216"/>
                </a:lnTo>
                <a:lnTo>
                  <a:pt x="140367" y="19782"/>
                </a:lnTo>
                <a:lnTo>
                  <a:pt x="142369" y="19782"/>
                </a:lnTo>
                <a:lnTo>
                  <a:pt x="143703" y="21083"/>
                </a:lnTo>
                <a:close/>
                <a:moveTo>
                  <a:pt x="142135" y="18447"/>
                </a:moveTo>
                <a:lnTo>
                  <a:pt x="139500" y="15779"/>
                </a:lnTo>
                <a:lnTo>
                  <a:pt x="143236" y="15779"/>
                </a:lnTo>
                <a:lnTo>
                  <a:pt x="142135" y="16880"/>
                </a:lnTo>
                <a:lnTo>
                  <a:pt x="142135" y="18447"/>
                </a:lnTo>
                <a:close/>
                <a:moveTo>
                  <a:pt x="138933" y="14445"/>
                </a:moveTo>
                <a:lnTo>
                  <a:pt x="138933" y="10709"/>
                </a:lnTo>
                <a:lnTo>
                  <a:pt x="140034" y="11776"/>
                </a:lnTo>
                <a:lnTo>
                  <a:pt x="141602" y="11776"/>
                </a:lnTo>
                <a:close/>
                <a:moveTo>
                  <a:pt x="138166" y="14445"/>
                </a:moveTo>
                <a:lnTo>
                  <a:pt x="135531" y="11776"/>
                </a:lnTo>
                <a:lnTo>
                  <a:pt x="136898" y="11776"/>
                </a:lnTo>
                <a:lnTo>
                  <a:pt x="137165" y="11676"/>
                </a:lnTo>
                <a:lnTo>
                  <a:pt x="138166" y="10709"/>
                </a:lnTo>
                <a:lnTo>
                  <a:pt x="138166" y="14445"/>
                </a:lnTo>
                <a:close/>
                <a:moveTo>
                  <a:pt x="137599" y="15779"/>
                </a:moveTo>
                <a:lnTo>
                  <a:pt x="134964" y="18414"/>
                </a:lnTo>
                <a:lnTo>
                  <a:pt x="134964" y="16880"/>
                </a:lnTo>
                <a:lnTo>
                  <a:pt x="133863" y="15779"/>
                </a:lnTo>
                <a:close/>
                <a:moveTo>
                  <a:pt x="138166" y="16346"/>
                </a:moveTo>
                <a:lnTo>
                  <a:pt x="138166" y="20082"/>
                </a:lnTo>
                <a:lnTo>
                  <a:pt x="137165" y="19115"/>
                </a:lnTo>
                <a:lnTo>
                  <a:pt x="136898" y="18981"/>
                </a:lnTo>
                <a:lnTo>
                  <a:pt x="135531" y="18981"/>
                </a:lnTo>
                <a:close/>
                <a:moveTo>
                  <a:pt x="127258" y="25786"/>
                </a:moveTo>
                <a:lnTo>
                  <a:pt x="125223" y="25786"/>
                </a:lnTo>
                <a:lnTo>
                  <a:pt x="123555" y="24085"/>
                </a:lnTo>
                <a:lnTo>
                  <a:pt x="123555" y="16346"/>
                </a:lnTo>
                <a:lnTo>
                  <a:pt x="127258" y="20049"/>
                </a:lnTo>
                <a:close/>
                <a:moveTo>
                  <a:pt x="122755" y="24085"/>
                </a:moveTo>
                <a:lnTo>
                  <a:pt x="121087" y="25786"/>
                </a:lnTo>
                <a:lnTo>
                  <a:pt x="119052" y="25786"/>
                </a:lnTo>
                <a:lnTo>
                  <a:pt x="119052" y="20049"/>
                </a:lnTo>
                <a:lnTo>
                  <a:pt x="122755" y="16346"/>
                </a:lnTo>
                <a:close/>
                <a:moveTo>
                  <a:pt x="110112" y="21083"/>
                </a:moveTo>
                <a:lnTo>
                  <a:pt x="108144" y="23051"/>
                </a:lnTo>
                <a:lnTo>
                  <a:pt x="108144" y="21216"/>
                </a:lnTo>
                <a:lnTo>
                  <a:pt x="109579" y="19782"/>
                </a:lnTo>
                <a:lnTo>
                  <a:pt x="111580" y="19782"/>
                </a:lnTo>
                <a:lnTo>
                  <a:pt x="112914" y="21083"/>
                </a:lnTo>
                <a:close/>
                <a:moveTo>
                  <a:pt x="111347" y="18447"/>
                </a:moveTo>
                <a:lnTo>
                  <a:pt x="108711" y="15779"/>
                </a:lnTo>
                <a:lnTo>
                  <a:pt x="112447" y="15779"/>
                </a:lnTo>
                <a:lnTo>
                  <a:pt x="111347" y="16880"/>
                </a:lnTo>
                <a:close/>
                <a:moveTo>
                  <a:pt x="108144" y="14445"/>
                </a:moveTo>
                <a:lnTo>
                  <a:pt x="108144" y="10709"/>
                </a:lnTo>
                <a:lnTo>
                  <a:pt x="109145" y="11676"/>
                </a:lnTo>
                <a:lnTo>
                  <a:pt x="109412" y="11809"/>
                </a:lnTo>
                <a:lnTo>
                  <a:pt x="110813" y="11809"/>
                </a:lnTo>
                <a:close/>
                <a:moveTo>
                  <a:pt x="107377" y="14445"/>
                </a:moveTo>
                <a:lnTo>
                  <a:pt x="104709" y="11776"/>
                </a:lnTo>
                <a:lnTo>
                  <a:pt x="106276" y="11776"/>
                </a:lnTo>
                <a:lnTo>
                  <a:pt x="107377" y="10709"/>
                </a:lnTo>
                <a:close/>
                <a:moveTo>
                  <a:pt x="106810" y="15779"/>
                </a:moveTo>
                <a:lnTo>
                  <a:pt x="104175" y="18414"/>
                </a:lnTo>
                <a:lnTo>
                  <a:pt x="104175" y="16880"/>
                </a:lnTo>
                <a:lnTo>
                  <a:pt x="103074" y="15779"/>
                </a:lnTo>
                <a:close/>
                <a:moveTo>
                  <a:pt x="103941" y="19782"/>
                </a:moveTo>
                <a:lnTo>
                  <a:pt x="105943" y="19782"/>
                </a:lnTo>
                <a:lnTo>
                  <a:pt x="107344" y="21216"/>
                </a:lnTo>
                <a:lnTo>
                  <a:pt x="107344" y="23051"/>
                </a:lnTo>
                <a:lnTo>
                  <a:pt x="105376" y="21083"/>
                </a:lnTo>
                <a:lnTo>
                  <a:pt x="105242" y="21083"/>
                </a:lnTo>
                <a:lnTo>
                  <a:pt x="102607" y="21083"/>
                </a:lnTo>
                <a:close/>
                <a:moveTo>
                  <a:pt x="101840" y="21883"/>
                </a:moveTo>
                <a:lnTo>
                  <a:pt x="105076" y="21883"/>
                </a:lnTo>
                <a:lnTo>
                  <a:pt x="107377" y="24185"/>
                </a:lnTo>
                <a:lnTo>
                  <a:pt x="107377" y="26553"/>
                </a:lnTo>
                <a:lnTo>
                  <a:pt x="104375" y="23551"/>
                </a:lnTo>
                <a:lnTo>
                  <a:pt x="104208" y="23551"/>
                </a:lnTo>
                <a:lnTo>
                  <a:pt x="100139" y="23551"/>
                </a:lnTo>
                <a:close/>
                <a:moveTo>
                  <a:pt x="99371" y="24352"/>
                </a:moveTo>
                <a:lnTo>
                  <a:pt x="104041" y="24352"/>
                </a:lnTo>
                <a:lnTo>
                  <a:pt x="107377" y="27654"/>
                </a:lnTo>
                <a:lnTo>
                  <a:pt x="107377" y="29822"/>
                </a:lnTo>
                <a:lnTo>
                  <a:pt x="103408" y="25886"/>
                </a:lnTo>
                <a:lnTo>
                  <a:pt x="103241" y="25886"/>
                </a:lnTo>
                <a:lnTo>
                  <a:pt x="97837" y="25886"/>
                </a:lnTo>
                <a:close/>
                <a:moveTo>
                  <a:pt x="96469" y="25786"/>
                </a:moveTo>
                <a:lnTo>
                  <a:pt x="94435" y="25786"/>
                </a:lnTo>
                <a:lnTo>
                  <a:pt x="92767" y="24085"/>
                </a:lnTo>
                <a:lnTo>
                  <a:pt x="92767" y="16346"/>
                </a:lnTo>
                <a:lnTo>
                  <a:pt x="96469" y="20082"/>
                </a:lnTo>
                <a:close/>
                <a:moveTo>
                  <a:pt x="91966" y="24085"/>
                </a:moveTo>
                <a:lnTo>
                  <a:pt x="90298" y="25786"/>
                </a:lnTo>
                <a:lnTo>
                  <a:pt x="88264" y="25786"/>
                </a:lnTo>
                <a:lnTo>
                  <a:pt x="88264" y="20049"/>
                </a:lnTo>
                <a:lnTo>
                  <a:pt x="91966" y="16346"/>
                </a:lnTo>
                <a:close/>
                <a:moveTo>
                  <a:pt x="79491" y="21083"/>
                </a:moveTo>
                <a:lnTo>
                  <a:pt x="79324" y="21083"/>
                </a:lnTo>
                <a:lnTo>
                  <a:pt x="77356" y="23051"/>
                </a:lnTo>
                <a:lnTo>
                  <a:pt x="77356" y="21216"/>
                </a:lnTo>
                <a:lnTo>
                  <a:pt x="78790" y="19782"/>
                </a:lnTo>
                <a:lnTo>
                  <a:pt x="80792" y="19782"/>
                </a:lnTo>
                <a:lnTo>
                  <a:pt x="82126" y="21083"/>
                </a:lnTo>
                <a:close/>
                <a:moveTo>
                  <a:pt x="80558" y="18447"/>
                </a:moveTo>
                <a:lnTo>
                  <a:pt x="77923" y="15779"/>
                </a:lnTo>
                <a:lnTo>
                  <a:pt x="81659" y="15779"/>
                </a:lnTo>
                <a:lnTo>
                  <a:pt x="80558" y="16880"/>
                </a:lnTo>
                <a:close/>
                <a:moveTo>
                  <a:pt x="77356" y="14445"/>
                </a:moveTo>
                <a:lnTo>
                  <a:pt x="77356" y="10709"/>
                </a:lnTo>
                <a:lnTo>
                  <a:pt x="78457" y="11776"/>
                </a:lnTo>
                <a:lnTo>
                  <a:pt x="80024" y="11776"/>
                </a:lnTo>
                <a:close/>
                <a:moveTo>
                  <a:pt x="76589" y="14445"/>
                </a:moveTo>
                <a:lnTo>
                  <a:pt x="73920" y="11776"/>
                </a:lnTo>
                <a:lnTo>
                  <a:pt x="75321" y="11776"/>
                </a:lnTo>
                <a:lnTo>
                  <a:pt x="75588" y="11676"/>
                </a:lnTo>
                <a:lnTo>
                  <a:pt x="76555" y="10709"/>
                </a:lnTo>
                <a:lnTo>
                  <a:pt x="76555" y="14445"/>
                </a:lnTo>
                <a:close/>
                <a:moveTo>
                  <a:pt x="76021" y="15779"/>
                </a:moveTo>
                <a:lnTo>
                  <a:pt x="73386" y="18414"/>
                </a:lnTo>
                <a:lnTo>
                  <a:pt x="73386" y="16880"/>
                </a:lnTo>
                <a:lnTo>
                  <a:pt x="72285" y="15779"/>
                </a:lnTo>
                <a:close/>
                <a:moveTo>
                  <a:pt x="76589" y="16346"/>
                </a:moveTo>
                <a:lnTo>
                  <a:pt x="76589" y="20082"/>
                </a:lnTo>
                <a:lnTo>
                  <a:pt x="75588" y="19115"/>
                </a:lnTo>
                <a:lnTo>
                  <a:pt x="75321" y="18981"/>
                </a:lnTo>
                <a:lnTo>
                  <a:pt x="73920" y="18981"/>
                </a:lnTo>
                <a:close/>
                <a:moveTo>
                  <a:pt x="65681" y="25786"/>
                </a:moveTo>
                <a:lnTo>
                  <a:pt x="63646" y="25786"/>
                </a:lnTo>
                <a:lnTo>
                  <a:pt x="61978" y="24085"/>
                </a:lnTo>
                <a:lnTo>
                  <a:pt x="61978" y="16346"/>
                </a:lnTo>
                <a:lnTo>
                  <a:pt x="65681" y="20049"/>
                </a:lnTo>
                <a:close/>
                <a:moveTo>
                  <a:pt x="61178" y="24085"/>
                </a:moveTo>
                <a:lnTo>
                  <a:pt x="59510" y="25786"/>
                </a:lnTo>
                <a:lnTo>
                  <a:pt x="57475" y="25786"/>
                </a:lnTo>
                <a:lnTo>
                  <a:pt x="57475" y="20049"/>
                </a:lnTo>
                <a:lnTo>
                  <a:pt x="61178" y="16346"/>
                </a:lnTo>
                <a:close/>
                <a:moveTo>
                  <a:pt x="48535" y="21083"/>
                </a:moveTo>
                <a:lnTo>
                  <a:pt x="46567" y="23051"/>
                </a:lnTo>
                <a:lnTo>
                  <a:pt x="46567" y="21216"/>
                </a:lnTo>
                <a:lnTo>
                  <a:pt x="48001" y="19782"/>
                </a:lnTo>
                <a:lnTo>
                  <a:pt x="50003" y="19782"/>
                </a:lnTo>
                <a:lnTo>
                  <a:pt x="51337" y="21083"/>
                </a:lnTo>
                <a:close/>
                <a:moveTo>
                  <a:pt x="49769" y="18447"/>
                </a:moveTo>
                <a:lnTo>
                  <a:pt x="47134" y="15779"/>
                </a:lnTo>
                <a:lnTo>
                  <a:pt x="50870" y="15779"/>
                </a:lnTo>
                <a:lnTo>
                  <a:pt x="49769" y="16880"/>
                </a:lnTo>
                <a:close/>
                <a:moveTo>
                  <a:pt x="46567" y="14445"/>
                </a:moveTo>
                <a:lnTo>
                  <a:pt x="46567" y="10709"/>
                </a:lnTo>
                <a:lnTo>
                  <a:pt x="47534" y="11676"/>
                </a:lnTo>
                <a:lnTo>
                  <a:pt x="47835" y="11809"/>
                </a:lnTo>
                <a:lnTo>
                  <a:pt x="49202" y="11809"/>
                </a:lnTo>
                <a:close/>
                <a:moveTo>
                  <a:pt x="45767" y="14445"/>
                </a:moveTo>
                <a:lnTo>
                  <a:pt x="43131" y="11776"/>
                </a:lnTo>
                <a:lnTo>
                  <a:pt x="44699" y="11776"/>
                </a:lnTo>
                <a:lnTo>
                  <a:pt x="45767" y="10709"/>
                </a:lnTo>
                <a:close/>
                <a:moveTo>
                  <a:pt x="45233" y="15779"/>
                </a:moveTo>
                <a:lnTo>
                  <a:pt x="42564" y="18414"/>
                </a:lnTo>
                <a:lnTo>
                  <a:pt x="42564" y="16880"/>
                </a:lnTo>
                <a:lnTo>
                  <a:pt x="41497" y="15779"/>
                </a:lnTo>
                <a:close/>
                <a:moveTo>
                  <a:pt x="42364" y="19782"/>
                </a:moveTo>
                <a:lnTo>
                  <a:pt x="44366" y="19782"/>
                </a:lnTo>
                <a:lnTo>
                  <a:pt x="45767" y="21216"/>
                </a:lnTo>
                <a:lnTo>
                  <a:pt x="45767" y="23051"/>
                </a:lnTo>
                <a:lnTo>
                  <a:pt x="43798" y="21083"/>
                </a:lnTo>
                <a:lnTo>
                  <a:pt x="43665" y="21083"/>
                </a:lnTo>
                <a:lnTo>
                  <a:pt x="41030" y="21083"/>
                </a:lnTo>
                <a:close/>
                <a:moveTo>
                  <a:pt x="40229" y="21883"/>
                </a:moveTo>
                <a:lnTo>
                  <a:pt x="43498" y="21883"/>
                </a:lnTo>
                <a:lnTo>
                  <a:pt x="45767" y="24185"/>
                </a:lnTo>
                <a:lnTo>
                  <a:pt x="45767" y="26553"/>
                </a:lnTo>
                <a:lnTo>
                  <a:pt x="42798" y="23551"/>
                </a:lnTo>
                <a:lnTo>
                  <a:pt x="42631" y="23551"/>
                </a:lnTo>
                <a:lnTo>
                  <a:pt x="38561" y="23551"/>
                </a:lnTo>
                <a:close/>
                <a:moveTo>
                  <a:pt x="37761" y="24352"/>
                </a:moveTo>
                <a:lnTo>
                  <a:pt x="42464" y="24352"/>
                </a:lnTo>
                <a:lnTo>
                  <a:pt x="45767" y="27654"/>
                </a:lnTo>
                <a:lnTo>
                  <a:pt x="45767" y="29822"/>
                </a:lnTo>
                <a:lnTo>
                  <a:pt x="41830" y="25886"/>
                </a:lnTo>
                <a:lnTo>
                  <a:pt x="41664" y="25886"/>
                </a:lnTo>
                <a:lnTo>
                  <a:pt x="36260" y="25886"/>
                </a:lnTo>
                <a:close/>
                <a:moveTo>
                  <a:pt x="34892" y="25786"/>
                </a:moveTo>
                <a:lnTo>
                  <a:pt x="32857" y="25786"/>
                </a:lnTo>
                <a:lnTo>
                  <a:pt x="31189" y="24085"/>
                </a:lnTo>
                <a:lnTo>
                  <a:pt x="31189" y="16346"/>
                </a:lnTo>
                <a:lnTo>
                  <a:pt x="34892" y="20049"/>
                </a:lnTo>
                <a:close/>
                <a:moveTo>
                  <a:pt x="30389" y="24085"/>
                </a:moveTo>
                <a:lnTo>
                  <a:pt x="28721" y="25786"/>
                </a:lnTo>
                <a:lnTo>
                  <a:pt x="26653" y="25786"/>
                </a:lnTo>
                <a:lnTo>
                  <a:pt x="26653" y="20049"/>
                </a:lnTo>
                <a:lnTo>
                  <a:pt x="30389" y="16346"/>
                </a:lnTo>
                <a:lnTo>
                  <a:pt x="30389" y="24085"/>
                </a:lnTo>
                <a:close/>
                <a:moveTo>
                  <a:pt x="19748" y="35693"/>
                </a:moveTo>
                <a:lnTo>
                  <a:pt x="19881" y="35693"/>
                </a:lnTo>
                <a:lnTo>
                  <a:pt x="25319" y="35693"/>
                </a:lnTo>
                <a:lnTo>
                  <a:pt x="23784" y="37228"/>
                </a:lnTo>
                <a:lnTo>
                  <a:pt x="19081" y="37228"/>
                </a:lnTo>
                <a:lnTo>
                  <a:pt x="15778" y="33892"/>
                </a:lnTo>
                <a:lnTo>
                  <a:pt x="15778" y="31757"/>
                </a:lnTo>
                <a:close/>
                <a:moveTo>
                  <a:pt x="18781" y="38028"/>
                </a:moveTo>
                <a:lnTo>
                  <a:pt x="18947" y="38028"/>
                </a:lnTo>
                <a:lnTo>
                  <a:pt x="22984" y="38028"/>
                </a:lnTo>
                <a:lnTo>
                  <a:pt x="21316" y="39696"/>
                </a:lnTo>
                <a:lnTo>
                  <a:pt x="18080" y="39696"/>
                </a:lnTo>
                <a:lnTo>
                  <a:pt x="15778" y="37394"/>
                </a:lnTo>
                <a:lnTo>
                  <a:pt x="15778" y="35026"/>
                </a:lnTo>
                <a:close/>
                <a:moveTo>
                  <a:pt x="14978" y="40363"/>
                </a:moveTo>
                <a:lnTo>
                  <a:pt x="13577" y="41797"/>
                </a:lnTo>
                <a:lnTo>
                  <a:pt x="11542" y="41797"/>
                </a:lnTo>
                <a:lnTo>
                  <a:pt x="10241" y="40463"/>
                </a:lnTo>
                <a:lnTo>
                  <a:pt x="13010" y="40463"/>
                </a:lnTo>
                <a:lnTo>
                  <a:pt x="14978" y="38495"/>
                </a:lnTo>
                <a:lnTo>
                  <a:pt x="14978" y="40363"/>
                </a:lnTo>
                <a:close/>
                <a:moveTo>
                  <a:pt x="11776" y="43132"/>
                </a:moveTo>
                <a:lnTo>
                  <a:pt x="14411" y="45800"/>
                </a:lnTo>
                <a:lnTo>
                  <a:pt x="10675" y="45800"/>
                </a:lnTo>
                <a:lnTo>
                  <a:pt x="11776" y="44700"/>
                </a:lnTo>
                <a:lnTo>
                  <a:pt x="11776" y="43132"/>
                </a:lnTo>
                <a:close/>
                <a:moveTo>
                  <a:pt x="14978" y="47135"/>
                </a:moveTo>
                <a:lnTo>
                  <a:pt x="14978" y="50871"/>
                </a:lnTo>
                <a:lnTo>
                  <a:pt x="14011" y="49903"/>
                </a:lnTo>
                <a:lnTo>
                  <a:pt x="13744" y="49770"/>
                </a:lnTo>
                <a:lnTo>
                  <a:pt x="12343" y="49770"/>
                </a:lnTo>
                <a:close/>
                <a:moveTo>
                  <a:pt x="15778" y="52005"/>
                </a:moveTo>
                <a:lnTo>
                  <a:pt x="17213" y="50570"/>
                </a:lnTo>
                <a:lnTo>
                  <a:pt x="19214" y="50570"/>
                </a:lnTo>
                <a:lnTo>
                  <a:pt x="20549" y="51905"/>
                </a:lnTo>
                <a:lnTo>
                  <a:pt x="17747" y="51905"/>
                </a:lnTo>
                <a:lnTo>
                  <a:pt x="15778" y="53873"/>
                </a:lnTo>
                <a:close/>
                <a:moveTo>
                  <a:pt x="18080" y="52672"/>
                </a:moveTo>
                <a:lnTo>
                  <a:pt x="21316" y="52672"/>
                </a:lnTo>
                <a:lnTo>
                  <a:pt x="23017" y="54340"/>
                </a:lnTo>
                <a:lnTo>
                  <a:pt x="18947" y="54340"/>
                </a:lnTo>
                <a:lnTo>
                  <a:pt x="18647" y="54473"/>
                </a:lnTo>
                <a:lnTo>
                  <a:pt x="15778" y="57342"/>
                </a:lnTo>
                <a:lnTo>
                  <a:pt x="15778" y="54974"/>
                </a:lnTo>
                <a:close/>
                <a:moveTo>
                  <a:pt x="19081" y="55140"/>
                </a:moveTo>
                <a:lnTo>
                  <a:pt x="23784" y="55140"/>
                </a:lnTo>
                <a:lnTo>
                  <a:pt x="25319" y="56675"/>
                </a:lnTo>
                <a:lnTo>
                  <a:pt x="19748" y="56675"/>
                </a:lnTo>
                <a:lnTo>
                  <a:pt x="15778" y="60611"/>
                </a:lnTo>
                <a:lnTo>
                  <a:pt x="15778" y="58443"/>
                </a:lnTo>
                <a:close/>
                <a:moveTo>
                  <a:pt x="19748" y="66482"/>
                </a:moveTo>
                <a:lnTo>
                  <a:pt x="25319" y="66482"/>
                </a:lnTo>
                <a:lnTo>
                  <a:pt x="23784" y="68016"/>
                </a:lnTo>
                <a:lnTo>
                  <a:pt x="19081" y="68016"/>
                </a:lnTo>
                <a:lnTo>
                  <a:pt x="15778" y="64714"/>
                </a:lnTo>
                <a:lnTo>
                  <a:pt x="15778" y="62546"/>
                </a:lnTo>
                <a:close/>
                <a:moveTo>
                  <a:pt x="18647" y="68683"/>
                </a:moveTo>
                <a:lnTo>
                  <a:pt x="18947" y="68817"/>
                </a:lnTo>
                <a:lnTo>
                  <a:pt x="22984" y="68817"/>
                </a:lnTo>
                <a:lnTo>
                  <a:pt x="21316" y="70485"/>
                </a:lnTo>
                <a:lnTo>
                  <a:pt x="18080" y="70485"/>
                </a:lnTo>
                <a:lnTo>
                  <a:pt x="15778" y="68183"/>
                </a:lnTo>
                <a:lnTo>
                  <a:pt x="15778" y="65815"/>
                </a:lnTo>
                <a:close/>
                <a:moveTo>
                  <a:pt x="14978" y="71152"/>
                </a:moveTo>
                <a:lnTo>
                  <a:pt x="13577" y="72586"/>
                </a:lnTo>
                <a:lnTo>
                  <a:pt x="11542" y="72586"/>
                </a:lnTo>
                <a:lnTo>
                  <a:pt x="10241" y="71285"/>
                </a:lnTo>
                <a:lnTo>
                  <a:pt x="13010" y="71285"/>
                </a:lnTo>
                <a:lnTo>
                  <a:pt x="14978" y="69317"/>
                </a:lnTo>
                <a:lnTo>
                  <a:pt x="14978" y="71152"/>
                </a:lnTo>
                <a:close/>
                <a:moveTo>
                  <a:pt x="11776" y="75321"/>
                </a:moveTo>
                <a:lnTo>
                  <a:pt x="11776" y="73954"/>
                </a:lnTo>
                <a:lnTo>
                  <a:pt x="14411" y="76589"/>
                </a:lnTo>
                <a:lnTo>
                  <a:pt x="10675" y="76589"/>
                </a:lnTo>
                <a:lnTo>
                  <a:pt x="11675" y="75588"/>
                </a:lnTo>
                <a:close/>
                <a:moveTo>
                  <a:pt x="14444" y="77356"/>
                </a:moveTo>
                <a:lnTo>
                  <a:pt x="11776" y="80025"/>
                </a:lnTo>
                <a:lnTo>
                  <a:pt x="11776" y="78457"/>
                </a:lnTo>
                <a:lnTo>
                  <a:pt x="10675" y="77356"/>
                </a:lnTo>
                <a:close/>
                <a:moveTo>
                  <a:pt x="14978" y="77923"/>
                </a:moveTo>
                <a:lnTo>
                  <a:pt x="14978" y="81659"/>
                </a:lnTo>
                <a:lnTo>
                  <a:pt x="14011" y="80692"/>
                </a:lnTo>
                <a:lnTo>
                  <a:pt x="13744" y="80559"/>
                </a:lnTo>
                <a:lnTo>
                  <a:pt x="12343" y="80559"/>
                </a:lnTo>
                <a:close/>
                <a:moveTo>
                  <a:pt x="15778" y="82794"/>
                </a:moveTo>
                <a:lnTo>
                  <a:pt x="17213" y="81359"/>
                </a:lnTo>
                <a:lnTo>
                  <a:pt x="19214" y="81359"/>
                </a:lnTo>
                <a:lnTo>
                  <a:pt x="20549" y="82693"/>
                </a:lnTo>
                <a:lnTo>
                  <a:pt x="17913" y="82693"/>
                </a:lnTo>
                <a:lnTo>
                  <a:pt x="17747" y="82693"/>
                </a:lnTo>
                <a:lnTo>
                  <a:pt x="15778" y="84662"/>
                </a:lnTo>
                <a:close/>
                <a:moveTo>
                  <a:pt x="18080" y="83461"/>
                </a:moveTo>
                <a:lnTo>
                  <a:pt x="21316" y="83461"/>
                </a:lnTo>
                <a:lnTo>
                  <a:pt x="23017" y="85162"/>
                </a:lnTo>
                <a:lnTo>
                  <a:pt x="18947" y="85162"/>
                </a:lnTo>
                <a:lnTo>
                  <a:pt x="18781" y="85162"/>
                </a:lnTo>
                <a:lnTo>
                  <a:pt x="15778" y="88131"/>
                </a:lnTo>
                <a:lnTo>
                  <a:pt x="15778" y="85762"/>
                </a:lnTo>
                <a:close/>
                <a:moveTo>
                  <a:pt x="19081" y="85929"/>
                </a:moveTo>
                <a:lnTo>
                  <a:pt x="23784" y="85929"/>
                </a:lnTo>
                <a:lnTo>
                  <a:pt x="25319" y="87464"/>
                </a:lnTo>
                <a:lnTo>
                  <a:pt x="19881" y="87464"/>
                </a:lnTo>
                <a:lnTo>
                  <a:pt x="19748" y="87464"/>
                </a:lnTo>
                <a:lnTo>
                  <a:pt x="15778" y="91400"/>
                </a:lnTo>
                <a:lnTo>
                  <a:pt x="15778" y="89265"/>
                </a:lnTo>
                <a:close/>
                <a:moveTo>
                  <a:pt x="26653" y="97371"/>
                </a:moveTo>
                <a:lnTo>
                  <a:pt x="28721" y="97371"/>
                </a:lnTo>
                <a:lnTo>
                  <a:pt x="30389" y="99072"/>
                </a:lnTo>
                <a:lnTo>
                  <a:pt x="30389" y="106811"/>
                </a:lnTo>
                <a:lnTo>
                  <a:pt x="26653" y="103108"/>
                </a:lnTo>
                <a:lnTo>
                  <a:pt x="26653" y="97371"/>
                </a:lnTo>
                <a:close/>
                <a:moveTo>
                  <a:pt x="31189" y="99072"/>
                </a:moveTo>
                <a:lnTo>
                  <a:pt x="32857" y="97371"/>
                </a:lnTo>
                <a:lnTo>
                  <a:pt x="34892" y="97371"/>
                </a:lnTo>
                <a:lnTo>
                  <a:pt x="34892" y="103108"/>
                </a:lnTo>
                <a:lnTo>
                  <a:pt x="31189" y="106811"/>
                </a:lnTo>
                <a:close/>
                <a:moveTo>
                  <a:pt x="43665" y="102074"/>
                </a:moveTo>
                <a:lnTo>
                  <a:pt x="43798" y="102074"/>
                </a:lnTo>
                <a:lnTo>
                  <a:pt x="45767" y="100106"/>
                </a:lnTo>
                <a:lnTo>
                  <a:pt x="45767" y="101974"/>
                </a:lnTo>
                <a:lnTo>
                  <a:pt x="44366" y="103375"/>
                </a:lnTo>
                <a:lnTo>
                  <a:pt x="42364" y="103375"/>
                </a:lnTo>
                <a:lnTo>
                  <a:pt x="41030" y="102074"/>
                </a:lnTo>
                <a:close/>
                <a:moveTo>
                  <a:pt x="42564" y="104743"/>
                </a:moveTo>
                <a:lnTo>
                  <a:pt x="45233" y="107378"/>
                </a:lnTo>
                <a:lnTo>
                  <a:pt x="41497" y="107378"/>
                </a:lnTo>
                <a:lnTo>
                  <a:pt x="42564" y="106277"/>
                </a:lnTo>
                <a:lnTo>
                  <a:pt x="42564" y="104743"/>
                </a:lnTo>
                <a:close/>
                <a:moveTo>
                  <a:pt x="45767" y="108712"/>
                </a:moveTo>
                <a:lnTo>
                  <a:pt x="45767" y="112448"/>
                </a:lnTo>
                <a:lnTo>
                  <a:pt x="44699" y="111381"/>
                </a:lnTo>
                <a:lnTo>
                  <a:pt x="43131" y="111381"/>
                </a:lnTo>
                <a:close/>
                <a:moveTo>
                  <a:pt x="46567" y="108712"/>
                </a:moveTo>
                <a:lnTo>
                  <a:pt x="49202" y="111381"/>
                </a:lnTo>
                <a:lnTo>
                  <a:pt x="47835" y="111381"/>
                </a:lnTo>
                <a:lnTo>
                  <a:pt x="47568" y="111481"/>
                </a:lnTo>
                <a:lnTo>
                  <a:pt x="46567" y="112448"/>
                </a:lnTo>
                <a:lnTo>
                  <a:pt x="46567" y="108712"/>
                </a:lnTo>
                <a:close/>
                <a:moveTo>
                  <a:pt x="47134" y="107378"/>
                </a:moveTo>
                <a:lnTo>
                  <a:pt x="49769" y="104743"/>
                </a:lnTo>
                <a:lnTo>
                  <a:pt x="49769" y="106277"/>
                </a:lnTo>
                <a:lnTo>
                  <a:pt x="50870" y="107378"/>
                </a:lnTo>
                <a:close/>
                <a:moveTo>
                  <a:pt x="46567" y="106811"/>
                </a:moveTo>
                <a:lnTo>
                  <a:pt x="46567" y="103075"/>
                </a:lnTo>
                <a:lnTo>
                  <a:pt x="47534" y="104042"/>
                </a:lnTo>
                <a:lnTo>
                  <a:pt x="47835" y="104175"/>
                </a:lnTo>
                <a:lnTo>
                  <a:pt x="49202" y="104175"/>
                </a:lnTo>
                <a:close/>
                <a:moveTo>
                  <a:pt x="57475" y="97371"/>
                </a:moveTo>
                <a:lnTo>
                  <a:pt x="59510" y="97371"/>
                </a:lnTo>
                <a:lnTo>
                  <a:pt x="61178" y="99072"/>
                </a:lnTo>
                <a:lnTo>
                  <a:pt x="61178" y="106811"/>
                </a:lnTo>
                <a:lnTo>
                  <a:pt x="57475" y="103108"/>
                </a:lnTo>
                <a:close/>
                <a:moveTo>
                  <a:pt x="61978" y="99072"/>
                </a:moveTo>
                <a:lnTo>
                  <a:pt x="63646" y="97371"/>
                </a:lnTo>
                <a:lnTo>
                  <a:pt x="65681" y="97371"/>
                </a:lnTo>
                <a:lnTo>
                  <a:pt x="65681" y="103108"/>
                </a:lnTo>
                <a:lnTo>
                  <a:pt x="61978" y="106811"/>
                </a:lnTo>
                <a:close/>
                <a:moveTo>
                  <a:pt x="74620" y="102074"/>
                </a:moveTo>
                <a:lnTo>
                  <a:pt x="76589" y="100106"/>
                </a:lnTo>
                <a:lnTo>
                  <a:pt x="76589" y="101974"/>
                </a:lnTo>
                <a:lnTo>
                  <a:pt x="75154" y="103375"/>
                </a:lnTo>
                <a:lnTo>
                  <a:pt x="73153" y="103375"/>
                </a:lnTo>
                <a:lnTo>
                  <a:pt x="71818" y="102074"/>
                </a:lnTo>
                <a:close/>
                <a:moveTo>
                  <a:pt x="73386" y="104743"/>
                </a:moveTo>
                <a:lnTo>
                  <a:pt x="76021" y="107378"/>
                </a:lnTo>
                <a:lnTo>
                  <a:pt x="72285" y="107378"/>
                </a:lnTo>
                <a:lnTo>
                  <a:pt x="73386" y="106277"/>
                </a:lnTo>
                <a:close/>
                <a:moveTo>
                  <a:pt x="76589" y="108712"/>
                </a:moveTo>
                <a:lnTo>
                  <a:pt x="76589" y="112448"/>
                </a:lnTo>
                <a:lnTo>
                  <a:pt x="75588" y="111481"/>
                </a:lnTo>
                <a:lnTo>
                  <a:pt x="75321" y="111381"/>
                </a:lnTo>
                <a:lnTo>
                  <a:pt x="73920" y="111381"/>
                </a:lnTo>
                <a:close/>
                <a:moveTo>
                  <a:pt x="77356" y="108712"/>
                </a:moveTo>
                <a:lnTo>
                  <a:pt x="80024" y="111381"/>
                </a:lnTo>
                <a:lnTo>
                  <a:pt x="78457" y="111381"/>
                </a:lnTo>
                <a:lnTo>
                  <a:pt x="77356" y="112448"/>
                </a:lnTo>
                <a:close/>
                <a:moveTo>
                  <a:pt x="77923" y="107378"/>
                </a:moveTo>
                <a:lnTo>
                  <a:pt x="80558" y="104743"/>
                </a:lnTo>
                <a:lnTo>
                  <a:pt x="80558" y="106277"/>
                </a:lnTo>
                <a:lnTo>
                  <a:pt x="81659" y="107378"/>
                </a:lnTo>
                <a:close/>
                <a:moveTo>
                  <a:pt x="80792" y="103375"/>
                </a:moveTo>
                <a:lnTo>
                  <a:pt x="78790" y="103375"/>
                </a:lnTo>
                <a:lnTo>
                  <a:pt x="77356" y="101941"/>
                </a:lnTo>
                <a:lnTo>
                  <a:pt x="77356" y="100106"/>
                </a:lnTo>
                <a:lnTo>
                  <a:pt x="79324" y="102074"/>
                </a:lnTo>
                <a:lnTo>
                  <a:pt x="79491" y="102074"/>
                </a:lnTo>
                <a:lnTo>
                  <a:pt x="82092" y="102074"/>
                </a:lnTo>
                <a:close/>
                <a:moveTo>
                  <a:pt x="82893" y="101273"/>
                </a:moveTo>
                <a:lnTo>
                  <a:pt x="79657" y="101273"/>
                </a:lnTo>
                <a:lnTo>
                  <a:pt x="77356" y="98972"/>
                </a:lnTo>
                <a:lnTo>
                  <a:pt x="77356" y="96603"/>
                </a:lnTo>
                <a:lnTo>
                  <a:pt x="80358" y="99606"/>
                </a:lnTo>
                <a:lnTo>
                  <a:pt x="80525" y="99606"/>
                </a:lnTo>
                <a:lnTo>
                  <a:pt x="84594" y="99606"/>
                </a:lnTo>
                <a:close/>
                <a:moveTo>
                  <a:pt x="85361" y="98805"/>
                </a:moveTo>
                <a:lnTo>
                  <a:pt x="80691" y="98805"/>
                </a:lnTo>
                <a:lnTo>
                  <a:pt x="77356" y="95503"/>
                </a:lnTo>
                <a:lnTo>
                  <a:pt x="77356" y="93334"/>
                </a:lnTo>
                <a:lnTo>
                  <a:pt x="81325" y="97271"/>
                </a:lnTo>
                <a:lnTo>
                  <a:pt x="81492" y="97271"/>
                </a:lnTo>
                <a:lnTo>
                  <a:pt x="86896" y="97271"/>
                </a:lnTo>
                <a:close/>
                <a:moveTo>
                  <a:pt x="88264" y="97371"/>
                </a:moveTo>
                <a:lnTo>
                  <a:pt x="90298" y="97371"/>
                </a:lnTo>
                <a:lnTo>
                  <a:pt x="91966" y="99072"/>
                </a:lnTo>
                <a:lnTo>
                  <a:pt x="91966" y="106811"/>
                </a:lnTo>
                <a:lnTo>
                  <a:pt x="88264" y="103108"/>
                </a:lnTo>
                <a:close/>
                <a:moveTo>
                  <a:pt x="92767" y="99072"/>
                </a:moveTo>
                <a:lnTo>
                  <a:pt x="94435" y="97371"/>
                </a:lnTo>
                <a:lnTo>
                  <a:pt x="96469" y="97371"/>
                </a:lnTo>
                <a:lnTo>
                  <a:pt x="96469" y="103108"/>
                </a:lnTo>
                <a:lnTo>
                  <a:pt x="92767" y="106811"/>
                </a:lnTo>
                <a:close/>
                <a:moveTo>
                  <a:pt x="105242" y="102074"/>
                </a:moveTo>
                <a:lnTo>
                  <a:pt x="105409" y="102074"/>
                </a:lnTo>
                <a:lnTo>
                  <a:pt x="107377" y="100106"/>
                </a:lnTo>
                <a:lnTo>
                  <a:pt x="107377" y="101974"/>
                </a:lnTo>
                <a:lnTo>
                  <a:pt x="105943" y="103375"/>
                </a:lnTo>
                <a:lnTo>
                  <a:pt x="103941" y="103375"/>
                </a:lnTo>
                <a:lnTo>
                  <a:pt x="102607" y="102074"/>
                </a:lnTo>
                <a:close/>
                <a:moveTo>
                  <a:pt x="104175" y="104743"/>
                </a:moveTo>
                <a:lnTo>
                  <a:pt x="106810" y="107378"/>
                </a:lnTo>
                <a:lnTo>
                  <a:pt x="103074" y="107378"/>
                </a:lnTo>
                <a:lnTo>
                  <a:pt x="104175" y="106277"/>
                </a:lnTo>
                <a:close/>
                <a:moveTo>
                  <a:pt x="107377" y="108712"/>
                </a:moveTo>
                <a:lnTo>
                  <a:pt x="107377" y="112448"/>
                </a:lnTo>
                <a:lnTo>
                  <a:pt x="106276" y="111381"/>
                </a:lnTo>
                <a:lnTo>
                  <a:pt x="104709" y="111381"/>
                </a:lnTo>
                <a:close/>
                <a:moveTo>
                  <a:pt x="108144" y="108712"/>
                </a:moveTo>
                <a:lnTo>
                  <a:pt x="110813" y="111381"/>
                </a:lnTo>
                <a:lnTo>
                  <a:pt x="109412" y="111381"/>
                </a:lnTo>
                <a:lnTo>
                  <a:pt x="109145" y="111481"/>
                </a:lnTo>
                <a:lnTo>
                  <a:pt x="108144" y="112448"/>
                </a:lnTo>
                <a:lnTo>
                  <a:pt x="108144" y="108712"/>
                </a:lnTo>
                <a:close/>
                <a:moveTo>
                  <a:pt x="108711" y="107378"/>
                </a:moveTo>
                <a:lnTo>
                  <a:pt x="111347" y="104743"/>
                </a:lnTo>
                <a:lnTo>
                  <a:pt x="111347" y="106277"/>
                </a:lnTo>
                <a:lnTo>
                  <a:pt x="112447" y="107378"/>
                </a:lnTo>
                <a:close/>
                <a:moveTo>
                  <a:pt x="108144" y="106811"/>
                </a:moveTo>
                <a:lnTo>
                  <a:pt x="108144" y="103075"/>
                </a:lnTo>
                <a:lnTo>
                  <a:pt x="109145" y="104042"/>
                </a:lnTo>
                <a:lnTo>
                  <a:pt x="109412" y="104175"/>
                </a:lnTo>
                <a:lnTo>
                  <a:pt x="110813" y="104175"/>
                </a:lnTo>
                <a:close/>
                <a:moveTo>
                  <a:pt x="119052" y="97371"/>
                </a:moveTo>
                <a:lnTo>
                  <a:pt x="121087" y="97371"/>
                </a:lnTo>
                <a:lnTo>
                  <a:pt x="122755" y="99072"/>
                </a:lnTo>
                <a:lnTo>
                  <a:pt x="122755" y="106811"/>
                </a:lnTo>
                <a:lnTo>
                  <a:pt x="119052" y="103108"/>
                </a:lnTo>
                <a:close/>
                <a:moveTo>
                  <a:pt x="123555" y="99072"/>
                </a:moveTo>
                <a:lnTo>
                  <a:pt x="125223" y="97371"/>
                </a:lnTo>
                <a:lnTo>
                  <a:pt x="127258" y="97371"/>
                </a:lnTo>
                <a:lnTo>
                  <a:pt x="127258" y="103108"/>
                </a:lnTo>
                <a:lnTo>
                  <a:pt x="123555" y="106811"/>
                </a:lnTo>
                <a:lnTo>
                  <a:pt x="123555" y="99072"/>
                </a:lnTo>
                <a:close/>
                <a:moveTo>
                  <a:pt x="136198" y="102074"/>
                </a:moveTo>
                <a:lnTo>
                  <a:pt x="138166" y="100106"/>
                </a:lnTo>
                <a:lnTo>
                  <a:pt x="138166" y="101974"/>
                </a:lnTo>
                <a:lnTo>
                  <a:pt x="136731" y="103375"/>
                </a:lnTo>
                <a:lnTo>
                  <a:pt x="134730" y="103375"/>
                </a:lnTo>
                <a:lnTo>
                  <a:pt x="133396" y="102074"/>
                </a:lnTo>
                <a:close/>
                <a:moveTo>
                  <a:pt x="134964" y="104743"/>
                </a:moveTo>
                <a:lnTo>
                  <a:pt x="137599" y="107378"/>
                </a:lnTo>
                <a:lnTo>
                  <a:pt x="133863" y="107378"/>
                </a:lnTo>
                <a:lnTo>
                  <a:pt x="134964" y="106277"/>
                </a:lnTo>
                <a:lnTo>
                  <a:pt x="134964" y="104743"/>
                </a:lnTo>
                <a:close/>
                <a:moveTo>
                  <a:pt x="138166" y="108712"/>
                </a:moveTo>
                <a:lnTo>
                  <a:pt x="138166" y="112448"/>
                </a:lnTo>
                <a:lnTo>
                  <a:pt x="137165" y="111481"/>
                </a:lnTo>
                <a:lnTo>
                  <a:pt x="136898" y="111381"/>
                </a:lnTo>
                <a:lnTo>
                  <a:pt x="135531" y="111381"/>
                </a:lnTo>
                <a:close/>
                <a:moveTo>
                  <a:pt x="138933" y="108712"/>
                </a:moveTo>
                <a:lnTo>
                  <a:pt x="141602" y="111381"/>
                </a:lnTo>
                <a:lnTo>
                  <a:pt x="140034" y="111381"/>
                </a:lnTo>
                <a:lnTo>
                  <a:pt x="138933" y="112448"/>
                </a:lnTo>
                <a:close/>
                <a:moveTo>
                  <a:pt x="139500" y="107378"/>
                </a:moveTo>
                <a:lnTo>
                  <a:pt x="142135" y="104743"/>
                </a:lnTo>
                <a:lnTo>
                  <a:pt x="142135" y="106277"/>
                </a:lnTo>
                <a:lnTo>
                  <a:pt x="143236" y="107378"/>
                </a:lnTo>
                <a:close/>
                <a:moveTo>
                  <a:pt x="142369" y="103375"/>
                </a:moveTo>
                <a:lnTo>
                  <a:pt x="140367" y="103375"/>
                </a:lnTo>
                <a:lnTo>
                  <a:pt x="138933" y="101941"/>
                </a:lnTo>
                <a:lnTo>
                  <a:pt x="138933" y="100106"/>
                </a:lnTo>
                <a:lnTo>
                  <a:pt x="140901" y="102074"/>
                </a:lnTo>
                <a:lnTo>
                  <a:pt x="141068" y="102074"/>
                </a:lnTo>
                <a:lnTo>
                  <a:pt x="143703" y="102074"/>
                </a:lnTo>
                <a:close/>
                <a:moveTo>
                  <a:pt x="144504" y="101273"/>
                </a:moveTo>
                <a:lnTo>
                  <a:pt x="141235" y="101273"/>
                </a:lnTo>
                <a:lnTo>
                  <a:pt x="138933" y="98972"/>
                </a:lnTo>
                <a:lnTo>
                  <a:pt x="138933" y="96603"/>
                </a:lnTo>
                <a:lnTo>
                  <a:pt x="141935" y="99606"/>
                </a:lnTo>
                <a:lnTo>
                  <a:pt x="142102" y="99606"/>
                </a:lnTo>
                <a:lnTo>
                  <a:pt x="146172" y="99606"/>
                </a:lnTo>
                <a:close/>
                <a:moveTo>
                  <a:pt x="146939" y="98805"/>
                </a:moveTo>
                <a:lnTo>
                  <a:pt x="142269" y="98805"/>
                </a:lnTo>
                <a:lnTo>
                  <a:pt x="138933" y="95503"/>
                </a:lnTo>
                <a:lnTo>
                  <a:pt x="138933" y="93334"/>
                </a:lnTo>
                <a:lnTo>
                  <a:pt x="142903" y="97271"/>
                </a:lnTo>
                <a:lnTo>
                  <a:pt x="143069" y="97271"/>
                </a:lnTo>
                <a:lnTo>
                  <a:pt x="148473" y="97271"/>
                </a:lnTo>
                <a:close/>
                <a:moveTo>
                  <a:pt x="149841" y="97371"/>
                </a:moveTo>
                <a:lnTo>
                  <a:pt x="151876" y="97371"/>
                </a:lnTo>
                <a:lnTo>
                  <a:pt x="153543" y="99072"/>
                </a:lnTo>
                <a:lnTo>
                  <a:pt x="153543" y="106811"/>
                </a:lnTo>
                <a:lnTo>
                  <a:pt x="149841" y="103108"/>
                </a:lnTo>
                <a:lnTo>
                  <a:pt x="149841" y="97371"/>
                </a:lnTo>
                <a:close/>
                <a:moveTo>
                  <a:pt x="154344" y="99072"/>
                </a:moveTo>
                <a:lnTo>
                  <a:pt x="156012" y="97371"/>
                </a:lnTo>
                <a:lnTo>
                  <a:pt x="158047" y="97371"/>
                </a:lnTo>
                <a:lnTo>
                  <a:pt x="158047" y="103108"/>
                </a:lnTo>
                <a:lnTo>
                  <a:pt x="154344" y="106811"/>
                </a:lnTo>
                <a:lnTo>
                  <a:pt x="154344" y="99072"/>
                </a:lnTo>
                <a:close/>
                <a:moveTo>
                  <a:pt x="166820" y="102074"/>
                </a:moveTo>
                <a:lnTo>
                  <a:pt x="166986" y="102074"/>
                </a:lnTo>
                <a:lnTo>
                  <a:pt x="168954" y="100106"/>
                </a:lnTo>
                <a:lnTo>
                  <a:pt x="168954" y="101974"/>
                </a:lnTo>
                <a:lnTo>
                  <a:pt x="167520" y="103375"/>
                </a:lnTo>
                <a:lnTo>
                  <a:pt x="165519" y="103375"/>
                </a:lnTo>
                <a:lnTo>
                  <a:pt x="164184" y="102074"/>
                </a:lnTo>
                <a:close/>
                <a:moveTo>
                  <a:pt x="165752" y="104743"/>
                </a:moveTo>
                <a:lnTo>
                  <a:pt x="168387" y="107378"/>
                </a:lnTo>
                <a:lnTo>
                  <a:pt x="164651" y="107378"/>
                </a:lnTo>
                <a:lnTo>
                  <a:pt x="165752" y="106277"/>
                </a:lnTo>
                <a:lnTo>
                  <a:pt x="165752" y="104743"/>
                </a:lnTo>
                <a:close/>
                <a:moveTo>
                  <a:pt x="168954" y="108712"/>
                </a:moveTo>
                <a:lnTo>
                  <a:pt x="168954" y="112448"/>
                </a:lnTo>
                <a:lnTo>
                  <a:pt x="167854" y="111381"/>
                </a:lnTo>
                <a:lnTo>
                  <a:pt x="166319" y="111381"/>
                </a:lnTo>
                <a:close/>
                <a:moveTo>
                  <a:pt x="169755" y="108712"/>
                </a:moveTo>
                <a:lnTo>
                  <a:pt x="172390" y="111381"/>
                </a:lnTo>
                <a:lnTo>
                  <a:pt x="170989" y="111381"/>
                </a:lnTo>
                <a:lnTo>
                  <a:pt x="170722" y="111481"/>
                </a:lnTo>
                <a:lnTo>
                  <a:pt x="169755" y="112448"/>
                </a:lnTo>
                <a:lnTo>
                  <a:pt x="169755" y="108712"/>
                </a:lnTo>
                <a:close/>
                <a:moveTo>
                  <a:pt x="170289" y="107378"/>
                </a:moveTo>
                <a:lnTo>
                  <a:pt x="172957" y="104743"/>
                </a:lnTo>
                <a:lnTo>
                  <a:pt x="172957" y="106277"/>
                </a:lnTo>
                <a:lnTo>
                  <a:pt x="174025" y="107378"/>
                </a:lnTo>
                <a:close/>
                <a:moveTo>
                  <a:pt x="169755" y="106811"/>
                </a:moveTo>
                <a:lnTo>
                  <a:pt x="169755" y="103075"/>
                </a:lnTo>
                <a:lnTo>
                  <a:pt x="170722" y="104042"/>
                </a:lnTo>
                <a:lnTo>
                  <a:pt x="170989" y="104175"/>
                </a:lnTo>
                <a:lnTo>
                  <a:pt x="172390" y="104175"/>
                </a:lnTo>
                <a:close/>
                <a:moveTo>
                  <a:pt x="180629" y="97371"/>
                </a:moveTo>
                <a:lnTo>
                  <a:pt x="182664" y="97371"/>
                </a:lnTo>
                <a:lnTo>
                  <a:pt x="184332" y="99072"/>
                </a:lnTo>
                <a:lnTo>
                  <a:pt x="184332" y="106811"/>
                </a:lnTo>
                <a:lnTo>
                  <a:pt x="180629" y="103108"/>
                </a:lnTo>
                <a:lnTo>
                  <a:pt x="180629" y="97371"/>
                </a:lnTo>
                <a:close/>
                <a:moveTo>
                  <a:pt x="185133" y="99072"/>
                </a:moveTo>
                <a:lnTo>
                  <a:pt x="186801" y="97371"/>
                </a:lnTo>
                <a:lnTo>
                  <a:pt x="188835" y="97371"/>
                </a:lnTo>
                <a:lnTo>
                  <a:pt x="188835" y="103108"/>
                </a:lnTo>
                <a:lnTo>
                  <a:pt x="185133" y="106811"/>
                </a:lnTo>
                <a:lnTo>
                  <a:pt x="185133" y="99072"/>
                </a:lnTo>
                <a:close/>
                <a:moveTo>
                  <a:pt x="197775" y="102074"/>
                </a:moveTo>
                <a:lnTo>
                  <a:pt x="199743" y="100106"/>
                </a:lnTo>
                <a:lnTo>
                  <a:pt x="199743" y="101974"/>
                </a:lnTo>
                <a:lnTo>
                  <a:pt x="198309" y="103375"/>
                </a:lnTo>
                <a:lnTo>
                  <a:pt x="196307" y="103375"/>
                </a:lnTo>
                <a:lnTo>
                  <a:pt x="194973" y="102074"/>
                </a:lnTo>
                <a:close/>
                <a:moveTo>
                  <a:pt x="196541" y="104743"/>
                </a:moveTo>
                <a:lnTo>
                  <a:pt x="199176" y="107378"/>
                </a:lnTo>
                <a:lnTo>
                  <a:pt x="195440" y="107378"/>
                </a:lnTo>
                <a:lnTo>
                  <a:pt x="196541" y="106277"/>
                </a:lnTo>
                <a:lnTo>
                  <a:pt x="196541" y="104743"/>
                </a:lnTo>
                <a:close/>
                <a:moveTo>
                  <a:pt x="199743" y="108712"/>
                </a:moveTo>
                <a:lnTo>
                  <a:pt x="199743" y="112448"/>
                </a:lnTo>
                <a:lnTo>
                  <a:pt x="198776" y="111481"/>
                </a:lnTo>
                <a:lnTo>
                  <a:pt x="198476" y="111381"/>
                </a:lnTo>
                <a:lnTo>
                  <a:pt x="197108" y="111381"/>
                </a:lnTo>
                <a:close/>
                <a:moveTo>
                  <a:pt x="200544" y="108712"/>
                </a:moveTo>
                <a:lnTo>
                  <a:pt x="203179" y="111381"/>
                </a:lnTo>
                <a:lnTo>
                  <a:pt x="201644" y="111381"/>
                </a:lnTo>
                <a:lnTo>
                  <a:pt x="200544" y="112448"/>
                </a:lnTo>
                <a:close/>
                <a:moveTo>
                  <a:pt x="201077" y="107378"/>
                </a:moveTo>
                <a:lnTo>
                  <a:pt x="203746" y="104743"/>
                </a:lnTo>
                <a:lnTo>
                  <a:pt x="203746" y="106277"/>
                </a:lnTo>
                <a:lnTo>
                  <a:pt x="204847" y="107378"/>
                </a:lnTo>
                <a:close/>
                <a:moveTo>
                  <a:pt x="203979" y="103375"/>
                </a:moveTo>
                <a:lnTo>
                  <a:pt x="201945" y="103375"/>
                </a:lnTo>
                <a:lnTo>
                  <a:pt x="200544" y="101941"/>
                </a:lnTo>
                <a:lnTo>
                  <a:pt x="200544" y="100106"/>
                </a:lnTo>
                <a:lnTo>
                  <a:pt x="202512" y="102074"/>
                </a:lnTo>
                <a:lnTo>
                  <a:pt x="202645" y="102074"/>
                </a:lnTo>
                <a:lnTo>
                  <a:pt x="205280" y="102074"/>
                </a:lnTo>
                <a:close/>
                <a:moveTo>
                  <a:pt x="206081" y="101273"/>
                </a:moveTo>
                <a:lnTo>
                  <a:pt x="202812" y="101273"/>
                </a:lnTo>
                <a:lnTo>
                  <a:pt x="200544" y="98972"/>
                </a:lnTo>
                <a:lnTo>
                  <a:pt x="200544" y="96603"/>
                </a:lnTo>
                <a:lnTo>
                  <a:pt x="203512" y="99606"/>
                </a:lnTo>
                <a:lnTo>
                  <a:pt x="203679" y="99606"/>
                </a:lnTo>
                <a:lnTo>
                  <a:pt x="207749" y="99606"/>
                </a:lnTo>
                <a:close/>
                <a:moveTo>
                  <a:pt x="208549" y="98805"/>
                </a:moveTo>
                <a:lnTo>
                  <a:pt x="203846" y="98805"/>
                </a:lnTo>
                <a:lnTo>
                  <a:pt x="200544" y="95503"/>
                </a:lnTo>
                <a:lnTo>
                  <a:pt x="200544" y="93334"/>
                </a:lnTo>
                <a:lnTo>
                  <a:pt x="204480" y="97271"/>
                </a:lnTo>
                <a:lnTo>
                  <a:pt x="204647" y="97271"/>
                </a:lnTo>
                <a:lnTo>
                  <a:pt x="210084" y="97271"/>
                </a:lnTo>
                <a:close/>
                <a:moveTo>
                  <a:pt x="211418" y="97371"/>
                </a:moveTo>
                <a:lnTo>
                  <a:pt x="213453" y="97371"/>
                </a:lnTo>
                <a:lnTo>
                  <a:pt x="215154" y="99072"/>
                </a:lnTo>
                <a:lnTo>
                  <a:pt x="215154" y="106811"/>
                </a:lnTo>
                <a:lnTo>
                  <a:pt x="211418" y="103108"/>
                </a:lnTo>
                <a:lnTo>
                  <a:pt x="211418" y="97371"/>
                </a:lnTo>
                <a:close/>
                <a:moveTo>
                  <a:pt x="215921" y="99072"/>
                </a:moveTo>
                <a:lnTo>
                  <a:pt x="217623" y="97371"/>
                </a:lnTo>
                <a:lnTo>
                  <a:pt x="219657" y="97371"/>
                </a:lnTo>
                <a:lnTo>
                  <a:pt x="219657" y="103108"/>
                </a:lnTo>
                <a:lnTo>
                  <a:pt x="215921" y="106811"/>
                </a:lnTo>
                <a:lnTo>
                  <a:pt x="215921" y="99072"/>
                </a:lnTo>
                <a:close/>
                <a:moveTo>
                  <a:pt x="226596" y="87464"/>
                </a:moveTo>
                <a:lnTo>
                  <a:pt x="226429" y="87464"/>
                </a:lnTo>
                <a:lnTo>
                  <a:pt x="220992" y="87464"/>
                </a:lnTo>
                <a:lnTo>
                  <a:pt x="222526" y="85929"/>
                </a:lnTo>
                <a:lnTo>
                  <a:pt x="227229" y="85929"/>
                </a:lnTo>
                <a:lnTo>
                  <a:pt x="230532" y="89265"/>
                </a:lnTo>
                <a:lnTo>
                  <a:pt x="230532" y="91400"/>
                </a:lnTo>
                <a:close/>
                <a:moveTo>
                  <a:pt x="227530" y="85162"/>
                </a:moveTo>
                <a:lnTo>
                  <a:pt x="227396" y="85162"/>
                </a:lnTo>
                <a:lnTo>
                  <a:pt x="223327" y="85162"/>
                </a:lnTo>
                <a:lnTo>
                  <a:pt x="224995" y="83461"/>
                </a:lnTo>
                <a:lnTo>
                  <a:pt x="228230" y="83461"/>
                </a:lnTo>
                <a:lnTo>
                  <a:pt x="230532" y="85762"/>
                </a:lnTo>
                <a:lnTo>
                  <a:pt x="230532" y="88131"/>
                </a:lnTo>
                <a:close/>
                <a:moveTo>
                  <a:pt x="231332" y="82794"/>
                </a:moveTo>
                <a:lnTo>
                  <a:pt x="232733" y="81359"/>
                </a:lnTo>
                <a:lnTo>
                  <a:pt x="234768" y="81359"/>
                </a:lnTo>
                <a:lnTo>
                  <a:pt x="236069" y="82693"/>
                </a:lnTo>
                <a:lnTo>
                  <a:pt x="233300" y="82693"/>
                </a:lnTo>
                <a:lnTo>
                  <a:pt x="231332" y="84662"/>
                </a:lnTo>
                <a:lnTo>
                  <a:pt x="231332" y="82794"/>
                </a:lnTo>
                <a:close/>
                <a:moveTo>
                  <a:pt x="234535" y="80025"/>
                </a:moveTo>
                <a:lnTo>
                  <a:pt x="231899" y="77356"/>
                </a:lnTo>
                <a:lnTo>
                  <a:pt x="235635" y="77356"/>
                </a:lnTo>
                <a:lnTo>
                  <a:pt x="234535" y="78457"/>
                </a:lnTo>
                <a:close/>
                <a:moveTo>
                  <a:pt x="231332" y="76022"/>
                </a:moveTo>
                <a:lnTo>
                  <a:pt x="231332" y="72286"/>
                </a:lnTo>
                <a:lnTo>
                  <a:pt x="232300" y="73253"/>
                </a:lnTo>
                <a:lnTo>
                  <a:pt x="232567" y="73387"/>
                </a:lnTo>
                <a:lnTo>
                  <a:pt x="233968" y="73387"/>
                </a:lnTo>
                <a:close/>
                <a:moveTo>
                  <a:pt x="230532" y="71152"/>
                </a:moveTo>
                <a:lnTo>
                  <a:pt x="229097" y="72586"/>
                </a:lnTo>
                <a:lnTo>
                  <a:pt x="227096" y="72586"/>
                </a:lnTo>
                <a:lnTo>
                  <a:pt x="225762" y="71285"/>
                </a:lnTo>
                <a:lnTo>
                  <a:pt x="228564" y="71285"/>
                </a:lnTo>
                <a:lnTo>
                  <a:pt x="230532" y="69317"/>
                </a:lnTo>
                <a:close/>
                <a:moveTo>
                  <a:pt x="228230" y="70485"/>
                </a:moveTo>
                <a:lnTo>
                  <a:pt x="224995" y="70485"/>
                </a:lnTo>
                <a:lnTo>
                  <a:pt x="223327" y="68783"/>
                </a:lnTo>
                <a:lnTo>
                  <a:pt x="227363" y="68783"/>
                </a:lnTo>
                <a:lnTo>
                  <a:pt x="227663" y="68683"/>
                </a:lnTo>
                <a:lnTo>
                  <a:pt x="230532" y="65815"/>
                </a:lnTo>
                <a:lnTo>
                  <a:pt x="230532" y="68183"/>
                </a:lnTo>
                <a:close/>
                <a:moveTo>
                  <a:pt x="227229" y="68016"/>
                </a:moveTo>
                <a:lnTo>
                  <a:pt x="222526" y="68016"/>
                </a:lnTo>
                <a:lnTo>
                  <a:pt x="220992" y="66482"/>
                </a:lnTo>
                <a:lnTo>
                  <a:pt x="226596" y="66482"/>
                </a:lnTo>
                <a:lnTo>
                  <a:pt x="230532" y="62546"/>
                </a:lnTo>
                <a:lnTo>
                  <a:pt x="230532" y="64714"/>
                </a:lnTo>
                <a:close/>
                <a:moveTo>
                  <a:pt x="226596" y="56675"/>
                </a:moveTo>
                <a:lnTo>
                  <a:pt x="220992" y="56675"/>
                </a:lnTo>
                <a:lnTo>
                  <a:pt x="222526" y="55140"/>
                </a:lnTo>
                <a:lnTo>
                  <a:pt x="227229" y="55140"/>
                </a:lnTo>
                <a:lnTo>
                  <a:pt x="230532" y="58476"/>
                </a:lnTo>
                <a:lnTo>
                  <a:pt x="230532" y="60611"/>
                </a:lnTo>
                <a:close/>
                <a:moveTo>
                  <a:pt x="227663" y="54473"/>
                </a:moveTo>
                <a:lnTo>
                  <a:pt x="227396" y="54340"/>
                </a:lnTo>
                <a:lnTo>
                  <a:pt x="223327" y="54340"/>
                </a:lnTo>
                <a:lnTo>
                  <a:pt x="224995" y="52672"/>
                </a:lnTo>
                <a:lnTo>
                  <a:pt x="228230" y="52672"/>
                </a:lnTo>
                <a:lnTo>
                  <a:pt x="230532" y="54974"/>
                </a:lnTo>
                <a:lnTo>
                  <a:pt x="230532" y="57342"/>
                </a:lnTo>
                <a:close/>
                <a:moveTo>
                  <a:pt x="231332" y="52005"/>
                </a:moveTo>
                <a:lnTo>
                  <a:pt x="232733" y="50570"/>
                </a:lnTo>
                <a:lnTo>
                  <a:pt x="234768" y="50570"/>
                </a:lnTo>
                <a:lnTo>
                  <a:pt x="236069" y="51905"/>
                </a:lnTo>
                <a:lnTo>
                  <a:pt x="233300" y="51905"/>
                </a:lnTo>
                <a:lnTo>
                  <a:pt x="231332" y="53873"/>
                </a:lnTo>
                <a:lnTo>
                  <a:pt x="231332" y="52005"/>
                </a:lnTo>
                <a:close/>
                <a:moveTo>
                  <a:pt x="234535" y="47835"/>
                </a:moveTo>
                <a:lnTo>
                  <a:pt x="234535" y="49203"/>
                </a:lnTo>
                <a:lnTo>
                  <a:pt x="231899" y="46568"/>
                </a:lnTo>
                <a:lnTo>
                  <a:pt x="235635" y="46568"/>
                </a:lnTo>
                <a:lnTo>
                  <a:pt x="234635" y="47568"/>
                </a:lnTo>
                <a:close/>
                <a:moveTo>
                  <a:pt x="231866" y="45800"/>
                </a:moveTo>
                <a:lnTo>
                  <a:pt x="234535" y="43132"/>
                </a:lnTo>
                <a:lnTo>
                  <a:pt x="234535" y="44700"/>
                </a:lnTo>
                <a:lnTo>
                  <a:pt x="235635" y="45800"/>
                </a:lnTo>
                <a:lnTo>
                  <a:pt x="231866" y="45800"/>
                </a:lnTo>
                <a:close/>
                <a:moveTo>
                  <a:pt x="231332" y="45233"/>
                </a:moveTo>
                <a:lnTo>
                  <a:pt x="231332" y="41497"/>
                </a:lnTo>
                <a:lnTo>
                  <a:pt x="232300" y="42465"/>
                </a:lnTo>
                <a:lnTo>
                  <a:pt x="232567" y="42598"/>
                </a:lnTo>
                <a:lnTo>
                  <a:pt x="233968" y="42598"/>
                </a:lnTo>
                <a:close/>
                <a:moveTo>
                  <a:pt x="230532" y="40363"/>
                </a:moveTo>
                <a:lnTo>
                  <a:pt x="229097" y="41797"/>
                </a:lnTo>
                <a:lnTo>
                  <a:pt x="227096" y="41797"/>
                </a:lnTo>
                <a:lnTo>
                  <a:pt x="225762" y="40463"/>
                </a:lnTo>
                <a:lnTo>
                  <a:pt x="228397" y="40463"/>
                </a:lnTo>
                <a:lnTo>
                  <a:pt x="228564" y="40463"/>
                </a:lnTo>
                <a:lnTo>
                  <a:pt x="230532" y="38495"/>
                </a:lnTo>
                <a:lnTo>
                  <a:pt x="230532" y="40363"/>
                </a:lnTo>
                <a:close/>
                <a:moveTo>
                  <a:pt x="228230" y="39696"/>
                </a:moveTo>
                <a:lnTo>
                  <a:pt x="224995" y="39696"/>
                </a:lnTo>
                <a:lnTo>
                  <a:pt x="223327" y="38028"/>
                </a:lnTo>
                <a:lnTo>
                  <a:pt x="227363" y="38028"/>
                </a:lnTo>
                <a:lnTo>
                  <a:pt x="227530" y="38028"/>
                </a:lnTo>
                <a:lnTo>
                  <a:pt x="230532" y="35026"/>
                </a:lnTo>
                <a:lnTo>
                  <a:pt x="230532" y="37394"/>
                </a:lnTo>
                <a:close/>
                <a:moveTo>
                  <a:pt x="227229" y="37228"/>
                </a:moveTo>
                <a:lnTo>
                  <a:pt x="222526" y="37228"/>
                </a:lnTo>
                <a:lnTo>
                  <a:pt x="220992" y="35693"/>
                </a:lnTo>
                <a:lnTo>
                  <a:pt x="226429" y="35693"/>
                </a:lnTo>
                <a:lnTo>
                  <a:pt x="226596" y="35693"/>
                </a:lnTo>
                <a:lnTo>
                  <a:pt x="230532" y="31757"/>
                </a:lnTo>
                <a:lnTo>
                  <a:pt x="230532" y="33892"/>
                </a:lnTo>
                <a:close/>
                <a:moveTo>
                  <a:pt x="226596" y="25886"/>
                </a:moveTo>
                <a:lnTo>
                  <a:pt x="226429" y="25886"/>
                </a:lnTo>
                <a:lnTo>
                  <a:pt x="220992" y="25886"/>
                </a:lnTo>
                <a:lnTo>
                  <a:pt x="222526" y="24352"/>
                </a:lnTo>
                <a:lnTo>
                  <a:pt x="227229" y="24352"/>
                </a:lnTo>
                <a:lnTo>
                  <a:pt x="230532" y="27654"/>
                </a:lnTo>
                <a:lnTo>
                  <a:pt x="230532" y="29822"/>
                </a:lnTo>
                <a:close/>
                <a:moveTo>
                  <a:pt x="227530" y="23551"/>
                </a:moveTo>
                <a:lnTo>
                  <a:pt x="227396" y="23551"/>
                </a:lnTo>
                <a:lnTo>
                  <a:pt x="223327" y="23551"/>
                </a:lnTo>
                <a:lnTo>
                  <a:pt x="224995" y="21883"/>
                </a:lnTo>
                <a:lnTo>
                  <a:pt x="228230" y="21883"/>
                </a:lnTo>
                <a:lnTo>
                  <a:pt x="230532" y="24185"/>
                </a:lnTo>
                <a:lnTo>
                  <a:pt x="230532" y="26553"/>
                </a:lnTo>
                <a:close/>
                <a:moveTo>
                  <a:pt x="227330" y="13744"/>
                </a:moveTo>
                <a:lnTo>
                  <a:pt x="227330" y="12343"/>
                </a:lnTo>
                <a:lnTo>
                  <a:pt x="229965" y="15012"/>
                </a:lnTo>
                <a:lnTo>
                  <a:pt x="226229" y="15012"/>
                </a:lnTo>
                <a:lnTo>
                  <a:pt x="227196" y="14011"/>
                </a:lnTo>
                <a:close/>
                <a:moveTo>
                  <a:pt x="230532" y="20082"/>
                </a:moveTo>
                <a:lnTo>
                  <a:pt x="229431" y="18981"/>
                </a:lnTo>
                <a:lnTo>
                  <a:pt x="229264" y="18981"/>
                </a:lnTo>
                <a:lnTo>
                  <a:pt x="227897" y="18981"/>
                </a:lnTo>
                <a:lnTo>
                  <a:pt x="230532" y="16346"/>
                </a:lnTo>
                <a:close/>
                <a:moveTo>
                  <a:pt x="231332" y="16346"/>
                </a:moveTo>
                <a:lnTo>
                  <a:pt x="233968" y="18981"/>
                </a:lnTo>
                <a:lnTo>
                  <a:pt x="232567" y="18981"/>
                </a:lnTo>
                <a:lnTo>
                  <a:pt x="232300" y="19115"/>
                </a:lnTo>
                <a:lnTo>
                  <a:pt x="231332" y="20082"/>
                </a:lnTo>
                <a:lnTo>
                  <a:pt x="231332" y="16346"/>
                </a:lnTo>
                <a:close/>
                <a:moveTo>
                  <a:pt x="227897" y="11776"/>
                </a:moveTo>
                <a:lnTo>
                  <a:pt x="229431" y="11776"/>
                </a:lnTo>
                <a:lnTo>
                  <a:pt x="230532" y="10709"/>
                </a:lnTo>
                <a:lnTo>
                  <a:pt x="230532" y="14445"/>
                </a:lnTo>
                <a:close/>
                <a:moveTo>
                  <a:pt x="229965" y="15779"/>
                </a:moveTo>
                <a:lnTo>
                  <a:pt x="227330" y="18414"/>
                </a:lnTo>
                <a:lnTo>
                  <a:pt x="227330" y="16880"/>
                </a:lnTo>
                <a:lnTo>
                  <a:pt x="226229" y="15779"/>
                </a:lnTo>
                <a:close/>
                <a:moveTo>
                  <a:pt x="227096" y="19782"/>
                </a:moveTo>
                <a:lnTo>
                  <a:pt x="229097" y="19782"/>
                </a:lnTo>
                <a:lnTo>
                  <a:pt x="230532" y="21216"/>
                </a:lnTo>
                <a:lnTo>
                  <a:pt x="230532" y="23051"/>
                </a:lnTo>
                <a:lnTo>
                  <a:pt x="228564" y="21083"/>
                </a:lnTo>
                <a:lnTo>
                  <a:pt x="228397" y="21083"/>
                </a:lnTo>
                <a:lnTo>
                  <a:pt x="225795" y="21083"/>
                </a:lnTo>
                <a:close/>
                <a:moveTo>
                  <a:pt x="231332" y="21216"/>
                </a:moveTo>
                <a:lnTo>
                  <a:pt x="232733" y="19782"/>
                </a:lnTo>
                <a:lnTo>
                  <a:pt x="234768" y="19782"/>
                </a:lnTo>
                <a:lnTo>
                  <a:pt x="236069" y="21083"/>
                </a:lnTo>
                <a:lnTo>
                  <a:pt x="233300" y="21083"/>
                </a:lnTo>
                <a:lnTo>
                  <a:pt x="231332" y="23051"/>
                </a:lnTo>
                <a:lnTo>
                  <a:pt x="231332" y="21216"/>
                </a:lnTo>
                <a:close/>
                <a:moveTo>
                  <a:pt x="234535" y="18447"/>
                </a:moveTo>
                <a:lnTo>
                  <a:pt x="231899" y="15779"/>
                </a:lnTo>
                <a:lnTo>
                  <a:pt x="235635" y="15779"/>
                </a:lnTo>
                <a:lnTo>
                  <a:pt x="234535" y="16880"/>
                </a:lnTo>
                <a:close/>
                <a:moveTo>
                  <a:pt x="231332" y="14445"/>
                </a:moveTo>
                <a:lnTo>
                  <a:pt x="231332" y="10709"/>
                </a:lnTo>
                <a:lnTo>
                  <a:pt x="232300" y="11676"/>
                </a:lnTo>
                <a:lnTo>
                  <a:pt x="232567" y="11809"/>
                </a:lnTo>
                <a:lnTo>
                  <a:pt x="233968" y="11809"/>
                </a:lnTo>
                <a:close/>
                <a:moveTo>
                  <a:pt x="230532" y="9574"/>
                </a:moveTo>
                <a:lnTo>
                  <a:pt x="229097" y="11009"/>
                </a:lnTo>
                <a:lnTo>
                  <a:pt x="227096" y="11009"/>
                </a:lnTo>
                <a:lnTo>
                  <a:pt x="225762" y="9675"/>
                </a:lnTo>
                <a:lnTo>
                  <a:pt x="228564" y="9675"/>
                </a:lnTo>
                <a:lnTo>
                  <a:pt x="230532" y="7706"/>
                </a:lnTo>
                <a:close/>
                <a:moveTo>
                  <a:pt x="225128" y="15779"/>
                </a:moveTo>
                <a:lnTo>
                  <a:pt x="226529" y="17213"/>
                </a:lnTo>
                <a:lnTo>
                  <a:pt x="226529" y="19215"/>
                </a:lnTo>
                <a:lnTo>
                  <a:pt x="225228" y="20549"/>
                </a:lnTo>
                <a:lnTo>
                  <a:pt x="225228" y="17747"/>
                </a:lnTo>
                <a:lnTo>
                  <a:pt x="223260" y="15779"/>
                </a:lnTo>
                <a:close/>
                <a:moveTo>
                  <a:pt x="205848" y="17747"/>
                </a:moveTo>
                <a:lnTo>
                  <a:pt x="205848" y="20516"/>
                </a:lnTo>
                <a:lnTo>
                  <a:pt x="204513" y="19215"/>
                </a:lnTo>
                <a:lnTo>
                  <a:pt x="204513" y="17213"/>
                </a:lnTo>
                <a:lnTo>
                  <a:pt x="205948" y="15779"/>
                </a:lnTo>
                <a:lnTo>
                  <a:pt x="207816" y="15779"/>
                </a:lnTo>
                <a:close/>
                <a:moveTo>
                  <a:pt x="205948" y="15012"/>
                </a:moveTo>
                <a:lnTo>
                  <a:pt x="204513" y="13577"/>
                </a:lnTo>
                <a:lnTo>
                  <a:pt x="204513" y="11576"/>
                </a:lnTo>
                <a:lnTo>
                  <a:pt x="205848" y="10242"/>
                </a:lnTo>
                <a:lnTo>
                  <a:pt x="205848" y="13010"/>
                </a:lnTo>
                <a:lnTo>
                  <a:pt x="207816" y="14978"/>
                </a:lnTo>
                <a:lnTo>
                  <a:pt x="205948" y="14978"/>
                </a:lnTo>
                <a:close/>
                <a:moveTo>
                  <a:pt x="203979" y="11009"/>
                </a:moveTo>
                <a:lnTo>
                  <a:pt x="201945" y="11009"/>
                </a:lnTo>
                <a:lnTo>
                  <a:pt x="200544" y="9574"/>
                </a:lnTo>
                <a:lnTo>
                  <a:pt x="200544" y="7706"/>
                </a:lnTo>
                <a:lnTo>
                  <a:pt x="202512" y="9675"/>
                </a:lnTo>
                <a:lnTo>
                  <a:pt x="205280" y="9675"/>
                </a:lnTo>
                <a:close/>
                <a:moveTo>
                  <a:pt x="199743" y="9574"/>
                </a:moveTo>
                <a:lnTo>
                  <a:pt x="198309" y="11009"/>
                </a:lnTo>
                <a:lnTo>
                  <a:pt x="196307" y="11009"/>
                </a:lnTo>
                <a:lnTo>
                  <a:pt x="194973" y="9675"/>
                </a:lnTo>
                <a:lnTo>
                  <a:pt x="197775" y="9675"/>
                </a:lnTo>
                <a:lnTo>
                  <a:pt x="199743" y="7706"/>
                </a:lnTo>
                <a:lnTo>
                  <a:pt x="199743" y="9574"/>
                </a:lnTo>
                <a:close/>
                <a:moveTo>
                  <a:pt x="194339" y="15779"/>
                </a:moveTo>
                <a:lnTo>
                  <a:pt x="195740" y="17213"/>
                </a:lnTo>
                <a:lnTo>
                  <a:pt x="195740" y="19215"/>
                </a:lnTo>
                <a:lnTo>
                  <a:pt x="194439" y="20549"/>
                </a:lnTo>
                <a:lnTo>
                  <a:pt x="194439" y="17747"/>
                </a:lnTo>
                <a:lnTo>
                  <a:pt x="192471" y="15779"/>
                </a:lnTo>
                <a:close/>
                <a:moveTo>
                  <a:pt x="175059" y="17747"/>
                </a:moveTo>
                <a:lnTo>
                  <a:pt x="175059" y="20549"/>
                </a:lnTo>
                <a:lnTo>
                  <a:pt x="173725" y="19215"/>
                </a:lnTo>
                <a:lnTo>
                  <a:pt x="173725" y="17213"/>
                </a:lnTo>
                <a:lnTo>
                  <a:pt x="175159" y="15779"/>
                </a:lnTo>
                <a:lnTo>
                  <a:pt x="177027" y="15779"/>
                </a:lnTo>
                <a:close/>
                <a:moveTo>
                  <a:pt x="175159" y="15012"/>
                </a:moveTo>
                <a:lnTo>
                  <a:pt x="173725" y="13577"/>
                </a:lnTo>
                <a:lnTo>
                  <a:pt x="173725" y="11576"/>
                </a:lnTo>
                <a:lnTo>
                  <a:pt x="175059" y="10242"/>
                </a:lnTo>
                <a:lnTo>
                  <a:pt x="175059" y="13010"/>
                </a:lnTo>
                <a:lnTo>
                  <a:pt x="177027" y="14978"/>
                </a:lnTo>
                <a:lnTo>
                  <a:pt x="175159" y="14978"/>
                </a:lnTo>
                <a:close/>
                <a:moveTo>
                  <a:pt x="173191" y="11009"/>
                </a:moveTo>
                <a:lnTo>
                  <a:pt x="171156" y="11009"/>
                </a:lnTo>
                <a:lnTo>
                  <a:pt x="169755" y="9574"/>
                </a:lnTo>
                <a:lnTo>
                  <a:pt x="169755" y="7706"/>
                </a:lnTo>
                <a:lnTo>
                  <a:pt x="171723" y="9675"/>
                </a:lnTo>
                <a:lnTo>
                  <a:pt x="174492" y="9675"/>
                </a:lnTo>
                <a:close/>
                <a:moveTo>
                  <a:pt x="168954" y="9574"/>
                </a:moveTo>
                <a:lnTo>
                  <a:pt x="167520" y="11009"/>
                </a:lnTo>
                <a:lnTo>
                  <a:pt x="165519" y="11009"/>
                </a:lnTo>
                <a:lnTo>
                  <a:pt x="164184" y="9675"/>
                </a:lnTo>
                <a:lnTo>
                  <a:pt x="166986" y="9675"/>
                </a:lnTo>
                <a:lnTo>
                  <a:pt x="168954" y="7706"/>
                </a:lnTo>
                <a:close/>
                <a:moveTo>
                  <a:pt x="163517" y="15779"/>
                </a:moveTo>
                <a:lnTo>
                  <a:pt x="164952" y="17213"/>
                </a:lnTo>
                <a:lnTo>
                  <a:pt x="164952" y="19215"/>
                </a:lnTo>
                <a:lnTo>
                  <a:pt x="163651" y="20549"/>
                </a:lnTo>
                <a:lnTo>
                  <a:pt x="163651" y="17747"/>
                </a:lnTo>
                <a:lnTo>
                  <a:pt x="161649" y="15779"/>
                </a:lnTo>
                <a:close/>
                <a:moveTo>
                  <a:pt x="144270" y="17747"/>
                </a:moveTo>
                <a:lnTo>
                  <a:pt x="144270" y="20549"/>
                </a:lnTo>
                <a:lnTo>
                  <a:pt x="142936" y="19215"/>
                </a:lnTo>
                <a:lnTo>
                  <a:pt x="142936" y="17213"/>
                </a:lnTo>
                <a:lnTo>
                  <a:pt x="144370" y="15779"/>
                </a:lnTo>
                <a:lnTo>
                  <a:pt x="146238" y="15779"/>
                </a:lnTo>
                <a:close/>
                <a:moveTo>
                  <a:pt x="144370" y="15012"/>
                </a:moveTo>
                <a:lnTo>
                  <a:pt x="142936" y="13577"/>
                </a:lnTo>
                <a:lnTo>
                  <a:pt x="142936" y="11576"/>
                </a:lnTo>
                <a:lnTo>
                  <a:pt x="144270" y="10242"/>
                </a:lnTo>
                <a:lnTo>
                  <a:pt x="144270" y="13010"/>
                </a:lnTo>
                <a:lnTo>
                  <a:pt x="146238" y="14978"/>
                </a:lnTo>
                <a:lnTo>
                  <a:pt x="144370" y="14978"/>
                </a:lnTo>
                <a:close/>
                <a:moveTo>
                  <a:pt x="142369" y="11009"/>
                </a:moveTo>
                <a:lnTo>
                  <a:pt x="140367" y="11009"/>
                </a:lnTo>
                <a:lnTo>
                  <a:pt x="138933" y="9574"/>
                </a:lnTo>
                <a:lnTo>
                  <a:pt x="138933" y="7706"/>
                </a:lnTo>
                <a:lnTo>
                  <a:pt x="140901" y="9675"/>
                </a:lnTo>
                <a:lnTo>
                  <a:pt x="143703" y="9675"/>
                </a:lnTo>
                <a:close/>
                <a:moveTo>
                  <a:pt x="138166" y="9574"/>
                </a:moveTo>
                <a:lnTo>
                  <a:pt x="136731" y="11009"/>
                </a:lnTo>
                <a:lnTo>
                  <a:pt x="134730" y="11009"/>
                </a:lnTo>
                <a:lnTo>
                  <a:pt x="133396" y="9675"/>
                </a:lnTo>
                <a:lnTo>
                  <a:pt x="136198" y="9675"/>
                </a:lnTo>
                <a:lnTo>
                  <a:pt x="138166" y="7706"/>
                </a:lnTo>
                <a:close/>
                <a:moveTo>
                  <a:pt x="132729" y="15779"/>
                </a:moveTo>
                <a:lnTo>
                  <a:pt x="134163" y="17213"/>
                </a:lnTo>
                <a:lnTo>
                  <a:pt x="134163" y="19215"/>
                </a:lnTo>
                <a:lnTo>
                  <a:pt x="132862" y="20549"/>
                </a:lnTo>
                <a:lnTo>
                  <a:pt x="132862" y="17747"/>
                </a:lnTo>
                <a:lnTo>
                  <a:pt x="130894" y="15779"/>
                </a:lnTo>
                <a:close/>
                <a:moveTo>
                  <a:pt x="113482" y="17747"/>
                </a:moveTo>
                <a:lnTo>
                  <a:pt x="113482" y="20549"/>
                </a:lnTo>
                <a:lnTo>
                  <a:pt x="112147" y="19215"/>
                </a:lnTo>
                <a:lnTo>
                  <a:pt x="112147" y="17213"/>
                </a:lnTo>
                <a:lnTo>
                  <a:pt x="113582" y="15779"/>
                </a:lnTo>
                <a:lnTo>
                  <a:pt x="115450" y="15779"/>
                </a:lnTo>
                <a:close/>
                <a:moveTo>
                  <a:pt x="113582" y="15012"/>
                </a:moveTo>
                <a:lnTo>
                  <a:pt x="112147" y="13577"/>
                </a:lnTo>
                <a:lnTo>
                  <a:pt x="112147" y="11576"/>
                </a:lnTo>
                <a:lnTo>
                  <a:pt x="113482" y="10242"/>
                </a:lnTo>
                <a:lnTo>
                  <a:pt x="113482" y="13010"/>
                </a:lnTo>
                <a:lnTo>
                  <a:pt x="115450" y="14978"/>
                </a:lnTo>
                <a:lnTo>
                  <a:pt x="113582" y="14978"/>
                </a:lnTo>
                <a:close/>
                <a:moveTo>
                  <a:pt x="111580" y="11009"/>
                </a:moveTo>
                <a:lnTo>
                  <a:pt x="109579" y="11009"/>
                </a:lnTo>
                <a:lnTo>
                  <a:pt x="108144" y="9574"/>
                </a:lnTo>
                <a:lnTo>
                  <a:pt x="108144" y="7706"/>
                </a:lnTo>
                <a:lnTo>
                  <a:pt x="110112" y="9675"/>
                </a:lnTo>
                <a:lnTo>
                  <a:pt x="112914" y="9675"/>
                </a:lnTo>
                <a:close/>
                <a:moveTo>
                  <a:pt x="107377" y="9574"/>
                </a:moveTo>
                <a:lnTo>
                  <a:pt x="105943" y="11009"/>
                </a:lnTo>
                <a:lnTo>
                  <a:pt x="103941" y="11009"/>
                </a:lnTo>
                <a:lnTo>
                  <a:pt x="102607" y="9675"/>
                </a:lnTo>
                <a:lnTo>
                  <a:pt x="105409" y="9675"/>
                </a:lnTo>
                <a:lnTo>
                  <a:pt x="107377" y="7706"/>
                </a:lnTo>
                <a:close/>
                <a:moveTo>
                  <a:pt x="101940" y="15779"/>
                </a:moveTo>
                <a:lnTo>
                  <a:pt x="103374" y="17213"/>
                </a:lnTo>
                <a:lnTo>
                  <a:pt x="103374" y="19215"/>
                </a:lnTo>
                <a:lnTo>
                  <a:pt x="102040" y="20549"/>
                </a:lnTo>
                <a:lnTo>
                  <a:pt x="102040" y="17747"/>
                </a:lnTo>
                <a:lnTo>
                  <a:pt x="100072" y="15779"/>
                </a:lnTo>
                <a:lnTo>
                  <a:pt x="101940" y="15779"/>
                </a:lnTo>
                <a:close/>
                <a:moveTo>
                  <a:pt x="82660" y="17747"/>
                </a:moveTo>
                <a:lnTo>
                  <a:pt x="82660" y="20549"/>
                </a:lnTo>
                <a:lnTo>
                  <a:pt x="81359" y="19215"/>
                </a:lnTo>
                <a:lnTo>
                  <a:pt x="81359" y="17213"/>
                </a:lnTo>
                <a:lnTo>
                  <a:pt x="82793" y="15779"/>
                </a:lnTo>
                <a:lnTo>
                  <a:pt x="84628" y="15779"/>
                </a:lnTo>
                <a:close/>
                <a:moveTo>
                  <a:pt x="82793" y="15012"/>
                </a:moveTo>
                <a:lnTo>
                  <a:pt x="81359" y="13577"/>
                </a:lnTo>
                <a:lnTo>
                  <a:pt x="81359" y="11576"/>
                </a:lnTo>
                <a:lnTo>
                  <a:pt x="82660" y="10242"/>
                </a:lnTo>
                <a:lnTo>
                  <a:pt x="82660" y="13010"/>
                </a:lnTo>
                <a:lnTo>
                  <a:pt x="84628" y="14978"/>
                </a:lnTo>
                <a:lnTo>
                  <a:pt x="82793" y="14978"/>
                </a:lnTo>
                <a:close/>
                <a:moveTo>
                  <a:pt x="80792" y="11009"/>
                </a:moveTo>
                <a:lnTo>
                  <a:pt x="78790" y="11009"/>
                </a:lnTo>
                <a:lnTo>
                  <a:pt x="77356" y="9574"/>
                </a:lnTo>
                <a:lnTo>
                  <a:pt x="77356" y="7706"/>
                </a:lnTo>
                <a:lnTo>
                  <a:pt x="79324" y="9675"/>
                </a:lnTo>
                <a:lnTo>
                  <a:pt x="82126" y="9675"/>
                </a:lnTo>
                <a:close/>
                <a:moveTo>
                  <a:pt x="76589" y="9574"/>
                </a:moveTo>
                <a:lnTo>
                  <a:pt x="75154" y="11009"/>
                </a:lnTo>
                <a:lnTo>
                  <a:pt x="73153" y="11009"/>
                </a:lnTo>
                <a:lnTo>
                  <a:pt x="71818" y="9675"/>
                </a:lnTo>
                <a:lnTo>
                  <a:pt x="74620" y="9675"/>
                </a:lnTo>
                <a:lnTo>
                  <a:pt x="76589" y="7706"/>
                </a:lnTo>
                <a:close/>
                <a:moveTo>
                  <a:pt x="71151" y="15779"/>
                </a:moveTo>
                <a:lnTo>
                  <a:pt x="72586" y="17213"/>
                </a:lnTo>
                <a:lnTo>
                  <a:pt x="72586" y="19215"/>
                </a:lnTo>
                <a:lnTo>
                  <a:pt x="71251" y="20549"/>
                </a:lnTo>
                <a:lnTo>
                  <a:pt x="71251" y="17747"/>
                </a:lnTo>
                <a:lnTo>
                  <a:pt x="69283" y="15779"/>
                </a:lnTo>
                <a:lnTo>
                  <a:pt x="71151" y="15779"/>
                </a:lnTo>
                <a:close/>
                <a:moveTo>
                  <a:pt x="51871" y="17747"/>
                </a:moveTo>
                <a:lnTo>
                  <a:pt x="51871" y="20549"/>
                </a:lnTo>
                <a:lnTo>
                  <a:pt x="50570" y="19215"/>
                </a:lnTo>
                <a:lnTo>
                  <a:pt x="50570" y="17213"/>
                </a:lnTo>
                <a:lnTo>
                  <a:pt x="51971" y="15779"/>
                </a:lnTo>
                <a:lnTo>
                  <a:pt x="53839" y="15779"/>
                </a:lnTo>
                <a:close/>
                <a:moveTo>
                  <a:pt x="51971" y="15012"/>
                </a:moveTo>
                <a:lnTo>
                  <a:pt x="50570" y="13577"/>
                </a:lnTo>
                <a:lnTo>
                  <a:pt x="50570" y="11576"/>
                </a:lnTo>
                <a:lnTo>
                  <a:pt x="51871" y="10242"/>
                </a:lnTo>
                <a:lnTo>
                  <a:pt x="51871" y="13010"/>
                </a:lnTo>
                <a:lnTo>
                  <a:pt x="53839" y="14978"/>
                </a:lnTo>
                <a:lnTo>
                  <a:pt x="51971" y="14978"/>
                </a:lnTo>
                <a:close/>
                <a:moveTo>
                  <a:pt x="50003" y="11009"/>
                </a:moveTo>
                <a:lnTo>
                  <a:pt x="48001" y="11009"/>
                </a:lnTo>
                <a:lnTo>
                  <a:pt x="46567" y="9574"/>
                </a:lnTo>
                <a:lnTo>
                  <a:pt x="46567" y="7706"/>
                </a:lnTo>
                <a:lnTo>
                  <a:pt x="48535" y="9675"/>
                </a:lnTo>
                <a:lnTo>
                  <a:pt x="51337" y="9675"/>
                </a:lnTo>
                <a:close/>
                <a:moveTo>
                  <a:pt x="45767" y="9574"/>
                </a:moveTo>
                <a:lnTo>
                  <a:pt x="44366" y="11009"/>
                </a:lnTo>
                <a:lnTo>
                  <a:pt x="42364" y="11009"/>
                </a:lnTo>
                <a:lnTo>
                  <a:pt x="41030" y="9675"/>
                </a:lnTo>
                <a:lnTo>
                  <a:pt x="43798" y="9675"/>
                </a:lnTo>
                <a:lnTo>
                  <a:pt x="45767" y="7706"/>
                </a:lnTo>
                <a:close/>
                <a:moveTo>
                  <a:pt x="40363" y="15779"/>
                </a:moveTo>
                <a:lnTo>
                  <a:pt x="41797" y="17213"/>
                </a:lnTo>
                <a:lnTo>
                  <a:pt x="41797" y="19215"/>
                </a:lnTo>
                <a:lnTo>
                  <a:pt x="40463" y="20549"/>
                </a:lnTo>
                <a:lnTo>
                  <a:pt x="40463" y="17747"/>
                </a:lnTo>
                <a:lnTo>
                  <a:pt x="38495" y="15779"/>
                </a:lnTo>
                <a:lnTo>
                  <a:pt x="40363" y="15779"/>
                </a:lnTo>
                <a:close/>
                <a:moveTo>
                  <a:pt x="21082" y="17747"/>
                </a:moveTo>
                <a:lnTo>
                  <a:pt x="21082" y="20549"/>
                </a:lnTo>
                <a:lnTo>
                  <a:pt x="19781" y="19215"/>
                </a:lnTo>
                <a:lnTo>
                  <a:pt x="19781" y="17213"/>
                </a:lnTo>
                <a:lnTo>
                  <a:pt x="21182" y="15779"/>
                </a:lnTo>
                <a:lnTo>
                  <a:pt x="23050" y="15779"/>
                </a:lnTo>
                <a:close/>
                <a:moveTo>
                  <a:pt x="21182" y="15012"/>
                </a:moveTo>
                <a:lnTo>
                  <a:pt x="19781" y="13577"/>
                </a:lnTo>
                <a:lnTo>
                  <a:pt x="19781" y="11576"/>
                </a:lnTo>
                <a:lnTo>
                  <a:pt x="21082" y="10242"/>
                </a:lnTo>
                <a:lnTo>
                  <a:pt x="21082" y="13010"/>
                </a:lnTo>
                <a:lnTo>
                  <a:pt x="23050" y="14978"/>
                </a:lnTo>
                <a:lnTo>
                  <a:pt x="21182" y="14978"/>
                </a:lnTo>
                <a:close/>
                <a:moveTo>
                  <a:pt x="19214" y="11009"/>
                </a:moveTo>
                <a:lnTo>
                  <a:pt x="17213" y="11009"/>
                </a:lnTo>
                <a:lnTo>
                  <a:pt x="15778" y="9574"/>
                </a:lnTo>
                <a:lnTo>
                  <a:pt x="15778" y="7706"/>
                </a:lnTo>
                <a:lnTo>
                  <a:pt x="17747" y="9675"/>
                </a:lnTo>
                <a:lnTo>
                  <a:pt x="20515" y="9675"/>
                </a:lnTo>
                <a:close/>
                <a:moveTo>
                  <a:pt x="14978" y="9574"/>
                </a:moveTo>
                <a:lnTo>
                  <a:pt x="13577" y="11009"/>
                </a:lnTo>
                <a:lnTo>
                  <a:pt x="11542" y="11009"/>
                </a:lnTo>
                <a:lnTo>
                  <a:pt x="10241" y="9675"/>
                </a:lnTo>
                <a:lnTo>
                  <a:pt x="13010" y="9675"/>
                </a:lnTo>
                <a:lnTo>
                  <a:pt x="14978" y="7706"/>
                </a:lnTo>
                <a:lnTo>
                  <a:pt x="14978" y="9574"/>
                </a:lnTo>
                <a:close/>
                <a:moveTo>
                  <a:pt x="9574" y="15779"/>
                </a:moveTo>
                <a:lnTo>
                  <a:pt x="11008" y="17213"/>
                </a:lnTo>
                <a:lnTo>
                  <a:pt x="11008" y="19215"/>
                </a:lnTo>
                <a:lnTo>
                  <a:pt x="9674" y="20549"/>
                </a:lnTo>
                <a:lnTo>
                  <a:pt x="9674" y="17747"/>
                </a:lnTo>
                <a:lnTo>
                  <a:pt x="7706" y="15779"/>
                </a:lnTo>
                <a:lnTo>
                  <a:pt x="9574" y="15779"/>
                </a:lnTo>
                <a:close/>
                <a:moveTo>
                  <a:pt x="11542" y="19782"/>
                </a:moveTo>
                <a:lnTo>
                  <a:pt x="13577" y="19782"/>
                </a:lnTo>
                <a:lnTo>
                  <a:pt x="14978" y="21216"/>
                </a:lnTo>
                <a:lnTo>
                  <a:pt x="14978" y="23051"/>
                </a:lnTo>
                <a:lnTo>
                  <a:pt x="13010" y="21083"/>
                </a:lnTo>
                <a:lnTo>
                  <a:pt x="10241" y="21083"/>
                </a:lnTo>
                <a:close/>
                <a:moveTo>
                  <a:pt x="14978" y="37394"/>
                </a:moveTo>
                <a:lnTo>
                  <a:pt x="12710" y="39696"/>
                </a:lnTo>
                <a:lnTo>
                  <a:pt x="9441" y="39696"/>
                </a:lnTo>
                <a:lnTo>
                  <a:pt x="7773" y="37995"/>
                </a:lnTo>
                <a:lnTo>
                  <a:pt x="12009" y="37995"/>
                </a:lnTo>
                <a:lnTo>
                  <a:pt x="14978" y="35026"/>
                </a:lnTo>
                <a:lnTo>
                  <a:pt x="14978" y="37394"/>
                </a:lnTo>
                <a:close/>
                <a:moveTo>
                  <a:pt x="9674" y="41030"/>
                </a:moveTo>
                <a:lnTo>
                  <a:pt x="11008" y="42365"/>
                </a:lnTo>
                <a:lnTo>
                  <a:pt x="11008" y="44366"/>
                </a:lnTo>
                <a:lnTo>
                  <a:pt x="9574" y="45800"/>
                </a:lnTo>
                <a:lnTo>
                  <a:pt x="7706" y="45800"/>
                </a:lnTo>
                <a:lnTo>
                  <a:pt x="9674" y="43832"/>
                </a:lnTo>
                <a:close/>
                <a:moveTo>
                  <a:pt x="9574" y="46568"/>
                </a:moveTo>
                <a:lnTo>
                  <a:pt x="11008" y="48002"/>
                </a:lnTo>
                <a:lnTo>
                  <a:pt x="11008" y="50003"/>
                </a:lnTo>
                <a:lnTo>
                  <a:pt x="9674" y="51338"/>
                </a:lnTo>
                <a:lnTo>
                  <a:pt x="9674" y="48536"/>
                </a:lnTo>
                <a:lnTo>
                  <a:pt x="7706" y="46568"/>
                </a:lnTo>
                <a:lnTo>
                  <a:pt x="9574" y="46568"/>
                </a:lnTo>
                <a:close/>
                <a:moveTo>
                  <a:pt x="11542" y="50570"/>
                </a:moveTo>
                <a:lnTo>
                  <a:pt x="13577" y="50570"/>
                </a:lnTo>
                <a:lnTo>
                  <a:pt x="14978" y="52005"/>
                </a:lnTo>
                <a:lnTo>
                  <a:pt x="14978" y="53873"/>
                </a:lnTo>
                <a:lnTo>
                  <a:pt x="13010" y="51905"/>
                </a:lnTo>
                <a:lnTo>
                  <a:pt x="10241" y="51905"/>
                </a:lnTo>
                <a:close/>
                <a:moveTo>
                  <a:pt x="14978" y="68183"/>
                </a:moveTo>
                <a:lnTo>
                  <a:pt x="12710" y="70485"/>
                </a:lnTo>
                <a:lnTo>
                  <a:pt x="9441" y="70485"/>
                </a:lnTo>
                <a:lnTo>
                  <a:pt x="7773" y="68783"/>
                </a:lnTo>
                <a:lnTo>
                  <a:pt x="12009" y="68783"/>
                </a:lnTo>
                <a:lnTo>
                  <a:pt x="14978" y="65815"/>
                </a:lnTo>
                <a:lnTo>
                  <a:pt x="14978" y="68183"/>
                </a:lnTo>
                <a:close/>
                <a:moveTo>
                  <a:pt x="9674" y="71819"/>
                </a:moveTo>
                <a:lnTo>
                  <a:pt x="11008" y="73153"/>
                </a:lnTo>
                <a:lnTo>
                  <a:pt x="11008" y="75155"/>
                </a:lnTo>
                <a:lnTo>
                  <a:pt x="9574" y="76589"/>
                </a:lnTo>
                <a:lnTo>
                  <a:pt x="7706" y="76589"/>
                </a:lnTo>
                <a:lnTo>
                  <a:pt x="9674" y="74621"/>
                </a:lnTo>
                <a:close/>
                <a:moveTo>
                  <a:pt x="9574" y="77356"/>
                </a:moveTo>
                <a:lnTo>
                  <a:pt x="11008" y="78791"/>
                </a:lnTo>
                <a:lnTo>
                  <a:pt x="11008" y="80792"/>
                </a:lnTo>
                <a:lnTo>
                  <a:pt x="9674" y="82126"/>
                </a:lnTo>
                <a:lnTo>
                  <a:pt x="9674" y="79324"/>
                </a:lnTo>
                <a:lnTo>
                  <a:pt x="7706" y="77356"/>
                </a:lnTo>
                <a:close/>
                <a:moveTo>
                  <a:pt x="11542" y="81359"/>
                </a:moveTo>
                <a:lnTo>
                  <a:pt x="13577" y="81359"/>
                </a:lnTo>
                <a:lnTo>
                  <a:pt x="14978" y="82794"/>
                </a:lnTo>
                <a:lnTo>
                  <a:pt x="14978" y="84662"/>
                </a:lnTo>
                <a:lnTo>
                  <a:pt x="13010" y="82693"/>
                </a:lnTo>
                <a:lnTo>
                  <a:pt x="10241" y="82693"/>
                </a:lnTo>
                <a:close/>
                <a:moveTo>
                  <a:pt x="14978" y="98972"/>
                </a:moveTo>
                <a:lnTo>
                  <a:pt x="12710" y="101273"/>
                </a:lnTo>
                <a:lnTo>
                  <a:pt x="9441" y="101273"/>
                </a:lnTo>
                <a:lnTo>
                  <a:pt x="7773" y="99606"/>
                </a:lnTo>
                <a:lnTo>
                  <a:pt x="12009" y="99606"/>
                </a:lnTo>
                <a:lnTo>
                  <a:pt x="14978" y="96603"/>
                </a:lnTo>
                <a:lnTo>
                  <a:pt x="14978" y="98972"/>
                </a:lnTo>
                <a:close/>
                <a:moveTo>
                  <a:pt x="9674" y="102608"/>
                </a:moveTo>
                <a:lnTo>
                  <a:pt x="11008" y="103942"/>
                </a:lnTo>
                <a:lnTo>
                  <a:pt x="11008" y="105943"/>
                </a:lnTo>
                <a:lnTo>
                  <a:pt x="9574" y="107378"/>
                </a:lnTo>
                <a:lnTo>
                  <a:pt x="7706" y="107378"/>
                </a:lnTo>
                <a:lnTo>
                  <a:pt x="9674" y="105410"/>
                </a:lnTo>
                <a:close/>
                <a:moveTo>
                  <a:pt x="9574" y="108178"/>
                </a:moveTo>
                <a:lnTo>
                  <a:pt x="11008" y="109579"/>
                </a:lnTo>
                <a:lnTo>
                  <a:pt x="11008" y="111614"/>
                </a:lnTo>
                <a:lnTo>
                  <a:pt x="9674" y="112915"/>
                </a:lnTo>
                <a:lnTo>
                  <a:pt x="9674" y="110146"/>
                </a:lnTo>
                <a:lnTo>
                  <a:pt x="7706" y="108178"/>
                </a:lnTo>
                <a:close/>
                <a:moveTo>
                  <a:pt x="11542" y="112148"/>
                </a:moveTo>
                <a:lnTo>
                  <a:pt x="13577" y="112148"/>
                </a:lnTo>
                <a:lnTo>
                  <a:pt x="14978" y="113582"/>
                </a:lnTo>
                <a:lnTo>
                  <a:pt x="14978" y="115450"/>
                </a:lnTo>
                <a:lnTo>
                  <a:pt x="13010" y="113482"/>
                </a:lnTo>
                <a:lnTo>
                  <a:pt x="10241" y="113482"/>
                </a:lnTo>
                <a:close/>
                <a:moveTo>
                  <a:pt x="15778" y="113582"/>
                </a:moveTo>
                <a:lnTo>
                  <a:pt x="17213" y="112148"/>
                </a:lnTo>
                <a:lnTo>
                  <a:pt x="19214" y="112148"/>
                </a:lnTo>
                <a:lnTo>
                  <a:pt x="20515" y="113482"/>
                </a:lnTo>
                <a:lnTo>
                  <a:pt x="17747" y="113482"/>
                </a:lnTo>
                <a:lnTo>
                  <a:pt x="15778" y="115450"/>
                </a:lnTo>
                <a:close/>
                <a:moveTo>
                  <a:pt x="21182" y="107378"/>
                </a:moveTo>
                <a:lnTo>
                  <a:pt x="19781" y="105943"/>
                </a:lnTo>
                <a:lnTo>
                  <a:pt x="19781" y="103942"/>
                </a:lnTo>
                <a:lnTo>
                  <a:pt x="21082" y="102608"/>
                </a:lnTo>
                <a:lnTo>
                  <a:pt x="21082" y="105410"/>
                </a:lnTo>
                <a:lnTo>
                  <a:pt x="23050" y="107378"/>
                </a:lnTo>
                <a:close/>
                <a:moveTo>
                  <a:pt x="40463" y="105410"/>
                </a:moveTo>
                <a:lnTo>
                  <a:pt x="40463" y="102608"/>
                </a:lnTo>
                <a:lnTo>
                  <a:pt x="41797" y="103942"/>
                </a:lnTo>
                <a:lnTo>
                  <a:pt x="41797" y="105943"/>
                </a:lnTo>
                <a:lnTo>
                  <a:pt x="40363" y="107378"/>
                </a:lnTo>
                <a:lnTo>
                  <a:pt x="38495" y="107378"/>
                </a:lnTo>
                <a:close/>
                <a:moveTo>
                  <a:pt x="40363" y="108178"/>
                </a:moveTo>
                <a:lnTo>
                  <a:pt x="41797" y="109579"/>
                </a:lnTo>
                <a:lnTo>
                  <a:pt x="41797" y="111614"/>
                </a:lnTo>
                <a:lnTo>
                  <a:pt x="40463" y="112915"/>
                </a:lnTo>
                <a:lnTo>
                  <a:pt x="40463" y="110146"/>
                </a:lnTo>
                <a:lnTo>
                  <a:pt x="38495" y="108178"/>
                </a:lnTo>
                <a:close/>
                <a:moveTo>
                  <a:pt x="42364" y="112148"/>
                </a:moveTo>
                <a:lnTo>
                  <a:pt x="44366" y="112148"/>
                </a:lnTo>
                <a:lnTo>
                  <a:pt x="45767" y="113582"/>
                </a:lnTo>
                <a:lnTo>
                  <a:pt x="45767" y="115450"/>
                </a:lnTo>
                <a:lnTo>
                  <a:pt x="43798" y="113482"/>
                </a:lnTo>
                <a:lnTo>
                  <a:pt x="41030" y="113482"/>
                </a:lnTo>
                <a:close/>
                <a:moveTo>
                  <a:pt x="46567" y="113582"/>
                </a:moveTo>
                <a:lnTo>
                  <a:pt x="48001" y="112148"/>
                </a:lnTo>
                <a:lnTo>
                  <a:pt x="50003" y="112148"/>
                </a:lnTo>
                <a:lnTo>
                  <a:pt x="51337" y="113482"/>
                </a:lnTo>
                <a:lnTo>
                  <a:pt x="48535" y="113482"/>
                </a:lnTo>
                <a:lnTo>
                  <a:pt x="46567" y="115450"/>
                </a:lnTo>
                <a:close/>
                <a:moveTo>
                  <a:pt x="51971" y="107378"/>
                </a:moveTo>
                <a:lnTo>
                  <a:pt x="50570" y="105943"/>
                </a:lnTo>
                <a:lnTo>
                  <a:pt x="50570" y="103942"/>
                </a:lnTo>
                <a:lnTo>
                  <a:pt x="51871" y="102608"/>
                </a:lnTo>
                <a:lnTo>
                  <a:pt x="51871" y="105410"/>
                </a:lnTo>
                <a:lnTo>
                  <a:pt x="53839" y="107378"/>
                </a:lnTo>
                <a:lnTo>
                  <a:pt x="51971" y="107378"/>
                </a:lnTo>
                <a:close/>
                <a:moveTo>
                  <a:pt x="71251" y="105410"/>
                </a:moveTo>
                <a:lnTo>
                  <a:pt x="71251" y="102608"/>
                </a:lnTo>
                <a:lnTo>
                  <a:pt x="72586" y="103942"/>
                </a:lnTo>
                <a:lnTo>
                  <a:pt x="72586" y="105943"/>
                </a:lnTo>
                <a:lnTo>
                  <a:pt x="71151" y="107378"/>
                </a:lnTo>
                <a:lnTo>
                  <a:pt x="69283" y="107378"/>
                </a:lnTo>
                <a:close/>
                <a:moveTo>
                  <a:pt x="71151" y="108178"/>
                </a:moveTo>
                <a:lnTo>
                  <a:pt x="72586" y="109579"/>
                </a:lnTo>
                <a:lnTo>
                  <a:pt x="72586" y="111614"/>
                </a:lnTo>
                <a:lnTo>
                  <a:pt x="71251" y="112915"/>
                </a:lnTo>
                <a:lnTo>
                  <a:pt x="71251" y="110146"/>
                </a:lnTo>
                <a:lnTo>
                  <a:pt x="69283" y="108178"/>
                </a:lnTo>
                <a:close/>
                <a:moveTo>
                  <a:pt x="73153" y="112148"/>
                </a:moveTo>
                <a:lnTo>
                  <a:pt x="75154" y="112148"/>
                </a:lnTo>
                <a:lnTo>
                  <a:pt x="76555" y="113582"/>
                </a:lnTo>
                <a:lnTo>
                  <a:pt x="76555" y="115450"/>
                </a:lnTo>
                <a:lnTo>
                  <a:pt x="74587" y="113482"/>
                </a:lnTo>
                <a:lnTo>
                  <a:pt x="71818" y="113482"/>
                </a:lnTo>
                <a:close/>
                <a:moveTo>
                  <a:pt x="77356" y="113582"/>
                </a:moveTo>
                <a:lnTo>
                  <a:pt x="78790" y="112148"/>
                </a:lnTo>
                <a:lnTo>
                  <a:pt x="80792" y="112148"/>
                </a:lnTo>
                <a:lnTo>
                  <a:pt x="82126" y="113482"/>
                </a:lnTo>
                <a:lnTo>
                  <a:pt x="79324" y="113482"/>
                </a:lnTo>
                <a:lnTo>
                  <a:pt x="77356" y="115450"/>
                </a:lnTo>
                <a:close/>
                <a:moveTo>
                  <a:pt x="82793" y="107378"/>
                </a:moveTo>
                <a:lnTo>
                  <a:pt x="81359" y="105943"/>
                </a:lnTo>
                <a:lnTo>
                  <a:pt x="81359" y="103942"/>
                </a:lnTo>
                <a:lnTo>
                  <a:pt x="82660" y="102608"/>
                </a:lnTo>
                <a:lnTo>
                  <a:pt x="82660" y="105410"/>
                </a:lnTo>
                <a:lnTo>
                  <a:pt x="84628" y="107378"/>
                </a:lnTo>
                <a:close/>
                <a:moveTo>
                  <a:pt x="102040" y="105410"/>
                </a:moveTo>
                <a:lnTo>
                  <a:pt x="102040" y="102608"/>
                </a:lnTo>
                <a:lnTo>
                  <a:pt x="103374" y="103942"/>
                </a:lnTo>
                <a:lnTo>
                  <a:pt x="103374" y="105943"/>
                </a:lnTo>
                <a:lnTo>
                  <a:pt x="101940" y="107378"/>
                </a:lnTo>
                <a:lnTo>
                  <a:pt x="100072" y="107378"/>
                </a:lnTo>
                <a:close/>
                <a:moveTo>
                  <a:pt x="101940" y="108178"/>
                </a:moveTo>
                <a:lnTo>
                  <a:pt x="103374" y="109579"/>
                </a:lnTo>
                <a:lnTo>
                  <a:pt x="103374" y="111614"/>
                </a:lnTo>
                <a:lnTo>
                  <a:pt x="102040" y="112915"/>
                </a:lnTo>
                <a:lnTo>
                  <a:pt x="102040" y="110146"/>
                </a:lnTo>
                <a:lnTo>
                  <a:pt x="100072" y="108178"/>
                </a:lnTo>
                <a:close/>
                <a:moveTo>
                  <a:pt x="103941" y="112148"/>
                </a:moveTo>
                <a:lnTo>
                  <a:pt x="105943" y="112148"/>
                </a:lnTo>
                <a:lnTo>
                  <a:pt x="107344" y="113582"/>
                </a:lnTo>
                <a:lnTo>
                  <a:pt x="107344" y="115450"/>
                </a:lnTo>
                <a:lnTo>
                  <a:pt x="105376" y="113482"/>
                </a:lnTo>
                <a:lnTo>
                  <a:pt x="102607" y="113482"/>
                </a:lnTo>
                <a:close/>
                <a:moveTo>
                  <a:pt x="108144" y="113582"/>
                </a:moveTo>
                <a:lnTo>
                  <a:pt x="109579" y="112148"/>
                </a:lnTo>
                <a:lnTo>
                  <a:pt x="111580" y="112148"/>
                </a:lnTo>
                <a:lnTo>
                  <a:pt x="112914" y="113482"/>
                </a:lnTo>
                <a:lnTo>
                  <a:pt x="110112" y="113482"/>
                </a:lnTo>
                <a:lnTo>
                  <a:pt x="108144" y="115450"/>
                </a:lnTo>
                <a:close/>
                <a:moveTo>
                  <a:pt x="113582" y="107378"/>
                </a:moveTo>
                <a:lnTo>
                  <a:pt x="112147" y="105943"/>
                </a:lnTo>
                <a:lnTo>
                  <a:pt x="112147" y="103942"/>
                </a:lnTo>
                <a:lnTo>
                  <a:pt x="113482" y="102608"/>
                </a:lnTo>
                <a:lnTo>
                  <a:pt x="113482" y="105410"/>
                </a:lnTo>
                <a:lnTo>
                  <a:pt x="115450" y="107378"/>
                </a:lnTo>
                <a:lnTo>
                  <a:pt x="113582" y="107378"/>
                </a:lnTo>
                <a:close/>
                <a:moveTo>
                  <a:pt x="132862" y="105410"/>
                </a:moveTo>
                <a:lnTo>
                  <a:pt x="132862" y="102608"/>
                </a:lnTo>
                <a:lnTo>
                  <a:pt x="134163" y="103942"/>
                </a:lnTo>
                <a:lnTo>
                  <a:pt x="134163" y="105943"/>
                </a:lnTo>
                <a:lnTo>
                  <a:pt x="132729" y="107378"/>
                </a:lnTo>
                <a:lnTo>
                  <a:pt x="130894" y="107378"/>
                </a:lnTo>
                <a:close/>
                <a:moveTo>
                  <a:pt x="132729" y="108178"/>
                </a:moveTo>
                <a:lnTo>
                  <a:pt x="134163" y="109579"/>
                </a:lnTo>
                <a:lnTo>
                  <a:pt x="134163" y="111614"/>
                </a:lnTo>
                <a:lnTo>
                  <a:pt x="132862" y="112915"/>
                </a:lnTo>
                <a:lnTo>
                  <a:pt x="132862" y="110146"/>
                </a:lnTo>
                <a:lnTo>
                  <a:pt x="130894" y="108178"/>
                </a:lnTo>
                <a:close/>
                <a:moveTo>
                  <a:pt x="134730" y="112148"/>
                </a:moveTo>
                <a:lnTo>
                  <a:pt x="136731" y="112148"/>
                </a:lnTo>
                <a:lnTo>
                  <a:pt x="138166" y="113582"/>
                </a:lnTo>
                <a:lnTo>
                  <a:pt x="138166" y="115450"/>
                </a:lnTo>
                <a:lnTo>
                  <a:pt x="136198" y="113482"/>
                </a:lnTo>
                <a:lnTo>
                  <a:pt x="133396" y="113482"/>
                </a:lnTo>
                <a:close/>
                <a:moveTo>
                  <a:pt x="138933" y="113582"/>
                </a:moveTo>
                <a:lnTo>
                  <a:pt x="140367" y="112148"/>
                </a:lnTo>
                <a:lnTo>
                  <a:pt x="142369" y="112148"/>
                </a:lnTo>
                <a:lnTo>
                  <a:pt x="143703" y="113482"/>
                </a:lnTo>
                <a:lnTo>
                  <a:pt x="140901" y="113482"/>
                </a:lnTo>
                <a:lnTo>
                  <a:pt x="138933" y="115450"/>
                </a:lnTo>
                <a:close/>
                <a:moveTo>
                  <a:pt x="144370" y="107378"/>
                </a:moveTo>
                <a:lnTo>
                  <a:pt x="142936" y="105943"/>
                </a:lnTo>
                <a:lnTo>
                  <a:pt x="142936" y="103942"/>
                </a:lnTo>
                <a:lnTo>
                  <a:pt x="144270" y="102608"/>
                </a:lnTo>
                <a:lnTo>
                  <a:pt x="144270" y="105410"/>
                </a:lnTo>
                <a:lnTo>
                  <a:pt x="146238" y="107378"/>
                </a:lnTo>
                <a:lnTo>
                  <a:pt x="144370" y="107378"/>
                </a:lnTo>
                <a:close/>
                <a:moveTo>
                  <a:pt x="163651" y="105410"/>
                </a:moveTo>
                <a:lnTo>
                  <a:pt x="163651" y="102608"/>
                </a:lnTo>
                <a:lnTo>
                  <a:pt x="164952" y="103942"/>
                </a:lnTo>
                <a:lnTo>
                  <a:pt x="164952" y="105943"/>
                </a:lnTo>
                <a:lnTo>
                  <a:pt x="163551" y="107378"/>
                </a:lnTo>
                <a:lnTo>
                  <a:pt x="161683" y="107378"/>
                </a:lnTo>
                <a:close/>
                <a:moveTo>
                  <a:pt x="163551" y="108178"/>
                </a:moveTo>
                <a:lnTo>
                  <a:pt x="164952" y="109579"/>
                </a:lnTo>
                <a:lnTo>
                  <a:pt x="164952" y="111614"/>
                </a:lnTo>
                <a:lnTo>
                  <a:pt x="163651" y="112915"/>
                </a:lnTo>
                <a:lnTo>
                  <a:pt x="163651" y="110146"/>
                </a:lnTo>
                <a:lnTo>
                  <a:pt x="161683" y="108178"/>
                </a:lnTo>
                <a:close/>
                <a:moveTo>
                  <a:pt x="165519" y="112148"/>
                </a:moveTo>
                <a:lnTo>
                  <a:pt x="167520" y="112148"/>
                </a:lnTo>
                <a:lnTo>
                  <a:pt x="168954" y="113582"/>
                </a:lnTo>
                <a:lnTo>
                  <a:pt x="168954" y="115450"/>
                </a:lnTo>
                <a:lnTo>
                  <a:pt x="166986" y="113482"/>
                </a:lnTo>
                <a:lnTo>
                  <a:pt x="164184" y="113482"/>
                </a:lnTo>
                <a:close/>
                <a:moveTo>
                  <a:pt x="169755" y="113582"/>
                </a:moveTo>
                <a:lnTo>
                  <a:pt x="171156" y="112148"/>
                </a:lnTo>
                <a:lnTo>
                  <a:pt x="173157" y="112148"/>
                </a:lnTo>
                <a:lnTo>
                  <a:pt x="174492" y="113482"/>
                </a:lnTo>
                <a:lnTo>
                  <a:pt x="171723" y="113482"/>
                </a:lnTo>
                <a:lnTo>
                  <a:pt x="169755" y="115450"/>
                </a:lnTo>
                <a:close/>
                <a:moveTo>
                  <a:pt x="175159" y="107378"/>
                </a:moveTo>
                <a:lnTo>
                  <a:pt x="173725" y="105943"/>
                </a:lnTo>
                <a:lnTo>
                  <a:pt x="173725" y="103942"/>
                </a:lnTo>
                <a:lnTo>
                  <a:pt x="175059" y="102608"/>
                </a:lnTo>
                <a:lnTo>
                  <a:pt x="175059" y="105410"/>
                </a:lnTo>
                <a:lnTo>
                  <a:pt x="177027" y="107378"/>
                </a:lnTo>
                <a:lnTo>
                  <a:pt x="175159" y="107378"/>
                </a:lnTo>
                <a:close/>
                <a:moveTo>
                  <a:pt x="194439" y="105410"/>
                </a:moveTo>
                <a:lnTo>
                  <a:pt x="194439" y="102608"/>
                </a:lnTo>
                <a:lnTo>
                  <a:pt x="195740" y="103942"/>
                </a:lnTo>
                <a:lnTo>
                  <a:pt x="195740" y="105943"/>
                </a:lnTo>
                <a:lnTo>
                  <a:pt x="194339" y="107378"/>
                </a:lnTo>
                <a:lnTo>
                  <a:pt x="192471" y="107378"/>
                </a:lnTo>
                <a:close/>
                <a:moveTo>
                  <a:pt x="194339" y="108178"/>
                </a:moveTo>
                <a:lnTo>
                  <a:pt x="195740" y="109579"/>
                </a:lnTo>
                <a:lnTo>
                  <a:pt x="195740" y="111614"/>
                </a:lnTo>
                <a:lnTo>
                  <a:pt x="194439" y="112915"/>
                </a:lnTo>
                <a:lnTo>
                  <a:pt x="194439" y="110146"/>
                </a:lnTo>
                <a:lnTo>
                  <a:pt x="192471" y="108178"/>
                </a:lnTo>
                <a:close/>
                <a:moveTo>
                  <a:pt x="196307" y="112148"/>
                </a:moveTo>
                <a:lnTo>
                  <a:pt x="198309" y="112148"/>
                </a:lnTo>
                <a:lnTo>
                  <a:pt x="199743" y="113582"/>
                </a:lnTo>
                <a:lnTo>
                  <a:pt x="199743" y="115450"/>
                </a:lnTo>
                <a:lnTo>
                  <a:pt x="197775" y="113482"/>
                </a:lnTo>
                <a:lnTo>
                  <a:pt x="195006" y="113482"/>
                </a:lnTo>
                <a:close/>
                <a:moveTo>
                  <a:pt x="200544" y="113582"/>
                </a:moveTo>
                <a:lnTo>
                  <a:pt x="201945" y="112148"/>
                </a:lnTo>
                <a:lnTo>
                  <a:pt x="203979" y="112148"/>
                </a:lnTo>
                <a:lnTo>
                  <a:pt x="205280" y="113482"/>
                </a:lnTo>
                <a:lnTo>
                  <a:pt x="202512" y="113482"/>
                </a:lnTo>
                <a:lnTo>
                  <a:pt x="200544" y="115450"/>
                </a:lnTo>
                <a:close/>
                <a:moveTo>
                  <a:pt x="205948" y="107378"/>
                </a:moveTo>
                <a:lnTo>
                  <a:pt x="204513" y="105943"/>
                </a:lnTo>
                <a:lnTo>
                  <a:pt x="204513" y="103942"/>
                </a:lnTo>
                <a:lnTo>
                  <a:pt x="205848" y="102608"/>
                </a:lnTo>
                <a:lnTo>
                  <a:pt x="205848" y="105410"/>
                </a:lnTo>
                <a:lnTo>
                  <a:pt x="207816" y="107378"/>
                </a:lnTo>
                <a:close/>
                <a:moveTo>
                  <a:pt x="225228" y="105410"/>
                </a:moveTo>
                <a:lnTo>
                  <a:pt x="225228" y="102608"/>
                </a:lnTo>
                <a:lnTo>
                  <a:pt x="226529" y="103942"/>
                </a:lnTo>
                <a:lnTo>
                  <a:pt x="226529" y="105943"/>
                </a:lnTo>
                <a:lnTo>
                  <a:pt x="225128" y="107378"/>
                </a:lnTo>
                <a:lnTo>
                  <a:pt x="223260" y="107378"/>
                </a:lnTo>
                <a:close/>
                <a:moveTo>
                  <a:pt x="225128" y="108178"/>
                </a:moveTo>
                <a:lnTo>
                  <a:pt x="226529" y="109579"/>
                </a:lnTo>
                <a:lnTo>
                  <a:pt x="226529" y="111614"/>
                </a:lnTo>
                <a:lnTo>
                  <a:pt x="225228" y="112915"/>
                </a:lnTo>
                <a:lnTo>
                  <a:pt x="225228" y="110146"/>
                </a:lnTo>
                <a:lnTo>
                  <a:pt x="223260" y="108178"/>
                </a:lnTo>
                <a:close/>
                <a:moveTo>
                  <a:pt x="227096" y="112148"/>
                </a:moveTo>
                <a:lnTo>
                  <a:pt x="229097" y="112148"/>
                </a:lnTo>
                <a:lnTo>
                  <a:pt x="230532" y="113582"/>
                </a:lnTo>
                <a:lnTo>
                  <a:pt x="230532" y="115450"/>
                </a:lnTo>
                <a:lnTo>
                  <a:pt x="228564" y="113482"/>
                </a:lnTo>
                <a:lnTo>
                  <a:pt x="225762" y="113482"/>
                </a:lnTo>
                <a:close/>
                <a:moveTo>
                  <a:pt x="231332" y="113582"/>
                </a:moveTo>
                <a:lnTo>
                  <a:pt x="232733" y="112148"/>
                </a:lnTo>
                <a:lnTo>
                  <a:pt x="234768" y="112148"/>
                </a:lnTo>
                <a:lnTo>
                  <a:pt x="236069" y="113482"/>
                </a:lnTo>
                <a:lnTo>
                  <a:pt x="233300" y="113482"/>
                </a:lnTo>
                <a:lnTo>
                  <a:pt x="231332" y="115450"/>
                </a:lnTo>
                <a:lnTo>
                  <a:pt x="231332" y="113582"/>
                </a:lnTo>
                <a:close/>
                <a:moveTo>
                  <a:pt x="236736" y="107378"/>
                </a:moveTo>
                <a:lnTo>
                  <a:pt x="235302" y="105943"/>
                </a:lnTo>
                <a:lnTo>
                  <a:pt x="235302" y="103942"/>
                </a:lnTo>
                <a:lnTo>
                  <a:pt x="236636" y="102608"/>
                </a:lnTo>
                <a:lnTo>
                  <a:pt x="236636" y="105410"/>
                </a:lnTo>
                <a:lnTo>
                  <a:pt x="238604" y="107378"/>
                </a:lnTo>
                <a:lnTo>
                  <a:pt x="236736" y="107378"/>
                </a:lnTo>
                <a:close/>
                <a:moveTo>
                  <a:pt x="234768" y="103375"/>
                </a:moveTo>
                <a:lnTo>
                  <a:pt x="232733" y="103375"/>
                </a:lnTo>
                <a:lnTo>
                  <a:pt x="231332" y="101941"/>
                </a:lnTo>
                <a:lnTo>
                  <a:pt x="231332" y="100106"/>
                </a:lnTo>
                <a:lnTo>
                  <a:pt x="233300" y="102074"/>
                </a:lnTo>
                <a:lnTo>
                  <a:pt x="236069" y="102074"/>
                </a:lnTo>
                <a:close/>
                <a:moveTo>
                  <a:pt x="231332" y="85762"/>
                </a:moveTo>
                <a:lnTo>
                  <a:pt x="233601" y="83461"/>
                </a:lnTo>
                <a:lnTo>
                  <a:pt x="236870" y="83461"/>
                </a:lnTo>
                <a:lnTo>
                  <a:pt x="238538" y="85162"/>
                </a:lnTo>
                <a:lnTo>
                  <a:pt x="234301" y="85162"/>
                </a:lnTo>
                <a:lnTo>
                  <a:pt x="231332" y="88131"/>
                </a:lnTo>
                <a:close/>
                <a:moveTo>
                  <a:pt x="236636" y="82126"/>
                </a:moveTo>
                <a:lnTo>
                  <a:pt x="235302" y="80792"/>
                </a:lnTo>
                <a:lnTo>
                  <a:pt x="235302" y="78791"/>
                </a:lnTo>
                <a:lnTo>
                  <a:pt x="236736" y="77356"/>
                </a:lnTo>
                <a:lnTo>
                  <a:pt x="238604" y="77356"/>
                </a:lnTo>
                <a:lnTo>
                  <a:pt x="236636" y="79324"/>
                </a:lnTo>
                <a:close/>
                <a:moveTo>
                  <a:pt x="236736" y="76589"/>
                </a:moveTo>
                <a:lnTo>
                  <a:pt x="235302" y="75155"/>
                </a:lnTo>
                <a:lnTo>
                  <a:pt x="235302" y="73153"/>
                </a:lnTo>
                <a:lnTo>
                  <a:pt x="236636" y="71819"/>
                </a:lnTo>
                <a:lnTo>
                  <a:pt x="236636" y="74621"/>
                </a:lnTo>
                <a:lnTo>
                  <a:pt x="238604" y="76589"/>
                </a:lnTo>
                <a:close/>
                <a:moveTo>
                  <a:pt x="234768" y="72586"/>
                </a:moveTo>
                <a:lnTo>
                  <a:pt x="232733" y="72586"/>
                </a:lnTo>
                <a:lnTo>
                  <a:pt x="231332" y="71152"/>
                </a:lnTo>
                <a:lnTo>
                  <a:pt x="231332" y="69317"/>
                </a:lnTo>
                <a:lnTo>
                  <a:pt x="233300" y="71285"/>
                </a:lnTo>
                <a:lnTo>
                  <a:pt x="236069" y="71285"/>
                </a:lnTo>
                <a:close/>
                <a:moveTo>
                  <a:pt x="231332" y="54974"/>
                </a:moveTo>
                <a:lnTo>
                  <a:pt x="233601" y="52672"/>
                </a:lnTo>
                <a:lnTo>
                  <a:pt x="236870" y="52672"/>
                </a:lnTo>
                <a:lnTo>
                  <a:pt x="238538" y="54373"/>
                </a:lnTo>
                <a:lnTo>
                  <a:pt x="234301" y="54373"/>
                </a:lnTo>
                <a:lnTo>
                  <a:pt x="231332" y="57342"/>
                </a:lnTo>
                <a:close/>
                <a:moveTo>
                  <a:pt x="236636" y="51338"/>
                </a:moveTo>
                <a:lnTo>
                  <a:pt x="235302" y="50003"/>
                </a:lnTo>
                <a:lnTo>
                  <a:pt x="235302" y="48002"/>
                </a:lnTo>
                <a:lnTo>
                  <a:pt x="236736" y="46568"/>
                </a:lnTo>
                <a:lnTo>
                  <a:pt x="238604" y="46568"/>
                </a:lnTo>
                <a:lnTo>
                  <a:pt x="236636" y="48536"/>
                </a:lnTo>
                <a:close/>
                <a:moveTo>
                  <a:pt x="236736" y="45800"/>
                </a:moveTo>
                <a:lnTo>
                  <a:pt x="235302" y="44366"/>
                </a:lnTo>
                <a:lnTo>
                  <a:pt x="235302" y="42365"/>
                </a:lnTo>
                <a:lnTo>
                  <a:pt x="236636" y="41030"/>
                </a:lnTo>
                <a:lnTo>
                  <a:pt x="236636" y="43832"/>
                </a:lnTo>
                <a:lnTo>
                  <a:pt x="238604" y="45800"/>
                </a:lnTo>
                <a:lnTo>
                  <a:pt x="236736" y="45800"/>
                </a:lnTo>
                <a:close/>
                <a:moveTo>
                  <a:pt x="234768" y="41797"/>
                </a:moveTo>
                <a:lnTo>
                  <a:pt x="232733" y="41797"/>
                </a:lnTo>
                <a:lnTo>
                  <a:pt x="231332" y="40363"/>
                </a:lnTo>
                <a:lnTo>
                  <a:pt x="231332" y="38495"/>
                </a:lnTo>
                <a:lnTo>
                  <a:pt x="233300" y="40463"/>
                </a:lnTo>
                <a:lnTo>
                  <a:pt x="236069" y="40463"/>
                </a:lnTo>
                <a:close/>
                <a:moveTo>
                  <a:pt x="231332" y="24185"/>
                </a:moveTo>
                <a:lnTo>
                  <a:pt x="233601" y="21883"/>
                </a:lnTo>
                <a:lnTo>
                  <a:pt x="236870" y="21883"/>
                </a:lnTo>
                <a:lnTo>
                  <a:pt x="238538" y="23551"/>
                </a:lnTo>
                <a:lnTo>
                  <a:pt x="234301" y="23551"/>
                </a:lnTo>
                <a:lnTo>
                  <a:pt x="231332" y="26553"/>
                </a:lnTo>
                <a:close/>
                <a:moveTo>
                  <a:pt x="236636" y="20549"/>
                </a:moveTo>
                <a:lnTo>
                  <a:pt x="235302" y="19215"/>
                </a:lnTo>
                <a:lnTo>
                  <a:pt x="235302" y="17213"/>
                </a:lnTo>
                <a:lnTo>
                  <a:pt x="236736" y="15779"/>
                </a:lnTo>
                <a:lnTo>
                  <a:pt x="238604" y="15779"/>
                </a:lnTo>
                <a:lnTo>
                  <a:pt x="236636" y="17747"/>
                </a:lnTo>
                <a:close/>
                <a:moveTo>
                  <a:pt x="236736" y="15012"/>
                </a:moveTo>
                <a:lnTo>
                  <a:pt x="235302" y="13577"/>
                </a:lnTo>
                <a:lnTo>
                  <a:pt x="235302" y="11576"/>
                </a:lnTo>
                <a:lnTo>
                  <a:pt x="236636" y="10242"/>
                </a:lnTo>
                <a:lnTo>
                  <a:pt x="236636" y="13010"/>
                </a:lnTo>
                <a:lnTo>
                  <a:pt x="238604" y="14978"/>
                </a:lnTo>
                <a:lnTo>
                  <a:pt x="236736" y="14978"/>
                </a:lnTo>
                <a:close/>
                <a:moveTo>
                  <a:pt x="234768" y="11009"/>
                </a:moveTo>
                <a:lnTo>
                  <a:pt x="232733" y="11009"/>
                </a:lnTo>
                <a:lnTo>
                  <a:pt x="231332" y="9574"/>
                </a:lnTo>
                <a:lnTo>
                  <a:pt x="231332" y="7706"/>
                </a:lnTo>
                <a:lnTo>
                  <a:pt x="233300" y="9675"/>
                </a:lnTo>
                <a:lnTo>
                  <a:pt x="236069" y="9675"/>
                </a:lnTo>
                <a:close/>
                <a:moveTo>
                  <a:pt x="230532" y="6606"/>
                </a:moveTo>
                <a:lnTo>
                  <a:pt x="228230" y="8874"/>
                </a:lnTo>
                <a:lnTo>
                  <a:pt x="224995" y="8874"/>
                </a:lnTo>
                <a:lnTo>
                  <a:pt x="223327" y="7206"/>
                </a:lnTo>
                <a:lnTo>
                  <a:pt x="227396" y="7206"/>
                </a:lnTo>
                <a:lnTo>
                  <a:pt x="227663" y="7106"/>
                </a:lnTo>
                <a:lnTo>
                  <a:pt x="230532" y="4237"/>
                </a:lnTo>
                <a:close/>
                <a:moveTo>
                  <a:pt x="224427" y="9441"/>
                </a:moveTo>
                <a:lnTo>
                  <a:pt x="224427" y="12710"/>
                </a:lnTo>
                <a:lnTo>
                  <a:pt x="222126" y="15012"/>
                </a:lnTo>
                <a:lnTo>
                  <a:pt x="219757" y="15012"/>
                </a:lnTo>
                <a:lnTo>
                  <a:pt x="222760" y="12010"/>
                </a:lnTo>
                <a:lnTo>
                  <a:pt x="222760" y="7773"/>
                </a:lnTo>
                <a:close/>
                <a:moveTo>
                  <a:pt x="211285" y="15012"/>
                </a:moveTo>
                <a:lnTo>
                  <a:pt x="208916" y="15012"/>
                </a:lnTo>
                <a:lnTo>
                  <a:pt x="206648" y="12710"/>
                </a:lnTo>
                <a:lnTo>
                  <a:pt x="206648" y="9441"/>
                </a:lnTo>
                <a:lnTo>
                  <a:pt x="208316" y="7773"/>
                </a:lnTo>
                <a:lnTo>
                  <a:pt x="208316" y="12010"/>
                </a:lnTo>
                <a:close/>
                <a:moveTo>
                  <a:pt x="206081" y="8907"/>
                </a:moveTo>
                <a:lnTo>
                  <a:pt x="202812" y="8907"/>
                </a:lnTo>
                <a:lnTo>
                  <a:pt x="200544" y="6606"/>
                </a:lnTo>
                <a:lnTo>
                  <a:pt x="200544" y="4237"/>
                </a:lnTo>
                <a:lnTo>
                  <a:pt x="203412" y="7106"/>
                </a:lnTo>
                <a:lnTo>
                  <a:pt x="203679" y="7206"/>
                </a:lnTo>
                <a:lnTo>
                  <a:pt x="207749" y="7206"/>
                </a:lnTo>
                <a:close/>
                <a:moveTo>
                  <a:pt x="199743" y="6606"/>
                </a:moveTo>
                <a:lnTo>
                  <a:pt x="197441" y="8874"/>
                </a:lnTo>
                <a:lnTo>
                  <a:pt x="194206" y="8874"/>
                </a:lnTo>
                <a:lnTo>
                  <a:pt x="192538" y="7206"/>
                </a:lnTo>
                <a:lnTo>
                  <a:pt x="196741" y="7206"/>
                </a:lnTo>
                <a:lnTo>
                  <a:pt x="199743" y="4237"/>
                </a:lnTo>
                <a:close/>
                <a:moveTo>
                  <a:pt x="193639" y="9441"/>
                </a:moveTo>
                <a:lnTo>
                  <a:pt x="193639" y="12710"/>
                </a:lnTo>
                <a:lnTo>
                  <a:pt x="191337" y="15012"/>
                </a:lnTo>
                <a:lnTo>
                  <a:pt x="188969" y="15012"/>
                </a:lnTo>
                <a:lnTo>
                  <a:pt x="191971" y="12010"/>
                </a:lnTo>
                <a:lnTo>
                  <a:pt x="191971" y="7773"/>
                </a:lnTo>
                <a:close/>
                <a:moveTo>
                  <a:pt x="180496" y="15012"/>
                </a:moveTo>
                <a:lnTo>
                  <a:pt x="178128" y="15012"/>
                </a:lnTo>
                <a:lnTo>
                  <a:pt x="175826" y="12710"/>
                </a:lnTo>
                <a:lnTo>
                  <a:pt x="175826" y="9441"/>
                </a:lnTo>
                <a:lnTo>
                  <a:pt x="177527" y="7773"/>
                </a:lnTo>
                <a:lnTo>
                  <a:pt x="177527" y="12010"/>
                </a:lnTo>
                <a:close/>
                <a:moveTo>
                  <a:pt x="175292" y="8907"/>
                </a:moveTo>
                <a:lnTo>
                  <a:pt x="172023" y="8907"/>
                </a:lnTo>
                <a:lnTo>
                  <a:pt x="169755" y="6606"/>
                </a:lnTo>
                <a:lnTo>
                  <a:pt x="169755" y="4237"/>
                </a:lnTo>
                <a:lnTo>
                  <a:pt x="172724" y="7206"/>
                </a:lnTo>
                <a:lnTo>
                  <a:pt x="176960" y="7206"/>
                </a:lnTo>
                <a:close/>
                <a:moveTo>
                  <a:pt x="168954" y="6606"/>
                </a:moveTo>
                <a:lnTo>
                  <a:pt x="166653" y="8874"/>
                </a:lnTo>
                <a:lnTo>
                  <a:pt x="163417" y="8874"/>
                </a:lnTo>
                <a:lnTo>
                  <a:pt x="161716" y="7206"/>
                </a:lnTo>
                <a:lnTo>
                  <a:pt x="165786" y="7206"/>
                </a:lnTo>
                <a:lnTo>
                  <a:pt x="166086" y="7106"/>
                </a:lnTo>
                <a:lnTo>
                  <a:pt x="168954" y="4237"/>
                </a:lnTo>
                <a:close/>
                <a:moveTo>
                  <a:pt x="162850" y="9441"/>
                </a:moveTo>
                <a:lnTo>
                  <a:pt x="162850" y="12710"/>
                </a:lnTo>
                <a:lnTo>
                  <a:pt x="160548" y="15012"/>
                </a:lnTo>
                <a:lnTo>
                  <a:pt x="158180" y="15012"/>
                </a:lnTo>
                <a:lnTo>
                  <a:pt x="161182" y="12010"/>
                </a:lnTo>
                <a:lnTo>
                  <a:pt x="161182" y="7773"/>
                </a:lnTo>
                <a:close/>
                <a:moveTo>
                  <a:pt x="149707" y="15012"/>
                </a:moveTo>
                <a:lnTo>
                  <a:pt x="147339" y="15012"/>
                </a:lnTo>
                <a:lnTo>
                  <a:pt x="145037" y="12710"/>
                </a:lnTo>
                <a:lnTo>
                  <a:pt x="145037" y="9441"/>
                </a:lnTo>
                <a:lnTo>
                  <a:pt x="146739" y="7773"/>
                </a:lnTo>
                <a:lnTo>
                  <a:pt x="146739" y="12010"/>
                </a:lnTo>
                <a:close/>
                <a:moveTo>
                  <a:pt x="144504" y="8907"/>
                </a:moveTo>
                <a:lnTo>
                  <a:pt x="141235" y="8907"/>
                </a:lnTo>
                <a:lnTo>
                  <a:pt x="138933" y="6606"/>
                </a:lnTo>
                <a:lnTo>
                  <a:pt x="138933" y="4237"/>
                </a:lnTo>
                <a:lnTo>
                  <a:pt x="141835" y="7106"/>
                </a:lnTo>
                <a:lnTo>
                  <a:pt x="142102" y="7206"/>
                </a:lnTo>
                <a:lnTo>
                  <a:pt x="146172" y="7206"/>
                </a:lnTo>
                <a:close/>
                <a:moveTo>
                  <a:pt x="138166" y="6606"/>
                </a:moveTo>
                <a:lnTo>
                  <a:pt x="135864" y="8874"/>
                </a:lnTo>
                <a:lnTo>
                  <a:pt x="132629" y="8874"/>
                </a:lnTo>
                <a:lnTo>
                  <a:pt x="130927" y="7206"/>
                </a:lnTo>
                <a:lnTo>
                  <a:pt x="135164" y="7206"/>
                </a:lnTo>
                <a:lnTo>
                  <a:pt x="138166" y="4237"/>
                </a:lnTo>
                <a:close/>
                <a:moveTo>
                  <a:pt x="132061" y="9441"/>
                </a:moveTo>
                <a:lnTo>
                  <a:pt x="132061" y="12710"/>
                </a:lnTo>
                <a:lnTo>
                  <a:pt x="129760" y="15012"/>
                </a:lnTo>
                <a:lnTo>
                  <a:pt x="127391" y="15012"/>
                </a:lnTo>
                <a:lnTo>
                  <a:pt x="130394" y="12010"/>
                </a:lnTo>
                <a:lnTo>
                  <a:pt x="130394" y="7773"/>
                </a:lnTo>
                <a:close/>
                <a:moveTo>
                  <a:pt x="118919" y="15012"/>
                </a:moveTo>
                <a:lnTo>
                  <a:pt x="116550" y="15012"/>
                </a:lnTo>
                <a:lnTo>
                  <a:pt x="114249" y="12710"/>
                </a:lnTo>
                <a:lnTo>
                  <a:pt x="114249" y="9441"/>
                </a:lnTo>
                <a:lnTo>
                  <a:pt x="115950" y="7773"/>
                </a:lnTo>
                <a:lnTo>
                  <a:pt x="115950" y="12010"/>
                </a:lnTo>
                <a:close/>
                <a:moveTo>
                  <a:pt x="113682" y="8907"/>
                </a:moveTo>
                <a:lnTo>
                  <a:pt x="110446" y="8907"/>
                </a:lnTo>
                <a:lnTo>
                  <a:pt x="108144" y="6606"/>
                </a:lnTo>
                <a:lnTo>
                  <a:pt x="108144" y="4237"/>
                </a:lnTo>
                <a:lnTo>
                  <a:pt x="111147" y="7206"/>
                </a:lnTo>
                <a:lnTo>
                  <a:pt x="115383" y="7206"/>
                </a:lnTo>
                <a:close/>
                <a:moveTo>
                  <a:pt x="107377" y="6606"/>
                </a:moveTo>
                <a:lnTo>
                  <a:pt x="105076" y="8874"/>
                </a:lnTo>
                <a:lnTo>
                  <a:pt x="101840" y="8874"/>
                </a:lnTo>
                <a:lnTo>
                  <a:pt x="100139" y="7206"/>
                </a:lnTo>
                <a:lnTo>
                  <a:pt x="104208" y="7206"/>
                </a:lnTo>
                <a:lnTo>
                  <a:pt x="104475" y="7106"/>
                </a:lnTo>
                <a:lnTo>
                  <a:pt x="107377" y="4237"/>
                </a:lnTo>
                <a:lnTo>
                  <a:pt x="107377" y="6606"/>
                </a:lnTo>
                <a:close/>
                <a:moveTo>
                  <a:pt x="101273" y="9441"/>
                </a:moveTo>
                <a:lnTo>
                  <a:pt x="101273" y="12710"/>
                </a:lnTo>
                <a:lnTo>
                  <a:pt x="98971" y="15012"/>
                </a:lnTo>
                <a:lnTo>
                  <a:pt x="96603" y="15012"/>
                </a:lnTo>
                <a:lnTo>
                  <a:pt x="99605" y="12010"/>
                </a:lnTo>
                <a:lnTo>
                  <a:pt x="99605" y="7773"/>
                </a:lnTo>
                <a:close/>
                <a:moveTo>
                  <a:pt x="88130" y="15012"/>
                </a:moveTo>
                <a:lnTo>
                  <a:pt x="85762" y="15012"/>
                </a:lnTo>
                <a:lnTo>
                  <a:pt x="83460" y="12710"/>
                </a:lnTo>
                <a:lnTo>
                  <a:pt x="83460" y="9441"/>
                </a:lnTo>
                <a:lnTo>
                  <a:pt x="85128" y="7773"/>
                </a:lnTo>
                <a:lnTo>
                  <a:pt x="85128" y="12010"/>
                </a:lnTo>
                <a:close/>
                <a:moveTo>
                  <a:pt x="82893" y="8907"/>
                </a:moveTo>
                <a:lnTo>
                  <a:pt x="79657" y="8907"/>
                </a:lnTo>
                <a:lnTo>
                  <a:pt x="77356" y="6606"/>
                </a:lnTo>
                <a:lnTo>
                  <a:pt x="77356" y="4237"/>
                </a:lnTo>
                <a:lnTo>
                  <a:pt x="80224" y="7106"/>
                </a:lnTo>
                <a:lnTo>
                  <a:pt x="80525" y="7206"/>
                </a:lnTo>
                <a:lnTo>
                  <a:pt x="84594" y="7206"/>
                </a:lnTo>
                <a:close/>
                <a:moveTo>
                  <a:pt x="76589" y="6606"/>
                </a:moveTo>
                <a:lnTo>
                  <a:pt x="74287" y="8874"/>
                </a:lnTo>
                <a:lnTo>
                  <a:pt x="71018" y="8874"/>
                </a:lnTo>
                <a:lnTo>
                  <a:pt x="69350" y="7206"/>
                </a:lnTo>
                <a:lnTo>
                  <a:pt x="73586" y="7206"/>
                </a:lnTo>
                <a:lnTo>
                  <a:pt x="76589" y="4237"/>
                </a:lnTo>
                <a:close/>
                <a:moveTo>
                  <a:pt x="70484" y="9441"/>
                </a:moveTo>
                <a:lnTo>
                  <a:pt x="70484" y="12710"/>
                </a:lnTo>
                <a:lnTo>
                  <a:pt x="68183" y="15012"/>
                </a:lnTo>
                <a:lnTo>
                  <a:pt x="65814" y="15012"/>
                </a:lnTo>
                <a:lnTo>
                  <a:pt x="68816" y="12010"/>
                </a:lnTo>
                <a:lnTo>
                  <a:pt x="68816" y="7773"/>
                </a:lnTo>
                <a:close/>
                <a:moveTo>
                  <a:pt x="57341" y="15012"/>
                </a:moveTo>
                <a:lnTo>
                  <a:pt x="54973" y="15012"/>
                </a:lnTo>
                <a:lnTo>
                  <a:pt x="52671" y="12710"/>
                </a:lnTo>
                <a:lnTo>
                  <a:pt x="52671" y="9441"/>
                </a:lnTo>
                <a:lnTo>
                  <a:pt x="54339" y="7773"/>
                </a:lnTo>
                <a:lnTo>
                  <a:pt x="54339" y="12010"/>
                </a:lnTo>
                <a:close/>
                <a:moveTo>
                  <a:pt x="52104" y="8907"/>
                </a:moveTo>
                <a:lnTo>
                  <a:pt x="48869" y="8907"/>
                </a:lnTo>
                <a:lnTo>
                  <a:pt x="46567" y="6606"/>
                </a:lnTo>
                <a:lnTo>
                  <a:pt x="46567" y="4237"/>
                </a:lnTo>
                <a:lnTo>
                  <a:pt x="49569" y="7206"/>
                </a:lnTo>
                <a:lnTo>
                  <a:pt x="53806" y="7206"/>
                </a:lnTo>
                <a:close/>
                <a:moveTo>
                  <a:pt x="45767" y="6606"/>
                </a:moveTo>
                <a:lnTo>
                  <a:pt x="43498" y="8874"/>
                </a:lnTo>
                <a:lnTo>
                  <a:pt x="40229" y="8874"/>
                </a:lnTo>
                <a:lnTo>
                  <a:pt x="38561" y="7206"/>
                </a:lnTo>
                <a:lnTo>
                  <a:pt x="42631" y="7206"/>
                </a:lnTo>
                <a:lnTo>
                  <a:pt x="42898" y="7106"/>
                </a:lnTo>
                <a:lnTo>
                  <a:pt x="45767" y="4237"/>
                </a:lnTo>
                <a:close/>
                <a:moveTo>
                  <a:pt x="39696" y="9441"/>
                </a:moveTo>
                <a:lnTo>
                  <a:pt x="39696" y="12710"/>
                </a:lnTo>
                <a:lnTo>
                  <a:pt x="37394" y="15012"/>
                </a:lnTo>
                <a:lnTo>
                  <a:pt x="35026" y="15012"/>
                </a:lnTo>
                <a:lnTo>
                  <a:pt x="37994" y="12010"/>
                </a:lnTo>
                <a:lnTo>
                  <a:pt x="37994" y="7773"/>
                </a:lnTo>
                <a:close/>
                <a:moveTo>
                  <a:pt x="26553" y="15012"/>
                </a:moveTo>
                <a:lnTo>
                  <a:pt x="24184" y="15012"/>
                </a:lnTo>
                <a:lnTo>
                  <a:pt x="21883" y="12710"/>
                </a:lnTo>
                <a:lnTo>
                  <a:pt x="21883" y="9441"/>
                </a:lnTo>
                <a:lnTo>
                  <a:pt x="23551" y="7773"/>
                </a:lnTo>
                <a:lnTo>
                  <a:pt x="23551" y="12010"/>
                </a:lnTo>
                <a:close/>
                <a:moveTo>
                  <a:pt x="21316" y="8907"/>
                </a:moveTo>
                <a:lnTo>
                  <a:pt x="18080" y="8907"/>
                </a:lnTo>
                <a:lnTo>
                  <a:pt x="15778" y="6606"/>
                </a:lnTo>
                <a:lnTo>
                  <a:pt x="15778" y="4237"/>
                </a:lnTo>
                <a:lnTo>
                  <a:pt x="18647" y="7106"/>
                </a:lnTo>
                <a:lnTo>
                  <a:pt x="18914" y="7206"/>
                </a:lnTo>
                <a:lnTo>
                  <a:pt x="22984" y="7206"/>
                </a:lnTo>
                <a:close/>
                <a:moveTo>
                  <a:pt x="14978" y="6606"/>
                </a:moveTo>
                <a:lnTo>
                  <a:pt x="12710" y="8874"/>
                </a:lnTo>
                <a:lnTo>
                  <a:pt x="9441" y="8874"/>
                </a:lnTo>
                <a:lnTo>
                  <a:pt x="7773" y="7206"/>
                </a:lnTo>
                <a:lnTo>
                  <a:pt x="12009" y="7206"/>
                </a:lnTo>
                <a:lnTo>
                  <a:pt x="14978" y="4237"/>
                </a:lnTo>
                <a:lnTo>
                  <a:pt x="14978" y="6606"/>
                </a:lnTo>
                <a:close/>
                <a:moveTo>
                  <a:pt x="9441" y="21883"/>
                </a:moveTo>
                <a:lnTo>
                  <a:pt x="12710" y="21883"/>
                </a:lnTo>
                <a:lnTo>
                  <a:pt x="14978" y="24185"/>
                </a:lnTo>
                <a:lnTo>
                  <a:pt x="14978" y="26553"/>
                </a:lnTo>
                <a:lnTo>
                  <a:pt x="12009" y="23551"/>
                </a:lnTo>
                <a:lnTo>
                  <a:pt x="7773" y="23551"/>
                </a:lnTo>
                <a:close/>
                <a:moveTo>
                  <a:pt x="14978" y="33892"/>
                </a:moveTo>
                <a:lnTo>
                  <a:pt x="11675" y="37228"/>
                </a:lnTo>
                <a:lnTo>
                  <a:pt x="6972" y="37228"/>
                </a:lnTo>
                <a:lnTo>
                  <a:pt x="5438" y="35693"/>
                </a:lnTo>
                <a:lnTo>
                  <a:pt x="11042" y="35693"/>
                </a:lnTo>
                <a:lnTo>
                  <a:pt x="14978" y="31757"/>
                </a:lnTo>
                <a:lnTo>
                  <a:pt x="14978" y="33892"/>
                </a:lnTo>
                <a:close/>
                <a:moveTo>
                  <a:pt x="7206" y="42631"/>
                </a:moveTo>
                <a:lnTo>
                  <a:pt x="7206" y="38562"/>
                </a:lnTo>
                <a:lnTo>
                  <a:pt x="8873" y="40230"/>
                </a:lnTo>
                <a:lnTo>
                  <a:pt x="8873" y="43499"/>
                </a:lnTo>
                <a:lnTo>
                  <a:pt x="6605" y="45800"/>
                </a:lnTo>
                <a:lnTo>
                  <a:pt x="4237" y="45800"/>
                </a:lnTo>
                <a:lnTo>
                  <a:pt x="7106" y="42932"/>
                </a:lnTo>
                <a:close/>
                <a:moveTo>
                  <a:pt x="6605" y="46568"/>
                </a:moveTo>
                <a:lnTo>
                  <a:pt x="8873" y="48869"/>
                </a:lnTo>
                <a:lnTo>
                  <a:pt x="8873" y="52105"/>
                </a:lnTo>
                <a:lnTo>
                  <a:pt x="7206" y="53806"/>
                </a:lnTo>
                <a:lnTo>
                  <a:pt x="7206" y="49570"/>
                </a:lnTo>
                <a:lnTo>
                  <a:pt x="4203" y="46568"/>
                </a:lnTo>
                <a:close/>
                <a:moveTo>
                  <a:pt x="9441" y="52672"/>
                </a:moveTo>
                <a:lnTo>
                  <a:pt x="12710" y="52672"/>
                </a:lnTo>
                <a:lnTo>
                  <a:pt x="14978" y="54974"/>
                </a:lnTo>
                <a:lnTo>
                  <a:pt x="14978" y="57342"/>
                </a:lnTo>
                <a:lnTo>
                  <a:pt x="12009" y="54340"/>
                </a:lnTo>
                <a:lnTo>
                  <a:pt x="7773" y="54340"/>
                </a:lnTo>
                <a:close/>
                <a:moveTo>
                  <a:pt x="14978" y="64714"/>
                </a:moveTo>
                <a:lnTo>
                  <a:pt x="11675" y="68016"/>
                </a:lnTo>
                <a:lnTo>
                  <a:pt x="6972" y="68016"/>
                </a:lnTo>
                <a:lnTo>
                  <a:pt x="5438" y="66482"/>
                </a:lnTo>
                <a:lnTo>
                  <a:pt x="11042" y="66482"/>
                </a:lnTo>
                <a:lnTo>
                  <a:pt x="14978" y="62546"/>
                </a:lnTo>
                <a:lnTo>
                  <a:pt x="14978" y="64714"/>
                </a:lnTo>
                <a:close/>
                <a:moveTo>
                  <a:pt x="7206" y="69351"/>
                </a:moveTo>
                <a:lnTo>
                  <a:pt x="8873" y="71052"/>
                </a:lnTo>
                <a:lnTo>
                  <a:pt x="8873" y="74287"/>
                </a:lnTo>
                <a:lnTo>
                  <a:pt x="6605" y="76589"/>
                </a:lnTo>
                <a:lnTo>
                  <a:pt x="4237" y="76589"/>
                </a:lnTo>
                <a:lnTo>
                  <a:pt x="7206" y="73587"/>
                </a:lnTo>
                <a:lnTo>
                  <a:pt x="7206" y="69351"/>
                </a:lnTo>
                <a:close/>
                <a:moveTo>
                  <a:pt x="9441" y="83461"/>
                </a:moveTo>
                <a:lnTo>
                  <a:pt x="12710" y="83461"/>
                </a:lnTo>
                <a:lnTo>
                  <a:pt x="14978" y="85762"/>
                </a:lnTo>
                <a:lnTo>
                  <a:pt x="14978" y="88131"/>
                </a:lnTo>
                <a:lnTo>
                  <a:pt x="12009" y="85129"/>
                </a:lnTo>
                <a:lnTo>
                  <a:pt x="7773" y="85129"/>
                </a:lnTo>
                <a:close/>
                <a:moveTo>
                  <a:pt x="14978" y="95503"/>
                </a:moveTo>
                <a:lnTo>
                  <a:pt x="11675" y="98805"/>
                </a:lnTo>
                <a:lnTo>
                  <a:pt x="6972" y="98805"/>
                </a:lnTo>
                <a:lnTo>
                  <a:pt x="5438" y="97271"/>
                </a:lnTo>
                <a:lnTo>
                  <a:pt x="11042" y="97271"/>
                </a:lnTo>
                <a:lnTo>
                  <a:pt x="14978" y="93334"/>
                </a:lnTo>
                <a:lnTo>
                  <a:pt x="14978" y="95503"/>
                </a:lnTo>
                <a:close/>
                <a:moveTo>
                  <a:pt x="7206" y="104209"/>
                </a:moveTo>
                <a:lnTo>
                  <a:pt x="7206" y="100139"/>
                </a:lnTo>
                <a:lnTo>
                  <a:pt x="8873" y="101840"/>
                </a:lnTo>
                <a:lnTo>
                  <a:pt x="8873" y="105076"/>
                </a:lnTo>
                <a:lnTo>
                  <a:pt x="6605" y="107378"/>
                </a:lnTo>
                <a:lnTo>
                  <a:pt x="4237" y="107378"/>
                </a:lnTo>
                <a:lnTo>
                  <a:pt x="7106" y="104509"/>
                </a:lnTo>
                <a:close/>
                <a:moveTo>
                  <a:pt x="6605" y="108178"/>
                </a:moveTo>
                <a:lnTo>
                  <a:pt x="8873" y="110447"/>
                </a:lnTo>
                <a:lnTo>
                  <a:pt x="8873" y="113716"/>
                </a:lnTo>
                <a:lnTo>
                  <a:pt x="7206" y="115384"/>
                </a:lnTo>
                <a:lnTo>
                  <a:pt x="7206" y="111147"/>
                </a:lnTo>
                <a:lnTo>
                  <a:pt x="4203" y="108145"/>
                </a:lnTo>
                <a:lnTo>
                  <a:pt x="6605" y="108145"/>
                </a:lnTo>
                <a:close/>
                <a:moveTo>
                  <a:pt x="9441" y="114249"/>
                </a:moveTo>
                <a:lnTo>
                  <a:pt x="12710" y="114249"/>
                </a:lnTo>
                <a:lnTo>
                  <a:pt x="14978" y="116551"/>
                </a:lnTo>
                <a:lnTo>
                  <a:pt x="14978" y="118919"/>
                </a:lnTo>
                <a:lnTo>
                  <a:pt x="12009" y="115951"/>
                </a:lnTo>
                <a:lnTo>
                  <a:pt x="7773" y="115951"/>
                </a:lnTo>
                <a:close/>
                <a:moveTo>
                  <a:pt x="15778" y="116551"/>
                </a:moveTo>
                <a:lnTo>
                  <a:pt x="18080" y="114249"/>
                </a:lnTo>
                <a:lnTo>
                  <a:pt x="21316" y="114249"/>
                </a:lnTo>
                <a:lnTo>
                  <a:pt x="22984" y="115951"/>
                </a:lnTo>
                <a:lnTo>
                  <a:pt x="18947" y="115951"/>
                </a:lnTo>
                <a:lnTo>
                  <a:pt x="18647" y="116051"/>
                </a:lnTo>
                <a:lnTo>
                  <a:pt x="15778" y="118919"/>
                </a:lnTo>
                <a:close/>
                <a:moveTo>
                  <a:pt x="21883" y="113716"/>
                </a:moveTo>
                <a:lnTo>
                  <a:pt x="21883" y="110447"/>
                </a:lnTo>
                <a:lnTo>
                  <a:pt x="24184" y="108178"/>
                </a:lnTo>
                <a:lnTo>
                  <a:pt x="26553" y="108178"/>
                </a:lnTo>
                <a:lnTo>
                  <a:pt x="23551" y="111147"/>
                </a:lnTo>
                <a:lnTo>
                  <a:pt x="23551" y="115384"/>
                </a:lnTo>
                <a:close/>
                <a:moveTo>
                  <a:pt x="35026" y="108178"/>
                </a:moveTo>
                <a:lnTo>
                  <a:pt x="37394" y="108178"/>
                </a:lnTo>
                <a:lnTo>
                  <a:pt x="39696" y="110447"/>
                </a:lnTo>
                <a:lnTo>
                  <a:pt x="39696" y="113716"/>
                </a:lnTo>
                <a:lnTo>
                  <a:pt x="37994" y="115384"/>
                </a:lnTo>
                <a:lnTo>
                  <a:pt x="37994" y="111147"/>
                </a:lnTo>
                <a:close/>
                <a:moveTo>
                  <a:pt x="40229" y="114249"/>
                </a:moveTo>
                <a:lnTo>
                  <a:pt x="43498" y="114249"/>
                </a:lnTo>
                <a:lnTo>
                  <a:pt x="45767" y="116551"/>
                </a:lnTo>
                <a:lnTo>
                  <a:pt x="45767" y="118919"/>
                </a:lnTo>
                <a:lnTo>
                  <a:pt x="42898" y="116051"/>
                </a:lnTo>
                <a:lnTo>
                  <a:pt x="42631" y="115951"/>
                </a:lnTo>
                <a:lnTo>
                  <a:pt x="38561" y="115951"/>
                </a:lnTo>
                <a:close/>
                <a:moveTo>
                  <a:pt x="46567" y="116551"/>
                </a:moveTo>
                <a:lnTo>
                  <a:pt x="48869" y="114249"/>
                </a:lnTo>
                <a:lnTo>
                  <a:pt x="52104" y="114249"/>
                </a:lnTo>
                <a:lnTo>
                  <a:pt x="53806" y="115951"/>
                </a:lnTo>
                <a:lnTo>
                  <a:pt x="49569" y="115951"/>
                </a:lnTo>
                <a:lnTo>
                  <a:pt x="46567" y="118919"/>
                </a:lnTo>
                <a:close/>
                <a:moveTo>
                  <a:pt x="52671" y="113716"/>
                </a:moveTo>
                <a:lnTo>
                  <a:pt x="52671" y="110447"/>
                </a:lnTo>
                <a:lnTo>
                  <a:pt x="54973" y="108178"/>
                </a:lnTo>
                <a:lnTo>
                  <a:pt x="57341" y="108178"/>
                </a:lnTo>
                <a:lnTo>
                  <a:pt x="54339" y="111147"/>
                </a:lnTo>
                <a:lnTo>
                  <a:pt x="54339" y="115384"/>
                </a:lnTo>
                <a:close/>
                <a:moveTo>
                  <a:pt x="65814" y="108178"/>
                </a:moveTo>
                <a:lnTo>
                  <a:pt x="68183" y="108178"/>
                </a:lnTo>
                <a:lnTo>
                  <a:pt x="70484" y="110447"/>
                </a:lnTo>
                <a:lnTo>
                  <a:pt x="70484" y="113716"/>
                </a:lnTo>
                <a:lnTo>
                  <a:pt x="68783" y="115384"/>
                </a:lnTo>
                <a:lnTo>
                  <a:pt x="68783" y="111147"/>
                </a:lnTo>
                <a:close/>
                <a:moveTo>
                  <a:pt x="71018" y="114249"/>
                </a:moveTo>
                <a:lnTo>
                  <a:pt x="74287" y="114249"/>
                </a:lnTo>
                <a:lnTo>
                  <a:pt x="76555" y="116551"/>
                </a:lnTo>
                <a:lnTo>
                  <a:pt x="76555" y="118919"/>
                </a:lnTo>
                <a:lnTo>
                  <a:pt x="73586" y="115951"/>
                </a:lnTo>
                <a:lnTo>
                  <a:pt x="69350" y="115951"/>
                </a:lnTo>
                <a:close/>
                <a:moveTo>
                  <a:pt x="77356" y="116551"/>
                </a:moveTo>
                <a:lnTo>
                  <a:pt x="79657" y="114249"/>
                </a:lnTo>
                <a:lnTo>
                  <a:pt x="82893" y="114249"/>
                </a:lnTo>
                <a:lnTo>
                  <a:pt x="84594" y="115951"/>
                </a:lnTo>
                <a:lnTo>
                  <a:pt x="80525" y="115951"/>
                </a:lnTo>
                <a:lnTo>
                  <a:pt x="80224" y="116051"/>
                </a:lnTo>
                <a:lnTo>
                  <a:pt x="77356" y="118919"/>
                </a:lnTo>
                <a:lnTo>
                  <a:pt x="77356" y="116551"/>
                </a:lnTo>
                <a:close/>
                <a:moveTo>
                  <a:pt x="83460" y="113716"/>
                </a:moveTo>
                <a:lnTo>
                  <a:pt x="83460" y="110447"/>
                </a:lnTo>
                <a:lnTo>
                  <a:pt x="85762" y="108178"/>
                </a:lnTo>
                <a:lnTo>
                  <a:pt x="88130" y="108178"/>
                </a:lnTo>
                <a:lnTo>
                  <a:pt x="85128" y="111147"/>
                </a:lnTo>
                <a:lnTo>
                  <a:pt x="85128" y="115384"/>
                </a:lnTo>
                <a:close/>
                <a:moveTo>
                  <a:pt x="96603" y="108178"/>
                </a:moveTo>
                <a:lnTo>
                  <a:pt x="98971" y="108178"/>
                </a:lnTo>
                <a:lnTo>
                  <a:pt x="101273" y="110447"/>
                </a:lnTo>
                <a:lnTo>
                  <a:pt x="101273" y="113716"/>
                </a:lnTo>
                <a:lnTo>
                  <a:pt x="99605" y="115384"/>
                </a:lnTo>
                <a:lnTo>
                  <a:pt x="99605" y="111147"/>
                </a:lnTo>
                <a:close/>
                <a:moveTo>
                  <a:pt x="101840" y="114249"/>
                </a:moveTo>
                <a:lnTo>
                  <a:pt x="105076" y="114249"/>
                </a:lnTo>
                <a:lnTo>
                  <a:pt x="107377" y="116551"/>
                </a:lnTo>
                <a:lnTo>
                  <a:pt x="107377" y="118919"/>
                </a:lnTo>
                <a:lnTo>
                  <a:pt x="104508" y="116051"/>
                </a:lnTo>
                <a:lnTo>
                  <a:pt x="104208" y="115951"/>
                </a:lnTo>
                <a:lnTo>
                  <a:pt x="100139" y="115951"/>
                </a:lnTo>
                <a:close/>
                <a:moveTo>
                  <a:pt x="108144" y="116551"/>
                </a:moveTo>
                <a:lnTo>
                  <a:pt x="110446" y="114249"/>
                </a:lnTo>
                <a:lnTo>
                  <a:pt x="113682" y="114249"/>
                </a:lnTo>
                <a:lnTo>
                  <a:pt x="115383" y="115951"/>
                </a:lnTo>
                <a:lnTo>
                  <a:pt x="111147" y="115951"/>
                </a:lnTo>
                <a:lnTo>
                  <a:pt x="108144" y="118919"/>
                </a:lnTo>
                <a:close/>
                <a:moveTo>
                  <a:pt x="114249" y="113716"/>
                </a:moveTo>
                <a:lnTo>
                  <a:pt x="114249" y="110447"/>
                </a:lnTo>
                <a:lnTo>
                  <a:pt x="116550" y="108178"/>
                </a:lnTo>
                <a:lnTo>
                  <a:pt x="118919" y="108178"/>
                </a:lnTo>
                <a:lnTo>
                  <a:pt x="115917" y="111147"/>
                </a:lnTo>
                <a:lnTo>
                  <a:pt x="115917" y="115384"/>
                </a:lnTo>
                <a:close/>
                <a:moveTo>
                  <a:pt x="127391" y="108178"/>
                </a:moveTo>
                <a:lnTo>
                  <a:pt x="129760" y="108178"/>
                </a:lnTo>
                <a:lnTo>
                  <a:pt x="132061" y="110447"/>
                </a:lnTo>
                <a:lnTo>
                  <a:pt x="132061" y="113716"/>
                </a:lnTo>
                <a:lnTo>
                  <a:pt x="130394" y="115384"/>
                </a:lnTo>
                <a:lnTo>
                  <a:pt x="130394" y="111147"/>
                </a:lnTo>
                <a:close/>
                <a:moveTo>
                  <a:pt x="132629" y="114249"/>
                </a:moveTo>
                <a:lnTo>
                  <a:pt x="135864" y="114249"/>
                </a:lnTo>
                <a:lnTo>
                  <a:pt x="138166" y="116551"/>
                </a:lnTo>
                <a:lnTo>
                  <a:pt x="138166" y="118919"/>
                </a:lnTo>
                <a:lnTo>
                  <a:pt x="135164" y="115951"/>
                </a:lnTo>
                <a:lnTo>
                  <a:pt x="130927" y="115951"/>
                </a:lnTo>
                <a:close/>
                <a:moveTo>
                  <a:pt x="138933" y="116551"/>
                </a:moveTo>
                <a:lnTo>
                  <a:pt x="141235" y="114249"/>
                </a:lnTo>
                <a:lnTo>
                  <a:pt x="144504" y="114249"/>
                </a:lnTo>
                <a:lnTo>
                  <a:pt x="146172" y="115951"/>
                </a:lnTo>
                <a:lnTo>
                  <a:pt x="142102" y="115951"/>
                </a:lnTo>
                <a:lnTo>
                  <a:pt x="141835" y="116051"/>
                </a:lnTo>
                <a:lnTo>
                  <a:pt x="138933" y="118919"/>
                </a:lnTo>
                <a:close/>
                <a:moveTo>
                  <a:pt x="145037" y="113716"/>
                </a:moveTo>
                <a:lnTo>
                  <a:pt x="145037" y="110447"/>
                </a:lnTo>
                <a:lnTo>
                  <a:pt x="147339" y="108178"/>
                </a:lnTo>
                <a:lnTo>
                  <a:pt x="149707" y="108178"/>
                </a:lnTo>
                <a:lnTo>
                  <a:pt x="146705" y="111147"/>
                </a:lnTo>
                <a:lnTo>
                  <a:pt x="146705" y="115384"/>
                </a:lnTo>
                <a:close/>
                <a:moveTo>
                  <a:pt x="158180" y="108178"/>
                </a:moveTo>
                <a:lnTo>
                  <a:pt x="160548" y="108178"/>
                </a:lnTo>
                <a:lnTo>
                  <a:pt x="162850" y="110447"/>
                </a:lnTo>
                <a:lnTo>
                  <a:pt x="162850" y="113716"/>
                </a:lnTo>
                <a:lnTo>
                  <a:pt x="161182" y="115384"/>
                </a:lnTo>
                <a:lnTo>
                  <a:pt x="161182" y="111147"/>
                </a:lnTo>
                <a:close/>
                <a:moveTo>
                  <a:pt x="163417" y="114249"/>
                </a:moveTo>
                <a:lnTo>
                  <a:pt x="166653" y="114249"/>
                </a:lnTo>
                <a:lnTo>
                  <a:pt x="168954" y="116551"/>
                </a:lnTo>
                <a:lnTo>
                  <a:pt x="168954" y="118919"/>
                </a:lnTo>
                <a:lnTo>
                  <a:pt x="166086" y="116051"/>
                </a:lnTo>
                <a:lnTo>
                  <a:pt x="165786" y="115951"/>
                </a:lnTo>
                <a:lnTo>
                  <a:pt x="161716" y="115951"/>
                </a:lnTo>
                <a:close/>
                <a:moveTo>
                  <a:pt x="169755" y="116551"/>
                </a:moveTo>
                <a:lnTo>
                  <a:pt x="172023" y="114249"/>
                </a:lnTo>
                <a:lnTo>
                  <a:pt x="175292" y="114249"/>
                </a:lnTo>
                <a:lnTo>
                  <a:pt x="176960" y="115951"/>
                </a:lnTo>
                <a:lnTo>
                  <a:pt x="172724" y="115951"/>
                </a:lnTo>
                <a:lnTo>
                  <a:pt x="169722" y="118919"/>
                </a:lnTo>
                <a:lnTo>
                  <a:pt x="169722" y="116551"/>
                </a:lnTo>
                <a:close/>
                <a:moveTo>
                  <a:pt x="175826" y="113716"/>
                </a:moveTo>
                <a:lnTo>
                  <a:pt x="175826" y="110447"/>
                </a:lnTo>
                <a:lnTo>
                  <a:pt x="178128" y="108178"/>
                </a:lnTo>
                <a:lnTo>
                  <a:pt x="180496" y="108178"/>
                </a:lnTo>
                <a:lnTo>
                  <a:pt x="177527" y="111147"/>
                </a:lnTo>
                <a:lnTo>
                  <a:pt x="177527" y="115384"/>
                </a:lnTo>
                <a:close/>
                <a:moveTo>
                  <a:pt x="188969" y="108178"/>
                </a:moveTo>
                <a:lnTo>
                  <a:pt x="191337" y="108178"/>
                </a:lnTo>
                <a:lnTo>
                  <a:pt x="193639" y="110447"/>
                </a:lnTo>
                <a:lnTo>
                  <a:pt x="193639" y="113716"/>
                </a:lnTo>
                <a:lnTo>
                  <a:pt x="191971" y="115384"/>
                </a:lnTo>
                <a:lnTo>
                  <a:pt x="191971" y="111147"/>
                </a:lnTo>
                <a:close/>
                <a:moveTo>
                  <a:pt x="194206" y="114249"/>
                </a:moveTo>
                <a:lnTo>
                  <a:pt x="197441" y="114249"/>
                </a:lnTo>
                <a:lnTo>
                  <a:pt x="199743" y="116551"/>
                </a:lnTo>
                <a:lnTo>
                  <a:pt x="199743" y="118919"/>
                </a:lnTo>
                <a:lnTo>
                  <a:pt x="196741" y="115951"/>
                </a:lnTo>
                <a:lnTo>
                  <a:pt x="192538" y="115951"/>
                </a:lnTo>
                <a:close/>
                <a:moveTo>
                  <a:pt x="200544" y="116551"/>
                </a:moveTo>
                <a:lnTo>
                  <a:pt x="202812" y="114249"/>
                </a:lnTo>
                <a:lnTo>
                  <a:pt x="206081" y="114249"/>
                </a:lnTo>
                <a:lnTo>
                  <a:pt x="207749" y="115951"/>
                </a:lnTo>
                <a:lnTo>
                  <a:pt x="203679" y="115951"/>
                </a:lnTo>
                <a:lnTo>
                  <a:pt x="203412" y="116051"/>
                </a:lnTo>
                <a:lnTo>
                  <a:pt x="200544" y="118919"/>
                </a:lnTo>
                <a:close/>
                <a:moveTo>
                  <a:pt x="206648" y="113716"/>
                </a:moveTo>
                <a:lnTo>
                  <a:pt x="206648" y="110447"/>
                </a:lnTo>
                <a:lnTo>
                  <a:pt x="208916" y="108178"/>
                </a:lnTo>
                <a:lnTo>
                  <a:pt x="211285" y="108178"/>
                </a:lnTo>
                <a:lnTo>
                  <a:pt x="208316" y="111147"/>
                </a:lnTo>
                <a:lnTo>
                  <a:pt x="208316" y="115384"/>
                </a:lnTo>
                <a:close/>
                <a:moveTo>
                  <a:pt x="219757" y="108178"/>
                </a:moveTo>
                <a:lnTo>
                  <a:pt x="222126" y="108178"/>
                </a:lnTo>
                <a:lnTo>
                  <a:pt x="224427" y="110447"/>
                </a:lnTo>
                <a:lnTo>
                  <a:pt x="224427" y="113716"/>
                </a:lnTo>
                <a:lnTo>
                  <a:pt x="222760" y="115384"/>
                </a:lnTo>
                <a:lnTo>
                  <a:pt x="222760" y="111147"/>
                </a:lnTo>
                <a:close/>
                <a:moveTo>
                  <a:pt x="224995" y="114249"/>
                </a:moveTo>
                <a:lnTo>
                  <a:pt x="228230" y="114249"/>
                </a:lnTo>
                <a:lnTo>
                  <a:pt x="230532" y="116551"/>
                </a:lnTo>
                <a:lnTo>
                  <a:pt x="230532" y="118919"/>
                </a:lnTo>
                <a:lnTo>
                  <a:pt x="227663" y="116051"/>
                </a:lnTo>
                <a:lnTo>
                  <a:pt x="227396" y="115951"/>
                </a:lnTo>
                <a:lnTo>
                  <a:pt x="223327" y="115951"/>
                </a:lnTo>
                <a:close/>
                <a:moveTo>
                  <a:pt x="231332" y="116551"/>
                </a:moveTo>
                <a:lnTo>
                  <a:pt x="233601" y="114249"/>
                </a:lnTo>
                <a:lnTo>
                  <a:pt x="236870" y="114249"/>
                </a:lnTo>
                <a:lnTo>
                  <a:pt x="238538" y="115951"/>
                </a:lnTo>
                <a:lnTo>
                  <a:pt x="234301" y="115951"/>
                </a:lnTo>
                <a:lnTo>
                  <a:pt x="231332" y="118919"/>
                </a:lnTo>
                <a:close/>
                <a:moveTo>
                  <a:pt x="236870" y="101273"/>
                </a:moveTo>
                <a:lnTo>
                  <a:pt x="233601" y="101273"/>
                </a:lnTo>
                <a:lnTo>
                  <a:pt x="231332" y="98972"/>
                </a:lnTo>
                <a:lnTo>
                  <a:pt x="231332" y="96603"/>
                </a:lnTo>
                <a:lnTo>
                  <a:pt x="234301" y="99606"/>
                </a:lnTo>
                <a:lnTo>
                  <a:pt x="238538" y="99606"/>
                </a:lnTo>
                <a:close/>
                <a:moveTo>
                  <a:pt x="231332" y="89265"/>
                </a:moveTo>
                <a:lnTo>
                  <a:pt x="234635" y="85929"/>
                </a:lnTo>
                <a:lnTo>
                  <a:pt x="239338" y="85929"/>
                </a:lnTo>
                <a:lnTo>
                  <a:pt x="240873" y="87464"/>
                </a:lnTo>
                <a:lnTo>
                  <a:pt x="235269" y="87464"/>
                </a:lnTo>
                <a:lnTo>
                  <a:pt x="231332" y="91400"/>
                </a:lnTo>
                <a:lnTo>
                  <a:pt x="231332" y="89265"/>
                </a:lnTo>
                <a:close/>
                <a:moveTo>
                  <a:pt x="239105" y="80525"/>
                </a:moveTo>
                <a:lnTo>
                  <a:pt x="239105" y="84595"/>
                </a:lnTo>
                <a:lnTo>
                  <a:pt x="237437" y="82927"/>
                </a:lnTo>
                <a:lnTo>
                  <a:pt x="237437" y="79658"/>
                </a:lnTo>
                <a:lnTo>
                  <a:pt x="239705" y="77356"/>
                </a:lnTo>
                <a:lnTo>
                  <a:pt x="242073" y="77356"/>
                </a:lnTo>
                <a:lnTo>
                  <a:pt x="239205" y="80225"/>
                </a:lnTo>
                <a:close/>
                <a:moveTo>
                  <a:pt x="239705" y="76589"/>
                </a:moveTo>
                <a:lnTo>
                  <a:pt x="237437" y="74287"/>
                </a:lnTo>
                <a:lnTo>
                  <a:pt x="237437" y="71052"/>
                </a:lnTo>
                <a:lnTo>
                  <a:pt x="239105" y="69351"/>
                </a:lnTo>
                <a:lnTo>
                  <a:pt x="239105" y="73587"/>
                </a:lnTo>
                <a:lnTo>
                  <a:pt x="242073" y="76589"/>
                </a:lnTo>
                <a:lnTo>
                  <a:pt x="239705" y="76589"/>
                </a:lnTo>
                <a:close/>
                <a:moveTo>
                  <a:pt x="236870" y="70485"/>
                </a:moveTo>
                <a:lnTo>
                  <a:pt x="233601" y="70485"/>
                </a:lnTo>
                <a:lnTo>
                  <a:pt x="231332" y="68183"/>
                </a:lnTo>
                <a:lnTo>
                  <a:pt x="231332" y="65815"/>
                </a:lnTo>
                <a:lnTo>
                  <a:pt x="234301" y="68817"/>
                </a:lnTo>
                <a:lnTo>
                  <a:pt x="238538" y="68817"/>
                </a:lnTo>
                <a:close/>
                <a:moveTo>
                  <a:pt x="231332" y="58476"/>
                </a:moveTo>
                <a:lnTo>
                  <a:pt x="234635" y="55140"/>
                </a:lnTo>
                <a:lnTo>
                  <a:pt x="239338" y="55140"/>
                </a:lnTo>
                <a:lnTo>
                  <a:pt x="240873" y="56675"/>
                </a:lnTo>
                <a:lnTo>
                  <a:pt x="235269" y="56675"/>
                </a:lnTo>
                <a:lnTo>
                  <a:pt x="231332" y="60611"/>
                </a:lnTo>
                <a:lnTo>
                  <a:pt x="231332" y="58476"/>
                </a:lnTo>
                <a:close/>
                <a:moveTo>
                  <a:pt x="239105" y="53806"/>
                </a:moveTo>
                <a:lnTo>
                  <a:pt x="237437" y="52105"/>
                </a:lnTo>
                <a:lnTo>
                  <a:pt x="237437" y="48869"/>
                </a:lnTo>
                <a:lnTo>
                  <a:pt x="239705" y="46568"/>
                </a:lnTo>
                <a:lnTo>
                  <a:pt x="242073" y="46568"/>
                </a:lnTo>
                <a:lnTo>
                  <a:pt x="239105" y="49570"/>
                </a:lnTo>
                <a:lnTo>
                  <a:pt x="239105" y="53806"/>
                </a:lnTo>
                <a:close/>
                <a:moveTo>
                  <a:pt x="236870" y="39696"/>
                </a:moveTo>
                <a:lnTo>
                  <a:pt x="233601" y="39696"/>
                </a:lnTo>
                <a:lnTo>
                  <a:pt x="231332" y="37394"/>
                </a:lnTo>
                <a:lnTo>
                  <a:pt x="231332" y="35026"/>
                </a:lnTo>
                <a:lnTo>
                  <a:pt x="234301" y="38028"/>
                </a:lnTo>
                <a:lnTo>
                  <a:pt x="238538" y="38028"/>
                </a:lnTo>
                <a:close/>
                <a:moveTo>
                  <a:pt x="231332" y="27654"/>
                </a:moveTo>
                <a:lnTo>
                  <a:pt x="234635" y="24352"/>
                </a:lnTo>
                <a:lnTo>
                  <a:pt x="239338" y="24352"/>
                </a:lnTo>
                <a:lnTo>
                  <a:pt x="240873" y="25886"/>
                </a:lnTo>
                <a:lnTo>
                  <a:pt x="235269" y="25886"/>
                </a:lnTo>
                <a:lnTo>
                  <a:pt x="231332" y="29822"/>
                </a:lnTo>
                <a:lnTo>
                  <a:pt x="231332" y="27654"/>
                </a:lnTo>
                <a:close/>
                <a:moveTo>
                  <a:pt x="239105" y="18948"/>
                </a:moveTo>
                <a:lnTo>
                  <a:pt x="239105" y="23017"/>
                </a:lnTo>
                <a:lnTo>
                  <a:pt x="237437" y="21316"/>
                </a:lnTo>
                <a:lnTo>
                  <a:pt x="237437" y="18081"/>
                </a:lnTo>
                <a:lnTo>
                  <a:pt x="239705" y="15779"/>
                </a:lnTo>
                <a:lnTo>
                  <a:pt x="242073" y="15779"/>
                </a:lnTo>
                <a:lnTo>
                  <a:pt x="239205" y="18648"/>
                </a:lnTo>
                <a:close/>
                <a:moveTo>
                  <a:pt x="239705" y="15012"/>
                </a:moveTo>
                <a:lnTo>
                  <a:pt x="237437" y="12710"/>
                </a:lnTo>
                <a:lnTo>
                  <a:pt x="237437" y="9441"/>
                </a:lnTo>
                <a:lnTo>
                  <a:pt x="239105" y="7773"/>
                </a:lnTo>
                <a:lnTo>
                  <a:pt x="239105" y="12010"/>
                </a:lnTo>
                <a:lnTo>
                  <a:pt x="242073" y="15012"/>
                </a:lnTo>
                <a:close/>
                <a:moveTo>
                  <a:pt x="236870" y="8907"/>
                </a:moveTo>
                <a:lnTo>
                  <a:pt x="233601" y="8907"/>
                </a:lnTo>
                <a:lnTo>
                  <a:pt x="231332" y="6606"/>
                </a:lnTo>
                <a:lnTo>
                  <a:pt x="231332" y="4237"/>
                </a:lnTo>
                <a:lnTo>
                  <a:pt x="234301" y="7206"/>
                </a:lnTo>
                <a:lnTo>
                  <a:pt x="238538" y="7206"/>
                </a:lnTo>
                <a:close/>
                <a:moveTo>
                  <a:pt x="230532" y="3103"/>
                </a:moveTo>
                <a:lnTo>
                  <a:pt x="227229" y="6439"/>
                </a:lnTo>
                <a:lnTo>
                  <a:pt x="222526" y="6439"/>
                </a:lnTo>
                <a:lnTo>
                  <a:pt x="220992" y="4904"/>
                </a:lnTo>
                <a:lnTo>
                  <a:pt x="226596" y="4904"/>
                </a:lnTo>
                <a:lnTo>
                  <a:pt x="230532" y="935"/>
                </a:lnTo>
                <a:close/>
                <a:moveTo>
                  <a:pt x="219657" y="10709"/>
                </a:moveTo>
                <a:lnTo>
                  <a:pt x="215921" y="14445"/>
                </a:lnTo>
                <a:lnTo>
                  <a:pt x="215921" y="6672"/>
                </a:lnTo>
                <a:lnTo>
                  <a:pt x="217623" y="5004"/>
                </a:lnTo>
                <a:lnTo>
                  <a:pt x="219657" y="5004"/>
                </a:lnTo>
                <a:lnTo>
                  <a:pt x="219657" y="10709"/>
                </a:lnTo>
                <a:close/>
                <a:moveTo>
                  <a:pt x="215121" y="14445"/>
                </a:moveTo>
                <a:lnTo>
                  <a:pt x="211418" y="10709"/>
                </a:lnTo>
                <a:lnTo>
                  <a:pt x="211418" y="5004"/>
                </a:lnTo>
                <a:lnTo>
                  <a:pt x="213453" y="5004"/>
                </a:lnTo>
                <a:lnTo>
                  <a:pt x="215121" y="6672"/>
                </a:lnTo>
                <a:lnTo>
                  <a:pt x="215121" y="14445"/>
                </a:lnTo>
                <a:close/>
                <a:moveTo>
                  <a:pt x="208549" y="6439"/>
                </a:moveTo>
                <a:lnTo>
                  <a:pt x="203846" y="6439"/>
                </a:lnTo>
                <a:lnTo>
                  <a:pt x="200544" y="3103"/>
                </a:lnTo>
                <a:lnTo>
                  <a:pt x="200544" y="935"/>
                </a:lnTo>
                <a:lnTo>
                  <a:pt x="204480" y="4904"/>
                </a:lnTo>
                <a:lnTo>
                  <a:pt x="210084" y="4904"/>
                </a:lnTo>
                <a:close/>
                <a:moveTo>
                  <a:pt x="199743" y="3103"/>
                </a:moveTo>
                <a:lnTo>
                  <a:pt x="196441" y="6439"/>
                </a:lnTo>
                <a:lnTo>
                  <a:pt x="191737" y="6439"/>
                </a:lnTo>
                <a:lnTo>
                  <a:pt x="190203" y="4904"/>
                </a:lnTo>
                <a:lnTo>
                  <a:pt x="195807" y="4904"/>
                </a:lnTo>
                <a:lnTo>
                  <a:pt x="199743" y="935"/>
                </a:lnTo>
                <a:close/>
                <a:moveTo>
                  <a:pt x="188869" y="10709"/>
                </a:moveTo>
                <a:lnTo>
                  <a:pt x="185133" y="14445"/>
                </a:lnTo>
                <a:lnTo>
                  <a:pt x="185133" y="6672"/>
                </a:lnTo>
                <a:lnTo>
                  <a:pt x="186801" y="5004"/>
                </a:lnTo>
                <a:lnTo>
                  <a:pt x="188835" y="5004"/>
                </a:lnTo>
                <a:lnTo>
                  <a:pt x="188835" y="10709"/>
                </a:lnTo>
                <a:close/>
                <a:moveTo>
                  <a:pt x="184332" y="14445"/>
                </a:moveTo>
                <a:lnTo>
                  <a:pt x="180629" y="10709"/>
                </a:lnTo>
                <a:lnTo>
                  <a:pt x="180629" y="5004"/>
                </a:lnTo>
                <a:lnTo>
                  <a:pt x="182664" y="5004"/>
                </a:lnTo>
                <a:lnTo>
                  <a:pt x="184332" y="6672"/>
                </a:lnTo>
                <a:lnTo>
                  <a:pt x="184332" y="14445"/>
                </a:lnTo>
                <a:close/>
                <a:moveTo>
                  <a:pt x="177761" y="6439"/>
                </a:moveTo>
                <a:lnTo>
                  <a:pt x="173057" y="6439"/>
                </a:lnTo>
                <a:lnTo>
                  <a:pt x="169755" y="3103"/>
                </a:lnTo>
                <a:lnTo>
                  <a:pt x="169755" y="935"/>
                </a:lnTo>
                <a:lnTo>
                  <a:pt x="173691" y="4904"/>
                </a:lnTo>
                <a:lnTo>
                  <a:pt x="179262" y="4904"/>
                </a:lnTo>
                <a:close/>
                <a:moveTo>
                  <a:pt x="168954" y="3103"/>
                </a:moveTo>
                <a:lnTo>
                  <a:pt x="165619" y="6439"/>
                </a:lnTo>
                <a:lnTo>
                  <a:pt x="160949" y="6439"/>
                </a:lnTo>
                <a:lnTo>
                  <a:pt x="159414" y="4904"/>
                </a:lnTo>
                <a:lnTo>
                  <a:pt x="164985" y="4904"/>
                </a:lnTo>
                <a:lnTo>
                  <a:pt x="168954" y="935"/>
                </a:lnTo>
                <a:close/>
                <a:moveTo>
                  <a:pt x="158047" y="10709"/>
                </a:moveTo>
                <a:lnTo>
                  <a:pt x="154344" y="14445"/>
                </a:lnTo>
                <a:lnTo>
                  <a:pt x="154344" y="6672"/>
                </a:lnTo>
                <a:lnTo>
                  <a:pt x="156012" y="5004"/>
                </a:lnTo>
                <a:lnTo>
                  <a:pt x="158047" y="5004"/>
                </a:lnTo>
                <a:lnTo>
                  <a:pt x="158047" y="10709"/>
                </a:lnTo>
                <a:close/>
                <a:moveTo>
                  <a:pt x="153543" y="14445"/>
                </a:moveTo>
                <a:lnTo>
                  <a:pt x="149841" y="10709"/>
                </a:lnTo>
                <a:lnTo>
                  <a:pt x="149841" y="5004"/>
                </a:lnTo>
                <a:lnTo>
                  <a:pt x="151876" y="5004"/>
                </a:lnTo>
                <a:lnTo>
                  <a:pt x="153543" y="6672"/>
                </a:lnTo>
                <a:lnTo>
                  <a:pt x="153543" y="14445"/>
                </a:lnTo>
                <a:close/>
                <a:moveTo>
                  <a:pt x="146939" y="6439"/>
                </a:moveTo>
                <a:lnTo>
                  <a:pt x="142269" y="6439"/>
                </a:lnTo>
                <a:lnTo>
                  <a:pt x="138933" y="3103"/>
                </a:lnTo>
                <a:lnTo>
                  <a:pt x="138933" y="935"/>
                </a:lnTo>
                <a:lnTo>
                  <a:pt x="142903" y="4904"/>
                </a:lnTo>
                <a:lnTo>
                  <a:pt x="148473" y="4904"/>
                </a:lnTo>
                <a:close/>
                <a:moveTo>
                  <a:pt x="138166" y="3103"/>
                </a:moveTo>
                <a:lnTo>
                  <a:pt x="134830" y="6439"/>
                </a:lnTo>
                <a:lnTo>
                  <a:pt x="130160" y="6439"/>
                </a:lnTo>
                <a:lnTo>
                  <a:pt x="128626" y="4904"/>
                </a:lnTo>
                <a:lnTo>
                  <a:pt x="134196" y="4904"/>
                </a:lnTo>
                <a:lnTo>
                  <a:pt x="138166" y="935"/>
                </a:lnTo>
                <a:close/>
                <a:moveTo>
                  <a:pt x="127258" y="10709"/>
                </a:moveTo>
                <a:lnTo>
                  <a:pt x="123555" y="14445"/>
                </a:lnTo>
                <a:lnTo>
                  <a:pt x="123555" y="6672"/>
                </a:lnTo>
                <a:lnTo>
                  <a:pt x="125223" y="5004"/>
                </a:lnTo>
                <a:lnTo>
                  <a:pt x="127258" y="5004"/>
                </a:lnTo>
                <a:close/>
                <a:moveTo>
                  <a:pt x="122755" y="14445"/>
                </a:moveTo>
                <a:lnTo>
                  <a:pt x="119052" y="10709"/>
                </a:lnTo>
                <a:lnTo>
                  <a:pt x="119052" y="5004"/>
                </a:lnTo>
                <a:lnTo>
                  <a:pt x="121087" y="5004"/>
                </a:lnTo>
                <a:lnTo>
                  <a:pt x="122755" y="6672"/>
                </a:lnTo>
                <a:close/>
                <a:moveTo>
                  <a:pt x="116150" y="6439"/>
                </a:moveTo>
                <a:lnTo>
                  <a:pt x="111480" y="6439"/>
                </a:lnTo>
                <a:lnTo>
                  <a:pt x="108144" y="3103"/>
                </a:lnTo>
                <a:lnTo>
                  <a:pt x="108144" y="935"/>
                </a:lnTo>
                <a:lnTo>
                  <a:pt x="112114" y="4904"/>
                </a:lnTo>
                <a:lnTo>
                  <a:pt x="117685" y="4904"/>
                </a:lnTo>
                <a:close/>
                <a:moveTo>
                  <a:pt x="107377" y="3103"/>
                </a:moveTo>
                <a:lnTo>
                  <a:pt x="104041" y="6439"/>
                </a:lnTo>
                <a:lnTo>
                  <a:pt x="99371" y="6439"/>
                </a:lnTo>
                <a:lnTo>
                  <a:pt x="97837" y="4904"/>
                </a:lnTo>
                <a:lnTo>
                  <a:pt x="103408" y="4904"/>
                </a:lnTo>
                <a:lnTo>
                  <a:pt x="107377" y="935"/>
                </a:lnTo>
                <a:lnTo>
                  <a:pt x="107377" y="3103"/>
                </a:lnTo>
                <a:close/>
                <a:moveTo>
                  <a:pt x="96469" y="10709"/>
                </a:moveTo>
                <a:lnTo>
                  <a:pt x="92767" y="14445"/>
                </a:lnTo>
                <a:lnTo>
                  <a:pt x="92767" y="6672"/>
                </a:lnTo>
                <a:lnTo>
                  <a:pt x="94435" y="5004"/>
                </a:lnTo>
                <a:lnTo>
                  <a:pt x="96469" y="5004"/>
                </a:lnTo>
                <a:close/>
                <a:moveTo>
                  <a:pt x="91966" y="14445"/>
                </a:moveTo>
                <a:lnTo>
                  <a:pt x="88264" y="10709"/>
                </a:lnTo>
                <a:lnTo>
                  <a:pt x="88264" y="5004"/>
                </a:lnTo>
                <a:lnTo>
                  <a:pt x="90298" y="5004"/>
                </a:lnTo>
                <a:lnTo>
                  <a:pt x="91966" y="6672"/>
                </a:lnTo>
                <a:close/>
                <a:moveTo>
                  <a:pt x="85361" y="6439"/>
                </a:moveTo>
                <a:lnTo>
                  <a:pt x="80691" y="6439"/>
                </a:lnTo>
                <a:lnTo>
                  <a:pt x="77356" y="3103"/>
                </a:lnTo>
                <a:lnTo>
                  <a:pt x="77356" y="935"/>
                </a:lnTo>
                <a:lnTo>
                  <a:pt x="81325" y="4904"/>
                </a:lnTo>
                <a:lnTo>
                  <a:pt x="86896" y="4904"/>
                </a:lnTo>
                <a:close/>
                <a:moveTo>
                  <a:pt x="76589" y="3103"/>
                </a:moveTo>
                <a:lnTo>
                  <a:pt x="73253" y="6439"/>
                </a:lnTo>
                <a:lnTo>
                  <a:pt x="68583" y="6439"/>
                </a:lnTo>
                <a:lnTo>
                  <a:pt x="67048" y="4904"/>
                </a:lnTo>
                <a:lnTo>
                  <a:pt x="72619" y="4904"/>
                </a:lnTo>
                <a:lnTo>
                  <a:pt x="76589" y="935"/>
                </a:lnTo>
                <a:close/>
                <a:moveTo>
                  <a:pt x="65681" y="10709"/>
                </a:moveTo>
                <a:lnTo>
                  <a:pt x="61978" y="14445"/>
                </a:lnTo>
                <a:lnTo>
                  <a:pt x="61978" y="6672"/>
                </a:lnTo>
                <a:lnTo>
                  <a:pt x="63646" y="5004"/>
                </a:lnTo>
                <a:lnTo>
                  <a:pt x="65681" y="5004"/>
                </a:lnTo>
                <a:close/>
                <a:moveTo>
                  <a:pt x="61178" y="14445"/>
                </a:moveTo>
                <a:lnTo>
                  <a:pt x="57475" y="10709"/>
                </a:lnTo>
                <a:lnTo>
                  <a:pt x="57475" y="5004"/>
                </a:lnTo>
                <a:lnTo>
                  <a:pt x="59510" y="5004"/>
                </a:lnTo>
                <a:lnTo>
                  <a:pt x="61178" y="6672"/>
                </a:lnTo>
                <a:close/>
                <a:moveTo>
                  <a:pt x="54573" y="6439"/>
                </a:moveTo>
                <a:lnTo>
                  <a:pt x="49903" y="6439"/>
                </a:lnTo>
                <a:lnTo>
                  <a:pt x="46567" y="3103"/>
                </a:lnTo>
                <a:lnTo>
                  <a:pt x="46567" y="935"/>
                </a:lnTo>
                <a:lnTo>
                  <a:pt x="50537" y="4904"/>
                </a:lnTo>
                <a:lnTo>
                  <a:pt x="56107" y="4904"/>
                </a:lnTo>
                <a:close/>
                <a:moveTo>
                  <a:pt x="45767" y="3103"/>
                </a:moveTo>
                <a:lnTo>
                  <a:pt x="42464" y="6439"/>
                </a:lnTo>
                <a:lnTo>
                  <a:pt x="37761" y="6439"/>
                </a:lnTo>
                <a:lnTo>
                  <a:pt x="36226" y="4904"/>
                </a:lnTo>
                <a:lnTo>
                  <a:pt x="41830" y="4904"/>
                </a:lnTo>
                <a:lnTo>
                  <a:pt x="45767" y="935"/>
                </a:lnTo>
                <a:lnTo>
                  <a:pt x="45767" y="3103"/>
                </a:lnTo>
                <a:close/>
                <a:moveTo>
                  <a:pt x="34892" y="10709"/>
                </a:moveTo>
                <a:lnTo>
                  <a:pt x="31189" y="14445"/>
                </a:lnTo>
                <a:lnTo>
                  <a:pt x="31189" y="6672"/>
                </a:lnTo>
                <a:lnTo>
                  <a:pt x="32857" y="5004"/>
                </a:lnTo>
                <a:lnTo>
                  <a:pt x="34892" y="5004"/>
                </a:lnTo>
                <a:close/>
                <a:moveTo>
                  <a:pt x="30389" y="14445"/>
                </a:moveTo>
                <a:lnTo>
                  <a:pt x="26653" y="10709"/>
                </a:lnTo>
                <a:lnTo>
                  <a:pt x="26653" y="5004"/>
                </a:lnTo>
                <a:lnTo>
                  <a:pt x="28721" y="5004"/>
                </a:lnTo>
                <a:lnTo>
                  <a:pt x="30389" y="6672"/>
                </a:lnTo>
                <a:lnTo>
                  <a:pt x="30389" y="14445"/>
                </a:lnTo>
                <a:close/>
                <a:moveTo>
                  <a:pt x="23784" y="6439"/>
                </a:moveTo>
                <a:lnTo>
                  <a:pt x="19081" y="6439"/>
                </a:lnTo>
                <a:lnTo>
                  <a:pt x="15778" y="3103"/>
                </a:lnTo>
                <a:lnTo>
                  <a:pt x="15778" y="935"/>
                </a:lnTo>
                <a:lnTo>
                  <a:pt x="19715" y="4904"/>
                </a:lnTo>
                <a:lnTo>
                  <a:pt x="25319" y="4904"/>
                </a:lnTo>
                <a:close/>
                <a:moveTo>
                  <a:pt x="14978" y="3103"/>
                </a:moveTo>
                <a:lnTo>
                  <a:pt x="11675" y="6439"/>
                </a:lnTo>
                <a:lnTo>
                  <a:pt x="6972" y="6439"/>
                </a:lnTo>
                <a:lnTo>
                  <a:pt x="5438" y="4904"/>
                </a:lnTo>
                <a:lnTo>
                  <a:pt x="11042" y="4904"/>
                </a:lnTo>
                <a:lnTo>
                  <a:pt x="14978" y="935"/>
                </a:lnTo>
                <a:lnTo>
                  <a:pt x="14978" y="3103"/>
                </a:lnTo>
                <a:close/>
                <a:moveTo>
                  <a:pt x="4904" y="5471"/>
                </a:moveTo>
                <a:lnTo>
                  <a:pt x="6405" y="6973"/>
                </a:lnTo>
                <a:lnTo>
                  <a:pt x="6405" y="11676"/>
                </a:lnTo>
                <a:lnTo>
                  <a:pt x="3103" y="15012"/>
                </a:lnTo>
                <a:lnTo>
                  <a:pt x="934" y="15012"/>
                </a:lnTo>
                <a:lnTo>
                  <a:pt x="4904" y="11042"/>
                </a:lnTo>
                <a:close/>
                <a:moveTo>
                  <a:pt x="3103" y="15779"/>
                </a:moveTo>
                <a:lnTo>
                  <a:pt x="6438" y="19115"/>
                </a:lnTo>
                <a:lnTo>
                  <a:pt x="6438" y="23785"/>
                </a:lnTo>
                <a:lnTo>
                  <a:pt x="4904" y="25319"/>
                </a:lnTo>
                <a:lnTo>
                  <a:pt x="4904" y="19748"/>
                </a:lnTo>
                <a:lnTo>
                  <a:pt x="934" y="15779"/>
                </a:lnTo>
                <a:lnTo>
                  <a:pt x="3103" y="15779"/>
                </a:lnTo>
                <a:close/>
                <a:moveTo>
                  <a:pt x="5004" y="26687"/>
                </a:moveTo>
                <a:lnTo>
                  <a:pt x="10708" y="26687"/>
                </a:lnTo>
                <a:lnTo>
                  <a:pt x="14444" y="30389"/>
                </a:lnTo>
                <a:lnTo>
                  <a:pt x="6672" y="30389"/>
                </a:lnTo>
                <a:lnTo>
                  <a:pt x="5004" y="28721"/>
                </a:lnTo>
                <a:close/>
                <a:moveTo>
                  <a:pt x="14444" y="31190"/>
                </a:moveTo>
                <a:lnTo>
                  <a:pt x="10708" y="34893"/>
                </a:lnTo>
                <a:lnTo>
                  <a:pt x="5004" y="34893"/>
                </a:lnTo>
                <a:lnTo>
                  <a:pt x="5004" y="32858"/>
                </a:lnTo>
                <a:lnTo>
                  <a:pt x="6672" y="31190"/>
                </a:lnTo>
                <a:close/>
                <a:moveTo>
                  <a:pt x="4904" y="36260"/>
                </a:moveTo>
                <a:lnTo>
                  <a:pt x="6405" y="37795"/>
                </a:lnTo>
                <a:lnTo>
                  <a:pt x="6405" y="42465"/>
                </a:lnTo>
                <a:lnTo>
                  <a:pt x="3103" y="45800"/>
                </a:lnTo>
                <a:lnTo>
                  <a:pt x="934" y="45800"/>
                </a:lnTo>
                <a:lnTo>
                  <a:pt x="4904" y="41831"/>
                </a:lnTo>
                <a:close/>
                <a:moveTo>
                  <a:pt x="3103" y="46568"/>
                </a:moveTo>
                <a:lnTo>
                  <a:pt x="6438" y="49903"/>
                </a:lnTo>
                <a:lnTo>
                  <a:pt x="6438" y="54573"/>
                </a:lnTo>
                <a:lnTo>
                  <a:pt x="4904" y="56108"/>
                </a:lnTo>
                <a:lnTo>
                  <a:pt x="4904" y="50537"/>
                </a:lnTo>
                <a:lnTo>
                  <a:pt x="934" y="46568"/>
                </a:lnTo>
                <a:close/>
                <a:moveTo>
                  <a:pt x="5004" y="57475"/>
                </a:moveTo>
                <a:lnTo>
                  <a:pt x="10708" y="57475"/>
                </a:lnTo>
                <a:lnTo>
                  <a:pt x="14444" y="61178"/>
                </a:lnTo>
                <a:lnTo>
                  <a:pt x="6672" y="61178"/>
                </a:lnTo>
                <a:lnTo>
                  <a:pt x="5004" y="59510"/>
                </a:lnTo>
                <a:close/>
                <a:moveTo>
                  <a:pt x="14444" y="61979"/>
                </a:moveTo>
                <a:lnTo>
                  <a:pt x="10708" y="65681"/>
                </a:lnTo>
                <a:lnTo>
                  <a:pt x="5004" y="65681"/>
                </a:lnTo>
                <a:lnTo>
                  <a:pt x="5004" y="63646"/>
                </a:lnTo>
                <a:lnTo>
                  <a:pt x="6672" y="61979"/>
                </a:lnTo>
                <a:close/>
                <a:moveTo>
                  <a:pt x="4904" y="67049"/>
                </a:moveTo>
                <a:lnTo>
                  <a:pt x="6405" y="68583"/>
                </a:lnTo>
                <a:lnTo>
                  <a:pt x="6405" y="73253"/>
                </a:lnTo>
                <a:lnTo>
                  <a:pt x="3103" y="76589"/>
                </a:lnTo>
                <a:lnTo>
                  <a:pt x="934" y="76589"/>
                </a:lnTo>
                <a:lnTo>
                  <a:pt x="4904" y="72620"/>
                </a:lnTo>
                <a:close/>
                <a:moveTo>
                  <a:pt x="3103" y="77356"/>
                </a:moveTo>
                <a:lnTo>
                  <a:pt x="6438" y="80692"/>
                </a:lnTo>
                <a:lnTo>
                  <a:pt x="6438" y="85362"/>
                </a:lnTo>
                <a:lnTo>
                  <a:pt x="4904" y="86896"/>
                </a:lnTo>
                <a:lnTo>
                  <a:pt x="4904" y="81326"/>
                </a:lnTo>
                <a:lnTo>
                  <a:pt x="934" y="77356"/>
                </a:lnTo>
                <a:lnTo>
                  <a:pt x="3103" y="77356"/>
                </a:lnTo>
                <a:close/>
                <a:moveTo>
                  <a:pt x="5004" y="88264"/>
                </a:moveTo>
                <a:lnTo>
                  <a:pt x="10708" y="88264"/>
                </a:lnTo>
                <a:lnTo>
                  <a:pt x="14444" y="91967"/>
                </a:lnTo>
                <a:lnTo>
                  <a:pt x="6672" y="91967"/>
                </a:lnTo>
                <a:lnTo>
                  <a:pt x="5004" y="90299"/>
                </a:lnTo>
                <a:close/>
                <a:moveTo>
                  <a:pt x="14444" y="92767"/>
                </a:moveTo>
                <a:lnTo>
                  <a:pt x="10708" y="96470"/>
                </a:lnTo>
                <a:lnTo>
                  <a:pt x="5004" y="96470"/>
                </a:lnTo>
                <a:lnTo>
                  <a:pt x="5004" y="94435"/>
                </a:lnTo>
                <a:lnTo>
                  <a:pt x="6672" y="92767"/>
                </a:lnTo>
                <a:close/>
                <a:moveTo>
                  <a:pt x="4904" y="97838"/>
                </a:moveTo>
                <a:lnTo>
                  <a:pt x="6405" y="99372"/>
                </a:lnTo>
                <a:lnTo>
                  <a:pt x="6405" y="104042"/>
                </a:lnTo>
                <a:lnTo>
                  <a:pt x="3103" y="107378"/>
                </a:lnTo>
                <a:lnTo>
                  <a:pt x="934" y="107378"/>
                </a:lnTo>
                <a:lnTo>
                  <a:pt x="4904" y="103408"/>
                </a:lnTo>
                <a:close/>
                <a:moveTo>
                  <a:pt x="3103" y="108178"/>
                </a:moveTo>
                <a:lnTo>
                  <a:pt x="6438" y="111481"/>
                </a:lnTo>
                <a:lnTo>
                  <a:pt x="6438" y="116151"/>
                </a:lnTo>
                <a:lnTo>
                  <a:pt x="4904" y="117685"/>
                </a:lnTo>
                <a:lnTo>
                  <a:pt x="4904" y="112114"/>
                </a:lnTo>
                <a:lnTo>
                  <a:pt x="934" y="108178"/>
                </a:lnTo>
                <a:close/>
                <a:moveTo>
                  <a:pt x="6972" y="116718"/>
                </a:moveTo>
                <a:lnTo>
                  <a:pt x="11675" y="116718"/>
                </a:lnTo>
                <a:lnTo>
                  <a:pt x="14978" y="120054"/>
                </a:lnTo>
                <a:lnTo>
                  <a:pt x="14978" y="122222"/>
                </a:lnTo>
                <a:lnTo>
                  <a:pt x="11042" y="118252"/>
                </a:lnTo>
                <a:lnTo>
                  <a:pt x="5438" y="118252"/>
                </a:lnTo>
                <a:close/>
                <a:moveTo>
                  <a:pt x="15778" y="120054"/>
                </a:moveTo>
                <a:lnTo>
                  <a:pt x="19081" y="116718"/>
                </a:lnTo>
                <a:lnTo>
                  <a:pt x="23784" y="116718"/>
                </a:lnTo>
                <a:lnTo>
                  <a:pt x="25319" y="118252"/>
                </a:lnTo>
                <a:lnTo>
                  <a:pt x="19748" y="118252"/>
                </a:lnTo>
                <a:lnTo>
                  <a:pt x="15778" y="122222"/>
                </a:lnTo>
                <a:lnTo>
                  <a:pt x="15778" y="120054"/>
                </a:lnTo>
                <a:close/>
                <a:moveTo>
                  <a:pt x="26653" y="112448"/>
                </a:moveTo>
                <a:lnTo>
                  <a:pt x="30389" y="108712"/>
                </a:lnTo>
                <a:lnTo>
                  <a:pt x="30389" y="116484"/>
                </a:lnTo>
                <a:lnTo>
                  <a:pt x="28688" y="118152"/>
                </a:lnTo>
                <a:lnTo>
                  <a:pt x="26653" y="118152"/>
                </a:lnTo>
                <a:lnTo>
                  <a:pt x="26653" y="112448"/>
                </a:lnTo>
                <a:close/>
                <a:moveTo>
                  <a:pt x="31189" y="108712"/>
                </a:moveTo>
                <a:lnTo>
                  <a:pt x="34892" y="112448"/>
                </a:lnTo>
                <a:lnTo>
                  <a:pt x="34892" y="118152"/>
                </a:lnTo>
                <a:lnTo>
                  <a:pt x="32857" y="118152"/>
                </a:lnTo>
                <a:lnTo>
                  <a:pt x="31189" y="116484"/>
                </a:lnTo>
                <a:close/>
                <a:moveTo>
                  <a:pt x="37761" y="116718"/>
                </a:moveTo>
                <a:lnTo>
                  <a:pt x="42464" y="116718"/>
                </a:lnTo>
                <a:lnTo>
                  <a:pt x="45767" y="120054"/>
                </a:lnTo>
                <a:lnTo>
                  <a:pt x="45767" y="122222"/>
                </a:lnTo>
                <a:lnTo>
                  <a:pt x="41830" y="118252"/>
                </a:lnTo>
                <a:lnTo>
                  <a:pt x="36226" y="118252"/>
                </a:lnTo>
                <a:close/>
                <a:moveTo>
                  <a:pt x="46567" y="120054"/>
                </a:moveTo>
                <a:lnTo>
                  <a:pt x="49903" y="116718"/>
                </a:lnTo>
                <a:lnTo>
                  <a:pt x="54573" y="116718"/>
                </a:lnTo>
                <a:lnTo>
                  <a:pt x="56107" y="118252"/>
                </a:lnTo>
                <a:lnTo>
                  <a:pt x="50537" y="118252"/>
                </a:lnTo>
                <a:lnTo>
                  <a:pt x="46567" y="122222"/>
                </a:lnTo>
                <a:close/>
                <a:moveTo>
                  <a:pt x="57475" y="112448"/>
                </a:moveTo>
                <a:lnTo>
                  <a:pt x="61178" y="108712"/>
                </a:lnTo>
                <a:lnTo>
                  <a:pt x="61178" y="116484"/>
                </a:lnTo>
                <a:lnTo>
                  <a:pt x="59510" y="118152"/>
                </a:lnTo>
                <a:lnTo>
                  <a:pt x="57475" y="118152"/>
                </a:lnTo>
                <a:close/>
                <a:moveTo>
                  <a:pt x="61978" y="108712"/>
                </a:moveTo>
                <a:lnTo>
                  <a:pt x="65681" y="112448"/>
                </a:lnTo>
                <a:lnTo>
                  <a:pt x="65681" y="118152"/>
                </a:lnTo>
                <a:lnTo>
                  <a:pt x="63646" y="118152"/>
                </a:lnTo>
                <a:lnTo>
                  <a:pt x="61978" y="116484"/>
                </a:lnTo>
                <a:close/>
                <a:moveTo>
                  <a:pt x="68583" y="116718"/>
                </a:moveTo>
                <a:lnTo>
                  <a:pt x="73253" y="116718"/>
                </a:lnTo>
                <a:lnTo>
                  <a:pt x="76555" y="120054"/>
                </a:lnTo>
                <a:lnTo>
                  <a:pt x="76555" y="122222"/>
                </a:lnTo>
                <a:lnTo>
                  <a:pt x="72619" y="118252"/>
                </a:lnTo>
                <a:lnTo>
                  <a:pt x="67048" y="118252"/>
                </a:lnTo>
                <a:close/>
                <a:moveTo>
                  <a:pt x="77356" y="120054"/>
                </a:moveTo>
                <a:lnTo>
                  <a:pt x="80691" y="116718"/>
                </a:lnTo>
                <a:lnTo>
                  <a:pt x="85361" y="116718"/>
                </a:lnTo>
                <a:lnTo>
                  <a:pt x="86896" y="118252"/>
                </a:lnTo>
                <a:lnTo>
                  <a:pt x="81325" y="118252"/>
                </a:lnTo>
                <a:lnTo>
                  <a:pt x="77356" y="122222"/>
                </a:lnTo>
                <a:lnTo>
                  <a:pt x="77356" y="120054"/>
                </a:lnTo>
                <a:close/>
                <a:moveTo>
                  <a:pt x="88264" y="112448"/>
                </a:moveTo>
                <a:lnTo>
                  <a:pt x="91966" y="108712"/>
                </a:lnTo>
                <a:lnTo>
                  <a:pt x="91966" y="116484"/>
                </a:lnTo>
                <a:lnTo>
                  <a:pt x="90298" y="118152"/>
                </a:lnTo>
                <a:lnTo>
                  <a:pt x="88264" y="118152"/>
                </a:lnTo>
                <a:close/>
                <a:moveTo>
                  <a:pt x="92767" y="108712"/>
                </a:moveTo>
                <a:lnTo>
                  <a:pt x="96469" y="112448"/>
                </a:lnTo>
                <a:lnTo>
                  <a:pt x="96469" y="118152"/>
                </a:lnTo>
                <a:lnTo>
                  <a:pt x="94435" y="118152"/>
                </a:lnTo>
                <a:lnTo>
                  <a:pt x="92767" y="116484"/>
                </a:lnTo>
                <a:close/>
                <a:moveTo>
                  <a:pt x="99371" y="116718"/>
                </a:moveTo>
                <a:lnTo>
                  <a:pt x="104041" y="116718"/>
                </a:lnTo>
                <a:lnTo>
                  <a:pt x="107377" y="120054"/>
                </a:lnTo>
                <a:lnTo>
                  <a:pt x="107377" y="122222"/>
                </a:lnTo>
                <a:lnTo>
                  <a:pt x="103408" y="118252"/>
                </a:lnTo>
                <a:lnTo>
                  <a:pt x="97837" y="118252"/>
                </a:lnTo>
                <a:close/>
                <a:moveTo>
                  <a:pt x="108144" y="120054"/>
                </a:moveTo>
                <a:lnTo>
                  <a:pt x="111480" y="116718"/>
                </a:lnTo>
                <a:lnTo>
                  <a:pt x="116150" y="116718"/>
                </a:lnTo>
                <a:lnTo>
                  <a:pt x="117685" y="118252"/>
                </a:lnTo>
                <a:lnTo>
                  <a:pt x="112114" y="118252"/>
                </a:lnTo>
                <a:lnTo>
                  <a:pt x="108144" y="122222"/>
                </a:lnTo>
                <a:lnTo>
                  <a:pt x="108144" y="120054"/>
                </a:lnTo>
                <a:close/>
                <a:moveTo>
                  <a:pt x="119052" y="112448"/>
                </a:moveTo>
                <a:lnTo>
                  <a:pt x="122755" y="108712"/>
                </a:lnTo>
                <a:lnTo>
                  <a:pt x="122755" y="116484"/>
                </a:lnTo>
                <a:lnTo>
                  <a:pt x="121087" y="118152"/>
                </a:lnTo>
                <a:lnTo>
                  <a:pt x="119052" y="118152"/>
                </a:lnTo>
                <a:close/>
                <a:moveTo>
                  <a:pt x="123555" y="108712"/>
                </a:moveTo>
                <a:lnTo>
                  <a:pt x="127258" y="112448"/>
                </a:lnTo>
                <a:lnTo>
                  <a:pt x="127258" y="118152"/>
                </a:lnTo>
                <a:lnTo>
                  <a:pt x="125223" y="118152"/>
                </a:lnTo>
                <a:lnTo>
                  <a:pt x="123555" y="116484"/>
                </a:lnTo>
                <a:lnTo>
                  <a:pt x="123555" y="108712"/>
                </a:lnTo>
                <a:close/>
                <a:moveTo>
                  <a:pt x="130160" y="116718"/>
                </a:moveTo>
                <a:lnTo>
                  <a:pt x="134830" y="116718"/>
                </a:lnTo>
                <a:lnTo>
                  <a:pt x="138166" y="120054"/>
                </a:lnTo>
                <a:lnTo>
                  <a:pt x="138166" y="122222"/>
                </a:lnTo>
                <a:lnTo>
                  <a:pt x="134196" y="118252"/>
                </a:lnTo>
                <a:lnTo>
                  <a:pt x="128626" y="118252"/>
                </a:lnTo>
                <a:close/>
                <a:moveTo>
                  <a:pt x="138933" y="120054"/>
                </a:moveTo>
                <a:lnTo>
                  <a:pt x="142269" y="116718"/>
                </a:lnTo>
                <a:lnTo>
                  <a:pt x="146939" y="116718"/>
                </a:lnTo>
                <a:lnTo>
                  <a:pt x="148473" y="118252"/>
                </a:lnTo>
                <a:lnTo>
                  <a:pt x="142903" y="118252"/>
                </a:lnTo>
                <a:lnTo>
                  <a:pt x="138933" y="122222"/>
                </a:lnTo>
                <a:close/>
                <a:moveTo>
                  <a:pt x="149841" y="112448"/>
                </a:moveTo>
                <a:lnTo>
                  <a:pt x="153543" y="108712"/>
                </a:lnTo>
                <a:lnTo>
                  <a:pt x="153543" y="116484"/>
                </a:lnTo>
                <a:lnTo>
                  <a:pt x="151876" y="118152"/>
                </a:lnTo>
                <a:lnTo>
                  <a:pt x="149841" y="118152"/>
                </a:lnTo>
                <a:lnTo>
                  <a:pt x="149841" y="112448"/>
                </a:lnTo>
                <a:close/>
                <a:moveTo>
                  <a:pt x="154344" y="108712"/>
                </a:moveTo>
                <a:lnTo>
                  <a:pt x="158047" y="112448"/>
                </a:lnTo>
                <a:lnTo>
                  <a:pt x="158047" y="118152"/>
                </a:lnTo>
                <a:lnTo>
                  <a:pt x="156012" y="118152"/>
                </a:lnTo>
                <a:lnTo>
                  <a:pt x="154344" y="116484"/>
                </a:lnTo>
                <a:lnTo>
                  <a:pt x="154344" y="108712"/>
                </a:lnTo>
                <a:close/>
                <a:moveTo>
                  <a:pt x="160949" y="116718"/>
                </a:moveTo>
                <a:lnTo>
                  <a:pt x="165619" y="116718"/>
                </a:lnTo>
                <a:lnTo>
                  <a:pt x="168954" y="120054"/>
                </a:lnTo>
                <a:lnTo>
                  <a:pt x="168954" y="122222"/>
                </a:lnTo>
                <a:lnTo>
                  <a:pt x="164985" y="118252"/>
                </a:lnTo>
                <a:lnTo>
                  <a:pt x="159414" y="118252"/>
                </a:lnTo>
                <a:close/>
                <a:moveTo>
                  <a:pt x="169755" y="120054"/>
                </a:moveTo>
                <a:lnTo>
                  <a:pt x="173057" y="116718"/>
                </a:lnTo>
                <a:lnTo>
                  <a:pt x="177761" y="116718"/>
                </a:lnTo>
                <a:lnTo>
                  <a:pt x="179262" y="118252"/>
                </a:lnTo>
                <a:lnTo>
                  <a:pt x="173691" y="118252"/>
                </a:lnTo>
                <a:lnTo>
                  <a:pt x="169755" y="122222"/>
                </a:lnTo>
                <a:close/>
                <a:moveTo>
                  <a:pt x="180629" y="112448"/>
                </a:moveTo>
                <a:lnTo>
                  <a:pt x="184332" y="108712"/>
                </a:lnTo>
                <a:lnTo>
                  <a:pt x="184332" y="116484"/>
                </a:lnTo>
                <a:lnTo>
                  <a:pt x="182664" y="118152"/>
                </a:lnTo>
                <a:lnTo>
                  <a:pt x="180629" y="118152"/>
                </a:lnTo>
                <a:lnTo>
                  <a:pt x="180629" y="112448"/>
                </a:lnTo>
                <a:close/>
                <a:moveTo>
                  <a:pt x="185133" y="108712"/>
                </a:moveTo>
                <a:lnTo>
                  <a:pt x="188869" y="112448"/>
                </a:lnTo>
                <a:lnTo>
                  <a:pt x="188869" y="118152"/>
                </a:lnTo>
                <a:lnTo>
                  <a:pt x="186801" y="118152"/>
                </a:lnTo>
                <a:lnTo>
                  <a:pt x="185133" y="116484"/>
                </a:lnTo>
                <a:lnTo>
                  <a:pt x="185133" y="108712"/>
                </a:lnTo>
                <a:close/>
                <a:moveTo>
                  <a:pt x="191737" y="116718"/>
                </a:moveTo>
                <a:lnTo>
                  <a:pt x="196441" y="116718"/>
                </a:lnTo>
                <a:lnTo>
                  <a:pt x="199743" y="120054"/>
                </a:lnTo>
                <a:lnTo>
                  <a:pt x="199743" y="122222"/>
                </a:lnTo>
                <a:lnTo>
                  <a:pt x="195807" y="118252"/>
                </a:lnTo>
                <a:lnTo>
                  <a:pt x="190203" y="118252"/>
                </a:lnTo>
                <a:close/>
                <a:moveTo>
                  <a:pt x="200544" y="120054"/>
                </a:moveTo>
                <a:lnTo>
                  <a:pt x="203846" y="116718"/>
                </a:lnTo>
                <a:lnTo>
                  <a:pt x="208549" y="116718"/>
                </a:lnTo>
                <a:lnTo>
                  <a:pt x="210084" y="118252"/>
                </a:lnTo>
                <a:lnTo>
                  <a:pt x="204480" y="118252"/>
                </a:lnTo>
                <a:lnTo>
                  <a:pt x="200544" y="122222"/>
                </a:lnTo>
                <a:close/>
                <a:moveTo>
                  <a:pt x="211418" y="112448"/>
                </a:moveTo>
                <a:lnTo>
                  <a:pt x="215154" y="108712"/>
                </a:lnTo>
                <a:lnTo>
                  <a:pt x="215154" y="116484"/>
                </a:lnTo>
                <a:lnTo>
                  <a:pt x="213453" y="118152"/>
                </a:lnTo>
                <a:lnTo>
                  <a:pt x="211418" y="118152"/>
                </a:lnTo>
                <a:lnTo>
                  <a:pt x="211418" y="112448"/>
                </a:lnTo>
                <a:close/>
                <a:moveTo>
                  <a:pt x="215921" y="108712"/>
                </a:moveTo>
                <a:lnTo>
                  <a:pt x="219657" y="112448"/>
                </a:lnTo>
                <a:lnTo>
                  <a:pt x="219657" y="118152"/>
                </a:lnTo>
                <a:lnTo>
                  <a:pt x="217623" y="118152"/>
                </a:lnTo>
                <a:lnTo>
                  <a:pt x="215921" y="116484"/>
                </a:lnTo>
                <a:lnTo>
                  <a:pt x="215921" y="108712"/>
                </a:lnTo>
                <a:close/>
                <a:moveTo>
                  <a:pt x="222526" y="116718"/>
                </a:moveTo>
                <a:lnTo>
                  <a:pt x="227229" y="116718"/>
                </a:lnTo>
                <a:lnTo>
                  <a:pt x="230532" y="120054"/>
                </a:lnTo>
                <a:lnTo>
                  <a:pt x="230532" y="122222"/>
                </a:lnTo>
                <a:lnTo>
                  <a:pt x="226596" y="118252"/>
                </a:lnTo>
                <a:lnTo>
                  <a:pt x="220992" y="118252"/>
                </a:lnTo>
                <a:close/>
                <a:moveTo>
                  <a:pt x="231332" y="120054"/>
                </a:moveTo>
                <a:lnTo>
                  <a:pt x="234635" y="116718"/>
                </a:lnTo>
                <a:lnTo>
                  <a:pt x="239338" y="116718"/>
                </a:lnTo>
                <a:lnTo>
                  <a:pt x="240873" y="118252"/>
                </a:lnTo>
                <a:lnTo>
                  <a:pt x="235269" y="118252"/>
                </a:lnTo>
                <a:lnTo>
                  <a:pt x="231332" y="122222"/>
                </a:lnTo>
                <a:lnTo>
                  <a:pt x="231332" y="120054"/>
                </a:lnTo>
                <a:close/>
                <a:moveTo>
                  <a:pt x="241406" y="117685"/>
                </a:moveTo>
                <a:lnTo>
                  <a:pt x="239905" y="116184"/>
                </a:lnTo>
                <a:lnTo>
                  <a:pt x="239905" y="111481"/>
                </a:lnTo>
                <a:lnTo>
                  <a:pt x="243208" y="108178"/>
                </a:lnTo>
                <a:lnTo>
                  <a:pt x="245376" y="108178"/>
                </a:lnTo>
                <a:lnTo>
                  <a:pt x="241406" y="112114"/>
                </a:lnTo>
                <a:lnTo>
                  <a:pt x="241406" y="117685"/>
                </a:lnTo>
                <a:close/>
                <a:moveTo>
                  <a:pt x="243208" y="107378"/>
                </a:moveTo>
                <a:lnTo>
                  <a:pt x="239872" y="104042"/>
                </a:lnTo>
                <a:lnTo>
                  <a:pt x="239872" y="99372"/>
                </a:lnTo>
                <a:lnTo>
                  <a:pt x="241406" y="97838"/>
                </a:lnTo>
                <a:lnTo>
                  <a:pt x="241406" y="103408"/>
                </a:lnTo>
                <a:lnTo>
                  <a:pt x="245376" y="107378"/>
                </a:lnTo>
                <a:lnTo>
                  <a:pt x="243208" y="107378"/>
                </a:lnTo>
                <a:close/>
                <a:moveTo>
                  <a:pt x="241306" y="96470"/>
                </a:moveTo>
                <a:lnTo>
                  <a:pt x="235602" y="96470"/>
                </a:lnTo>
                <a:lnTo>
                  <a:pt x="231866" y="92767"/>
                </a:lnTo>
                <a:lnTo>
                  <a:pt x="239638" y="92767"/>
                </a:lnTo>
                <a:lnTo>
                  <a:pt x="241306" y="94435"/>
                </a:lnTo>
                <a:lnTo>
                  <a:pt x="241306" y="96470"/>
                </a:lnTo>
                <a:close/>
                <a:moveTo>
                  <a:pt x="231866" y="91967"/>
                </a:moveTo>
                <a:lnTo>
                  <a:pt x="235602" y="88264"/>
                </a:lnTo>
                <a:lnTo>
                  <a:pt x="241306" y="88264"/>
                </a:lnTo>
                <a:lnTo>
                  <a:pt x="241306" y="90299"/>
                </a:lnTo>
                <a:lnTo>
                  <a:pt x="239638" y="91967"/>
                </a:lnTo>
                <a:close/>
                <a:moveTo>
                  <a:pt x="241406" y="86896"/>
                </a:moveTo>
                <a:lnTo>
                  <a:pt x="239905" y="85362"/>
                </a:lnTo>
                <a:lnTo>
                  <a:pt x="239905" y="80692"/>
                </a:lnTo>
                <a:lnTo>
                  <a:pt x="243208" y="77356"/>
                </a:lnTo>
                <a:lnTo>
                  <a:pt x="245376" y="77356"/>
                </a:lnTo>
                <a:lnTo>
                  <a:pt x="241406" y="81326"/>
                </a:lnTo>
                <a:lnTo>
                  <a:pt x="241406" y="86896"/>
                </a:lnTo>
                <a:close/>
                <a:moveTo>
                  <a:pt x="243208" y="76589"/>
                </a:moveTo>
                <a:lnTo>
                  <a:pt x="239872" y="73253"/>
                </a:lnTo>
                <a:lnTo>
                  <a:pt x="239872" y="68583"/>
                </a:lnTo>
                <a:lnTo>
                  <a:pt x="241406" y="67049"/>
                </a:lnTo>
                <a:lnTo>
                  <a:pt x="241406" y="72620"/>
                </a:lnTo>
                <a:lnTo>
                  <a:pt x="245376" y="76589"/>
                </a:lnTo>
                <a:lnTo>
                  <a:pt x="243208" y="76589"/>
                </a:lnTo>
                <a:close/>
                <a:moveTo>
                  <a:pt x="241306" y="65681"/>
                </a:moveTo>
                <a:lnTo>
                  <a:pt x="235602" y="65681"/>
                </a:lnTo>
                <a:lnTo>
                  <a:pt x="231866" y="61979"/>
                </a:lnTo>
                <a:lnTo>
                  <a:pt x="239638" y="61979"/>
                </a:lnTo>
                <a:lnTo>
                  <a:pt x="241306" y="63646"/>
                </a:lnTo>
                <a:lnTo>
                  <a:pt x="241306" y="65681"/>
                </a:lnTo>
                <a:close/>
                <a:moveTo>
                  <a:pt x="231866" y="61178"/>
                </a:moveTo>
                <a:lnTo>
                  <a:pt x="235602" y="57475"/>
                </a:lnTo>
                <a:lnTo>
                  <a:pt x="241306" y="57475"/>
                </a:lnTo>
                <a:lnTo>
                  <a:pt x="241306" y="59510"/>
                </a:lnTo>
                <a:lnTo>
                  <a:pt x="239638" y="61178"/>
                </a:lnTo>
                <a:close/>
                <a:moveTo>
                  <a:pt x="241406" y="56108"/>
                </a:moveTo>
                <a:lnTo>
                  <a:pt x="239905" y="54573"/>
                </a:lnTo>
                <a:lnTo>
                  <a:pt x="239905" y="49903"/>
                </a:lnTo>
                <a:lnTo>
                  <a:pt x="243208" y="46568"/>
                </a:lnTo>
                <a:lnTo>
                  <a:pt x="245376" y="46568"/>
                </a:lnTo>
                <a:lnTo>
                  <a:pt x="241406" y="50537"/>
                </a:lnTo>
                <a:lnTo>
                  <a:pt x="241406" y="56108"/>
                </a:lnTo>
                <a:close/>
                <a:moveTo>
                  <a:pt x="243208" y="45800"/>
                </a:moveTo>
                <a:lnTo>
                  <a:pt x="239872" y="42465"/>
                </a:lnTo>
                <a:lnTo>
                  <a:pt x="239872" y="37795"/>
                </a:lnTo>
                <a:lnTo>
                  <a:pt x="241406" y="36260"/>
                </a:lnTo>
                <a:lnTo>
                  <a:pt x="241406" y="41831"/>
                </a:lnTo>
                <a:lnTo>
                  <a:pt x="245376" y="45800"/>
                </a:lnTo>
                <a:close/>
                <a:moveTo>
                  <a:pt x="241306" y="34893"/>
                </a:moveTo>
                <a:lnTo>
                  <a:pt x="235602" y="34893"/>
                </a:lnTo>
                <a:lnTo>
                  <a:pt x="231866" y="31190"/>
                </a:lnTo>
                <a:lnTo>
                  <a:pt x="239638" y="31190"/>
                </a:lnTo>
                <a:lnTo>
                  <a:pt x="241306" y="32858"/>
                </a:lnTo>
                <a:lnTo>
                  <a:pt x="241306" y="34893"/>
                </a:lnTo>
                <a:close/>
                <a:moveTo>
                  <a:pt x="231866" y="30389"/>
                </a:moveTo>
                <a:lnTo>
                  <a:pt x="235602" y="26653"/>
                </a:lnTo>
                <a:lnTo>
                  <a:pt x="241306" y="26653"/>
                </a:lnTo>
                <a:lnTo>
                  <a:pt x="241306" y="28721"/>
                </a:lnTo>
                <a:lnTo>
                  <a:pt x="239638" y="30389"/>
                </a:lnTo>
                <a:close/>
                <a:moveTo>
                  <a:pt x="241406" y="25319"/>
                </a:moveTo>
                <a:lnTo>
                  <a:pt x="239905" y="23785"/>
                </a:lnTo>
                <a:lnTo>
                  <a:pt x="239905" y="19115"/>
                </a:lnTo>
                <a:lnTo>
                  <a:pt x="243208" y="15779"/>
                </a:lnTo>
                <a:lnTo>
                  <a:pt x="245376" y="15779"/>
                </a:lnTo>
                <a:lnTo>
                  <a:pt x="241406" y="19748"/>
                </a:lnTo>
                <a:lnTo>
                  <a:pt x="241406" y="25319"/>
                </a:lnTo>
                <a:close/>
                <a:moveTo>
                  <a:pt x="243208" y="15012"/>
                </a:moveTo>
                <a:lnTo>
                  <a:pt x="239872" y="11676"/>
                </a:lnTo>
                <a:lnTo>
                  <a:pt x="239872" y="6973"/>
                </a:lnTo>
                <a:lnTo>
                  <a:pt x="241406" y="5471"/>
                </a:lnTo>
                <a:lnTo>
                  <a:pt x="241406" y="11042"/>
                </a:lnTo>
                <a:lnTo>
                  <a:pt x="245376" y="15012"/>
                </a:lnTo>
                <a:lnTo>
                  <a:pt x="243208" y="15012"/>
                </a:lnTo>
                <a:close/>
                <a:moveTo>
                  <a:pt x="239638" y="401"/>
                </a:moveTo>
                <a:lnTo>
                  <a:pt x="241306" y="2069"/>
                </a:lnTo>
                <a:lnTo>
                  <a:pt x="241306" y="4104"/>
                </a:lnTo>
                <a:lnTo>
                  <a:pt x="235602" y="4104"/>
                </a:lnTo>
                <a:lnTo>
                  <a:pt x="231866" y="401"/>
                </a:lnTo>
                <a:close/>
                <a:moveTo>
                  <a:pt x="229965" y="401"/>
                </a:moveTo>
                <a:lnTo>
                  <a:pt x="226262" y="4104"/>
                </a:lnTo>
                <a:lnTo>
                  <a:pt x="220558" y="4104"/>
                </a:lnTo>
                <a:lnTo>
                  <a:pt x="220558" y="2069"/>
                </a:lnTo>
                <a:lnTo>
                  <a:pt x="222226" y="401"/>
                </a:lnTo>
                <a:close/>
                <a:moveTo>
                  <a:pt x="219290" y="401"/>
                </a:moveTo>
                <a:lnTo>
                  <a:pt x="221092" y="401"/>
                </a:lnTo>
                <a:lnTo>
                  <a:pt x="219757" y="1735"/>
                </a:lnTo>
                <a:lnTo>
                  <a:pt x="219757" y="3804"/>
                </a:lnTo>
                <a:lnTo>
                  <a:pt x="218457" y="2503"/>
                </a:lnTo>
                <a:lnTo>
                  <a:pt x="218457" y="1202"/>
                </a:lnTo>
                <a:close/>
                <a:moveTo>
                  <a:pt x="216755" y="2936"/>
                </a:moveTo>
                <a:lnTo>
                  <a:pt x="218056" y="2936"/>
                </a:lnTo>
                <a:lnTo>
                  <a:pt x="219324" y="4204"/>
                </a:lnTo>
                <a:lnTo>
                  <a:pt x="217456" y="4204"/>
                </a:lnTo>
                <a:lnTo>
                  <a:pt x="217156" y="4337"/>
                </a:lnTo>
                <a:lnTo>
                  <a:pt x="215921" y="5572"/>
                </a:lnTo>
                <a:lnTo>
                  <a:pt x="215921" y="3770"/>
                </a:lnTo>
                <a:close/>
                <a:moveTo>
                  <a:pt x="214320" y="2936"/>
                </a:moveTo>
                <a:lnTo>
                  <a:pt x="215154" y="3737"/>
                </a:lnTo>
                <a:lnTo>
                  <a:pt x="215154" y="5572"/>
                </a:lnTo>
                <a:lnTo>
                  <a:pt x="213887" y="4337"/>
                </a:lnTo>
                <a:lnTo>
                  <a:pt x="213620" y="4204"/>
                </a:lnTo>
                <a:lnTo>
                  <a:pt x="211718" y="4204"/>
                </a:lnTo>
                <a:lnTo>
                  <a:pt x="213019" y="2936"/>
                </a:lnTo>
                <a:lnTo>
                  <a:pt x="214320" y="2936"/>
                </a:lnTo>
                <a:close/>
                <a:moveTo>
                  <a:pt x="211785" y="401"/>
                </a:moveTo>
                <a:lnTo>
                  <a:pt x="212586" y="1202"/>
                </a:lnTo>
                <a:lnTo>
                  <a:pt x="212586" y="2503"/>
                </a:lnTo>
                <a:lnTo>
                  <a:pt x="211318" y="3804"/>
                </a:lnTo>
                <a:lnTo>
                  <a:pt x="211318" y="1735"/>
                </a:lnTo>
                <a:lnTo>
                  <a:pt x="209950" y="401"/>
                </a:lnTo>
                <a:lnTo>
                  <a:pt x="211785" y="401"/>
                </a:lnTo>
                <a:close/>
                <a:moveTo>
                  <a:pt x="208850" y="401"/>
                </a:moveTo>
                <a:lnTo>
                  <a:pt x="210518" y="2069"/>
                </a:lnTo>
                <a:lnTo>
                  <a:pt x="210518" y="4104"/>
                </a:lnTo>
                <a:lnTo>
                  <a:pt x="204813" y="4104"/>
                </a:lnTo>
                <a:lnTo>
                  <a:pt x="201077" y="401"/>
                </a:lnTo>
                <a:close/>
                <a:moveTo>
                  <a:pt x="199176" y="401"/>
                </a:moveTo>
                <a:lnTo>
                  <a:pt x="195473" y="4104"/>
                </a:lnTo>
                <a:lnTo>
                  <a:pt x="189736" y="4104"/>
                </a:lnTo>
                <a:lnTo>
                  <a:pt x="189736" y="2069"/>
                </a:lnTo>
                <a:lnTo>
                  <a:pt x="191437" y="401"/>
                </a:lnTo>
                <a:close/>
                <a:moveTo>
                  <a:pt x="188502" y="401"/>
                </a:moveTo>
                <a:lnTo>
                  <a:pt x="190303" y="401"/>
                </a:lnTo>
                <a:lnTo>
                  <a:pt x="188969" y="1735"/>
                </a:lnTo>
                <a:lnTo>
                  <a:pt x="188969" y="3804"/>
                </a:lnTo>
                <a:lnTo>
                  <a:pt x="187668" y="2503"/>
                </a:lnTo>
                <a:lnTo>
                  <a:pt x="187668" y="1202"/>
                </a:lnTo>
                <a:close/>
                <a:moveTo>
                  <a:pt x="185967" y="2936"/>
                </a:moveTo>
                <a:lnTo>
                  <a:pt x="187268" y="2936"/>
                </a:lnTo>
                <a:lnTo>
                  <a:pt x="188535" y="4204"/>
                </a:lnTo>
                <a:lnTo>
                  <a:pt x="186667" y="4204"/>
                </a:lnTo>
                <a:lnTo>
                  <a:pt x="186367" y="4337"/>
                </a:lnTo>
                <a:lnTo>
                  <a:pt x="185133" y="5572"/>
                </a:lnTo>
                <a:lnTo>
                  <a:pt x="185133" y="3770"/>
                </a:lnTo>
                <a:close/>
                <a:moveTo>
                  <a:pt x="183532" y="2936"/>
                </a:moveTo>
                <a:lnTo>
                  <a:pt x="184332" y="3737"/>
                </a:lnTo>
                <a:lnTo>
                  <a:pt x="184332" y="5572"/>
                </a:lnTo>
                <a:lnTo>
                  <a:pt x="183098" y="4337"/>
                </a:lnTo>
                <a:lnTo>
                  <a:pt x="182831" y="4204"/>
                </a:lnTo>
                <a:lnTo>
                  <a:pt x="180930" y="4204"/>
                </a:lnTo>
                <a:lnTo>
                  <a:pt x="182231" y="2936"/>
                </a:lnTo>
                <a:lnTo>
                  <a:pt x="183532" y="2936"/>
                </a:lnTo>
                <a:close/>
                <a:moveTo>
                  <a:pt x="180996" y="401"/>
                </a:moveTo>
                <a:lnTo>
                  <a:pt x="181797" y="1202"/>
                </a:lnTo>
                <a:lnTo>
                  <a:pt x="181797" y="2503"/>
                </a:lnTo>
                <a:lnTo>
                  <a:pt x="180529" y="3804"/>
                </a:lnTo>
                <a:lnTo>
                  <a:pt x="180529" y="1735"/>
                </a:lnTo>
                <a:lnTo>
                  <a:pt x="179162" y="401"/>
                </a:lnTo>
                <a:lnTo>
                  <a:pt x="180996" y="401"/>
                </a:lnTo>
                <a:close/>
                <a:moveTo>
                  <a:pt x="178061" y="401"/>
                </a:moveTo>
                <a:lnTo>
                  <a:pt x="179729" y="2069"/>
                </a:lnTo>
                <a:lnTo>
                  <a:pt x="179729" y="4104"/>
                </a:lnTo>
                <a:lnTo>
                  <a:pt x="174025" y="4104"/>
                </a:lnTo>
                <a:lnTo>
                  <a:pt x="170289" y="401"/>
                </a:lnTo>
                <a:close/>
                <a:moveTo>
                  <a:pt x="168387" y="401"/>
                </a:moveTo>
                <a:lnTo>
                  <a:pt x="164685" y="4104"/>
                </a:lnTo>
                <a:lnTo>
                  <a:pt x="158947" y="4104"/>
                </a:lnTo>
                <a:lnTo>
                  <a:pt x="158947" y="2069"/>
                </a:lnTo>
                <a:lnTo>
                  <a:pt x="160649" y="401"/>
                </a:lnTo>
                <a:close/>
                <a:moveTo>
                  <a:pt x="157713" y="401"/>
                </a:moveTo>
                <a:lnTo>
                  <a:pt x="159514" y="401"/>
                </a:lnTo>
                <a:lnTo>
                  <a:pt x="158180" y="1735"/>
                </a:lnTo>
                <a:lnTo>
                  <a:pt x="158180" y="3804"/>
                </a:lnTo>
                <a:lnTo>
                  <a:pt x="156879" y="2503"/>
                </a:lnTo>
                <a:lnTo>
                  <a:pt x="156879" y="1202"/>
                </a:lnTo>
                <a:close/>
                <a:moveTo>
                  <a:pt x="155178" y="2936"/>
                </a:moveTo>
                <a:lnTo>
                  <a:pt x="156479" y="2936"/>
                </a:lnTo>
                <a:lnTo>
                  <a:pt x="157746" y="4204"/>
                </a:lnTo>
                <a:lnTo>
                  <a:pt x="155845" y="4204"/>
                </a:lnTo>
                <a:lnTo>
                  <a:pt x="155578" y="4337"/>
                </a:lnTo>
                <a:lnTo>
                  <a:pt x="154344" y="5572"/>
                </a:lnTo>
                <a:lnTo>
                  <a:pt x="154344" y="3770"/>
                </a:lnTo>
                <a:close/>
                <a:moveTo>
                  <a:pt x="152743" y="2936"/>
                </a:moveTo>
                <a:lnTo>
                  <a:pt x="153543" y="3737"/>
                </a:lnTo>
                <a:lnTo>
                  <a:pt x="153543" y="5572"/>
                </a:lnTo>
                <a:lnTo>
                  <a:pt x="152309" y="4337"/>
                </a:lnTo>
                <a:lnTo>
                  <a:pt x="152042" y="4204"/>
                </a:lnTo>
                <a:lnTo>
                  <a:pt x="150141" y="4204"/>
                </a:lnTo>
                <a:lnTo>
                  <a:pt x="151442" y="2936"/>
                </a:lnTo>
                <a:lnTo>
                  <a:pt x="152743" y="2936"/>
                </a:lnTo>
                <a:close/>
                <a:moveTo>
                  <a:pt x="150174" y="401"/>
                </a:moveTo>
                <a:lnTo>
                  <a:pt x="151008" y="1202"/>
                </a:lnTo>
                <a:lnTo>
                  <a:pt x="151008" y="2503"/>
                </a:lnTo>
                <a:lnTo>
                  <a:pt x="149741" y="3804"/>
                </a:lnTo>
                <a:lnTo>
                  <a:pt x="149741" y="1735"/>
                </a:lnTo>
                <a:lnTo>
                  <a:pt x="148373" y="401"/>
                </a:lnTo>
                <a:lnTo>
                  <a:pt x="150174" y="401"/>
                </a:lnTo>
                <a:close/>
                <a:moveTo>
                  <a:pt x="147272" y="401"/>
                </a:moveTo>
                <a:lnTo>
                  <a:pt x="148940" y="2069"/>
                </a:lnTo>
                <a:lnTo>
                  <a:pt x="148940" y="4104"/>
                </a:lnTo>
                <a:lnTo>
                  <a:pt x="143236" y="4104"/>
                </a:lnTo>
                <a:lnTo>
                  <a:pt x="139500" y="401"/>
                </a:lnTo>
                <a:close/>
                <a:moveTo>
                  <a:pt x="137599" y="401"/>
                </a:moveTo>
                <a:lnTo>
                  <a:pt x="133863" y="4104"/>
                </a:lnTo>
                <a:lnTo>
                  <a:pt x="128159" y="4104"/>
                </a:lnTo>
                <a:lnTo>
                  <a:pt x="128159" y="2069"/>
                </a:lnTo>
                <a:lnTo>
                  <a:pt x="129860" y="401"/>
                </a:lnTo>
                <a:close/>
                <a:moveTo>
                  <a:pt x="126924" y="401"/>
                </a:moveTo>
                <a:lnTo>
                  <a:pt x="128726" y="401"/>
                </a:lnTo>
                <a:lnTo>
                  <a:pt x="127391" y="1735"/>
                </a:lnTo>
                <a:lnTo>
                  <a:pt x="127391" y="3804"/>
                </a:lnTo>
                <a:lnTo>
                  <a:pt x="126091" y="2503"/>
                </a:lnTo>
                <a:lnTo>
                  <a:pt x="126091" y="1202"/>
                </a:lnTo>
                <a:close/>
                <a:moveTo>
                  <a:pt x="124389" y="2936"/>
                </a:moveTo>
                <a:lnTo>
                  <a:pt x="125657" y="2936"/>
                </a:lnTo>
                <a:lnTo>
                  <a:pt x="126958" y="4204"/>
                </a:lnTo>
                <a:lnTo>
                  <a:pt x="125056" y="4204"/>
                </a:lnTo>
                <a:lnTo>
                  <a:pt x="124790" y="4337"/>
                </a:lnTo>
                <a:lnTo>
                  <a:pt x="123555" y="5572"/>
                </a:lnTo>
                <a:lnTo>
                  <a:pt x="123555" y="3770"/>
                </a:lnTo>
                <a:close/>
                <a:moveTo>
                  <a:pt x="121954" y="2936"/>
                </a:moveTo>
                <a:lnTo>
                  <a:pt x="122755" y="3737"/>
                </a:lnTo>
                <a:lnTo>
                  <a:pt x="122755" y="5572"/>
                </a:lnTo>
                <a:lnTo>
                  <a:pt x="121521" y="4337"/>
                </a:lnTo>
                <a:lnTo>
                  <a:pt x="121254" y="4204"/>
                </a:lnTo>
                <a:lnTo>
                  <a:pt x="119352" y="4204"/>
                </a:lnTo>
                <a:lnTo>
                  <a:pt x="120653" y="2936"/>
                </a:lnTo>
                <a:lnTo>
                  <a:pt x="121954" y="2936"/>
                </a:lnTo>
                <a:close/>
                <a:moveTo>
                  <a:pt x="119386" y="401"/>
                </a:moveTo>
                <a:lnTo>
                  <a:pt x="120220" y="1202"/>
                </a:lnTo>
                <a:lnTo>
                  <a:pt x="120220" y="2503"/>
                </a:lnTo>
                <a:lnTo>
                  <a:pt x="118952" y="3804"/>
                </a:lnTo>
                <a:lnTo>
                  <a:pt x="118952" y="1735"/>
                </a:lnTo>
                <a:lnTo>
                  <a:pt x="117584" y="401"/>
                </a:lnTo>
                <a:lnTo>
                  <a:pt x="119386" y="401"/>
                </a:lnTo>
                <a:close/>
                <a:moveTo>
                  <a:pt x="116450" y="401"/>
                </a:moveTo>
                <a:lnTo>
                  <a:pt x="118152" y="2069"/>
                </a:lnTo>
                <a:lnTo>
                  <a:pt x="118152" y="4104"/>
                </a:lnTo>
                <a:lnTo>
                  <a:pt x="112447" y="4104"/>
                </a:lnTo>
                <a:lnTo>
                  <a:pt x="108711" y="401"/>
                </a:lnTo>
                <a:close/>
                <a:moveTo>
                  <a:pt x="106810" y="401"/>
                </a:moveTo>
                <a:lnTo>
                  <a:pt x="103074" y="4104"/>
                </a:lnTo>
                <a:lnTo>
                  <a:pt x="97370" y="4104"/>
                </a:lnTo>
                <a:lnTo>
                  <a:pt x="97370" y="2069"/>
                </a:lnTo>
                <a:lnTo>
                  <a:pt x="99071" y="401"/>
                </a:lnTo>
                <a:close/>
                <a:moveTo>
                  <a:pt x="96136" y="401"/>
                </a:moveTo>
                <a:lnTo>
                  <a:pt x="97937" y="401"/>
                </a:lnTo>
                <a:lnTo>
                  <a:pt x="96569" y="1735"/>
                </a:lnTo>
                <a:lnTo>
                  <a:pt x="96569" y="3804"/>
                </a:lnTo>
                <a:lnTo>
                  <a:pt x="95302" y="2503"/>
                </a:lnTo>
                <a:lnTo>
                  <a:pt x="95302" y="1202"/>
                </a:lnTo>
                <a:close/>
                <a:moveTo>
                  <a:pt x="93567" y="2936"/>
                </a:moveTo>
                <a:lnTo>
                  <a:pt x="94868" y="2936"/>
                </a:lnTo>
                <a:lnTo>
                  <a:pt x="96169" y="4204"/>
                </a:lnTo>
                <a:lnTo>
                  <a:pt x="94268" y="4204"/>
                </a:lnTo>
                <a:lnTo>
                  <a:pt x="94001" y="4337"/>
                </a:lnTo>
                <a:lnTo>
                  <a:pt x="92767" y="5572"/>
                </a:lnTo>
                <a:lnTo>
                  <a:pt x="92767" y="3770"/>
                </a:lnTo>
                <a:close/>
                <a:moveTo>
                  <a:pt x="91166" y="2936"/>
                </a:moveTo>
                <a:lnTo>
                  <a:pt x="91966" y="3737"/>
                </a:lnTo>
                <a:lnTo>
                  <a:pt x="91966" y="5572"/>
                </a:lnTo>
                <a:lnTo>
                  <a:pt x="90732" y="4337"/>
                </a:lnTo>
                <a:lnTo>
                  <a:pt x="90465" y="4204"/>
                </a:lnTo>
                <a:lnTo>
                  <a:pt x="88564" y="4204"/>
                </a:lnTo>
                <a:lnTo>
                  <a:pt x="89865" y="2936"/>
                </a:lnTo>
                <a:lnTo>
                  <a:pt x="91166" y="2936"/>
                </a:lnTo>
                <a:close/>
                <a:moveTo>
                  <a:pt x="88597" y="401"/>
                </a:moveTo>
                <a:lnTo>
                  <a:pt x="89431" y="1202"/>
                </a:lnTo>
                <a:lnTo>
                  <a:pt x="89431" y="2503"/>
                </a:lnTo>
                <a:lnTo>
                  <a:pt x="88130" y="3804"/>
                </a:lnTo>
                <a:lnTo>
                  <a:pt x="88130" y="1735"/>
                </a:lnTo>
                <a:lnTo>
                  <a:pt x="86796" y="401"/>
                </a:lnTo>
                <a:lnTo>
                  <a:pt x="88597" y="401"/>
                </a:lnTo>
                <a:close/>
                <a:moveTo>
                  <a:pt x="85662" y="401"/>
                </a:moveTo>
                <a:lnTo>
                  <a:pt x="87363" y="2069"/>
                </a:lnTo>
                <a:lnTo>
                  <a:pt x="87363" y="4104"/>
                </a:lnTo>
                <a:lnTo>
                  <a:pt x="81659" y="4104"/>
                </a:lnTo>
                <a:lnTo>
                  <a:pt x="77923" y="401"/>
                </a:lnTo>
                <a:close/>
                <a:moveTo>
                  <a:pt x="76021" y="401"/>
                </a:moveTo>
                <a:lnTo>
                  <a:pt x="72285" y="4104"/>
                </a:lnTo>
                <a:lnTo>
                  <a:pt x="66581" y="4104"/>
                </a:lnTo>
                <a:lnTo>
                  <a:pt x="66581" y="2069"/>
                </a:lnTo>
                <a:lnTo>
                  <a:pt x="68249" y="401"/>
                </a:lnTo>
                <a:close/>
                <a:moveTo>
                  <a:pt x="65347" y="401"/>
                </a:moveTo>
                <a:lnTo>
                  <a:pt x="67148" y="401"/>
                </a:lnTo>
                <a:lnTo>
                  <a:pt x="65781" y="1735"/>
                </a:lnTo>
                <a:lnTo>
                  <a:pt x="65781" y="3804"/>
                </a:lnTo>
                <a:lnTo>
                  <a:pt x="64513" y="2503"/>
                </a:lnTo>
                <a:lnTo>
                  <a:pt x="64513" y="1202"/>
                </a:lnTo>
                <a:close/>
                <a:moveTo>
                  <a:pt x="62779" y="2936"/>
                </a:moveTo>
                <a:lnTo>
                  <a:pt x="64080" y="2936"/>
                </a:lnTo>
                <a:lnTo>
                  <a:pt x="65381" y="4204"/>
                </a:lnTo>
                <a:lnTo>
                  <a:pt x="63479" y="4204"/>
                </a:lnTo>
                <a:lnTo>
                  <a:pt x="63212" y="4337"/>
                </a:lnTo>
                <a:lnTo>
                  <a:pt x="61978" y="5572"/>
                </a:lnTo>
                <a:lnTo>
                  <a:pt x="61978" y="3770"/>
                </a:lnTo>
                <a:close/>
                <a:moveTo>
                  <a:pt x="60344" y="2936"/>
                </a:moveTo>
                <a:lnTo>
                  <a:pt x="61178" y="3737"/>
                </a:lnTo>
                <a:lnTo>
                  <a:pt x="61178" y="5572"/>
                </a:lnTo>
                <a:lnTo>
                  <a:pt x="59943" y="4337"/>
                </a:lnTo>
                <a:lnTo>
                  <a:pt x="59676" y="4204"/>
                </a:lnTo>
                <a:lnTo>
                  <a:pt x="57775" y="4204"/>
                </a:lnTo>
                <a:lnTo>
                  <a:pt x="59043" y="2936"/>
                </a:lnTo>
                <a:lnTo>
                  <a:pt x="60344" y="2936"/>
                </a:lnTo>
                <a:close/>
                <a:moveTo>
                  <a:pt x="57808" y="401"/>
                </a:moveTo>
                <a:lnTo>
                  <a:pt x="58642" y="1202"/>
                </a:lnTo>
                <a:lnTo>
                  <a:pt x="58642" y="2503"/>
                </a:lnTo>
                <a:lnTo>
                  <a:pt x="57341" y="3804"/>
                </a:lnTo>
                <a:lnTo>
                  <a:pt x="57341" y="1735"/>
                </a:lnTo>
                <a:lnTo>
                  <a:pt x="56007" y="401"/>
                </a:lnTo>
                <a:lnTo>
                  <a:pt x="57808" y="401"/>
                </a:lnTo>
                <a:close/>
                <a:moveTo>
                  <a:pt x="54873" y="401"/>
                </a:moveTo>
                <a:lnTo>
                  <a:pt x="56574" y="2069"/>
                </a:lnTo>
                <a:lnTo>
                  <a:pt x="56574" y="4104"/>
                </a:lnTo>
                <a:lnTo>
                  <a:pt x="50837" y="4104"/>
                </a:lnTo>
                <a:lnTo>
                  <a:pt x="47134" y="401"/>
                </a:lnTo>
                <a:close/>
                <a:moveTo>
                  <a:pt x="45233" y="401"/>
                </a:moveTo>
                <a:lnTo>
                  <a:pt x="41497" y="4104"/>
                </a:lnTo>
                <a:lnTo>
                  <a:pt x="35793" y="4104"/>
                </a:lnTo>
                <a:lnTo>
                  <a:pt x="35793" y="2069"/>
                </a:lnTo>
                <a:lnTo>
                  <a:pt x="37461" y="401"/>
                </a:lnTo>
                <a:close/>
                <a:moveTo>
                  <a:pt x="34525" y="401"/>
                </a:moveTo>
                <a:lnTo>
                  <a:pt x="36360" y="401"/>
                </a:lnTo>
                <a:lnTo>
                  <a:pt x="34992" y="1735"/>
                </a:lnTo>
                <a:lnTo>
                  <a:pt x="34992" y="3804"/>
                </a:lnTo>
                <a:lnTo>
                  <a:pt x="33725" y="2503"/>
                </a:lnTo>
                <a:lnTo>
                  <a:pt x="33725" y="1202"/>
                </a:lnTo>
                <a:close/>
                <a:moveTo>
                  <a:pt x="31990" y="2936"/>
                </a:moveTo>
                <a:lnTo>
                  <a:pt x="33291" y="2936"/>
                </a:lnTo>
                <a:lnTo>
                  <a:pt x="34592" y="4204"/>
                </a:lnTo>
                <a:lnTo>
                  <a:pt x="32691" y="4204"/>
                </a:lnTo>
                <a:lnTo>
                  <a:pt x="32424" y="4337"/>
                </a:lnTo>
                <a:lnTo>
                  <a:pt x="31189" y="5572"/>
                </a:lnTo>
                <a:lnTo>
                  <a:pt x="31189" y="3770"/>
                </a:lnTo>
                <a:close/>
                <a:moveTo>
                  <a:pt x="29555" y="2936"/>
                </a:moveTo>
                <a:lnTo>
                  <a:pt x="30389" y="3737"/>
                </a:lnTo>
                <a:lnTo>
                  <a:pt x="30389" y="5572"/>
                </a:lnTo>
                <a:lnTo>
                  <a:pt x="29155" y="4337"/>
                </a:lnTo>
                <a:lnTo>
                  <a:pt x="28854" y="4204"/>
                </a:lnTo>
                <a:lnTo>
                  <a:pt x="26986" y="4204"/>
                </a:lnTo>
                <a:lnTo>
                  <a:pt x="28254" y="2936"/>
                </a:lnTo>
                <a:lnTo>
                  <a:pt x="29555" y="2936"/>
                </a:lnTo>
                <a:close/>
                <a:moveTo>
                  <a:pt x="27020" y="401"/>
                </a:moveTo>
                <a:lnTo>
                  <a:pt x="27854" y="1202"/>
                </a:lnTo>
                <a:lnTo>
                  <a:pt x="27854" y="2503"/>
                </a:lnTo>
                <a:lnTo>
                  <a:pt x="26553" y="3804"/>
                </a:lnTo>
                <a:lnTo>
                  <a:pt x="26553" y="1735"/>
                </a:lnTo>
                <a:lnTo>
                  <a:pt x="25219" y="401"/>
                </a:lnTo>
                <a:lnTo>
                  <a:pt x="27020" y="401"/>
                </a:lnTo>
                <a:close/>
                <a:moveTo>
                  <a:pt x="24084" y="401"/>
                </a:moveTo>
                <a:lnTo>
                  <a:pt x="25786" y="2069"/>
                </a:lnTo>
                <a:lnTo>
                  <a:pt x="25786" y="4104"/>
                </a:lnTo>
                <a:lnTo>
                  <a:pt x="20048" y="4104"/>
                </a:lnTo>
                <a:lnTo>
                  <a:pt x="16346" y="401"/>
                </a:lnTo>
                <a:close/>
                <a:moveTo>
                  <a:pt x="14444" y="401"/>
                </a:moveTo>
                <a:lnTo>
                  <a:pt x="10708" y="4104"/>
                </a:lnTo>
                <a:lnTo>
                  <a:pt x="5004" y="4104"/>
                </a:lnTo>
                <a:lnTo>
                  <a:pt x="5004" y="2069"/>
                </a:lnTo>
                <a:lnTo>
                  <a:pt x="6672" y="401"/>
                </a:lnTo>
                <a:close/>
                <a:moveTo>
                  <a:pt x="3736" y="401"/>
                </a:moveTo>
                <a:lnTo>
                  <a:pt x="5571" y="401"/>
                </a:lnTo>
                <a:lnTo>
                  <a:pt x="4203" y="1735"/>
                </a:lnTo>
                <a:lnTo>
                  <a:pt x="4203" y="3804"/>
                </a:lnTo>
                <a:lnTo>
                  <a:pt x="2936" y="2503"/>
                </a:lnTo>
                <a:lnTo>
                  <a:pt x="2936" y="1202"/>
                </a:lnTo>
                <a:close/>
                <a:moveTo>
                  <a:pt x="367" y="3737"/>
                </a:moveTo>
                <a:lnTo>
                  <a:pt x="1201" y="2936"/>
                </a:lnTo>
                <a:lnTo>
                  <a:pt x="2502" y="2936"/>
                </a:lnTo>
                <a:lnTo>
                  <a:pt x="3803" y="4204"/>
                </a:lnTo>
                <a:lnTo>
                  <a:pt x="1902" y="4204"/>
                </a:lnTo>
                <a:lnTo>
                  <a:pt x="1635" y="4337"/>
                </a:lnTo>
                <a:lnTo>
                  <a:pt x="367" y="5572"/>
                </a:lnTo>
                <a:lnTo>
                  <a:pt x="367" y="3737"/>
                </a:lnTo>
                <a:close/>
                <a:moveTo>
                  <a:pt x="367" y="6672"/>
                </a:moveTo>
                <a:lnTo>
                  <a:pt x="2069" y="5004"/>
                </a:lnTo>
                <a:lnTo>
                  <a:pt x="4103" y="5004"/>
                </a:lnTo>
                <a:lnTo>
                  <a:pt x="4103" y="10709"/>
                </a:lnTo>
                <a:lnTo>
                  <a:pt x="367" y="14445"/>
                </a:lnTo>
                <a:close/>
                <a:moveTo>
                  <a:pt x="367" y="16346"/>
                </a:moveTo>
                <a:lnTo>
                  <a:pt x="4103" y="20082"/>
                </a:lnTo>
                <a:lnTo>
                  <a:pt x="4103" y="25786"/>
                </a:lnTo>
                <a:lnTo>
                  <a:pt x="2069" y="25786"/>
                </a:lnTo>
                <a:lnTo>
                  <a:pt x="367" y="24085"/>
                </a:lnTo>
                <a:close/>
                <a:moveTo>
                  <a:pt x="1201" y="27854"/>
                </a:moveTo>
                <a:lnTo>
                  <a:pt x="367" y="27020"/>
                </a:lnTo>
                <a:lnTo>
                  <a:pt x="367" y="25219"/>
                </a:lnTo>
                <a:lnTo>
                  <a:pt x="1635" y="26453"/>
                </a:lnTo>
                <a:lnTo>
                  <a:pt x="1902" y="26587"/>
                </a:lnTo>
                <a:lnTo>
                  <a:pt x="3803" y="26587"/>
                </a:lnTo>
                <a:lnTo>
                  <a:pt x="2502" y="27854"/>
                </a:lnTo>
                <a:lnTo>
                  <a:pt x="1201" y="27854"/>
                </a:lnTo>
                <a:close/>
                <a:moveTo>
                  <a:pt x="2936" y="29555"/>
                </a:moveTo>
                <a:lnTo>
                  <a:pt x="2936" y="28254"/>
                </a:lnTo>
                <a:lnTo>
                  <a:pt x="4203" y="26987"/>
                </a:lnTo>
                <a:lnTo>
                  <a:pt x="4203" y="29022"/>
                </a:lnTo>
                <a:lnTo>
                  <a:pt x="5571" y="30389"/>
                </a:lnTo>
                <a:lnTo>
                  <a:pt x="3736" y="30389"/>
                </a:lnTo>
                <a:close/>
                <a:moveTo>
                  <a:pt x="3736" y="31190"/>
                </a:moveTo>
                <a:lnTo>
                  <a:pt x="5571" y="31190"/>
                </a:lnTo>
                <a:lnTo>
                  <a:pt x="4203" y="32524"/>
                </a:lnTo>
                <a:lnTo>
                  <a:pt x="4203" y="34592"/>
                </a:lnTo>
                <a:lnTo>
                  <a:pt x="2936" y="33291"/>
                </a:lnTo>
                <a:lnTo>
                  <a:pt x="2936" y="31990"/>
                </a:lnTo>
                <a:close/>
                <a:moveTo>
                  <a:pt x="367" y="34559"/>
                </a:moveTo>
                <a:lnTo>
                  <a:pt x="1201" y="33725"/>
                </a:lnTo>
                <a:lnTo>
                  <a:pt x="2502" y="33725"/>
                </a:lnTo>
                <a:lnTo>
                  <a:pt x="3803" y="34993"/>
                </a:lnTo>
                <a:lnTo>
                  <a:pt x="1902" y="34993"/>
                </a:lnTo>
                <a:lnTo>
                  <a:pt x="1635" y="35126"/>
                </a:lnTo>
                <a:lnTo>
                  <a:pt x="367" y="36360"/>
                </a:lnTo>
                <a:lnTo>
                  <a:pt x="367" y="34559"/>
                </a:lnTo>
                <a:close/>
                <a:moveTo>
                  <a:pt x="367" y="37494"/>
                </a:moveTo>
                <a:lnTo>
                  <a:pt x="2069" y="35793"/>
                </a:lnTo>
                <a:lnTo>
                  <a:pt x="4103" y="35793"/>
                </a:lnTo>
                <a:lnTo>
                  <a:pt x="4103" y="41497"/>
                </a:lnTo>
                <a:lnTo>
                  <a:pt x="367" y="45233"/>
                </a:lnTo>
                <a:close/>
                <a:moveTo>
                  <a:pt x="367" y="47135"/>
                </a:moveTo>
                <a:lnTo>
                  <a:pt x="4103" y="50871"/>
                </a:lnTo>
                <a:lnTo>
                  <a:pt x="4103" y="56575"/>
                </a:lnTo>
                <a:lnTo>
                  <a:pt x="2069" y="56575"/>
                </a:lnTo>
                <a:lnTo>
                  <a:pt x="367" y="54874"/>
                </a:lnTo>
                <a:close/>
                <a:moveTo>
                  <a:pt x="1201" y="58643"/>
                </a:moveTo>
                <a:lnTo>
                  <a:pt x="367" y="57809"/>
                </a:lnTo>
                <a:lnTo>
                  <a:pt x="367" y="56008"/>
                </a:lnTo>
                <a:lnTo>
                  <a:pt x="1635" y="57242"/>
                </a:lnTo>
                <a:lnTo>
                  <a:pt x="1902" y="57375"/>
                </a:lnTo>
                <a:lnTo>
                  <a:pt x="3803" y="57375"/>
                </a:lnTo>
                <a:lnTo>
                  <a:pt x="2502" y="58643"/>
                </a:lnTo>
                <a:lnTo>
                  <a:pt x="1201" y="58643"/>
                </a:lnTo>
                <a:close/>
                <a:moveTo>
                  <a:pt x="2936" y="60377"/>
                </a:moveTo>
                <a:lnTo>
                  <a:pt x="2936" y="59077"/>
                </a:lnTo>
                <a:lnTo>
                  <a:pt x="4203" y="57776"/>
                </a:lnTo>
                <a:lnTo>
                  <a:pt x="4203" y="59844"/>
                </a:lnTo>
                <a:lnTo>
                  <a:pt x="5571" y="61178"/>
                </a:lnTo>
                <a:lnTo>
                  <a:pt x="3736" y="61178"/>
                </a:lnTo>
                <a:close/>
                <a:moveTo>
                  <a:pt x="3736" y="61979"/>
                </a:moveTo>
                <a:lnTo>
                  <a:pt x="5571" y="61979"/>
                </a:lnTo>
                <a:lnTo>
                  <a:pt x="4203" y="63313"/>
                </a:lnTo>
                <a:lnTo>
                  <a:pt x="4203" y="65381"/>
                </a:lnTo>
                <a:lnTo>
                  <a:pt x="2903" y="64080"/>
                </a:lnTo>
                <a:lnTo>
                  <a:pt x="2903" y="62779"/>
                </a:lnTo>
                <a:close/>
                <a:moveTo>
                  <a:pt x="367" y="65348"/>
                </a:moveTo>
                <a:lnTo>
                  <a:pt x="1201" y="64514"/>
                </a:lnTo>
                <a:lnTo>
                  <a:pt x="2502" y="64514"/>
                </a:lnTo>
                <a:lnTo>
                  <a:pt x="3803" y="65815"/>
                </a:lnTo>
                <a:lnTo>
                  <a:pt x="1902" y="65815"/>
                </a:lnTo>
                <a:lnTo>
                  <a:pt x="1635" y="65915"/>
                </a:lnTo>
                <a:lnTo>
                  <a:pt x="367" y="67149"/>
                </a:lnTo>
                <a:lnTo>
                  <a:pt x="367" y="65348"/>
                </a:lnTo>
                <a:close/>
                <a:moveTo>
                  <a:pt x="367" y="68283"/>
                </a:moveTo>
                <a:lnTo>
                  <a:pt x="2069" y="66582"/>
                </a:lnTo>
                <a:lnTo>
                  <a:pt x="4103" y="66582"/>
                </a:lnTo>
                <a:lnTo>
                  <a:pt x="4103" y="72286"/>
                </a:lnTo>
                <a:lnTo>
                  <a:pt x="367" y="76022"/>
                </a:lnTo>
                <a:close/>
                <a:moveTo>
                  <a:pt x="367" y="77923"/>
                </a:moveTo>
                <a:lnTo>
                  <a:pt x="4103" y="81659"/>
                </a:lnTo>
                <a:lnTo>
                  <a:pt x="4103" y="87363"/>
                </a:lnTo>
                <a:lnTo>
                  <a:pt x="2069" y="87363"/>
                </a:lnTo>
                <a:lnTo>
                  <a:pt x="367" y="85662"/>
                </a:lnTo>
                <a:close/>
                <a:moveTo>
                  <a:pt x="1201" y="89432"/>
                </a:moveTo>
                <a:lnTo>
                  <a:pt x="367" y="88598"/>
                </a:lnTo>
                <a:lnTo>
                  <a:pt x="367" y="86796"/>
                </a:lnTo>
                <a:lnTo>
                  <a:pt x="1635" y="88031"/>
                </a:lnTo>
                <a:lnTo>
                  <a:pt x="1902" y="88164"/>
                </a:lnTo>
                <a:lnTo>
                  <a:pt x="3803" y="88164"/>
                </a:lnTo>
                <a:lnTo>
                  <a:pt x="2502" y="89432"/>
                </a:lnTo>
                <a:lnTo>
                  <a:pt x="1201" y="89432"/>
                </a:lnTo>
                <a:close/>
                <a:moveTo>
                  <a:pt x="2936" y="91166"/>
                </a:moveTo>
                <a:lnTo>
                  <a:pt x="2936" y="89865"/>
                </a:lnTo>
                <a:lnTo>
                  <a:pt x="4203" y="88564"/>
                </a:lnTo>
                <a:lnTo>
                  <a:pt x="4203" y="90632"/>
                </a:lnTo>
                <a:lnTo>
                  <a:pt x="5571" y="91967"/>
                </a:lnTo>
                <a:lnTo>
                  <a:pt x="3736" y="91967"/>
                </a:lnTo>
                <a:close/>
                <a:moveTo>
                  <a:pt x="3736" y="92767"/>
                </a:moveTo>
                <a:lnTo>
                  <a:pt x="5571" y="92767"/>
                </a:lnTo>
                <a:lnTo>
                  <a:pt x="4203" y="94102"/>
                </a:lnTo>
                <a:lnTo>
                  <a:pt x="4203" y="96170"/>
                </a:lnTo>
                <a:lnTo>
                  <a:pt x="2936" y="94869"/>
                </a:lnTo>
                <a:lnTo>
                  <a:pt x="2936" y="93568"/>
                </a:lnTo>
                <a:close/>
                <a:moveTo>
                  <a:pt x="367" y="96136"/>
                </a:moveTo>
                <a:lnTo>
                  <a:pt x="1201" y="95302"/>
                </a:lnTo>
                <a:lnTo>
                  <a:pt x="2502" y="95302"/>
                </a:lnTo>
                <a:lnTo>
                  <a:pt x="3803" y="96603"/>
                </a:lnTo>
                <a:lnTo>
                  <a:pt x="1902" y="96603"/>
                </a:lnTo>
                <a:lnTo>
                  <a:pt x="1635" y="96703"/>
                </a:lnTo>
                <a:lnTo>
                  <a:pt x="367" y="97938"/>
                </a:lnTo>
                <a:lnTo>
                  <a:pt x="367" y="96136"/>
                </a:lnTo>
                <a:close/>
                <a:moveTo>
                  <a:pt x="367" y="99072"/>
                </a:moveTo>
                <a:lnTo>
                  <a:pt x="2069" y="97371"/>
                </a:lnTo>
                <a:lnTo>
                  <a:pt x="4103" y="97371"/>
                </a:lnTo>
                <a:lnTo>
                  <a:pt x="4103" y="103108"/>
                </a:lnTo>
                <a:lnTo>
                  <a:pt x="367" y="106811"/>
                </a:lnTo>
                <a:close/>
                <a:moveTo>
                  <a:pt x="367" y="108712"/>
                </a:moveTo>
                <a:lnTo>
                  <a:pt x="4103" y="112448"/>
                </a:lnTo>
                <a:lnTo>
                  <a:pt x="4103" y="118152"/>
                </a:lnTo>
                <a:lnTo>
                  <a:pt x="2069" y="118152"/>
                </a:lnTo>
                <a:lnTo>
                  <a:pt x="367" y="116484"/>
                </a:lnTo>
                <a:close/>
                <a:moveTo>
                  <a:pt x="1201" y="120220"/>
                </a:moveTo>
                <a:lnTo>
                  <a:pt x="367" y="119386"/>
                </a:lnTo>
                <a:lnTo>
                  <a:pt x="367" y="117585"/>
                </a:lnTo>
                <a:lnTo>
                  <a:pt x="1635" y="118819"/>
                </a:lnTo>
                <a:lnTo>
                  <a:pt x="1902" y="118953"/>
                </a:lnTo>
                <a:lnTo>
                  <a:pt x="3803" y="118953"/>
                </a:lnTo>
                <a:lnTo>
                  <a:pt x="2502" y="120220"/>
                </a:lnTo>
                <a:lnTo>
                  <a:pt x="1201" y="120220"/>
                </a:lnTo>
                <a:close/>
                <a:moveTo>
                  <a:pt x="3736" y="122755"/>
                </a:moveTo>
                <a:lnTo>
                  <a:pt x="2936" y="121955"/>
                </a:lnTo>
                <a:lnTo>
                  <a:pt x="2936" y="120654"/>
                </a:lnTo>
                <a:lnTo>
                  <a:pt x="4203" y="119353"/>
                </a:lnTo>
                <a:lnTo>
                  <a:pt x="4203" y="121421"/>
                </a:lnTo>
                <a:lnTo>
                  <a:pt x="5571" y="122755"/>
                </a:lnTo>
                <a:lnTo>
                  <a:pt x="3736" y="122755"/>
                </a:lnTo>
                <a:close/>
                <a:moveTo>
                  <a:pt x="6672" y="122755"/>
                </a:moveTo>
                <a:lnTo>
                  <a:pt x="5004" y="121088"/>
                </a:lnTo>
                <a:lnTo>
                  <a:pt x="5004" y="119053"/>
                </a:lnTo>
                <a:lnTo>
                  <a:pt x="10708" y="119053"/>
                </a:lnTo>
                <a:lnTo>
                  <a:pt x="14444" y="122755"/>
                </a:lnTo>
                <a:lnTo>
                  <a:pt x="6672" y="122755"/>
                </a:lnTo>
                <a:close/>
                <a:moveTo>
                  <a:pt x="16346" y="122755"/>
                </a:moveTo>
                <a:lnTo>
                  <a:pt x="20048" y="119053"/>
                </a:lnTo>
                <a:lnTo>
                  <a:pt x="25752" y="119053"/>
                </a:lnTo>
                <a:lnTo>
                  <a:pt x="25752" y="121088"/>
                </a:lnTo>
                <a:lnTo>
                  <a:pt x="24084" y="122755"/>
                </a:lnTo>
                <a:lnTo>
                  <a:pt x="16346" y="122755"/>
                </a:lnTo>
                <a:close/>
                <a:moveTo>
                  <a:pt x="27020" y="122755"/>
                </a:moveTo>
                <a:lnTo>
                  <a:pt x="25219" y="122755"/>
                </a:lnTo>
                <a:lnTo>
                  <a:pt x="26553" y="121421"/>
                </a:lnTo>
                <a:lnTo>
                  <a:pt x="26553" y="119353"/>
                </a:lnTo>
                <a:lnTo>
                  <a:pt x="27854" y="120654"/>
                </a:lnTo>
                <a:lnTo>
                  <a:pt x="27854" y="121955"/>
                </a:lnTo>
                <a:close/>
                <a:moveTo>
                  <a:pt x="29555" y="120220"/>
                </a:moveTo>
                <a:lnTo>
                  <a:pt x="28254" y="120220"/>
                </a:lnTo>
                <a:lnTo>
                  <a:pt x="26986" y="118953"/>
                </a:lnTo>
                <a:lnTo>
                  <a:pt x="28854" y="118953"/>
                </a:lnTo>
                <a:lnTo>
                  <a:pt x="29155" y="118819"/>
                </a:lnTo>
                <a:lnTo>
                  <a:pt x="30389" y="117585"/>
                </a:lnTo>
                <a:lnTo>
                  <a:pt x="30389" y="119386"/>
                </a:lnTo>
                <a:close/>
                <a:moveTo>
                  <a:pt x="31990" y="120220"/>
                </a:moveTo>
                <a:lnTo>
                  <a:pt x="31189" y="119386"/>
                </a:lnTo>
                <a:lnTo>
                  <a:pt x="31189" y="117585"/>
                </a:lnTo>
                <a:lnTo>
                  <a:pt x="32424" y="118819"/>
                </a:lnTo>
                <a:lnTo>
                  <a:pt x="32691" y="118953"/>
                </a:lnTo>
                <a:lnTo>
                  <a:pt x="34592" y="118953"/>
                </a:lnTo>
                <a:lnTo>
                  <a:pt x="33291" y="120220"/>
                </a:lnTo>
                <a:lnTo>
                  <a:pt x="31990" y="120220"/>
                </a:lnTo>
                <a:close/>
                <a:moveTo>
                  <a:pt x="34525" y="122755"/>
                </a:moveTo>
                <a:lnTo>
                  <a:pt x="33725" y="121955"/>
                </a:lnTo>
                <a:lnTo>
                  <a:pt x="33725" y="120654"/>
                </a:lnTo>
                <a:lnTo>
                  <a:pt x="34992" y="119353"/>
                </a:lnTo>
                <a:lnTo>
                  <a:pt x="34992" y="121421"/>
                </a:lnTo>
                <a:lnTo>
                  <a:pt x="36360" y="122755"/>
                </a:lnTo>
                <a:lnTo>
                  <a:pt x="34525" y="122755"/>
                </a:lnTo>
                <a:close/>
                <a:moveTo>
                  <a:pt x="37461" y="122755"/>
                </a:moveTo>
                <a:lnTo>
                  <a:pt x="35793" y="121088"/>
                </a:lnTo>
                <a:lnTo>
                  <a:pt x="35793" y="119053"/>
                </a:lnTo>
                <a:lnTo>
                  <a:pt x="41497" y="119053"/>
                </a:lnTo>
                <a:lnTo>
                  <a:pt x="45233" y="122755"/>
                </a:lnTo>
                <a:lnTo>
                  <a:pt x="37461" y="122755"/>
                </a:lnTo>
                <a:close/>
                <a:moveTo>
                  <a:pt x="47134" y="122755"/>
                </a:moveTo>
                <a:lnTo>
                  <a:pt x="50837" y="119053"/>
                </a:lnTo>
                <a:lnTo>
                  <a:pt x="56574" y="119053"/>
                </a:lnTo>
                <a:lnTo>
                  <a:pt x="56574" y="121088"/>
                </a:lnTo>
                <a:lnTo>
                  <a:pt x="54873" y="122755"/>
                </a:lnTo>
                <a:lnTo>
                  <a:pt x="47134" y="122755"/>
                </a:lnTo>
                <a:close/>
                <a:moveTo>
                  <a:pt x="57808" y="122755"/>
                </a:moveTo>
                <a:lnTo>
                  <a:pt x="56007" y="122755"/>
                </a:lnTo>
                <a:lnTo>
                  <a:pt x="57341" y="121421"/>
                </a:lnTo>
                <a:lnTo>
                  <a:pt x="57341" y="119353"/>
                </a:lnTo>
                <a:lnTo>
                  <a:pt x="58642" y="120654"/>
                </a:lnTo>
                <a:lnTo>
                  <a:pt x="58642" y="121955"/>
                </a:lnTo>
                <a:close/>
                <a:moveTo>
                  <a:pt x="60344" y="120220"/>
                </a:moveTo>
                <a:lnTo>
                  <a:pt x="59043" y="120220"/>
                </a:lnTo>
                <a:lnTo>
                  <a:pt x="57775" y="118953"/>
                </a:lnTo>
                <a:lnTo>
                  <a:pt x="59676" y="118953"/>
                </a:lnTo>
                <a:lnTo>
                  <a:pt x="59943" y="118819"/>
                </a:lnTo>
                <a:lnTo>
                  <a:pt x="61178" y="117585"/>
                </a:lnTo>
                <a:lnTo>
                  <a:pt x="61178" y="119386"/>
                </a:lnTo>
                <a:close/>
                <a:moveTo>
                  <a:pt x="62779" y="120220"/>
                </a:moveTo>
                <a:lnTo>
                  <a:pt x="61978" y="119386"/>
                </a:lnTo>
                <a:lnTo>
                  <a:pt x="61978" y="117585"/>
                </a:lnTo>
                <a:lnTo>
                  <a:pt x="63212" y="118819"/>
                </a:lnTo>
                <a:lnTo>
                  <a:pt x="63479" y="118953"/>
                </a:lnTo>
                <a:lnTo>
                  <a:pt x="65381" y="118953"/>
                </a:lnTo>
                <a:lnTo>
                  <a:pt x="64080" y="120220"/>
                </a:lnTo>
                <a:lnTo>
                  <a:pt x="62779" y="120220"/>
                </a:lnTo>
                <a:close/>
                <a:moveTo>
                  <a:pt x="65347" y="122755"/>
                </a:moveTo>
                <a:lnTo>
                  <a:pt x="64513" y="121955"/>
                </a:lnTo>
                <a:lnTo>
                  <a:pt x="64513" y="120654"/>
                </a:lnTo>
                <a:lnTo>
                  <a:pt x="65781" y="119353"/>
                </a:lnTo>
                <a:lnTo>
                  <a:pt x="65781" y="121421"/>
                </a:lnTo>
                <a:lnTo>
                  <a:pt x="67148" y="122755"/>
                </a:lnTo>
                <a:lnTo>
                  <a:pt x="65347" y="122755"/>
                </a:lnTo>
                <a:close/>
                <a:moveTo>
                  <a:pt x="68249" y="122755"/>
                </a:moveTo>
                <a:lnTo>
                  <a:pt x="66581" y="121088"/>
                </a:lnTo>
                <a:lnTo>
                  <a:pt x="66581" y="119053"/>
                </a:lnTo>
                <a:lnTo>
                  <a:pt x="72285" y="119053"/>
                </a:lnTo>
                <a:lnTo>
                  <a:pt x="76021" y="122755"/>
                </a:lnTo>
                <a:lnTo>
                  <a:pt x="68249" y="122755"/>
                </a:lnTo>
                <a:close/>
                <a:moveTo>
                  <a:pt x="77923" y="122755"/>
                </a:moveTo>
                <a:lnTo>
                  <a:pt x="81659" y="119053"/>
                </a:lnTo>
                <a:lnTo>
                  <a:pt x="87363" y="119053"/>
                </a:lnTo>
                <a:lnTo>
                  <a:pt x="87363" y="121088"/>
                </a:lnTo>
                <a:lnTo>
                  <a:pt x="85662" y="122755"/>
                </a:lnTo>
                <a:lnTo>
                  <a:pt x="77923" y="122755"/>
                </a:lnTo>
                <a:close/>
                <a:moveTo>
                  <a:pt x="88597" y="122755"/>
                </a:moveTo>
                <a:lnTo>
                  <a:pt x="86796" y="122755"/>
                </a:lnTo>
                <a:lnTo>
                  <a:pt x="88163" y="121421"/>
                </a:lnTo>
                <a:lnTo>
                  <a:pt x="88163" y="119353"/>
                </a:lnTo>
                <a:lnTo>
                  <a:pt x="89431" y="120654"/>
                </a:lnTo>
                <a:lnTo>
                  <a:pt x="89431" y="121955"/>
                </a:lnTo>
                <a:close/>
                <a:moveTo>
                  <a:pt x="91166" y="120220"/>
                </a:moveTo>
                <a:lnTo>
                  <a:pt x="89865" y="120220"/>
                </a:lnTo>
                <a:lnTo>
                  <a:pt x="88564" y="118953"/>
                </a:lnTo>
                <a:lnTo>
                  <a:pt x="90465" y="118953"/>
                </a:lnTo>
                <a:lnTo>
                  <a:pt x="90732" y="118819"/>
                </a:lnTo>
                <a:lnTo>
                  <a:pt x="91966" y="117585"/>
                </a:lnTo>
                <a:lnTo>
                  <a:pt x="91966" y="119386"/>
                </a:lnTo>
                <a:close/>
                <a:moveTo>
                  <a:pt x="93567" y="120220"/>
                </a:moveTo>
                <a:lnTo>
                  <a:pt x="92767" y="119386"/>
                </a:lnTo>
                <a:lnTo>
                  <a:pt x="92767" y="117585"/>
                </a:lnTo>
                <a:lnTo>
                  <a:pt x="94001" y="118819"/>
                </a:lnTo>
                <a:lnTo>
                  <a:pt x="94268" y="118953"/>
                </a:lnTo>
                <a:lnTo>
                  <a:pt x="96169" y="118953"/>
                </a:lnTo>
                <a:lnTo>
                  <a:pt x="94868" y="120220"/>
                </a:lnTo>
                <a:lnTo>
                  <a:pt x="93567" y="120220"/>
                </a:lnTo>
                <a:close/>
                <a:moveTo>
                  <a:pt x="96136" y="122755"/>
                </a:moveTo>
                <a:lnTo>
                  <a:pt x="95302" y="121955"/>
                </a:lnTo>
                <a:lnTo>
                  <a:pt x="95302" y="120654"/>
                </a:lnTo>
                <a:lnTo>
                  <a:pt x="96569" y="119353"/>
                </a:lnTo>
                <a:lnTo>
                  <a:pt x="96569" y="121421"/>
                </a:lnTo>
                <a:lnTo>
                  <a:pt x="97937" y="122755"/>
                </a:lnTo>
                <a:lnTo>
                  <a:pt x="96136" y="122755"/>
                </a:lnTo>
                <a:close/>
                <a:moveTo>
                  <a:pt x="99071" y="122755"/>
                </a:moveTo>
                <a:lnTo>
                  <a:pt x="97370" y="121088"/>
                </a:lnTo>
                <a:lnTo>
                  <a:pt x="97370" y="119053"/>
                </a:lnTo>
                <a:lnTo>
                  <a:pt x="103074" y="119053"/>
                </a:lnTo>
                <a:lnTo>
                  <a:pt x="106810" y="122755"/>
                </a:lnTo>
                <a:lnTo>
                  <a:pt x="99071" y="122755"/>
                </a:lnTo>
                <a:close/>
                <a:moveTo>
                  <a:pt x="108711" y="122755"/>
                </a:moveTo>
                <a:lnTo>
                  <a:pt x="112447" y="119053"/>
                </a:lnTo>
                <a:lnTo>
                  <a:pt x="118152" y="119053"/>
                </a:lnTo>
                <a:lnTo>
                  <a:pt x="118152" y="121088"/>
                </a:lnTo>
                <a:lnTo>
                  <a:pt x="116450" y="122755"/>
                </a:lnTo>
                <a:lnTo>
                  <a:pt x="108711" y="122755"/>
                </a:lnTo>
                <a:close/>
                <a:moveTo>
                  <a:pt x="119386" y="122755"/>
                </a:moveTo>
                <a:lnTo>
                  <a:pt x="117584" y="122755"/>
                </a:lnTo>
                <a:lnTo>
                  <a:pt x="118952" y="121421"/>
                </a:lnTo>
                <a:lnTo>
                  <a:pt x="118952" y="119353"/>
                </a:lnTo>
                <a:lnTo>
                  <a:pt x="120220" y="120654"/>
                </a:lnTo>
                <a:lnTo>
                  <a:pt x="120220" y="121955"/>
                </a:lnTo>
                <a:close/>
                <a:moveTo>
                  <a:pt x="121954" y="120220"/>
                </a:moveTo>
                <a:lnTo>
                  <a:pt x="120653" y="120220"/>
                </a:lnTo>
                <a:lnTo>
                  <a:pt x="119352" y="118953"/>
                </a:lnTo>
                <a:lnTo>
                  <a:pt x="121254" y="118953"/>
                </a:lnTo>
                <a:lnTo>
                  <a:pt x="121521" y="118819"/>
                </a:lnTo>
                <a:lnTo>
                  <a:pt x="122755" y="117585"/>
                </a:lnTo>
                <a:lnTo>
                  <a:pt x="122755" y="119386"/>
                </a:lnTo>
                <a:close/>
                <a:moveTo>
                  <a:pt x="124389" y="120220"/>
                </a:moveTo>
                <a:lnTo>
                  <a:pt x="123555" y="119386"/>
                </a:lnTo>
                <a:lnTo>
                  <a:pt x="123555" y="117585"/>
                </a:lnTo>
                <a:lnTo>
                  <a:pt x="124790" y="118819"/>
                </a:lnTo>
                <a:lnTo>
                  <a:pt x="125056" y="118953"/>
                </a:lnTo>
                <a:lnTo>
                  <a:pt x="126958" y="118953"/>
                </a:lnTo>
                <a:lnTo>
                  <a:pt x="125657" y="120220"/>
                </a:lnTo>
                <a:lnTo>
                  <a:pt x="124389" y="120220"/>
                </a:lnTo>
                <a:close/>
                <a:moveTo>
                  <a:pt x="126924" y="122755"/>
                </a:moveTo>
                <a:lnTo>
                  <a:pt x="126091" y="121955"/>
                </a:lnTo>
                <a:lnTo>
                  <a:pt x="126091" y="120654"/>
                </a:lnTo>
                <a:lnTo>
                  <a:pt x="127358" y="119353"/>
                </a:lnTo>
                <a:lnTo>
                  <a:pt x="127358" y="121421"/>
                </a:lnTo>
                <a:lnTo>
                  <a:pt x="128726" y="122755"/>
                </a:lnTo>
                <a:lnTo>
                  <a:pt x="126924" y="122755"/>
                </a:lnTo>
                <a:close/>
                <a:moveTo>
                  <a:pt x="129860" y="122755"/>
                </a:moveTo>
                <a:lnTo>
                  <a:pt x="128159" y="121088"/>
                </a:lnTo>
                <a:lnTo>
                  <a:pt x="128159" y="119053"/>
                </a:lnTo>
                <a:lnTo>
                  <a:pt x="133896" y="119053"/>
                </a:lnTo>
                <a:lnTo>
                  <a:pt x="137599" y="122755"/>
                </a:lnTo>
                <a:lnTo>
                  <a:pt x="129860" y="122755"/>
                </a:lnTo>
                <a:close/>
                <a:moveTo>
                  <a:pt x="139500" y="122755"/>
                </a:moveTo>
                <a:lnTo>
                  <a:pt x="143236" y="119053"/>
                </a:lnTo>
                <a:lnTo>
                  <a:pt x="148940" y="119053"/>
                </a:lnTo>
                <a:lnTo>
                  <a:pt x="148940" y="121088"/>
                </a:lnTo>
                <a:lnTo>
                  <a:pt x="147272" y="122755"/>
                </a:lnTo>
                <a:lnTo>
                  <a:pt x="139500" y="122755"/>
                </a:lnTo>
                <a:close/>
                <a:moveTo>
                  <a:pt x="150174" y="122755"/>
                </a:moveTo>
                <a:lnTo>
                  <a:pt x="148373" y="122755"/>
                </a:lnTo>
                <a:lnTo>
                  <a:pt x="149741" y="121421"/>
                </a:lnTo>
                <a:lnTo>
                  <a:pt x="149741" y="119353"/>
                </a:lnTo>
                <a:lnTo>
                  <a:pt x="151008" y="120654"/>
                </a:lnTo>
                <a:lnTo>
                  <a:pt x="151008" y="121955"/>
                </a:lnTo>
                <a:close/>
                <a:moveTo>
                  <a:pt x="152743" y="120220"/>
                </a:moveTo>
                <a:lnTo>
                  <a:pt x="151442" y="120220"/>
                </a:lnTo>
                <a:lnTo>
                  <a:pt x="150141" y="118953"/>
                </a:lnTo>
                <a:lnTo>
                  <a:pt x="152042" y="118953"/>
                </a:lnTo>
                <a:lnTo>
                  <a:pt x="152309" y="118819"/>
                </a:lnTo>
                <a:lnTo>
                  <a:pt x="153543" y="117585"/>
                </a:lnTo>
                <a:lnTo>
                  <a:pt x="153543" y="119386"/>
                </a:lnTo>
                <a:close/>
                <a:moveTo>
                  <a:pt x="155178" y="120220"/>
                </a:moveTo>
                <a:lnTo>
                  <a:pt x="154344" y="119386"/>
                </a:lnTo>
                <a:lnTo>
                  <a:pt x="154344" y="117585"/>
                </a:lnTo>
                <a:lnTo>
                  <a:pt x="155578" y="118819"/>
                </a:lnTo>
                <a:lnTo>
                  <a:pt x="155845" y="118953"/>
                </a:lnTo>
                <a:lnTo>
                  <a:pt x="157746" y="118953"/>
                </a:lnTo>
                <a:lnTo>
                  <a:pt x="156479" y="120220"/>
                </a:lnTo>
                <a:lnTo>
                  <a:pt x="155178" y="120220"/>
                </a:lnTo>
                <a:close/>
                <a:moveTo>
                  <a:pt x="157713" y="122755"/>
                </a:moveTo>
                <a:lnTo>
                  <a:pt x="156879" y="121955"/>
                </a:lnTo>
                <a:lnTo>
                  <a:pt x="156879" y="120654"/>
                </a:lnTo>
                <a:lnTo>
                  <a:pt x="158180" y="119353"/>
                </a:lnTo>
                <a:lnTo>
                  <a:pt x="158180" y="121421"/>
                </a:lnTo>
                <a:lnTo>
                  <a:pt x="159514" y="122755"/>
                </a:lnTo>
                <a:lnTo>
                  <a:pt x="157713" y="122755"/>
                </a:lnTo>
                <a:close/>
                <a:moveTo>
                  <a:pt x="160649" y="122755"/>
                </a:moveTo>
                <a:lnTo>
                  <a:pt x="158947" y="121088"/>
                </a:lnTo>
                <a:lnTo>
                  <a:pt x="158947" y="119053"/>
                </a:lnTo>
                <a:lnTo>
                  <a:pt x="164685" y="119053"/>
                </a:lnTo>
                <a:lnTo>
                  <a:pt x="168387" y="122755"/>
                </a:lnTo>
                <a:lnTo>
                  <a:pt x="160649" y="122755"/>
                </a:lnTo>
                <a:close/>
                <a:moveTo>
                  <a:pt x="170289" y="122755"/>
                </a:moveTo>
                <a:lnTo>
                  <a:pt x="174025" y="119053"/>
                </a:lnTo>
                <a:lnTo>
                  <a:pt x="179729" y="119053"/>
                </a:lnTo>
                <a:lnTo>
                  <a:pt x="179729" y="121088"/>
                </a:lnTo>
                <a:lnTo>
                  <a:pt x="178061" y="122755"/>
                </a:lnTo>
                <a:lnTo>
                  <a:pt x="170289" y="122755"/>
                </a:lnTo>
                <a:close/>
                <a:moveTo>
                  <a:pt x="180996" y="122755"/>
                </a:moveTo>
                <a:lnTo>
                  <a:pt x="179162" y="122755"/>
                </a:lnTo>
                <a:lnTo>
                  <a:pt x="180529" y="121421"/>
                </a:lnTo>
                <a:lnTo>
                  <a:pt x="180529" y="119353"/>
                </a:lnTo>
                <a:lnTo>
                  <a:pt x="181797" y="120654"/>
                </a:lnTo>
                <a:lnTo>
                  <a:pt x="181797" y="121955"/>
                </a:lnTo>
                <a:close/>
                <a:moveTo>
                  <a:pt x="183532" y="120220"/>
                </a:moveTo>
                <a:lnTo>
                  <a:pt x="182231" y="120220"/>
                </a:lnTo>
                <a:lnTo>
                  <a:pt x="180930" y="118953"/>
                </a:lnTo>
                <a:lnTo>
                  <a:pt x="182831" y="118953"/>
                </a:lnTo>
                <a:lnTo>
                  <a:pt x="183098" y="118819"/>
                </a:lnTo>
                <a:lnTo>
                  <a:pt x="184332" y="117585"/>
                </a:lnTo>
                <a:lnTo>
                  <a:pt x="184332" y="119386"/>
                </a:lnTo>
                <a:close/>
                <a:moveTo>
                  <a:pt x="185967" y="120220"/>
                </a:moveTo>
                <a:lnTo>
                  <a:pt x="185133" y="119386"/>
                </a:lnTo>
                <a:lnTo>
                  <a:pt x="185133" y="117585"/>
                </a:lnTo>
                <a:lnTo>
                  <a:pt x="186367" y="118819"/>
                </a:lnTo>
                <a:lnTo>
                  <a:pt x="186667" y="118953"/>
                </a:lnTo>
                <a:lnTo>
                  <a:pt x="188535" y="118953"/>
                </a:lnTo>
                <a:lnTo>
                  <a:pt x="187268" y="120220"/>
                </a:lnTo>
                <a:lnTo>
                  <a:pt x="185967" y="120220"/>
                </a:lnTo>
                <a:close/>
                <a:moveTo>
                  <a:pt x="188502" y="122755"/>
                </a:moveTo>
                <a:lnTo>
                  <a:pt x="187668" y="121955"/>
                </a:lnTo>
                <a:lnTo>
                  <a:pt x="187668" y="120654"/>
                </a:lnTo>
                <a:lnTo>
                  <a:pt x="188969" y="119353"/>
                </a:lnTo>
                <a:lnTo>
                  <a:pt x="188969" y="121421"/>
                </a:lnTo>
                <a:lnTo>
                  <a:pt x="190303" y="122755"/>
                </a:lnTo>
                <a:lnTo>
                  <a:pt x="188502" y="122755"/>
                </a:lnTo>
                <a:close/>
                <a:moveTo>
                  <a:pt x="191437" y="122755"/>
                </a:moveTo>
                <a:lnTo>
                  <a:pt x="189736" y="121088"/>
                </a:lnTo>
                <a:lnTo>
                  <a:pt x="189736" y="119053"/>
                </a:lnTo>
                <a:lnTo>
                  <a:pt x="195473" y="119053"/>
                </a:lnTo>
                <a:lnTo>
                  <a:pt x="199176" y="122755"/>
                </a:lnTo>
                <a:lnTo>
                  <a:pt x="191437" y="122755"/>
                </a:lnTo>
                <a:close/>
                <a:moveTo>
                  <a:pt x="201077" y="122755"/>
                </a:moveTo>
                <a:lnTo>
                  <a:pt x="204813" y="119053"/>
                </a:lnTo>
                <a:lnTo>
                  <a:pt x="210518" y="119053"/>
                </a:lnTo>
                <a:lnTo>
                  <a:pt x="210518" y="121088"/>
                </a:lnTo>
                <a:lnTo>
                  <a:pt x="208850" y="122755"/>
                </a:lnTo>
                <a:lnTo>
                  <a:pt x="201077" y="122755"/>
                </a:lnTo>
                <a:close/>
                <a:moveTo>
                  <a:pt x="211785" y="122755"/>
                </a:moveTo>
                <a:lnTo>
                  <a:pt x="209950" y="122755"/>
                </a:lnTo>
                <a:lnTo>
                  <a:pt x="211318" y="121421"/>
                </a:lnTo>
                <a:lnTo>
                  <a:pt x="211318" y="119353"/>
                </a:lnTo>
                <a:lnTo>
                  <a:pt x="212586" y="120654"/>
                </a:lnTo>
                <a:lnTo>
                  <a:pt x="212586" y="121955"/>
                </a:lnTo>
                <a:close/>
                <a:moveTo>
                  <a:pt x="214320" y="120220"/>
                </a:moveTo>
                <a:lnTo>
                  <a:pt x="213019" y="120220"/>
                </a:lnTo>
                <a:lnTo>
                  <a:pt x="211718" y="118953"/>
                </a:lnTo>
                <a:lnTo>
                  <a:pt x="213620" y="118953"/>
                </a:lnTo>
                <a:lnTo>
                  <a:pt x="213887" y="118819"/>
                </a:lnTo>
                <a:lnTo>
                  <a:pt x="215154" y="117585"/>
                </a:lnTo>
                <a:lnTo>
                  <a:pt x="215154" y="119386"/>
                </a:lnTo>
                <a:close/>
                <a:moveTo>
                  <a:pt x="216755" y="120220"/>
                </a:moveTo>
                <a:lnTo>
                  <a:pt x="215921" y="119386"/>
                </a:lnTo>
                <a:lnTo>
                  <a:pt x="215921" y="117585"/>
                </a:lnTo>
                <a:lnTo>
                  <a:pt x="217156" y="118819"/>
                </a:lnTo>
                <a:lnTo>
                  <a:pt x="217456" y="118953"/>
                </a:lnTo>
                <a:lnTo>
                  <a:pt x="219324" y="118953"/>
                </a:lnTo>
                <a:lnTo>
                  <a:pt x="218056" y="120220"/>
                </a:lnTo>
                <a:lnTo>
                  <a:pt x="216755" y="120220"/>
                </a:lnTo>
                <a:close/>
                <a:moveTo>
                  <a:pt x="219290" y="122755"/>
                </a:moveTo>
                <a:lnTo>
                  <a:pt x="218457" y="121955"/>
                </a:lnTo>
                <a:lnTo>
                  <a:pt x="218457" y="120654"/>
                </a:lnTo>
                <a:lnTo>
                  <a:pt x="219757" y="119353"/>
                </a:lnTo>
                <a:lnTo>
                  <a:pt x="219757" y="121421"/>
                </a:lnTo>
                <a:lnTo>
                  <a:pt x="221092" y="122755"/>
                </a:lnTo>
                <a:lnTo>
                  <a:pt x="219290" y="122755"/>
                </a:lnTo>
                <a:close/>
                <a:moveTo>
                  <a:pt x="222226" y="122755"/>
                </a:moveTo>
                <a:lnTo>
                  <a:pt x="220558" y="121088"/>
                </a:lnTo>
                <a:lnTo>
                  <a:pt x="220558" y="119053"/>
                </a:lnTo>
                <a:lnTo>
                  <a:pt x="226262" y="119053"/>
                </a:lnTo>
                <a:lnTo>
                  <a:pt x="229965" y="122755"/>
                </a:lnTo>
                <a:lnTo>
                  <a:pt x="222226" y="122755"/>
                </a:lnTo>
                <a:close/>
                <a:moveTo>
                  <a:pt x="231866" y="122755"/>
                </a:moveTo>
                <a:lnTo>
                  <a:pt x="235602" y="119053"/>
                </a:lnTo>
                <a:lnTo>
                  <a:pt x="241306" y="119053"/>
                </a:lnTo>
                <a:lnTo>
                  <a:pt x="241306" y="121088"/>
                </a:lnTo>
                <a:lnTo>
                  <a:pt x="239638" y="122755"/>
                </a:lnTo>
                <a:lnTo>
                  <a:pt x="231866" y="122755"/>
                </a:lnTo>
                <a:close/>
                <a:moveTo>
                  <a:pt x="242574" y="122755"/>
                </a:moveTo>
                <a:lnTo>
                  <a:pt x="240739" y="122755"/>
                </a:lnTo>
                <a:lnTo>
                  <a:pt x="242107" y="121421"/>
                </a:lnTo>
                <a:lnTo>
                  <a:pt x="242107" y="119353"/>
                </a:lnTo>
                <a:lnTo>
                  <a:pt x="243408" y="120654"/>
                </a:lnTo>
                <a:lnTo>
                  <a:pt x="243408" y="121955"/>
                </a:lnTo>
                <a:close/>
                <a:moveTo>
                  <a:pt x="245943" y="119420"/>
                </a:moveTo>
                <a:lnTo>
                  <a:pt x="245109" y="120220"/>
                </a:lnTo>
                <a:lnTo>
                  <a:pt x="243808" y="120220"/>
                </a:lnTo>
                <a:lnTo>
                  <a:pt x="242507" y="118953"/>
                </a:lnTo>
                <a:lnTo>
                  <a:pt x="244408" y="118953"/>
                </a:lnTo>
                <a:lnTo>
                  <a:pt x="244675" y="118819"/>
                </a:lnTo>
                <a:lnTo>
                  <a:pt x="245909" y="117585"/>
                </a:lnTo>
                <a:lnTo>
                  <a:pt x="245909" y="119420"/>
                </a:lnTo>
                <a:close/>
                <a:moveTo>
                  <a:pt x="245943" y="116484"/>
                </a:moveTo>
                <a:lnTo>
                  <a:pt x="244242" y="118152"/>
                </a:lnTo>
                <a:lnTo>
                  <a:pt x="242207" y="118152"/>
                </a:lnTo>
                <a:lnTo>
                  <a:pt x="242207" y="112448"/>
                </a:lnTo>
                <a:lnTo>
                  <a:pt x="245943" y="108712"/>
                </a:lnTo>
                <a:close/>
                <a:moveTo>
                  <a:pt x="245943" y="106811"/>
                </a:moveTo>
                <a:lnTo>
                  <a:pt x="242207" y="103108"/>
                </a:lnTo>
                <a:lnTo>
                  <a:pt x="242207" y="97371"/>
                </a:lnTo>
                <a:lnTo>
                  <a:pt x="244242" y="97371"/>
                </a:lnTo>
                <a:lnTo>
                  <a:pt x="245943" y="99072"/>
                </a:lnTo>
                <a:close/>
                <a:moveTo>
                  <a:pt x="245109" y="95302"/>
                </a:moveTo>
                <a:lnTo>
                  <a:pt x="245943" y="96136"/>
                </a:lnTo>
                <a:lnTo>
                  <a:pt x="245943" y="97938"/>
                </a:lnTo>
                <a:lnTo>
                  <a:pt x="244675" y="96703"/>
                </a:lnTo>
                <a:lnTo>
                  <a:pt x="244408" y="96603"/>
                </a:lnTo>
                <a:lnTo>
                  <a:pt x="242507" y="96603"/>
                </a:lnTo>
                <a:lnTo>
                  <a:pt x="243808" y="95302"/>
                </a:lnTo>
                <a:lnTo>
                  <a:pt x="245109" y="95302"/>
                </a:lnTo>
                <a:close/>
                <a:moveTo>
                  <a:pt x="243374" y="93601"/>
                </a:moveTo>
                <a:lnTo>
                  <a:pt x="243374" y="94902"/>
                </a:lnTo>
                <a:lnTo>
                  <a:pt x="242107" y="96170"/>
                </a:lnTo>
                <a:lnTo>
                  <a:pt x="242107" y="94135"/>
                </a:lnTo>
                <a:lnTo>
                  <a:pt x="240739" y="92767"/>
                </a:lnTo>
                <a:lnTo>
                  <a:pt x="242574" y="92767"/>
                </a:lnTo>
                <a:close/>
                <a:moveTo>
                  <a:pt x="242574" y="91967"/>
                </a:moveTo>
                <a:lnTo>
                  <a:pt x="240739" y="91967"/>
                </a:lnTo>
                <a:lnTo>
                  <a:pt x="242107" y="90632"/>
                </a:lnTo>
                <a:lnTo>
                  <a:pt x="242107" y="88564"/>
                </a:lnTo>
                <a:lnTo>
                  <a:pt x="243374" y="89865"/>
                </a:lnTo>
                <a:lnTo>
                  <a:pt x="243374" y="91166"/>
                </a:lnTo>
                <a:close/>
                <a:moveTo>
                  <a:pt x="245943" y="88598"/>
                </a:moveTo>
                <a:lnTo>
                  <a:pt x="245109" y="89432"/>
                </a:lnTo>
                <a:lnTo>
                  <a:pt x="243808" y="89432"/>
                </a:lnTo>
                <a:lnTo>
                  <a:pt x="242507" y="88164"/>
                </a:lnTo>
                <a:lnTo>
                  <a:pt x="244408" y="88164"/>
                </a:lnTo>
                <a:lnTo>
                  <a:pt x="244675" y="88031"/>
                </a:lnTo>
                <a:lnTo>
                  <a:pt x="245909" y="86796"/>
                </a:lnTo>
                <a:lnTo>
                  <a:pt x="245909" y="88598"/>
                </a:lnTo>
                <a:close/>
                <a:moveTo>
                  <a:pt x="245943" y="85696"/>
                </a:moveTo>
                <a:lnTo>
                  <a:pt x="244242" y="87363"/>
                </a:lnTo>
                <a:lnTo>
                  <a:pt x="242207" y="87363"/>
                </a:lnTo>
                <a:lnTo>
                  <a:pt x="242207" y="81659"/>
                </a:lnTo>
                <a:lnTo>
                  <a:pt x="245943" y="77923"/>
                </a:lnTo>
                <a:close/>
                <a:moveTo>
                  <a:pt x="245943" y="76022"/>
                </a:moveTo>
                <a:lnTo>
                  <a:pt x="242207" y="72286"/>
                </a:lnTo>
                <a:lnTo>
                  <a:pt x="242207" y="66582"/>
                </a:lnTo>
                <a:lnTo>
                  <a:pt x="244242" y="66582"/>
                </a:lnTo>
                <a:lnTo>
                  <a:pt x="245943" y="68283"/>
                </a:lnTo>
                <a:close/>
                <a:moveTo>
                  <a:pt x="245109" y="64514"/>
                </a:moveTo>
                <a:lnTo>
                  <a:pt x="245943" y="65348"/>
                </a:lnTo>
                <a:lnTo>
                  <a:pt x="245943" y="67149"/>
                </a:lnTo>
                <a:lnTo>
                  <a:pt x="244675" y="65915"/>
                </a:lnTo>
                <a:lnTo>
                  <a:pt x="244408" y="65781"/>
                </a:lnTo>
                <a:lnTo>
                  <a:pt x="242507" y="65781"/>
                </a:lnTo>
                <a:lnTo>
                  <a:pt x="243808" y="64514"/>
                </a:lnTo>
                <a:lnTo>
                  <a:pt x="245109" y="64514"/>
                </a:lnTo>
                <a:close/>
                <a:moveTo>
                  <a:pt x="243374" y="62779"/>
                </a:moveTo>
                <a:lnTo>
                  <a:pt x="243374" y="64080"/>
                </a:lnTo>
                <a:lnTo>
                  <a:pt x="242107" y="65381"/>
                </a:lnTo>
                <a:lnTo>
                  <a:pt x="242107" y="63313"/>
                </a:lnTo>
                <a:lnTo>
                  <a:pt x="240739" y="61979"/>
                </a:lnTo>
                <a:lnTo>
                  <a:pt x="242574" y="61979"/>
                </a:lnTo>
                <a:close/>
                <a:moveTo>
                  <a:pt x="242574" y="61178"/>
                </a:moveTo>
                <a:lnTo>
                  <a:pt x="240739" y="61178"/>
                </a:lnTo>
                <a:lnTo>
                  <a:pt x="242107" y="59844"/>
                </a:lnTo>
                <a:lnTo>
                  <a:pt x="242107" y="57776"/>
                </a:lnTo>
                <a:lnTo>
                  <a:pt x="243374" y="59077"/>
                </a:lnTo>
                <a:lnTo>
                  <a:pt x="243374" y="60377"/>
                </a:lnTo>
                <a:close/>
                <a:moveTo>
                  <a:pt x="245943" y="57809"/>
                </a:moveTo>
                <a:lnTo>
                  <a:pt x="245109" y="58643"/>
                </a:lnTo>
                <a:lnTo>
                  <a:pt x="243808" y="58643"/>
                </a:lnTo>
                <a:lnTo>
                  <a:pt x="242507" y="57375"/>
                </a:lnTo>
                <a:lnTo>
                  <a:pt x="244408" y="57375"/>
                </a:lnTo>
                <a:lnTo>
                  <a:pt x="244675" y="57242"/>
                </a:lnTo>
                <a:lnTo>
                  <a:pt x="245909" y="56008"/>
                </a:lnTo>
                <a:lnTo>
                  <a:pt x="245909" y="57809"/>
                </a:lnTo>
                <a:close/>
                <a:moveTo>
                  <a:pt x="245943" y="54874"/>
                </a:moveTo>
                <a:lnTo>
                  <a:pt x="244242" y="56575"/>
                </a:lnTo>
                <a:lnTo>
                  <a:pt x="242207" y="56575"/>
                </a:lnTo>
                <a:lnTo>
                  <a:pt x="242207" y="50871"/>
                </a:lnTo>
                <a:lnTo>
                  <a:pt x="245943" y="47135"/>
                </a:lnTo>
                <a:close/>
                <a:moveTo>
                  <a:pt x="245943" y="45233"/>
                </a:moveTo>
                <a:lnTo>
                  <a:pt x="242207" y="41497"/>
                </a:lnTo>
                <a:lnTo>
                  <a:pt x="242207" y="35793"/>
                </a:lnTo>
                <a:lnTo>
                  <a:pt x="244242" y="35793"/>
                </a:lnTo>
                <a:lnTo>
                  <a:pt x="245943" y="37461"/>
                </a:lnTo>
                <a:close/>
                <a:moveTo>
                  <a:pt x="245109" y="33725"/>
                </a:moveTo>
                <a:lnTo>
                  <a:pt x="245943" y="34559"/>
                </a:lnTo>
                <a:lnTo>
                  <a:pt x="245943" y="36360"/>
                </a:lnTo>
                <a:lnTo>
                  <a:pt x="244675" y="35126"/>
                </a:lnTo>
                <a:lnTo>
                  <a:pt x="244408" y="34993"/>
                </a:lnTo>
                <a:lnTo>
                  <a:pt x="242507" y="34993"/>
                </a:lnTo>
                <a:lnTo>
                  <a:pt x="243808" y="33725"/>
                </a:lnTo>
                <a:lnTo>
                  <a:pt x="245109" y="33725"/>
                </a:lnTo>
                <a:close/>
                <a:moveTo>
                  <a:pt x="243374" y="31990"/>
                </a:moveTo>
                <a:lnTo>
                  <a:pt x="243374" y="33291"/>
                </a:lnTo>
                <a:lnTo>
                  <a:pt x="242107" y="34592"/>
                </a:lnTo>
                <a:lnTo>
                  <a:pt x="242107" y="32524"/>
                </a:lnTo>
                <a:lnTo>
                  <a:pt x="240739" y="31190"/>
                </a:lnTo>
                <a:lnTo>
                  <a:pt x="242574" y="31190"/>
                </a:lnTo>
                <a:close/>
                <a:moveTo>
                  <a:pt x="242574" y="30389"/>
                </a:moveTo>
                <a:lnTo>
                  <a:pt x="240739" y="30389"/>
                </a:lnTo>
                <a:lnTo>
                  <a:pt x="242107" y="29055"/>
                </a:lnTo>
                <a:lnTo>
                  <a:pt x="242107" y="26987"/>
                </a:lnTo>
                <a:lnTo>
                  <a:pt x="243374" y="28254"/>
                </a:lnTo>
                <a:lnTo>
                  <a:pt x="243374" y="29555"/>
                </a:lnTo>
                <a:close/>
                <a:moveTo>
                  <a:pt x="245943" y="27020"/>
                </a:moveTo>
                <a:lnTo>
                  <a:pt x="245109" y="27854"/>
                </a:lnTo>
                <a:lnTo>
                  <a:pt x="243808" y="27854"/>
                </a:lnTo>
                <a:lnTo>
                  <a:pt x="242507" y="26553"/>
                </a:lnTo>
                <a:lnTo>
                  <a:pt x="244408" y="26553"/>
                </a:lnTo>
                <a:lnTo>
                  <a:pt x="244675" y="26453"/>
                </a:lnTo>
                <a:lnTo>
                  <a:pt x="245909" y="25219"/>
                </a:lnTo>
                <a:lnTo>
                  <a:pt x="245909" y="27020"/>
                </a:lnTo>
                <a:close/>
                <a:moveTo>
                  <a:pt x="245943" y="24085"/>
                </a:moveTo>
                <a:lnTo>
                  <a:pt x="244242" y="25786"/>
                </a:lnTo>
                <a:lnTo>
                  <a:pt x="242207" y="25786"/>
                </a:lnTo>
                <a:lnTo>
                  <a:pt x="242207" y="20049"/>
                </a:lnTo>
                <a:lnTo>
                  <a:pt x="245943" y="16346"/>
                </a:lnTo>
                <a:close/>
                <a:moveTo>
                  <a:pt x="245943" y="14445"/>
                </a:moveTo>
                <a:lnTo>
                  <a:pt x="242207" y="10709"/>
                </a:lnTo>
                <a:lnTo>
                  <a:pt x="242207" y="5004"/>
                </a:lnTo>
                <a:lnTo>
                  <a:pt x="244242" y="5004"/>
                </a:lnTo>
                <a:lnTo>
                  <a:pt x="245943" y="6672"/>
                </a:lnTo>
                <a:close/>
                <a:moveTo>
                  <a:pt x="245943" y="5572"/>
                </a:moveTo>
                <a:lnTo>
                  <a:pt x="244675" y="4337"/>
                </a:lnTo>
                <a:lnTo>
                  <a:pt x="244408" y="4204"/>
                </a:lnTo>
                <a:lnTo>
                  <a:pt x="242507" y="4204"/>
                </a:lnTo>
                <a:lnTo>
                  <a:pt x="243808" y="2936"/>
                </a:lnTo>
                <a:lnTo>
                  <a:pt x="245109" y="2936"/>
                </a:lnTo>
                <a:lnTo>
                  <a:pt x="245943" y="3737"/>
                </a:lnTo>
                <a:lnTo>
                  <a:pt x="245943" y="5572"/>
                </a:lnTo>
                <a:close/>
              </a:path>
            </a:pathLst>
          </a:custGeom>
          <a:solidFill>
            <a:srgbClr val="594129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9"/>
          <p:cNvGrpSpPr/>
          <p:nvPr/>
        </p:nvGrpSpPr>
        <p:grpSpPr>
          <a:xfrm>
            <a:off x="7839776" y="-1"/>
            <a:ext cx="1304277" cy="1306311"/>
            <a:chOff x="7839776" y="-1"/>
            <a:chExt cx="1304277" cy="1306311"/>
          </a:xfrm>
        </p:grpSpPr>
        <p:sp>
          <p:nvSpPr>
            <p:cNvPr id="114" name="Google Shape;114;p9"/>
            <p:cNvSpPr/>
            <p:nvPr/>
          </p:nvSpPr>
          <p:spPr>
            <a:xfrm>
              <a:off x="849192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783977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8491926" y="6531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5128750" y="1822475"/>
            <a:ext cx="31359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5128750" y="2357497"/>
            <a:ext cx="3135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720000" y="3324800"/>
            <a:ext cx="3738000" cy="12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200" b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/>
          <p:nvPr/>
        </p:nvSpPr>
        <p:spPr>
          <a:xfrm>
            <a:off x="0" y="0"/>
            <a:ext cx="9144259" cy="5143463"/>
          </a:xfrm>
          <a:custGeom>
            <a:avLst/>
            <a:gdLst/>
            <a:ahLst/>
            <a:cxnLst/>
            <a:rect l="l" t="t" r="r" b="b"/>
            <a:pathLst>
              <a:path w="246310" h="123123" extrusionOk="0">
                <a:moveTo>
                  <a:pt x="245442" y="2136"/>
                </a:moveTo>
                <a:lnTo>
                  <a:pt x="244175" y="2136"/>
                </a:lnTo>
                <a:lnTo>
                  <a:pt x="244175" y="1035"/>
                </a:lnTo>
                <a:lnTo>
                  <a:pt x="244075" y="768"/>
                </a:lnTo>
                <a:lnTo>
                  <a:pt x="243274" y="1"/>
                </a:lnTo>
                <a:lnTo>
                  <a:pt x="243141" y="1"/>
                </a:lnTo>
                <a:lnTo>
                  <a:pt x="242173" y="1"/>
                </a:lnTo>
                <a:lnTo>
                  <a:pt x="240372" y="1"/>
                </a:lnTo>
                <a:lnTo>
                  <a:pt x="239238" y="1"/>
                </a:lnTo>
                <a:lnTo>
                  <a:pt x="231499" y="1"/>
                </a:lnTo>
                <a:lnTo>
                  <a:pt x="231332" y="1"/>
                </a:lnTo>
                <a:lnTo>
                  <a:pt x="230532" y="1"/>
                </a:lnTo>
                <a:lnTo>
                  <a:pt x="230365" y="1"/>
                </a:lnTo>
                <a:lnTo>
                  <a:pt x="222626" y="1"/>
                </a:lnTo>
                <a:lnTo>
                  <a:pt x="222626" y="1"/>
                </a:lnTo>
                <a:lnTo>
                  <a:pt x="221492" y="1"/>
                </a:lnTo>
                <a:lnTo>
                  <a:pt x="219691" y="1"/>
                </a:lnTo>
                <a:lnTo>
                  <a:pt x="218723" y="1"/>
                </a:lnTo>
                <a:lnTo>
                  <a:pt x="218557" y="1"/>
                </a:lnTo>
                <a:lnTo>
                  <a:pt x="217789" y="768"/>
                </a:lnTo>
                <a:lnTo>
                  <a:pt x="217689" y="1035"/>
                </a:lnTo>
                <a:lnTo>
                  <a:pt x="217689" y="2136"/>
                </a:lnTo>
                <a:lnTo>
                  <a:pt x="216422" y="2136"/>
                </a:lnTo>
                <a:lnTo>
                  <a:pt x="215521" y="3036"/>
                </a:lnTo>
                <a:lnTo>
                  <a:pt x="214654" y="2136"/>
                </a:lnTo>
                <a:lnTo>
                  <a:pt x="213386" y="2136"/>
                </a:lnTo>
                <a:lnTo>
                  <a:pt x="213386" y="1035"/>
                </a:lnTo>
                <a:lnTo>
                  <a:pt x="213286" y="768"/>
                </a:lnTo>
                <a:lnTo>
                  <a:pt x="212519" y="1"/>
                </a:lnTo>
                <a:lnTo>
                  <a:pt x="212352" y="1"/>
                </a:lnTo>
                <a:lnTo>
                  <a:pt x="211385" y="1"/>
                </a:lnTo>
                <a:lnTo>
                  <a:pt x="209584" y="1"/>
                </a:lnTo>
                <a:lnTo>
                  <a:pt x="208449" y="1"/>
                </a:lnTo>
                <a:lnTo>
                  <a:pt x="200710" y="1"/>
                </a:lnTo>
                <a:lnTo>
                  <a:pt x="200544" y="1"/>
                </a:lnTo>
                <a:lnTo>
                  <a:pt x="199743" y="1"/>
                </a:lnTo>
                <a:lnTo>
                  <a:pt x="199576" y="1"/>
                </a:lnTo>
                <a:lnTo>
                  <a:pt x="191837" y="1"/>
                </a:lnTo>
                <a:lnTo>
                  <a:pt x="190703" y="1"/>
                </a:lnTo>
                <a:lnTo>
                  <a:pt x="188902" y="1"/>
                </a:lnTo>
                <a:lnTo>
                  <a:pt x="187935" y="1"/>
                </a:lnTo>
                <a:lnTo>
                  <a:pt x="187801" y="1"/>
                </a:lnTo>
                <a:lnTo>
                  <a:pt x="187001" y="768"/>
                </a:lnTo>
                <a:lnTo>
                  <a:pt x="186901" y="1035"/>
                </a:lnTo>
                <a:lnTo>
                  <a:pt x="186901" y="2136"/>
                </a:lnTo>
                <a:lnTo>
                  <a:pt x="185633" y="2136"/>
                </a:lnTo>
                <a:lnTo>
                  <a:pt x="184766" y="3036"/>
                </a:lnTo>
                <a:lnTo>
                  <a:pt x="183865" y="2136"/>
                </a:lnTo>
                <a:lnTo>
                  <a:pt x="182598" y="2136"/>
                </a:lnTo>
                <a:lnTo>
                  <a:pt x="182598" y="1035"/>
                </a:lnTo>
                <a:lnTo>
                  <a:pt x="182497" y="768"/>
                </a:lnTo>
                <a:lnTo>
                  <a:pt x="181730" y="1"/>
                </a:lnTo>
                <a:lnTo>
                  <a:pt x="181563" y="1"/>
                </a:lnTo>
                <a:lnTo>
                  <a:pt x="180596" y="1"/>
                </a:lnTo>
                <a:lnTo>
                  <a:pt x="178795" y="1"/>
                </a:lnTo>
                <a:lnTo>
                  <a:pt x="177661" y="1"/>
                </a:lnTo>
                <a:lnTo>
                  <a:pt x="169922" y="1"/>
                </a:lnTo>
                <a:lnTo>
                  <a:pt x="169755" y="1"/>
                </a:lnTo>
                <a:lnTo>
                  <a:pt x="168954" y="1"/>
                </a:lnTo>
                <a:lnTo>
                  <a:pt x="168788" y="1"/>
                </a:lnTo>
                <a:lnTo>
                  <a:pt x="161049" y="1"/>
                </a:lnTo>
                <a:lnTo>
                  <a:pt x="159948" y="1"/>
                </a:lnTo>
                <a:lnTo>
                  <a:pt x="158113" y="1"/>
                </a:lnTo>
                <a:lnTo>
                  <a:pt x="157179" y="1"/>
                </a:lnTo>
                <a:lnTo>
                  <a:pt x="157013" y="1"/>
                </a:lnTo>
                <a:lnTo>
                  <a:pt x="156245" y="768"/>
                </a:lnTo>
                <a:lnTo>
                  <a:pt x="156112" y="1035"/>
                </a:lnTo>
                <a:lnTo>
                  <a:pt x="156112" y="2136"/>
                </a:lnTo>
                <a:lnTo>
                  <a:pt x="154844" y="2136"/>
                </a:lnTo>
                <a:lnTo>
                  <a:pt x="153944" y="3036"/>
                </a:lnTo>
                <a:lnTo>
                  <a:pt x="153076" y="2136"/>
                </a:lnTo>
                <a:lnTo>
                  <a:pt x="151809" y="2136"/>
                </a:lnTo>
                <a:lnTo>
                  <a:pt x="151809" y="1035"/>
                </a:lnTo>
                <a:lnTo>
                  <a:pt x="151675" y="768"/>
                </a:lnTo>
                <a:lnTo>
                  <a:pt x="150908" y="1"/>
                </a:lnTo>
                <a:lnTo>
                  <a:pt x="150741" y="1"/>
                </a:lnTo>
                <a:lnTo>
                  <a:pt x="149807" y="1"/>
                </a:lnTo>
                <a:lnTo>
                  <a:pt x="147973" y="1"/>
                </a:lnTo>
                <a:lnTo>
                  <a:pt x="146872" y="1"/>
                </a:lnTo>
                <a:lnTo>
                  <a:pt x="139133" y="1"/>
                </a:lnTo>
                <a:lnTo>
                  <a:pt x="138966" y="1"/>
                </a:lnTo>
                <a:lnTo>
                  <a:pt x="138166" y="1"/>
                </a:lnTo>
                <a:lnTo>
                  <a:pt x="137999" y="1"/>
                </a:lnTo>
                <a:lnTo>
                  <a:pt x="130260" y="1"/>
                </a:lnTo>
                <a:lnTo>
                  <a:pt x="129126" y="1"/>
                </a:lnTo>
                <a:lnTo>
                  <a:pt x="127325" y="1"/>
                </a:lnTo>
                <a:lnTo>
                  <a:pt x="126357" y="1"/>
                </a:lnTo>
                <a:lnTo>
                  <a:pt x="126191" y="1"/>
                </a:lnTo>
                <a:lnTo>
                  <a:pt x="125423" y="768"/>
                </a:lnTo>
                <a:lnTo>
                  <a:pt x="125323" y="1035"/>
                </a:lnTo>
                <a:lnTo>
                  <a:pt x="125323" y="2136"/>
                </a:lnTo>
                <a:lnTo>
                  <a:pt x="124056" y="2136"/>
                </a:lnTo>
                <a:lnTo>
                  <a:pt x="123155" y="3036"/>
                </a:lnTo>
                <a:lnTo>
                  <a:pt x="122254" y="2136"/>
                </a:lnTo>
                <a:lnTo>
                  <a:pt x="121020" y="2136"/>
                </a:lnTo>
                <a:lnTo>
                  <a:pt x="121020" y="1035"/>
                </a:lnTo>
                <a:lnTo>
                  <a:pt x="120887" y="768"/>
                </a:lnTo>
                <a:lnTo>
                  <a:pt x="120120" y="1"/>
                </a:lnTo>
                <a:lnTo>
                  <a:pt x="119953" y="1"/>
                </a:lnTo>
                <a:lnTo>
                  <a:pt x="119019" y="1"/>
                </a:lnTo>
                <a:lnTo>
                  <a:pt x="117184" y="1"/>
                </a:lnTo>
                <a:lnTo>
                  <a:pt x="116083" y="1"/>
                </a:lnTo>
                <a:lnTo>
                  <a:pt x="108311" y="1"/>
                </a:lnTo>
                <a:lnTo>
                  <a:pt x="108144" y="1"/>
                </a:lnTo>
                <a:lnTo>
                  <a:pt x="107377" y="1"/>
                </a:lnTo>
                <a:lnTo>
                  <a:pt x="107210" y="1"/>
                </a:lnTo>
                <a:lnTo>
                  <a:pt x="99472" y="1"/>
                </a:lnTo>
                <a:lnTo>
                  <a:pt x="98337" y="1"/>
                </a:lnTo>
                <a:lnTo>
                  <a:pt x="96536" y="1"/>
                </a:lnTo>
                <a:lnTo>
                  <a:pt x="95569" y="1"/>
                </a:lnTo>
                <a:lnTo>
                  <a:pt x="95402" y="1"/>
                </a:lnTo>
                <a:lnTo>
                  <a:pt x="94635" y="768"/>
                </a:lnTo>
                <a:lnTo>
                  <a:pt x="94535" y="1035"/>
                </a:lnTo>
                <a:lnTo>
                  <a:pt x="94535" y="2136"/>
                </a:lnTo>
                <a:lnTo>
                  <a:pt x="93267" y="2136"/>
                </a:lnTo>
                <a:lnTo>
                  <a:pt x="92366" y="3036"/>
                </a:lnTo>
                <a:lnTo>
                  <a:pt x="91499" y="2136"/>
                </a:lnTo>
                <a:lnTo>
                  <a:pt x="90232" y="2136"/>
                </a:lnTo>
                <a:lnTo>
                  <a:pt x="90232" y="1035"/>
                </a:lnTo>
                <a:lnTo>
                  <a:pt x="90098" y="768"/>
                </a:lnTo>
                <a:lnTo>
                  <a:pt x="89331" y="1"/>
                </a:lnTo>
                <a:lnTo>
                  <a:pt x="89164" y="1"/>
                </a:lnTo>
                <a:lnTo>
                  <a:pt x="88197" y="1"/>
                </a:lnTo>
                <a:lnTo>
                  <a:pt x="86396" y="1"/>
                </a:lnTo>
                <a:lnTo>
                  <a:pt x="85295" y="1"/>
                </a:lnTo>
                <a:lnTo>
                  <a:pt x="77523" y="1"/>
                </a:lnTo>
                <a:lnTo>
                  <a:pt x="77356" y="1"/>
                </a:lnTo>
                <a:lnTo>
                  <a:pt x="76589" y="1"/>
                </a:lnTo>
                <a:lnTo>
                  <a:pt x="76422" y="1"/>
                </a:lnTo>
                <a:lnTo>
                  <a:pt x="68650" y="1"/>
                </a:lnTo>
                <a:lnTo>
                  <a:pt x="67549" y="1"/>
                </a:lnTo>
                <a:lnTo>
                  <a:pt x="65714" y="1"/>
                </a:lnTo>
                <a:lnTo>
                  <a:pt x="64780" y="1"/>
                </a:lnTo>
                <a:lnTo>
                  <a:pt x="64613" y="1"/>
                </a:lnTo>
                <a:lnTo>
                  <a:pt x="63846" y="768"/>
                </a:lnTo>
                <a:lnTo>
                  <a:pt x="63713" y="1035"/>
                </a:lnTo>
                <a:lnTo>
                  <a:pt x="63713" y="2136"/>
                </a:lnTo>
                <a:lnTo>
                  <a:pt x="62478" y="2136"/>
                </a:lnTo>
                <a:lnTo>
                  <a:pt x="61578" y="3036"/>
                </a:lnTo>
                <a:lnTo>
                  <a:pt x="60677" y="2136"/>
                </a:lnTo>
                <a:lnTo>
                  <a:pt x="59443" y="2136"/>
                </a:lnTo>
                <a:lnTo>
                  <a:pt x="59443" y="1035"/>
                </a:lnTo>
                <a:lnTo>
                  <a:pt x="59310" y="768"/>
                </a:lnTo>
                <a:lnTo>
                  <a:pt x="58542" y="1"/>
                </a:lnTo>
                <a:lnTo>
                  <a:pt x="58376" y="1"/>
                </a:lnTo>
                <a:lnTo>
                  <a:pt x="57408" y="1"/>
                </a:lnTo>
                <a:lnTo>
                  <a:pt x="55607" y="1"/>
                </a:lnTo>
                <a:lnTo>
                  <a:pt x="54506" y="1"/>
                </a:lnTo>
                <a:lnTo>
                  <a:pt x="46734" y="1"/>
                </a:lnTo>
                <a:lnTo>
                  <a:pt x="46567" y="1"/>
                </a:lnTo>
                <a:lnTo>
                  <a:pt x="45767" y="1"/>
                </a:lnTo>
                <a:lnTo>
                  <a:pt x="45600" y="1"/>
                </a:lnTo>
                <a:lnTo>
                  <a:pt x="37861" y="1"/>
                </a:lnTo>
                <a:lnTo>
                  <a:pt x="36760" y="1"/>
                </a:lnTo>
                <a:lnTo>
                  <a:pt x="34925" y="1"/>
                </a:lnTo>
                <a:lnTo>
                  <a:pt x="33991" y="1"/>
                </a:lnTo>
                <a:lnTo>
                  <a:pt x="33825" y="1"/>
                </a:lnTo>
                <a:lnTo>
                  <a:pt x="33057" y="768"/>
                </a:lnTo>
                <a:lnTo>
                  <a:pt x="32924" y="1035"/>
                </a:lnTo>
                <a:lnTo>
                  <a:pt x="32924" y="2136"/>
                </a:lnTo>
                <a:lnTo>
                  <a:pt x="31690" y="2136"/>
                </a:lnTo>
                <a:lnTo>
                  <a:pt x="30789" y="3036"/>
                </a:lnTo>
                <a:lnTo>
                  <a:pt x="29889" y="2136"/>
                </a:lnTo>
                <a:lnTo>
                  <a:pt x="28654" y="2136"/>
                </a:lnTo>
                <a:lnTo>
                  <a:pt x="28654" y="1035"/>
                </a:lnTo>
                <a:lnTo>
                  <a:pt x="28521" y="768"/>
                </a:lnTo>
                <a:lnTo>
                  <a:pt x="27754" y="1"/>
                </a:lnTo>
                <a:lnTo>
                  <a:pt x="27587" y="1"/>
                </a:lnTo>
                <a:lnTo>
                  <a:pt x="26620" y="1"/>
                </a:lnTo>
                <a:lnTo>
                  <a:pt x="24818" y="1"/>
                </a:lnTo>
                <a:lnTo>
                  <a:pt x="23684" y="1"/>
                </a:lnTo>
                <a:lnTo>
                  <a:pt x="23684" y="1"/>
                </a:lnTo>
                <a:lnTo>
                  <a:pt x="15945" y="1"/>
                </a:lnTo>
                <a:lnTo>
                  <a:pt x="15778" y="1"/>
                </a:lnTo>
                <a:lnTo>
                  <a:pt x="14978" y="1"/>
                </a:lnTo>
                <a:lnTo>
                  <a:pt x="14811" y="1"/>
                </a:lnTo>
                <a:lnTo>
                  <a:pt x="7072" y="1"/>
                </a:lnTo>
                <a:lnTo>
                  <a:pt x="5938" y="1"/>
                </a:lnTo>
                <a:lnTo>
                  <a:pt x="4137" y="1"/>
                </a:lnTo>
                <a:lnTo>
                  <a:pt x="3169" y="1"/>
                </a:lnTo>
                <a:lnTo>
                  <a:pt x="3036" y="1"/>
                </a:lnTo>
                <a:lnTo>
                  <a:pt x="2235" y="768"/>
                </a:lnTo>
                <a:lnTo>
                  <a:pt x="2135" y="1035"/>
                </a:lnTo>
                <a:lnTo>
                  <a:pt x="2135" y="2136"/>
                </a:lnTo>
                <a:lnTo>
                  <a:pt x="868" y="2136"/>
                </a:lnTo>
                <a:lnTo>
                  <a:pt x="0" y="3036"/>
                </a:lnTo>
                <a:lnTo>
                  <a:pt x="0" y="3203"/>
                </a:lnTo>
                <a:lnTo>
                  <a:pt x="0" y="4137"/>
                </a:lnTo>
                <a:lnTo>
                  <a:pt x="0" y="5972"/>
                </a:lnTo>
                <a:lnTo>
                  <a:pt x="0" y="7073"/>
                </a:lnTo>
                <a:lnTo>
                  <a:pt x="0" y="14845"/>
                </a:lnTo>
                <a:lnTo>
                  <a:pt x="0" y="14978"/>
                </a:lnTo>
                <a:lnTo>
                  <a:pt x="0" y="15779"/>
                </a:lnTo>
                <a:lnTo>
                  <a:pt x="0" y="15946"/>
                </a:lnTo>
                <a:lnTo>
                  <a:pt x="0" y="23685"/>
                </a:lnTo>
                <a:lnTo>
                  <a:pt x="0" y="24819"/>
                </a:lnTo>
                <a:lnTo>
                  <a:pt x="0" y="26620"/>
                </a:lnTo>
                <a:lnTo>
                  <a:pt x="0" y="27587"/>
                </a:lnTo>
                <a:lnTo>
                  <a:pt x="0" y="27754"/>
                </a:lnTo>
                <a:lnTo>
                  <a:pt x="868" y="28621"/>
                </a:lnTo>
                <a:lnTo>
                  <a:pt x="2135" y="28621"/>
                </a:lnTo>
                <a:lnTo>
                  <a:pt x="2135" y="29722"/>
                </a:lnTo>
                <a:lnTo>
                  <a:pt x="2235" y="30022"/>
                </a:lnTo>
                <a:lnTo>
                  <a:pt x="3036" y="30790"/>
                </a:lnTo>
                <a:lnTo>
                  <a:pt x="2235" y="31557"/>
                </a:lnTo>
                <a:lnTo>
                  <a:pt x="2135" y="31824"/>
                </a:lnTo>
                <a:lnTo>
                  <a:pt x="2135" y="32924"/>
                </a:lnTo>
                <a:lnTo>
                  <a:pt x="868" y="32924"/>
                </a:lnTo>
                <a:lnTo>
                  <a:pt x="0" y="33825"/>
                </a:lnTo>
                <a:lnTo>
                  <a:pt x="0" y="33959"/>
                </a:lnTo>
                <a:lnTo>
                  <a:pt x="0" y="34926"/>
                </a:lnTo>
                <a:lnTo>
                  <a:pt x="0" y="36727"/>
                </a:lnTo>
                <a:lnTo>
                  <a:pt x="0" y="37861"/>
                </a:lnTo>
                <a:lnTo>
                  <a:pt x="0" y="45600"/>
                </a:lnTo>
                <a:lnTo>
                  <a:pt x="0" y="45767"/>
                </a:lnTo>
                <a:lnTo>
                  <a:pt x="0" y="46568"/>
                </a:lnTo>
                <a:lnTo>
                  <a:pt x="0" y="46734"/>
                </a:lnTo>
                <a:lnTo>
                  <a:pt x="0" y="54473"/>
                </a:lnTo>
                <a:lnTo>
                  <a:pt x="0" y="55607"/>
                </a:lnTo>
                <a:lnTo>
                  <a:pt x="0" y="57409"/>
                </a:lnTo>
                <a:lnTo>
                  <a:pt x="0" y="58376"/>
                </a:lnTo>
                <a:lnTo>
                  <a:pt x="0" y="58509"/>
                </a:lnTo>
                <a:lnTo>
                  <a:pt x="868" y="59410"/>
                </a:lnTo>
                <a:lnTo>
                  <a:pt x="2135" y="59410"/>
                </a:lnTo>
                <a:lnTo>
                  <a:pt x="2135" y="60511"/>
                </a:lnTo>
                <a:lnTo>
                  <a:pt x="2235" y="60778"/>
                </a:lnTo>
                <a:lnTo>
                  <a:pt x="3036" y="61545"/>
                </a:lnTo>
                <a:lnTo>
                  <a:pt x="2235" y="62312"/>
                </a:lnTo>
                <a:lnTo>
                  <a:pt x="2135" y="62612"/>
                </a:lnTo>
                <a:lnTo>
                  <a:pt x="2135" y="63713"/>
                </a:lnTo>
                <a:lnTo>
                  <a:pt x="868" y="63713"/>
                </a:lnTo>
                <a:lnTo>
                  <a:pt x="0" y="64580"/>
                </a:lnTo>
                <a:lnTo>
                  <a:pt x="0" y="64747"/>
                </a:lnTo>
                <a:lnTo>
                  <a:pt x="0" y="65715"/>
                </a:lnTo>
                <a:lnTo>
                  <a:pt x="0" y="67516"/>
                </a:lnTo>
                <a:lnTo>
                  <a:pt x="0" y="68650"/>
                </a:lnTo>
                <a:lnTo>
                  <a:pt x="0" y="76389"/>
                </a:lnTo>
                <a:lnTo>
                  <a:pt x="0" y="76556"/>
                </a:lnTo>
                <a:lnTo>
                  <a:pt x="0" y="77356"/>
                </a:lnTo>
                <a:lnTo>
                  <a:pt x="0" y="77490"/>
                </a:lnTo>
                <a:lnTo>
                  <a:pt x="0" y="85262"/>
                </a:lnTo>
                <a:lnTo>
                  <a:pt x="0" y="86363"/>
                </a:lnTo>
                <a:lnTo>
                  <a:pt x="0" y="88197"/>
                </a:lnTo>
                <a:lnTo>
                  <a:pt x="0" y="89131"/>
                </a:lnTo>
                <a:lnTo>
                  <a:pt x="0" y="89298"/>
                </a:lnTo>
                <a:lnTo>
                  <a:pt x="868" y="90199"/>
                </a:lnTo>
                <a:lnTo>
                  <a:pt x="2135" y="90199"/>
                </a:lnTo>
                <a:lnTo>
                  <a:pt x="2135" y="91266"/>
                </a:lnTo>
                <a:lnTo>
                  <a:pt x="2235" y="91566"/>
                </a:lnTo>
                <a:lnTo>
                  <a:pt x="3036" y="92334"/>
                </a:lnTo>
                <a:lnTo>
                  <a:pt x="2235" y="93101"/>
                </a:lnTo>
                <a:lnTo>
                  <a:pt x="2135" y="93368"/>
                </a:lnTo>
                <a:lnTo>
                  <a:pt x="2135" y="94469"/>
                </a:lnTo>
                <a:lnTo>
                  <a:pt x="868" y="94469"/>
                </a:lnTo>
                <a:lnTo>
                  <a:pt x="0" y="95369"/>
                </a:lnTo>
                <a:lnTo>
                  <a:pt x="0" y="95536"/>
                </a:lnTo>
                <a:lnTo>
                  <a:pt x="0" y="96470"/>
                </a:lnTo>
                <a:lnTo>
                  <a:pt x="0" y="98305"/>
                </a:lnTo>
                <a:lnTo>
                  <a:pt x="0" y="99405"/>
                </a:lnTo>
                <a:lnTo>
                  <a:pt x="0" y="107178"/>
                </a:lnTo>
                <a:lnTo>
                  <a:pt x="0" y="107311"/>
                </a:lnTo>
                <a:lnTo>
                  <a:pt x="0" y="108112"/>
                </a:lnTo>
                <a:lnTo>
                  <a:pt x="0" y="108278"/>
                </a:lnTo>
                <a:lnTo>
                  <a:pt x="0" y="116017"/>
                </a:lnTo>
                <a:lnTo>
                  <a:pt x="0" y="117151"/>
                </a:lnTo>
                <a:lnTo>
                  <a:pt x="0" y="118953"/>
                </a:lnTo>
                <a:lnTo>
                  <a:pt x="0" y="119920"/>
                </a:lnTo>
                <a:lnTo>
                  <a:pt x="0" y="120087"/>
                </a:lnTo>
                <a:lnTo>
                  <a:pt x="868" y="120954"/>
                </a:lnTo>
                <a:lnTo>
                  <a:pt x="2135" y="120954"/>
                </a:lnTo>
                <a:lnTo>
                  <a:pt x="2135" y="122055"/>
                </a:lnTo>
                <a:lnTo>
                  <a:pt x="2235" y="122355"/>
                </a:lnTo>
                <a:lnTo>
                  <a:pt x="3036" y="123122"/>
                </a:lnTo>
                <a:lnTo>
                  <a:pt x="3169" y="123122"/>
                </a:lnTo>
                <a:lnTo>
                  <a:pt x="4137" y="123122"/>
                </a:lnTo>
                <a:lnTo>
                  <a:pt x="5938" y="123122"/>
                </a:lnTo>
                <a:lnTo>
                  <a:pt x="7072" y="123122"/>
                </a:lnTo>
                <a:lnTo>
                  <a:pt x="14811" y="123122"/>
                </a:lnTo>
                <a:lnTo>
                  <a:pt x="14978" y="123122"/>
                </a:lnTo>
                <a:lnTo>
                  <a:pt x="15778" y="123122"/>
                </a:lnTo>
                <a:lnTo>
                  <a:pt x="15945" y="123122"/>
                </a:lnTo>
                <a:lnTo>
                  <a:pt x="23684" y="123122"/>
                </a:lnTo>
                <a:lnTo>
                  <a:pt x="23684" y="123122"/>
                </a:lnTo>
                <a:lnTo>
                  <a:pt x="24818" y="123122"/>
                </a:lnTo>
                <a:lnTo>
                  <a:pt x="26620" y="123122"/>
                </a:lnTo>
                <a:lnTo>
                  <a:pt x="27587" y="123122"/>
                </a:lnTo>
                <a:lnTo>
                  <a:pt x="27754" y="123122"/>
                </a:lnTo>
                <a:lnTo>
                  <a:pt x="28521" y="122355"/>
                </a:lnTo>
                <a:lnTo>
                  <a:pt x="28621" y="122055"/>
                </a:lnTo>
                <a:lnTo>
                  <a:pt x="28621" y="120954"/>
                </a:lnTo>
                <a:lnTo>
                  <a:pt x="29889" y="120954"/>
                </a:lnTo>
                <a:lnTo>
                  <a:pt x="30789" y="120087"/>
                </a:lnTo>
                <a:lnTo>
                  <a:pt x="31656" y="120954"/>
                </a:lnTo>
                <a:lnTo>
                  <a:pt x="32924" y="120954"/>
                </a:lnTo>
                <a:lnTo>
                  <a:pt x="32924" y="122055"/>
                </a:lnTo>
                <a:lnTo>
                  <a:pt x="33024" y="122355"/>
                </a:lnTo>
                <a:lnTo>
                  <a:pt x="33825" y="123122"/>
                </a:lnTo>
                <a:lnTo>
                  <a:pt x="33958" y="123122"/>
                </a:lnTo>
                <a:lnTo>
                  <a:pt x="34925" y="123122"/>
                </a:lnTo>
                <a:lnTo>
                  <a:pt x="36727" y="123122"/>
                </a:lnTo>
                <a:lnTo>
                  <a:pt x="37861" y="123122"/>
                </a:lnTo>
                <a:lnTo>
                  <a:pt x="45600" y="123122"/>
                </a:lnTo>
                <a:lnTo>
                  <a:pt x="45767" y="123122"/>
                </a:lnTo>
                <a:lnTo>
                  <a:pt x="46567" y="123122"/>
                </a:lnTo>
                <a:lnTo>
                  <a:pt x="46734" y="123122"/>
                </a:lnTo>
                <a:lnTo>
                  <a:pt x="54473" y="123122"/>
                </a:lnTo>
                <a:lnTo>
                  <a:pt x="55607" y="123122"/>
                </a:lnTo>
                <a:lnTo>
                  <a:pt x="57408" y="123122"/>
                </a:lnTo>
                <a:lnTo>
                  <a:pt x="58376" y="123122"/>
                </a:lnTo>
                <a:lnTo>
                  <a:pt x="58542" y="123122"/>
                </a:lnTo>
                <a:lnTo>
                  <a:pt x="59310" y="122355"/>
                </a:lnTo>
                <a:lnTo>
                  <a:pt x="59410" y="122055"/>
                </a:lnTo>
                <a:lnTo>
                  <a:pt x="59410" y="120954"/>
                </a:lnTo>
                <a:lnTo>
                  <a:pt x="60677" y="120954"/>
                </a:lnTo>
                <a:lnTo>
                  <a:pt x="61578" y="120087"/>
                </a:lnTo>
                <a:lnTo>
                  <a:pt x="62445" y="120954"/>
                </a:lnTo>
                <a:lnTo>
                  <a:pt x="63713" y="120954"/>
                </a:lnTo>
                <a:lnTo>
                  <a:pt x="63713" y="122055"/>
                </a:lnTo>
                <a:lnTo>
                  <a:pt x="63813" y="122355"/>
                </a:lnTo>
                <a:lnTo>
                  <a:pt x="64613" y="123122"/>
                </a:lnTo>
                <a:lnTo>
                  <a:pt x="64747" y="123122"/>
                </a:lnTo>
                <a:lnTo>
                  <a:pt x="65714" y="123122"/>
                </a:lnTo>
                <a:lnTo>
                  <a:pt x="67515" y="123122"/>
                </a:lnTo>
                <a:lnTo>
                  <a:pt x="68650" y="123122"/>
                </a:lnTo>
                <a:lnTo>
                  <a:pt x="76388" y="123122"/>
                </a:lnTo>
                <a:lnTo>
                  <a:pt x="76555" y="123122"/>
                </a:lnTo>
                <a:lnTo>
                  <a:pt x="77356" y="123122"/>
                </a:lnTo>
                <a:lnTo>
                  <a:pt x="77523" y="123122"/>
                </a:lnTo>
                <a:lnTo>
                  <a:pt x="85261" y="123122"/>
                </a:lnTo>
                <a:lnTo>
                  <a:pt x="86362" y="123122"/>
                </a:lnTo>
                <a:lnTo>
                  <a:pt x="88197" y="123122"/>
                </a:lnTo>
                <a:lnTo>
                  <a:pt x="89131" y="123122"/>
                </a:lnTo>
                <a:lnTo>
                  <a:pt x="89298" y="123122"/>
                </a:lnTo>
                <a:lnTo>
                  <a:pt x="90065" y="122355"/>
                </a:lnTo>
                <a:lnTo>
                  <a:pt x="90198" y="122055"/>
                </a:lnTo>
                <a:lnTo>
                  <a:pt x="90198" y="120954"/>
                </a:lnTo>
                <a:lnTo>
                  <a:pt x="91466" y="120954"/>
                </a:lnTo>
                <a:lnTo>
                  <a:pt x="92333" y="120087"/>
                </a:lnTo>
                <a:lnTo>
                  <a:pt x="93234" y="120954"/>
                </a:lnTo>
                <a:lnTo>
                  <a:pt x="94501" y="120954"/>
                </a:lnTo>
                <a:lnTo>
                  <a:pt x="94501" y="122055"/>
                </a:lnTo>
                <a:lnTo>
                  <a:pt x="94601" y="122355"/>
                </a:lnTo>
                <a:lnTo>
                  <a:pt x="95369" y="123122"/>
                </a:lnTo>
                <a:lnTo>
                  <a:pt x="95535" y="123122"/>
                </a:lnTo>
                <a:lnTo>
                  <a:pt x="96503" y="123122"/>
                </a:lnTo>
                <a:lnTo>
                  <a:pt x="98304" y="123122"/>
                </a:lnTo>
                <a:lnTo>
                  <a:pt x="99438" y="123122"/>
                </a:lnTo>
                <a:lnTo>
                  <a:pt x="107177" y="123122"/>
                </a:lnTo>
                <a:lnTo>
                  <a:pt x="107344" y="123122"/>
                </a:lnTo>
                <a:lnTo>
                  <a:pt x="108111" y="123122"/>
                </a:lnTo>
                <a:lnTo>
                  <a:pt x="108278" y="123122"/>
                </a:lnTo>
                <a:lnTo>
                  <a:pt x="116050" y="123122"/>
                </a:lnTo>
                <a:lnTo>
                  <a:pt x="117151" y="123122"/>
                </a:lnTo>
                <a:lnTo>
                  <a:pt x="118985" y="123122"/>
                </a:lnTo>
                <a:lnTo>
                  <a:pt x="119919" y="123122"/>
                </a:lnTo>
                <a:lnTo>
                  <a:pt x="120086" y="123122"/>
                </a:lnTo>
                <a:lnTo>
                  <a:pt x="120853" y="122355"/>
                </a:lnTo>
                <a:lnTo>
                  <a:pt x="120987" y="122055"/>
                </a:lnTo>
                <a:lnTo>
                  <a:pt x="120987" y="120954"/>
                </a:lnTo>
                <a:lnTo>
                  <a:pt x="122221" y="120954"/>
                </a:lnTo>
                <a:lnTo>
                  <a:pt x="123122" y="120087"/>
                </a:lnTo>
                <a:lnTo>
                  <a:pt x="124022" y="120954"/>
                </a:lnTo>
                <a:lnTo>
                  <a:pt x="125257" y="120954"/>
                </a:lnTo>
                <a:lnTo>
                  <a:pt x="125257" y="122055"/>
                </a:lnTo>
                <a:lnTo>
                  <a:pt x="125390" y="122355"/>
                </a:lnTo>
                <a:lnTo>
                  <a:pt x="126157" y="123122"/>
                </a:lnTo>
                <a:lnTo>
                  <a:pt x="126324" y="123122"/>
                </a:lnTo>
                <a:lnTo>
                  <a:pt x="127291" y="123122"/>
                </a:lnTo>
                <a:lnTo>
                  <a:pt x="129093" y="123122"/>
                </a:lnTo>
                <a:lnTo>
                  <a:pt x="130193" y="123122"/>
                </a:lnTo>
                <a:lnTo>
                  <a:pt x="137966" y="123122"/>
                </a:lnTo>
                <a:lnTo>
                  <a:pt x="138132" y="123122"/>
                </a:lnTo>
                <a:lnTo>
                  <a:pt x="138900" y="123122"/>
                </a:lnTo>
                <a:lnTo>
                  <a:pt x="139066" y="123122"/>
                </a:lnTo>
                <a:lnTo>
                  <a:pt x="146839" y="123122"/>
                </a:lnTo>
                <a:lnTo>
                  <a:pt x="147939" y="123122"/>
                </a:lnTo>
                <a:lnTo>
                  <a:pt x="149741" y="123122"/>
                </a:lnTo>
                <a:lnTo>
                  <a:pt x="150708" y="123122"/>
                </a:lnTo>
                <a:lnTo>
                  <a:pt x="150875" y="123122"/>
                </a:lnTo>
                <a:lnTo>
                  <a:pt x="151642" y="122355"/>
                </a:lnTo>
                <a:lnTo>
                  <a:pt x="151776" y="122055"/>
                </a:lnTo>
                <a:lnTo>
                  <a:pt x="151776" y="120954"/>
                </a:lnTo>
                <a:lnTo>
                  <a:pt x="153010" y="120954"/>
                </a:lnTo>
                <a:lnTo>
                  <a:pt x="153910" y="120087"/>
                </a:lnTo>
                <a:lnTo>
                  <a:pt x="154778" y="120954"/>
                </a:lnTo>
                <a:lnTo>
                  <a:pt x="156112" y="120954"/>
                </a:lnTo>
                <a:lnTo>
                  <a:pt x="156112" y="122055"/>
                </a:lnTo>
                <a:lnTo>
                  <a:pt x="156212" y="122355"/>
                </a:lnTo>
                <a:lnTo>
                  <a:pt x="156979" y="123122"/>
                </a:lnTo>
                <a:lnTo>
                  <a:pt x="157146" y="123122"/>
                </a:lnTo>
                <a:lnTo>
                  <a:pt x="158113" y="123122"/>
                </a:lnTo>
                <a:lnTo>
                  <a:pt x="159915" y="123122"/>
                </a:lnTo>
                <a:lnTo>
                  <a:pt x="161049" y="123122"/>
                </a:lnTo>
                <a:lnTo>
                  <a:pt x="168788" y="123122"/>
                </a:lnTo>
                <a:lnTo>
                  <a:pt x="168954" y="123122"/>
                </a:lnTo>
                <a:lnTo>
                  <a:pt x="169722" y="123122"/>
                </a:lnTo>
                <a:lnTo>
                  <a:pt x="169888" y="123122"/>
                </a:lnTo>
                <a:lnTo>
                  <a:pt x="177661" y="123122"/>
                </a:lnTo>
                <a:lnTo>
                  <a:pt x="178761" y="123122"/>
                </a:lnTo>
                <a:lnTo>
                  <a:pt x="180596" y="123122"/>
                </a:lnTo>
                <a:lnTo>
                  <a:pt x="181530" y="123122"/>
                </a:lnTo>
                <a:lnTo>
                  <a:pt x="181697" y="123122"/>
                </a:lnTo>
                <a:lnTo>
                  <a:pt x="182464" y="122355"/>
                </a:lnTo>
                <a:lnTo>
                  <a:pt x="182598" y="122055"/>
                </a:lnTo>
                <a:lnTo>
                  <a:pt x="182598" y="120954"/>
                </a:lnTo>
                <a:lnTo>
                  <a:pt x="183832" y="120954"/>
                </a:lnTo>
                <a:lnTo>
                  <a:pt x="184732" y="120087"/>
                </a:lnTo>
                <a:lnTo>
                  <a:pt x="185633" y="120954"/>
                </a:lnTo>
                <a:lnTo>
                  <a:pt x="186867" y="120954"/>
                </a:lnTo>
                <a:lnTo>
                  <a:pt x="186867" y="122055"/>
                </a:lnTo>
                <a:lnTo>
                  <a:pt x="187001" y="122355"/>
                </a:lnTo>
                <a:lnTo>
                  <a:pt x="187768" y="123122"/>
                </a:lnTo>
                <a:lnTo>
                  <a:pt x="187935" y="123122"/>
                </a:lnTo>
                <a:lnTo>
                  <a:pt x="188869" y="123122"/>
                </a:lnTo>
                <a:lnTo>
                  <a:pt x="190703" y="123122"/>
                </a:lnTo>
                <a:lnTo>
                  <a:pt x="191804" y="123122"/>
                </a:lnTo>
                <a:lnTo>
                  <a:pt x="199576" y="123122"/>
                </a:lnTo>
                <a:lnTo>
                  <a:pt x="199743" y="123122"/>
                </a:lnTo>
                <a:lnTo>
                  <a:pt x="200510" y="123122"/>
                </a:lnTo>
                <a:lnTo>
                  <a:pt x="200677" y="123122"/>
                </a:lnTo>
                <a:lnTo>
                  <a:pt x="208449" y="123122"/>
                </a:lnTo>
                <a:lnTo>
                  <a:pt x="209550" y="123122"/>
                </a:lnTo>
                <a:lnTo>
                  <a:pt x="211351" y="123122"/>
                </a:lnTo>
                <a:lnTo>
                  <a:pt x="212319" y="123122"/>
                </a:lnTo>
                <a:lnTo>
                  <a:pt x="212486" y="123122"/>
                </a:lnTo>
                <a:lnTo>
                  <a:pt x="213253" y="122355"/>
                </a:lnTo>
                <a:lnTo>
                  <a:pt x="213386" y="122055"/>
                </a:lnTo>
                <a:lnTo>
                  <a:pt x="213386" y="120954"/>
                </a:lnTo>
                <a:lnTo>
                  <a:pt x="214620" y="120954"/>
                </a:lnTo>
                <a:lnTo>
                  <a:pt x="215521" y="120087"/>
                </a:lnTo>
                <a:lnTo>
                  <a:pt x="216388" y="120954"/>
                </a:lnTo>
                <a:lnTo>
                  <a:pt x="217656" y="120954"/>
                </a:lnTo>
                <a:lnTo>
                  <a:pt x="217656" y="122055"/>
                </a:lnTo>
                <a:lnTo>
                  <a:pt x="217789" y="122355"/>
                </a:lnTo>
                <a:lnTo>
                  <a:pt x="218557" y="123122"/>
                </a:lnTo>
                <a:lnTo>
                  <a:pt x="218723" y="123122"/>
                </a:lnTo>
                <a:lnTo>
                  <a:pt x="219657" y="123122"/>
                </a:lnTo>
                <a:lnTo>
                  <a:pt x="221492" y="123122"/>
                </a:lnTo>
                <a:lnTo>
                  <a:pt x="222593" y="123122"/>
                </a:lnTo>
                <a:lnTo>
                  <a:pt x="222593" y="123122"/>
                </a:lnTo>
                <a:lnTo>
                  <a:pt x="230365" y="123122"/>
                </a:lnTo>
                <a:lnTo>
                  <a:pt x="230498" y="123122"/>
                </a:lnTo>
                <a:lnTo>
                  <a:pt x="231299" y="123122"/>
                </a:lnTo>
                <a:lnTo>
                  <a:pt x="231466" y="123122"/>
                </a:lnTo>
                <a:lnTo>
                  <a:pt x="239205" y="123122"/>
                </a:lnTo>
                <a:lnTo>
                  <a:pt x="240339" y="123122"/>
                </a:lnTo>
                <a:lnTo>
                  <a:pt x="242140" y="123122"/>
                </a:lnTo>
                <a:lnTo>
                  <a:pt x="243107" y="123122"/>
                </a:lnTo>
                <a:lnTo>
                  <a:pt x="243274" y="123122"/>
                </a:lnTo>
                <a:lnTo>
                  <a:pt x="244041" y="122355"/>
                </a:lnTo>
                <a:lnTo>
                  <a:pt x="244142" y="122055"/>
                </a:lnTo>
                <a:lnTo>
                  <a:pt x="244142" y="120954"/>
                </a:lnTo>
                <a:lnTo>
                  <a:pt x="245409" y="120954"/>
                </a:lnTo>
                <a:lnTo>
                  <a:pt x="246310" y="120087"/>
                </a:lnTo>
                <a:lnTo>
                  <a:pt x="246310" y="119920"/>
                </a:lnTo>
                <a:lnTo>
                  <a:pt x="246310" y="118953"/>
                </a:lnTo>
                <a:lnTo>
                  <a:pt x="246310" y="117151"/>
                </a:lnTo>
                <a:lnTo>
                  <a:pt x="246310" y="116017"/>
                </a:lnTo>
                <a:lnTo>
                  <a:pt x="246310" y="108278"/>
                </a:lnTo>
                <a:lnTo>
                  <a:pt x="246310" y="108112"/>
                </a:lnTo>
                <a:lnTo>
                  <a:pt x="246310" y="107311"/>
                </a:lnTo>
                <a:lnTo>
                  <a:pt x="246310" y="107178"/>
                </a:lnTo>
                <a:lnTo>
                  <a:pt x="246310" y="99405"/>
                </a:lnTo>
                <a:lnTo>
                  <a:pt x="246310" y="98305"/>
                </a:lnTo>
                <a:lnTo>
                  <a:pt x="246310" y="96470"/>
                </a:lnTo>
                <a:lnTo>
                  <a:pt x="246310" y="95536"/>
                </a:lnTo>
                <a:lnTo>
                  <a:pt x="246310" y="95369"/>
                </a:lnTo>
                <a:lnTo>
                  <a:pt x="245409" y="94469"/>
                </a:lnTo>
                <a:lnTo>
                  <a:pt x="244142" y="94469"/>
                </a:lnTo>
                <a:lnTo>
                  <a:pt x="244142" y="93368"/>
                </a:lnTo>
                <a:lnTo>
                  <a:pt x="244041" y="93101"/>
                </a:lnTo>
                <a:lnTo>
                  <a:pt x="243274" y="92334"/>
                </a:lnTo>
                <a:lnTo>
                  <a:pt x="244041" y="91566"/>
                </a:lnTo>
                <a:lnTo>
                  <a:pt x="244142" y="91266"/>
                </a:lnTo>
                <a:lnTo>
                  <a:pt x="244142" y="90199"/>
                </a:lnTo>
                <a:lnTo>
                  <a:pt x="245409" y="90199"/>
                </a:lnTo>
                <a:lnTo>
                  <a:pt x="246310" y="89298"/>
                </a:lnTo>
                <a:lnTo>
                  <a:pt x="246310" y="89131"/>
                </a:lnTo>
                <a:lnTo>
                  <a:pt x="246310" y="88197"/>
                </a:lnTo>
                <a:lnTo>
                  <a:pt x="246310" y="86363"/>
                </a:lnTo>
                <a:lnTo>
                  <a:pt x="246310" y="85262"/>
                </a:lnTo>
                <a:lnTo>
                  <a:pt x="246310" y="77490"/>
                </a:lnTo>
                <a:lnTo>
                  <a:pt x="246310" y="77323"/>
                </a:lnTo>
                <a:lnTo>
                  <a:pt x="246310" y="76556"/>
                </a:lnTo>
                <a:lnTo>
                  <a:pt x="246310" y="76389"/>
                </a:lnTo>
                <a:lnTo>
                  <a:pt x="246310" y="68617"/>
                </a:lnTo>
                <a:lnTo>
                  <a:pt x="246310" y="67516"/>
                </a:lnTo>
                <a:lnTo>
                  <a:pt x="246310" y="65715"/>
                </a:lnTo>
                <a:lnTo>
                  <a:pt x="246310" y="64747"/>
                </a:lnTo>
                <a:lnTo>
                  <a:pt x="246310" y="64580"/>
                </a:lnTo>
                <a:lnTo>
                  <a:pt x="245409" y="63713"/>
                </a:lnTo>
                <a:lnTo>
                  <a:pt x="244142" y="63713"/>
                </a:lnTo>
                <a:lnTo>
                  <a:pt x="244142" y="62612"/>
                </a:lnTo>
                <a:lnTo>
                  <a:pt x="244041" y="62312"/>
                </a:lnTo>
                <a:lnTo>
                  <a:pt x="243274" y="61545"/>
                </a:lnTo>
                <a:lnTo>
                  <a:pt x="244041" y="60778"/>
                </a:lnTo>
                <a:lnTo>
                  <a:pt x="244142" y="60511"/>
                </a:lnTo>
                <a:lnTo>
                  <a:pt x="244142" y="59410"/>
                </a:lnTo>
                <a:lnTo>
                  <a:pt x="245409" y="59410"/>
                </a:lnTo>
                <a:lnTo>
                  <a:pt x="246310" y="58509"/>
                </a:lnTo>
                <a:lnTo>
                  <a:pt x="246310" y="58376"/>
                </a:lnTo>
                <a:lnTo>
                  <a:pt x="246310" y="57409"/>
                </a:lnTo>
                <a:lnTo>
                  <a:pt x="246310" y="55607"/>
                </a:lnTo>
                <a:lnTo>
                  <a:pt x="246310" y="54473"/>
                </a:lnTo>
                <a:lnTo>
                  <a:pt x="246310" y="46734"/>
                </a:lnTo>
                <a:lnTo>
                  <a:pt x="246310" y="46568"/>
                </a:lnTo>
                <a:lnTo>
                  <a:pt x="246310" y="45800"/>
                </a:lnTo>
                <a:lnTo>
                  <a:pt x="246310" y="45634"/>
                </a:lnTo>
                <a:lnTo>
                  <a:pt x="246310" y="37861"/>
                </a:lnTo>
                <a:lnTo>
                  <a:pt x="246310" y="36761"/>
                </a:lnTo>
                <a:lnTo>
                  <a:pt x="246310" y="34926"/>
                </a:lnTo>
                <a:lnTo>
                  <a:pt x="246310" y="33992"/>
                </a:lnTo>
                <a:lnTo>
                  <a:pt x="246310" y="33825"/>
                </a:lnTo>
                <a:lnTo>
                  <a:pt x="245409" y="32924"/>
                </a:lnTo>
                <a:lnTo>
                  <a:pt x="244142" y="32924"/>
                </a:lnTo>
                <a:lnTo>
                  <a:pt x="244142" y="31824"/>
                </a:lnTo>
                <a:lnTo>
                  <a:pt x="244041" y="31557"/>
                </a:lnTo>
                <a:lnTo>
                  <a:pt x="243274" y="30790"/>
                </a:lnTo>
                <a:lnTo>
                  <a:pt x="244041" y="30022"/>
                </a:lnTo>
                <a:lnTo>
                  <a:pt x="244142" y="29722"/>
                </a:lnTo>
                <a:lnTo>
                  <a:pt x="244142" y="28655"/>
                </a:lnTo>
                <a:lnTo>
                  <a:pt x="245409" y="28655"/>
                </a:lnTo>
                <a:lnTo>
                  <a:pt x="246310" y="27754"/>
                </a:lnTo>
                <a:lnTo>
                  <a:pt x="246310" y="27587"/>
                </a:lnTo>
                <a:lnTo>
                  <a:pt x="246310" y="26620"/>
                </a:lnTo>
                <a:lnTo>
                  <a:pt x="246310" y="24819"/>
                </a:lnTo>
                <a:lnTo>
                  <a:pt x="246310" y="23718"/>
                </a:lnTo>
                <a:lnTo>
                  <a:pt x="246310" y="15946"/>
                </a:lnTo>
                <a:lnTo>
                  <a:pt x="246310" y="15779"/>
                </a:lnTo>
                <a:lnTo>
                  <a:pt x="246310" y="15012"/>
                </a:lnTo>
                <a:lnTo>
                  <a:pt x="246310" y="14845"/>
                </a:lnTo>
                <a:lnTo>
                  <a:pt x="246310" y="7073"/>
                </a:lnTo>
                <a:lnTo>
                  <a:pt x="246310" y="5972"/>
                </a:lnTo>
                <a:lnTo>
                  <a:pt x="246310" y="4137"/>
                </a:lnTo>
                <a:lnTo>
                  <a:pt x="246310" y="3203"/>
                </a:lnTo>
                <a:lnTo>
                  <a:pt x="246310" y="3036"/>
                </a:lnTo>
                <a:close/>
                <a:moveTo>
                  <a:pt x="242574" y="401"/>
                </a:moveTo>
                <a:lnTo>
                  <a:pt x="243374" y="1202"/>
                </a:lnTo>
                <a:lnTo>
                  <a:pt x="243374" y="2503"/>
                </a:lnTo>
                <a:lnTo>
                  <a:pt x="242107" y="3804"/>
                </a:lnTo>
                <a:lnTo>
                  <a:pt x="242107" y="1735"/>
                </a:lnTo>
                <a:lnTo>
                  <a:pt x="240739" y="401"/>
                </a:lnTo>
                <a:lnTo>
                  <a:pt x="242574" y="401"/>
                </a:lnTo>
                <a:close/>
                <a:moveTo>
                  <a:pt x="239338" y="6439"/>
                </a:moveTo>
                <a:lnTo>
                  <a:pt x="234635" y="6439"/>
                </a:lnTo>
                <a:lnTo>
                  <a:pt x="231332" y="3103"/>
                </a:lnTo>
                <a:lnTo>
                  <a:pt x="231332" y="935"/>
                </a:lnTo>
                <a:lnTo>
                  <a:pt x="235269" y="4904"/>
                </a:lnTo>
                <a:lnTo>
                  <a:pt x="240873" y="4904"/>
                </a:lnTo>
                <a:close/>
                <a:moveTo>
                  <a:pt x="239338" y="37228"/>
                </a:moveTo>
                <a:lnTo>
                  <a:pt x="234635" y="37228"/>
                </a:lnTo>
                <a:lnTo>
                  <a:pt x="231332" y="33892"/>
                </a:lnTo>
                <a:lnTo>
                  <a:pt x="231332" y="31757"/>
                </a:lnTo>
                <a:lnTo>
                  <a:pt x="235269" y="35693"/>
                </a:lnTo>
                <a:lnTo>
                  <a:pt x="240873" y="35693"/>
                </a:lnTo>
                <a:close/>
                <a:moveTo>
                  <a:pt x="239205" y="42932"/>
                </a:moveTo>
                <a:lnTo>
                  <a:pt x="242073" y="45800"/>
                </a:lnTo>
                <a:lnTo>
                  <a:pt x="239705" y="45800"/>
                </a:lnTo>
                <a:lnTo>
                  <a:pt x="237437" y="43499"/>
                </a:lnTo>
                <a:lnTo>
                  <a:pt x="237437" y="40230"/>
                </a:lnTo>
                <a:lnTo>
                  <a:pt x="239105" y="38562"/>
                </a:lnTo>
                <a:lnTo>
                  <a:pt x="239105" y="42631"/>
                </a:lnTo>
                <a:close/>
                <a:moveTo>
                  <a:pt x="239338" y="68016"/>
                </a:moveTo>
                <a:lnTo>
                  <a:pt x="234635" y="68016"/>
                </a:lnTo>
                <a:lnTo>
                  <a:pt x="231332" y="64714"/>
                </a:lnTo>
                <a:lnTo>
                  <a:pt x="231332" y="62546"/>
                </a:lnTo>
                <a:lnTo>
                  <a:pt x="235269" y="66482"/>
                </a:lnTo>
                <a:lnTo>
                  <a:pt x="240873" y="66482"/>
                </a:lnTo>
                <a:close/>
                <a:moveTo>
                  <a:pt x="239338" y="98805"/>
                </a:moveTo>
                <a:lnTo>
                  <a:pt x="234635" y="98805"/>
                </a:lnTo>
                <a:lnTo>
                  <a:pt x="231332" y="95503"/>
                </a:lnTo>
                <a:lnTo>
                  <a:pt x="231332" y="93334"/>
                </a:lnTo>
                <a:lnTo>
                  <a:pt x="235269" y="97271"/>
                </a:lnTo>
                <a:lnTo>
                  <a:pt x="240873" y="97271"/>
                </a:lnTo>
                <a:close/>
                <a:moveTo>
                  <a:pt x="239205" y="104509"/>
                </a:moveTo>
                <a:lnTo>
                  <a:pt x="242073" y="107378"/>
                </a:lnTo>
                <a:lnTo>
                  <a:pt x="239705" y="107378"/>
                </a:lnTo>
                <a:lnTo>
                  <a:pt x="237437" y="105076"/>
                </a:lnTo>
                <a:lnTo>
                  <a:pt x="237437" y="101840"/>
                </a:lnTo>
                <a:lnTo>
                  <a:pt x="239105" y="100139"/>
                </a:lnTo>
                <a:lnTo>
                  <a:pt x="239105" y="104209"/>
                </a:lnTo>
                <a:close/>
                <a:moveTo>
                  <a:pt x="239105" y="115384"/>
                </a:moveTo>
                <a:lnTo>
                  <a:pt x="237437" y="113716"/>
                </a:lnTo>
                <a:lnTo>
                  <a:pt x="237437" y="110447"/>
                </a:lnTo>
                <a:lnTo>
                  <a:pt x="239705" y="108145"/>
                </a:lnTo>
                <a:lnTo>
                  <a:pt x="242073" y="108145"/>
                </a:lnTo>
                <a:lnTo>
                  <a:pt x="239105" y="111147"/>
                </a:lnTo>
                <a:lnTo>
                  <a:pt x="239105" y="115384"/>
                </a:lnTo>
                <a:close/>
                <a:moveTo>
                  <a:pt x="220425" y="117685"/>
                </a:moveTo>
                <a:lnTo>
                  <a:pt x="220425" y="112114"/>
                </a:lnTo>
                <a:lnTo>
                  <a:pt x="216488" y="108178"/>
                </a:lnTo>
                <a:lnTo>
                  <a:pt x="218657" y="108178"/>
                </a:lnTo>
                <a:lnTo>
                  <a:pt x="221959" y="111481"/>
                </a:lnTo>
                <a:lnTo>
                  <a:pt x="221959" y="116151"/>
                </a:lnTo>
                <a:close/>
                <a:moveTo>
                  <a:pt x="210618" y="117685"/>
                </a:moveTo>
                <a:lnTo>
                  <a:pt x="209083" y="116184"/>
                </a:lnTo>
                <a:lnTo>
                  <a:pt x="209083" y="111481"/>
                </a:lnTo>
                <a:lnTo>
                  <a:pt x="212419" y="108178"/>
                </a:lnTo>
                <a:lnTo>
                  <a:pt x="214587" y="108178"/>
                </a:lnTo>
                <a:lnTo>
                  <a:pt x="210618" y="112114"/>
                </a:lnTo>
                <a:lnTo>
                  <a:pt x="210618" y="117685"/>
                </a:lnTo>
                <a:close/>
                <a:moveTo>
                  <a:pt x="189636" y="117685"/>
                </a:moveTo>
                <a:lnTo>
                  <a:pt x="189636" y="112114"/>
                </a:lnTo>
                <a:lnTo>
                  <a:pt x="185700" y="108178"/>
                </a:lnTo>
                <a:lnTo>
                  <a:pt x="187868" y="108178"/>
                </a:lnTo>
                <a:lnTo>
                  <a:pt x="191170" y="111481"/>
                </a:lnTo>
                <a:lnTo>
                  <a:pt x="191170" y="116151"/>
                </a:lnTo>
                <a:close/>
                <a:moveTo>
                  <a:pt x="179829" y="117685"/>
                </a:moveTo>
                <a:lnTo>
                  <a:pt x="178294" y="116184"/>
                </a:lnTo>
                <a:lnTo>
                  <a:pt x="178294" y="111481"/>
                </a:lnTo>
                <a:lnTo>
                  <a:pt x="181630" y="108178"/>
                </a:lnTo>
                <a:lnTo>
                  <a:pt x="183798" y="108178"/>
                </a:lnTo>
                <a:lnTo>
                  <a:pt x="179829" y="112114"/>
                </a:lnTo>
                <a:lnTo>
                  <a:pt x="179829" y="117685"/>
                </a:lnTo>
                <a:close/>
                <a:moveTo>
                  <a:pt x="158847" y="117685"/>
                </a:moveTo>
                <a:lnTo>
                  <a:pt x="158847" y="112114"/>
                </a:lnTo>
                <a:lnTo>
                  <a:pt x="154911" y="108178"/>
                </a:lnTo>
                <a:lnTo>
                  <a:pt x="157079" y="108178"/>
                </a:lnTo>
                <a:lnTo>
                  <a:pt x="160382" y="111481"/>
                </a:lnTo>
                <a:lnTo>
                  <a:pt x="160382" y="116151"/>
                </a:lnTo>
                <a:close/>
                <a:moveTo>
                  <a:pt x="149040" y="117685"/>
                </a:moveTo>
                <a:lnTo>
                  <a:pt x="147506" y="116184"/>
                </a:lnTo>
                <a:lnTo>
                  <a:pt x="147506" y="111481"/>
                </a:lnTo>
                <a:lnTo>
                  <a:pt x="150842" y="108178"/>
                </a:lnTo>
                <a:lnTo>
                  <a:pt x="152976" y="108178"/>
                </a:lnTo>
                <a:lnTo>
                  <a:pt x="149040" y="112114"/>
                </a:lnTo>
                <a:lnTo>
                  <a:pt x="149040" y="117685"/>
                </a:lnTo>
                <a:close/>
                <a:moveTo>
                  <a:pt x="128059" y="117685"/>
                </a:moveTo>
                <a:lnTo>
                  <a:pt x="128059" y="112114"/>
                </a:lnTo>
                <a:lnTo>
                  <a:pt x="124122" y="108178"/>
                </a:lnTo>
                <a:lnTo>
                  <a:pt x="126291" y="108178"/>
                </a:lnTo>
                <a:lnTo>
                  <a:pt x="129593" y="111481"/>
                </a:lnTo>
                <a:lnTo>
                  <a:pt x="129593" y="116151"/>
                </a:lnTo>
                <a:close/>
                <a:moveTo>
                  <a:pt x="118252" y="117685"/>
                </a:moveTo>
                <a:lnTo>
                  <a:pt x="116717" y="116184"/>
                </a:lnTo>
                <a:lnTo>
                  <a:pt x="116717" y="111481"/>
                </a:lnTo>
                <a:lnTo>
                  <a:pt x="120053" y="108178"/>
                </a:lnTo>
                <a:lnTo>
                  <a:pt x="122188" y="108178"/>
                </a:lnTo>
                <a:lnTo>
                  <a:pt x="118252" y="112114"/>
                </a:lnTo>
                <a:close/>
                <a:moveTo>
                  <a:pt x="97270" y="117685"/>
                </a:moveTo>
                <a:lnTo>
                  <a:pt x="97270" y="112114"/>
                </a:lnTo>
                <a:lnTo>
                  <a:pt x="93334" y="108178"/>
                </a:lnTo>
                <a:lnTo>
                  <a:pt x="95469" y="108178"/>
                </a:lnTo>
                <a:lnTo>
                  <a:pt x="98804" y="111481"/>
                </a:lnTo>
                <a:lnTo>
                  <a:pt x="98804" y="116151"/>
                </a:lnTo>
                <a:close/>
                <a:moveTo>
                  <a:pt x="87463" y="117685"/>
                </a:moveTo>
                <a:lnTo>
                  <a:pt x="85929" y="116184"/>
                </a:lnTo>
                <a:lnTo>
                  <a:pt x="85929" y="111481"/>
                </a:lnTo>
                <a:lnTo>
                  <a:pt x="89231" y="108178"/>
                </a:lnTo>
                <a:lnTo>
                  <a:pt x="91399" y="108178"/>
                </a:lnTo>
                <a:lnTo>
                  <a:pt x="87463" y="112114"/>
                </a:lnTo>
                <a:close/>
                <a:moveTo>
                  <a:pt x="66481" y="117685"/>
                </a:moveTo>
                <a:lnTo>
                  <a:pt x="66481" y="112114"/>
                </a:lnTo>
                <a:lnTo>
                  <a:pt x="62545" y="108178"/>
                </a:lnTo>
                <a:lnTo>
                  <a:pt x="64680" y="108178"/>
                </a:lnTo>
                <a:lnTo>
                  <a:pt x="68016" y="111481"/>
                </a:lnTo>
                <a:lnTo>
                  <a:pt x="68016" y="116151"/>
                </a:lnTo>
                <a:close/>
                <a:moveTo>
                  <a:pt x="56674" y="117685"/>
                </a:moveTo>
                <a:lnTo>
                  <a:pt x="55140" y="116184"/>
                </a:lnTo>
                <a:lnTo>
                  <a:pt x="55140" y="111481"/>
                </a:lnTo>
                <a:lnTo>
                  <a:pt x="58442" y="108178"/>
                </a:lnTo>
                <a:lnTo>
                  <a:pt x="60610" y="108178"/>
                </a:lnTo>
                <a:lnTo>
                  <a:pt x="56674" y="112114"/>
                </a:lnTo>
                <a:close/>
                <a:moveTo>
                  <a:pt x="35693" y="117685"/>
                </a:moveTo>
                <a:lnTo>
                  <a:pt x="35693" y="112114"/>
                </a:lnTo>
                <a:lnTo>
                  <a:pt x="31723" y="108178"/>
                </a:lnTo>
                <a:lnTo>
                  <a:pt x="33891" y="108178"/>
                </a:lnTo>
                <a:lnTo>
                  <a:pt x="37227" y="111481"/>
                </a:lnTo>
                <a:lnTo>
                  <a:pt x="37227" y="116151"/>
                </a:lnTo>
                <a:close/>
                <a:moveTo>
                  <a:pt x="25886" y="117685"/>
                </a:moveTo>
                <a:lnTo>
                  <a:pt x="24351" y="116184"/>
                </a:lnTo>
                <a:lnTo>
                  <a:pt x="24351" y="111481"/>
                </a:lnTo>
                <a:lnTo>
                  <a:pt x="27654" y="108178"/>
                </a:lnTo>
                <a:lnTo>
                  <a:pt x="29822" y="108178"/>
                </a:lnTo>
                <a:lnTo>
                  <a:pt x="25886" y="112114"/>
                </a:lnTo>
                <a:lnTo>
                  <a:pt x="25886" y="117685"/>
                </a:lnTo>
                <a:close/>
                <a:moveTo>
                  <a:pt x="6972" y="85929"/>
                </a:moveTo>
                <a:lnTo>
                  <a:pt x="11675" y="85929"/>
                </a:lnTo>
                <a:lnTo>
                  <a:pt x="14978" y="89265"/>
                </a:lnTo>
                <a:lnTo>
                  <a:pt x="14978" y="91400"/>
                </a:lnTo>
                <a:lnTo>
                  <a:pt x="11042" y="87464"/>
                </a:lnTo>
                <a:lnTo>
                  <a:pt x="5438" y="87464"/>
                </a:lnTo>
                <a:close/>
                <a:moveTo>
                  <a:pt x="7106" y="80258"/>
                </a:moveTo>
                <a:lnTo>
                  <a:pt x="4237" y="77356"/>
                </a:lnTo>
                <a:lnTo>
                  <a:pt x="6605" y="77356"/>
                </a:lnTo>
                <a:lnTo>
                  <a:pt x="8873" y="79658"/>
                </a:lnTo>
                <a:lnTo>
                  <a:pt x="8873" y="82927"/>
                </a:lnTo>
                <a:lnTo>
                  <a:pt x="7206" y="84595"/>
                </a:lnTo>
                <a:lnTo>
                  <a:pt x="7206" y="80525"/>
                </a:lnTo>
                <a:close/>
                <a:moveTo>
                  <a:pt x="6972" y="55140"/>
                </a:moveTo>
                <a:lnTo>
                  <a:pt x="11675" y="55140"/>
                </a:lnTo>
                <a:lnTo>
                  <a:pt x="14978" y="58443"/>
                </a:lnTo>
                <a:lnTo>
                  <a:pt x="14978" y="60611"/>
                </a:lnTo>
                <a:lnTo>
                  <a:pt x="11042" y="56675"/>
                </a:lnTo>
                <a:lnTo>
                  <a:pt x="5438" y="56675"/>
                </a:lnTo>
                <a:close/>
                <a:moveTo>
                  <a:pt x="6972" y="24352"/>
                </a:moveTo>
                <a:lnTo>
                  <a:pt x="11675" y="24352"/>
                </a:lnTo>
                <a:lnTo>
                  <a:pt x="14978" y="27654"/>
                </a:lnTo>
                <a:lnTo>
                  <a:pt x="14978" y="29822"/>
                </a:lnTo>
                <a:lnTo>
                  <a:pt x="11042" y="25886"/>
                </a:lnTo>
                <a:lnTo>
                  <a:pt x="5438" y="25886"/>
                </a:lnTo>
                <a:close/>
                <a:moveTo>
                  <a:pt x="7106" y="18648"/>
                </a:moveTo>
                <a:lnTo>
                  <a:pt x="4237" y="15779"/>
                </a:lnTo>
                <a:lnTo>
                  <a:pt x="6605" y="15779"/>
                </a:lnTo>
                <a:lnTo>
                  <a:pt x="8873" y="18081"/>
                </a:lnTo>
                <a:lnTo>
                  <a:pt x="8873" y="21316"/>
                </a:lnTo>
                <a:lnTo>
                  <a:pt x="7206" y="23017"/>
                </a:lnTo>
                <a:lnTo>
                  <a:pt x="7206" y="18948"/>
                </a:lnTo>
                <a:close/>
                <a:moveTo>
                  <a:pt x="7206" y="7773"/>
                </a:moveTo>
                <a:lnTo>
                  <a:pt x="8873" y="9441"/>
                </a:lnTo>
                <a:lnTo>
                  <a:pt x="8873" y="12710"/>
                </a:lnTo>
                <a:lnTo>
                  <a:pt x="6605" y="15012"/>
                </a:lnTo>
                <a:lnTo>
                  <a:pt x="4237" y="15012"/>
                </a:lnTo>
                <a:lnTo>
                  <a:pt x="7206" y="12010"/>
                </a:lnTo>
                <a:lnTo>
                  <a:pt x="7206" y="7773"/>
                </a:lnTo>
                <a:close/>
                <a:moveTo>
                  <a:pt x="25886" y="5471"/>
                </a:moveTo>
                <a:lnTo>
                  <a:pt x="25886" y="11042"/>
                </a:lnTo>
                <a:lnTo>
                  <a:pt x="29822" y="15012"/>
                </a:lnTo>
                <a:lnTo>
                  <a:pt x="27654" y="15012"/>
                </a:lnTo>
                <a:lnTo>
                  <a:pt x="24351" y="11676"/>
                </a:lnTo>
                <a:lnTo>
                  <a:pt x="24351" y="6973"/>
                </a:lnTo>
                <a:close/>
                <a:moveTo>
                  <a:pt x="35693" y="5471"/>
                </a:moveTo>
                <a:lnTo>
                  <a:pt x="37227" y="6973"/>
                </a:lnTo>
                <a:lnTo>
                  <a:pt x="37227" y="11676"/>
                </a:lnTo>
                <a:lnTo>
                  <a:pt x="33891" y="15012"/>
                </a:lnTo>
                <a:lnTo>
                  <a:pt x="31723" y="15012"/>
                </a:lnTo>
                <a:lnTo>
                  <a:pt x="35693" y="11042"/>
                </a:lnTo>
                <a:lnTo>
                  <a:pt x="35693" y="5471"/>
                </a:lnTo>
                <a:close/>
                <a:moveTo>
                  <a:pt x="56674" y="5471"/>
                </a:moveTo>
                <a:lnTo>
                  <a:pt x="56674" y="11042"/>
                </a:lnTo>
                <a:lnTo>
                  <a:pt x="60610" y="15012"/>
                </a:lnTo>
                <a:lnTo>
                  <a:pt x="58442" y="15012"/>
                </a:lnTo>
                <a:lnTo>
                  <a:pt x="55140" y="11676"/>
                </a:lnTo>
                <a:lnTo>
                  <a:pt x="55140" y="6973"/>
                </a:lnTo>
                <a:close/>
                <a:moveTo>
                  <a:pt x="66481" y="5471"/>
                </a:moveTo>
                <a:lnTo>
                  <a:pt x="68016" y="6973"/>
                </a:lnTo>
                <a:lnTo>
                  <a:pt x="68016" y="11676"/>
                </a:lnTo>
                <a:lnTo>
                  <a:pt x="64680" y="15012"/>
                </a:lnTo>
                <a:lnTo>
                  <a:pt x="62512" y="15012"/>
                </a:lnTo>
                <a:lnTo>
                  <a:pt x="66481" y="11042"/>
                </a:lnTo>
                <a:lnTo>
                  <a:pt x="66481" y="5471"/>
                </a:lnTo>
                <a:close/>
                <a:moveTo>
                  <a:pt x="87463" y="5471"/>
                </a:moveTo>
                <a:lnTo>
                  <a:pt x="87463" y="11042"/>
                </a:lnTo>
                <a:lnTo>
                  <a:pt x="91399" y="15012"/>
                </a:lnTo>
                <a:lnTo>
                  <a:pt x="89231" y="15012"/>
                </a:lnTo>
                <a:lnTo>
                  <a:pt x="85929" y="11676"/>
                </a:lnTo>
                <a:lnTo>
                  <a:pt x="85929" y="6973"/>
                </a:lnTo>
                <a:close/>
                <a:moveTo>
                  <a:pt x="97270" y="5471"/>
                </a:moveTo>
                <a:lnTo>
                  <a:pt x="98804" y="6973"/>
                </a:lnTo>
                <a:lnTo>
                  <a:pt x="98804" y="11676"/>
                </a:lnTo>
                <a:lnTo>
                  <a:pt x="95502" y="15012"/>
                </a:lnTo>
                <a:lnTo>
                  <a:pt x="93334" y="15012"/>
                </a:lnTo>
                <a:lnTo>
                  <a:pt x="97270" y="11042"/>
                </a:lnTo>
                <a:lnTo>
                  <a:pt x="97270" y="5471"/>
                </a:lnTo>
                <a:close/>
                <a:moveTo>
                  <a:pt x="118252" y="5471"/>
                </a:moveTo>
                <a:lnTo>
                  <a:pt x="118252" y="11042"/>
                </a:lnTo>
                <a:lnTo>
                  <a:pt x="122188" y="15012"/>
                </a:lnTo>
                <a:lnTo>
                  <a:pt x="120053" y="15012"/>
                </a:lnTo>
                <a:lnTo>
                  <a:pt x="116717" y="11676"/>
                </a:lnTo>
                <a:lnTo>
                  <a:pt x="116717" y="6973"/>
                </a:lnTo>
                <a:close/>
                <a:moveTo>
                  <a:pt x="128059" y="5471"/>
                </a:moveTo>
                <a:lnTo>
                  <a:pt x="129593" y="6973"/>
                </a:lnTo>
                <a:lnTo>
                  <a:pt x="129593" y="11676"/>
                </a:lnTo>
                <a:lnTo>
                  <a:pt x="126291" y="15012"/>
                </a:lnTo>
                <a:lnTo>
                  <a:pt x="124122" y="15012"/>
                </a:lnTo>
                <a:lnTo>
                  <a:pt x="128059" y="11042"/>
                </a:lnTo>
                <a:lnTo>
                  <a:pt x="128059" y="5471"/>
                </a:lnTo>
                <a:close/>
                <a:moveTo>
                  <a:pt x="149040" y="5471"/>
                </a:moveTo>
                <a:lnTo>
                  <a:pt x="149040" y="11042"/>
                </a:lnTo>
                <a:lnTo>
                  <a:pt x="153010" y="15012"/>
                </a:lnTo>
                <a:lnTo>
                  <a:pt x="150842" y="15012"/>
                </a:lnTo>
                <a:lnTo>
                  <a:pt x="147506" y="11676"/>
                </a:lnTo>
                <a:lnTo>
                  <a:pt x="147506" y="6973"/>
                </a:lnTo>
                <a:close/>
                <a:moveTo>
                  <a:pt x="158847" y="5471"/>
                </a:moveTo>
                <a:lnTo>
                  <a:pt x="160382" y="6973"/>
                </a:lnTo>
                <a:lnTo>
                  <a:pt x="160382" y="11676"/>
                </a:lnTo>
                <a:lnTo>
                  <a:pt x="157079" y="15012"/>
                </a:lnTo>
                <a:lnTo>
                  <a:pt x="154911" y="15012"/>
                </a:lnTo>
                <a:lnTo>
                  <a:pt x="158847" y="11042"/>
                </a:lnTo>
                <a:close/>
                <a:moveTo>
                  <a:pt x="179829" y="5471"/>
                </a:moveTo>
                <a:lnTo>
                  <a:pt x="179829" y="11042"/>
                </a:lnTo>
                <a:lnTo>
                  <a:pt x="183798" y="15012"/>
                </a:lnTo>
                <a:lnTo>
                  <a:pt x="181630" y="15012"/>
                </a:lnTo>
                <a:lnTo>
                  <a:pt x="178294" y="11676"/>
                </a:lnTo>
                <a:lnTo>
                  <a:pt x="178294" y="6973"/>
                </a:lnTo>
                <a:close/>
                <a:moveTo>
                  <a:pt x="189636" y="5471"/>
                </a:moveTo>
                <a:lnTo>
                  <a:pt x="191170" y="6973"/>
                </a:lnTo>
                <a:lnTo>
                  <a:pt x="191170" y="11676"/>
                </a:lnTo>
                <a:lnTo>
                  <a:pt x="187868" y="15012"/>
                </a:lnTo>
                <a:lnTo>
                  <a:pt x="185700" y="15012"/>
                </a:lnTo>
                <a:lnTo>
                  <a:pt x="189636" y="11042"/>
                </a:lnTo>
                <a:lnTo>
                  <a:pt x="189636" y="5471"/>
                </a:lnTo>
                <a:close/>
                <a:moveTo>
                  <a:pt x="210618" y="5471"/>
                </a:moveTo>
                <a:lnTo>
                  <a:pt x="210618" y="11042"/>
                </a:lnTo>
                <a:lnTo>
                  <a:pt x="214587" y="15012"/>
                </a:lnTo>
                <a:lnTo>
                  <a:pt x="212419" y="15012"/>
                </a:lnTo>
                <a:lnTo>
                  <a:pt x="209083" y="11676"/>
                </a:lnTo>
                <a:lnTo>
                  <a:pt x="209083" y="6973"/>
                </a:lnTo>
                <a:close/>
                <a:moveTo>
                  <a:pt x="220425" y="5471"/>
                </a:moveTo>
                <a:lnTo>
                  <a:pt x="221959" y="6973"/>
                </a:lnTo>
                <a:lnTo>
                  <a:pt x="221959" y="11676"/>
                </a:lnTo>
                <a:lnTo>
                  <a:pt x="218657" y="15012"/>
                </a:lnTo>
                <a:lnTo>
                  <a:pt x="216488" y="15012"/>
                </a:lnTo>
                <a:lnTo>
                  <a:pt x="220425" y="11042"/>
                </a:lnTo>
                <a:lnTo>
                  <a:pt x="220425" y="5471"/>
                </a:lnTo>
                <a:close/>
                <a:moveTo>
                  <a:pt x="236636" y="112915"/>
                </a:moveTo>
                <a:lnTo>
                  <a:pt x="235302" y="111581"/>
                </a:lnTo>
                <a:lnTo>
                  <a:pt x="235302" y="109579"/>
                </a:lnTo>
                <a:lnTo>
                  <a:pt x="236736" y="108145"/>
                </a:lnTo>
                <a:lnTo>
                  <a:pt x="238604" y="108145"/>
                </a:lnTo>
                <a:lnTo>
                  <a:pt x="236636" y="110113"/>
                </a:lnTo>
                <a:close/>
                <a:moveTo>
                  <a:pt x="219757" y="107378"/>
                </a:moveTo>
                <a:lnTo>
                  <a:pt x="222760" y="104376"/>
                </a:lnTo>
                <a:lnTo>
                  <a:pt x="222760" y="100139"/>
                </a:lnTo>
                <a:lnTo>
                  <a:pt x="224427" y="101840"/>
                </a:lnTo>
                <a:lnTo>
                  <a:pt x="224427" y="105076"/>
                </a:lnTo>
                <a:lnTo>
                  <a:pt x="222159" y="107378"/>
                </a:lnTo>
                <a:close/>
                <a:moveTo>
                  <a:pt x="216488" y="107378"/>
                </a:moveTo>
                <a:lnTo>
                  <a:pt x="220425" y="103408"/>
                </a:lnTo>
                <a:lnTo>
                  <a:pt x="220425" y="97838"/>
                </a:lnTo>
                <a:lnTo>
                  <a:pt x="221959" y="99372"/>
                </a:lnTo>
                <a:lnTo>
                  <a:pt x="221959" y="104042"/>
                </a:lnTo>
                <a:lnTo>
                  <a:pt x="218657" y="107378"/>
                </a:lnTo>
                <a:lnTo>
                  <a:pt x="216488" y="107378"/>
                </a:lnTo>
                <a:close/>
                <a:moveTo>
                  <a:pt x="212419" y="107378"/>
                </a:moveTo>
                <a:lnTo>
                  <a:pt x="209083" y="104042"/>
                </a:lnTo>
                <a:lnTo>
                  <a:pt x="209083" y="99372"/>
                </a:lnTo>
                <a:lnTo>
                  <a:pt x="210618" y="97838"/>
                </a:lnTo>
                <a:lnTo>
                  <a:pt x="210618" y="103408"/>
                </a:lnTo>
                <a:lnTo>
                  <a:pt x="214587" y="107378"/>
                </a:lnTo>
                <a:lnTo>
                  <a:pt x="212419" y="107378"/>
                </a:lnTo>
                <a:close/>
                <a:moveTo>
                  <a:pt x="208916" y="107378"/>
                </a:moveTo>
                <a:lnTo>
                  <a:pt x="206648" y="105076"/>
                </a:lnTo>
                <a:lnTo>
                  <a:pt x="206648" y="101840"/>
                </a:lnTo>
                <a:lnTo>
                  <a:pt x="208316" y="100139"/>
                </a:lnTo>
                <a:lnTo>
                  <a:pt x="208316" y="104376"/>
                </a:lnTo>
                <a:lnTo>
                  <a:pt x="211285" y="107378"/>
                </a:lnTo>
                <a:lnTo>
                  <a:pt x="208916" y="107378"/>
                </a:lnTo>
                <a:close/>
                <a:moveTo>
                  <a:pt x="205848" y="112915"/>
                </a:moveTo>
                <a:lnTo>
                  <a:pt x="204513" y="111581"/>
                </a:lnTo>
                <a:lnTo>
                  <a:pt x="204513" y="109579"/>
                </a:lnTo>
                <a:lnTo>
                  <a:pt x="205948" y="108145"/>
                </a:lnTo>
                <a:lnTo>
                  <a:pt x="207816" y="108145"/>
                </a:lnTo>
                <a:lnTo>
                  <a:pt x="205848" y="110113"/>
                </a:lnTo>
                <a:close/>
                <a:moveTo>
                  <a:pt x="188969" y="107378"/>
                </a:moveTo>
                <a:lnTo>
                  <a:pt x="191837" y="104509"/>
                </a:lnTo>
                <a:lnTo>
                  <a:pt x="191971" y="104209"/>
                </a:lnTo>
                <a:lnTo>
                  <a:pt x="191971" y="100139"/>
                </a:lnTo>
                <a:lnTo>
                  <a:pt x="193639" y="101840"/>
                </a:lnTo>
                <a:lnTo>
                  <a:pt x="193639" y="105076"/>
                </a:lnTo>
                <a:lnTo>
                  <a:pt x="191337" y="107378"/>
                </a:lnTo>
                <a:lnTo>
                  <a:pt x="188969" y="107378"/>
                </a:lnTo>
                <a:close/>
                <a:moveTo>
                  <a:pt x="185700" y="107378"/>
                </a:moveTo>
                <a:lnTo>
                  <a:pt x="189636" y="103408"/>
                </a:lnTo>
                <a:lnTo>
                  <a:pt x="189636" y="97838"/>
                </a:lnTo>
                <a:lnTo>
                  <a:pt x="191170" y="99372"/>
                </a:lnTo>
                <a:lnTo>
                  <a:pt x="191170" y="104042"/>
                </a:lnTo>
                <a:lnTo>
                  <a:pt x="187868" y="107378"/>
                </a:lnTo>
                <a:lnTo>
                  <a:pt x="185700" y="107378"/>
                </a:lnTo>
                <a:close/>
                <a:moveTo>
                  <a:pt x="181630" y="107378"/>
                </a:moveTo>
                <a:lnTo>
                  <a:pt x="178294" y="104042"/>
                </a:lnTo>
                <a:lnTo>
                  <a:pt x="178294" y="99372"/>
                </a:lnTo>
                <a:lnTo>
                  <a:pt x="179829" y="97838"/>
                </a:lnTo>
                <a:lnTo>
                  <a:pt x="179829" y="103408"/>
                </a:lnTo>
                <a:lnTo>
                  <a:pt x="183798" y="107378"/>
                </a:lnTo>
                <a:lnTo>
                  <a:pt x="181630" y="107378"/>
                </a:lnTo>
                <a:close/>
                <a:moveTo>
                  <a:pt x="178128" y="107378"/>
                </a:moveTo>
                <a:lnTo>
                  <a:pt x="175826" y="105076"/>
                </a:lnTo>
                <a:lnTo>
                  <a:pt x="175826" y="101840"/>
                </a:lnTo>
                <a:lnTo>
                  <a:pt x="177527" y="100139"/>
                </a:lnTo>
                <a:lnTo>
                  <a:pt x="177527" y="104209"/>
                </a:lnTo>
                <a:lnTo>
                  <a:pt x="177627" y="104509"/>
                </a:lnTo>
                <a:lnTo>
                  <a:pt x="180496" y="107378"/>
                </a:lnTo>
                <a:lnTo>
                  <a:pt x="178128" y="107378"/>
                </a:lnTo>
                <a:close/>
                <a:moveTo>
                  <a:pt x="175059" y="112915"/>
                </a:moveTo>
                <a:lnTo>
                  <a:pt x="173725" y="111581"/>
                </a:lnTo>
                <a:lnTo>
                  <a:pt x="173725" y="109579"/>
                </a:lnTo>
                <a:lnTo>
                  <a:pt x="175159" y="108145"/>
                </a:lnTo>
                <a:lnTo>
                  <a:pt x="177027" y="108145"/>
                </a:lnTo>
                <a:lnTo>
                  <a:pt x="175059" y="110113"/>
                </a:lnTo>
                <a:close/>
                <a:moveTo>
                  <a:pt x="158180" y="107378"/>
                </a:moveTo>
                <a:lnTo>
                  <a:pt x="161182" y="104376"/>
                </a:lnTo>
                <a:lnTo>
                  <a:pt x="161182" y="100139"/>
                </a:lnTo>
                <a:lnTo>
                  <a:pt x="162850" y="101840"/>
                </a:lnTo>
                <a:lnTo>
                  <a:pt x="162850" y="105076"/>
                </a:lnTo>
                <a:lnTo>
                  <a:pt x="160548" y="107378"/>
                </a:lnTo>
                <a:close/>
                <a:moveTo>
                  <a:pt x="154911" y="107378"/>
                </a:moveTo>
                <a:lnTo>
                  <a:pt x="158847" y="103408"/>
                </a:lnTo>
                <a:lnTo>
                  <a:pt x="158847" y="97838"/>
                </a:lnTo>
                <a:lnTo>
                  <a:pt x="160382" y="99372"/>
                </a:lnTo>
                <a:lnTo>
                  <a:pt x="160382" y="104042"/>
                </a:lnTo>
                <a:lnTo>
                  <a:pt x="157079" y="107378"/>
                </a:lnTo>
                <a:lnTo>
                  <a:pt x="154911" y="107378"/>
                </a:lnTo>
                <a:close/>
                <a:moveTo>
                  <a:pt x="150842" y="107378"/>
                </a:moveTo>
                <a:lnTo>
                  <a:pt x="147506" y="104042"/>
                </a:lnTo>
                <a:lnTo>
                  <a:pt x="147506" y="99372"/>
                </a:lnTo>
                <a:lnTo>
                  <a:pt x="149040" y="97838"/>
                </a:lnTo>
                <a:lnTo>
                  <a:pt x="149040" y="103408"/>
                </a:lnTo>
                <a:lnTo>
                  <a:pt x="153010" y="107378"/>
                </a:lnTo>
                <a:lnTo>
                  <a:pt x="150842" y="107378"/>
                </a:lnTo>
                <a:close/>
                <a:moveTo>
                  <a:pt x="147339" y="107378"/>
                </a:moveTo>
                <a:lnTo>
                  <a:pt x="145037" y="105076"/>
                </a:lnTo>
                <a:lnTo>
                  <a:pt x="145037" y="101840"/>
                </a:lnTo>
                <a:lnTo>
                  <a:pt x="146739" y="100139"/>
                </a:lnTo>
                <a:lnTo>
                  <a:pt x="146739" y="104376"/>
                </a:lnTo>
                <a:lnTo>
                  <a:pt x="149707" y="107378"/>
                </a:lnTo>
                <a:lnTo>
                  <a:pt x="147339" y="107378"/>
                </a:lnTo>
                <a:close/>
                <a:moveTo>
                  <a:pt x="144270" y="112915"/>
                </a:moveTo>
                <a:lnTo>
                  <a:pt x="142936" y="111581"/>
                </a:lnTo>
                <a:lnTo>
                  <a:pt x="142936" y="109579"/>
                </a:lnTo>
                <a:lnTo>
                  <a:pt x="144370" y="108145"/>
                </a:lnTo>
                <a:lnTo>
                  <a:pt x="146238" y="108145"/>
                </a:lnTo>
                <a:lnTo>
                  <a:pt x="144270" y="110113"/>
                </a:lnTo>
                <a:close/>
                <a:moveTo>
                  <a:pt x="127391" y="107378"/>
                </a:moveTo>
                <a:lnTo>
                  <a:pt x="130260" y="104509"/>
                </a:lnTo>
                <a:lnTo>
                  <a:pt x="130394" y="104209"/>
                </a:lnTo>
                <a:lnTo>
                  <a:pt x="130394" y="100139"/>
                </a:lnTo>
                <a:lnTo>
                  <a:pt x="132061" y="101840"/>
                </a:lnTo>
                <a:lnTo>
                  <a:pt x="132061" y="105076"/>
                </a:lnTo>
                <a:lnTo>
                  <a:pt x="129760" y="107378"/>
                </a:lnTo>
                <a:lnTo>
                  <a:pt x="127391" y="107378"/>
                </a:lnTo>
                <a:close/>
                <a:moveTo>
                  <a:pt x="124122" y="107378"/>
                </a:moveTo>
                <a:lnTo>
                  <a:pt x="128059" y="103408"/>
                </a:lnTo>
                <a:lnTo>
                  <a:pt x="128059" y="97838"/>
                </a:lnTo>
                <a:lnTo>
                  <a:pt x="129593" y="99372"/>
                </a:lnTo>
                <a:lnTo>
                  <a:pt x="129593" y="104042"/>
                </a:lnTo>
                <a:lnTo>
                  <a:pt x="126291" y="107378"/>
                </a:lnTo>
                <a:lnTo>
                  <a:pt x="124122" y="107378"/>
                </a:lnTo>
                <a:close/>
                <a:moveTo>
                  <a:pt x="120053" y="107378"/>
                </a:moveTo>
                <a:lnTo>
                  <a:pt x="116717" y="104042"/>
                </a:lnTo>
                <a:lnTo>
                  <a:pt x="116717" y="99372"/>
                </a:lnTo>
                <a:lnTo>
                  <a:pt x="118252" y="97838"/>
                </a:lnTo>
                <a:lnTo>
                  <a:pt x="118252" y="103408"/>
                </a:lnTo>
                <a:lnTo>
                  <a:pt x="122188" y="107378"/>
                </a:lnTo>
                <a:lnTo>
                  <a:pt x="120053" y="107378"/>
                </a:lnTo>
                <a:close/>
                <a:moveTo>
                  <a:pt x="116550" y="107378"/>
                </a:moveTo>
                <a:lnTo>
                  <a:pt x="114249" y="105076"/>
                </a:lnTo>
                <a:lnTo>
                  <a:pt x="114249" y="101840"/>
                </a:lnTo>
                <a:lnTo>
                  <a:pt x="115950" y="100139"/>
                </a:lnTo>
                <a:lnTo>
                  <a:pt x="115950" y="104209"/>
                </a:lnTo>
                <a:lnTo>
                  <a:pt x="116050" y="104509"/>
                </a:lnTo>
                <a:lnTo>
                  <a:pt x="118919" y="107378"/>
                </a:lnTo>
                <a:lnTo>
                  <a:pt x="116550" y="107378"/>
                </a:lnTo>
                <a:close/>
                <a:moveTo>
                  <a:pt x="113482" y="112915"/>
                </a:moveTo>
                <a:lnTo>
                  <a:pt x="112147" y="111581"/>
                </a:lnTo>
                <a:lnTo>
                  <a:pt x="112147" y="109579"/>
                </a:lnTo>
                <a:lnTo>
                  <a:pt x="113582" y="108145"/>
                </a:lnTo>
                <a:lnTo>
                  <a:pt x="115450" y="108145"/>
                </a:lnTo>
                <a:lnTo>
                  <a:pt x="113482" y="110113"/>
                </a:lnTo>
                <a:close/>
                <a:moveTo>
                  <a:pt x="96603" y="107378"/>
                </a:moveTo>
                <a:lnTo>
                  <a:pt x="99605" y="104376"/>
                </a:lnTo>
                <a:lnTo>
                  <a:pt x="99605" y="100139"/>
                </a:lnTo>
                <a:lnTo>
                  <a:pt x="101273" y="101840"/>
                </a:lnTo>
                <a:lnTo>
                  <a:pt x="101273" y="105076"/>
                </a:lnTo>
                <a:lnTo>
                  <a:pt x="98971" y="107378"/>
                </a:lnTo>
                <a:close/>
                <a:moveTo>
                  <a:pt x="93334" y="107378"/>
                </a:moveTo>
                <a:lnTo>
                  <a:pt x="97270" y="103408"/>
                </a:lnTo>
                <a:lnTo>
                  <a:pt x="97270" y="97838"/>
                </a:lnTo>
                <a:lnTo>
                  <a:pt x="98804" y="99372"/>
                </a:lnTo>
                <a:lnTo>
                  <a:pt x="98804" y="104042"/>
                </a:lnTo>
                <a:lnTo>
                  <a:pt x="95469" y="107378"/>
                </a:lnTo>
                <a:lnTo>
                  <a:pt x="93334" y="107378"/>
                </a:lnTo>
                <a:close/>
                <a:moveTo>
                  <a:pt x="89231" y="107378"/>
                </a:moveTo>
                <a:lnTo>
                  <a:pt x="85929" y="104042"/>
                </a:lnTo>
                <a:lnTo>
                  <a:pt x="85929" y="99372"/>
                </a:lnTo>
                <a:lnTo>
                  <a:pt x="87463" y="97838"/>
                </a:lnTo>
                <a:lnTo>
                  <a:pt x="87463" y="103408"/>
                </a:lnTo>
                <a:lnTo>
                  <a:pt x="91399" y="107378"/>
                </a:lnTo>
                <a:lnTo>
                  <a:pt x="89231" y="107378"/>
                </a:lnTo>
                <a:close/>
                <a:moveTo>
                  <a:pt x="85762" y="107378"/>
                </a:moveTo>
                <a:lnTo>
                  <a:pt x="83460" y="105076"/>
                </a:lnTo>
                <a:lnTo>
                  <a:pt x="83460" y="101840"/>
                </a:lnTo>
                <a:lnTo>
                  <a:pt x="85128" y="100139"/>
                </a:lnTo>
                <a:lnTo>
                  <a:pt x="85128" y="104376"/>
                </a:lnTo>
                <a:lnTo>
                  <a:pt x="88130" y="107378"/>
                </a:lnTo>
                <a:lnTo>
                  <a:pt x="85762" y="107378"/>
                </a:lnTo>
                <a:close/>
                <a:moveTo>
                  <a:pt x="82660" y="112915"/>
                </a:moveTo>
                <a:lnTo>
                  <a:pt x="81359" y="111581"/>
                </a:lnTo>
                <a:lnTo>
                  <a:pt x="81359" y="109579"/>
                </a:lnTo>
                <a:lnTo>
                  <a:pt x="82793" y="108145"/>
                </a:lnTo>
                <a:lnTo>
                  <a:pt x="84628" y="108145"/>
                </a:lnTo>
                <a:lnTo>
                  <a:pt x="82660" y="110113"/>
                </a:lnTo>
                <a:close/>
                <a:moveTo>
                  <a:pt x="65814" y="107378"/>
                </a:moveTo>
                <a:lnTo>
                  <a:pt x="68683" y="104509"/>
                </a:lnTo>
                <a:lnTo>
                  <a:pt x="68816" y="104209"/>
                </a:lnTo>
                <a:lnTo>
                  <a:pt x="68816" y="100139"/>
                </a:lnTo>
                <a:lnTo>
                  <a:pt x="70484" y="101840"/>
                </a:lnTo>
                <a:lnTo>
                  <a:pt x="70484" y="105076"/>
                </a:lnTo>
                <a:lnTo>
                  <a:pt x="68183" y="107378"/>
                </a:lnTo>
                <a:lnTo>
                  <a:pt x="65814" y="107378"/>
                </a:lnTo>
                <a:close/>
                <a:moveTo>
                  <a:pt x="62512" y="107378"/>
                </a:moveTo>
                <a:lnTo>
                  <a:pt x="66481" y="103408"/>
                </a:lnTo>
                <a:lnTo>
                  <a:pt x="66481" y="97838"/>
                </a:lnTo>
                <a:lnTo>
                  <a:pt x="68016" y="99372"/>
                </a:lnTo>
                <a:lnTo>
                  <a:pt x="68016" y="104042"/>
                </a:lnTo>
                <a:lnTo>
                  <a:pt x="64680" y="107378"/>
                </a:lnTo>
                <a:lnTo>
                  <a:pt x="62512" y="107378"/>
                </a:lnTo>
                <a:close/>
                <a:moveTo>
                  <a:pt x="58442" y="107378"/>
                </a:moveTo>
                <a:lnTo>
                  <a:pt x="55140" y="104042"/>
                </a:lnTo>
                <a:lnTo>
                  <a:pt x="55140" y="99372"/>
                </a:lnTo>
                <a:lnTo>
                  <a:pt x="56674" y="97838"/>
                </a:lnTo>
                <a:lnTo>
                  <a:pt x="56674" y="103408"/>
                </a:lnTo>
                <a:lnTo>
                  <a:pt x="60610" y="107378"/>
                </a:lnTo>
                <a:lnTo>
                  <a:pt x="58442" y="107378"/>
                </a:lnTo>
                <a:close/>
                <a:moveTo>
                  <a:pt x="54973" y="107378"/>
                </a:moveTo>
                <a:lnTo>
                  <a:pt x="52671" y="105076"/>
                </a:lnTo>
                <a:lnTo>
                  <a:pt x="52671" y="101840"/>
                </a:lnTo>
                <a:lnTo>
                  <a:pt x="54339" y="100139"/>
                </a:lnTo>
                <a:lnTo>
                  <a:pt x="54339" y="104209"/>
                </a:lnTo>
                <a:lnTo>
                  <a:pt x="54473" y="104509"/>
                </a:lnTo>
                <a:lnTo>
                  <a:pt x="57341" y="107378"/>
                </a:lnTo>
                <a:lnTo>
                  <a:pt x="54973" y="107378"/>
                </a:lnTo>
                <a:close/>
                <a:moveTo>
                  <a:pt x="51871" y="112915"/>
                </a:moveTo>
                <a:lnTo>
                  <a:pt x="50570" y="111581"/>
                </a:lnTo>
                <a:lnTo>
                  <a:pt x="50570" y="109579"/>
                </a:lnTo>
                <a:lnTo>
                  <a:pt x="51971" y="108145"/>
                </a:lnTo>
                <a:lnTo>
                  <a:pt x="53839" y="108145"/>
                </a:lnTo>
                <a:lnTo>
                  <a:pt x="51871" y="110113"/>
                </a:lnTo>
                <a:close/>
                <a:moveTo>
                  <a:pt x="35026" y="107378"/>
                </a:moveTo>
                <a:lnTo>
                  <a:pt x="37994" y="104376"/>
                </a:lnTo>
                <a:lnTo>
                  <a:pt x="37994" y="100139"/>
                </a:lnTo>
                <a:lnTo>
                  <a:pt x="39696" y="101840"/>
                </a:lnTo>
                <a:lnTo>
                  <a:pt x="39696" y="105076"/>
                </a:lnTo>
                <a:lnTo>
                  <a:pt x="37394" y="107378"/>
                </a:lnTo>
                <a:close/>
                <a:moveTo>
                  <a:pt x="31723" y="107378"/>
                </a:moveTo>
                <a:lnTo>
                  <a:pt x="35693" y="103408"/>
                </a:lnTo>
                <a:lnTo>
                  <a:pt x="35693" y="97838"/>
                </a:lnTo>
                <a:lnTo>
                  <a:pt x="37227" y="99372"/>
                </a:lnTo>
                <a:lnTo>
                  <a:pt x="37227" y="104042"/>
                </a:lnTo>
                <a:lnTo>
                  <a:pt x="33891" y="107378"/>
                </a:lnTo>
                <a:lnTo>
                  <a:pt x="31723" y="107378"/>
                </a:lnTo>
                <a:close/>
                <a:moveTo>
                  <a:pt x="27654" y="107378"/>
                </a:moveTo>
                <a:lnTo>
                  <a:pt x="24351" y="104042"/>
                </a:lnTo>
                <a:lnTo>
                  <a:pt x="24351" y="99372"/>
                </a:lnTo>
                <a:lnTo>
                  <a:pt x="25886" y="97838"/>
                </a:lnTo>
                <a:lnTo>
                  <a:pt x="25886" y="103408"/>
                </a:lnTo>
                <a:lnTo>
                  <a:pt x="29822" y="107378"/>
                </a:lnTo>
                <a:lnTo>
                  <a:pt x="27654" y="107378"/>
                </a:lnTo>
                <a:close/>
                <a:moveTo>
                  <a:pt x="24184" y="107378"/>
                </a:moveTo>
                <a:lnTo>
                  <a:pt x="21883" y="105076"/>
                </a:lnTo>
                <a:lnTo>
                  <a:pt x="21883" y="101840"/>
                </a:lnTo>
                <a:lnTo>
                  <a:pt x="23551" y="100139"/>
                </a:lnTo>
                <a:lnTo>
                  <a:pt x="23551" y="104376"/>
                </a:lnTo>
                <a:lnTo>
                  <a:pt x="26553" y="107378"/>
                </a:lnTo>
                <a:lnTo>
                  <a:pt x="24184" y="107378"/>
                </a:lnTo>
                <a:close/>
                <a:moveTo>
                  <a:pt x="21082" y="112915"/>
                </a:moveTo>
                <a:lnTo>
                  <a:pt x="19781" y="111581"/>
                </a:lnTo>
                <a:lnTo>
                  <a:pt x="19781" y="109579"/>
                </a:lnTo>
                <a:lnTo>
                  <a:pt x="21182" y="108145"/>
                </a:lnTo>
                <a:lnTo>
                  <a:pt x="23050" y="108145"/>
                </a:lnTo>
                <a:lnTo>
                  <a:pt x="21082" y="110113"/>
                </a:lnTo>
                <a:close/>
                <a:moveTo>
                  <a:pt x="9674" y="10242"/>
                </a:moveTo>
                <a:lnTo>
                  <a:pt x="11008" y="11576"/>
                </a:lnTo>
                <a:lnTo>
                  <a:pt x="11008" y="13577"/>
                </a:lnTo>
                <a:lnTo>
                  <a:pt x="9574" y="15012"/>
                </a:lnTo>
                <a:lnTo>
                  <a:pt x="7706" y="15012"/>
                </a:lnTo>
                <a:lnTo>
                  <a:pt x="9674" y="13044"/>
                </a:lnTo>
                <a:close/>
                <a:moveTo>
                  <a:pt x="26553" y="15779"/>
                </a:moveTo>
                <a:lnTo>
                  <a:pt x="23551" y="18781"/>
                </a:lnTo>
                <a:lnTo>
                  <a:pt x="23551" y="23017"/>
                </a:lnTo>
                <a:lnTo>
                  <a:pt x="21883" y="21316"/>
                </a:lnTo>
                <a:lnTo>
                  <a:pt x="21883" y="18081"/>
                </a:lnTo>
                <a:lnTo>
                  <a:pt x="24184" y="15779"/>
                </a:lnTo>
                <a:lnTo>
                  <a:pt x="26553" y="15779"/>
                </a:lnTo>
                <a:close/>
                <a:moveTo>
                  <a:pt x="29822" y="15779"/>
                </a:moveTo>
                <a:lnTo>
                  <a:pt x="25886" y="19748"/>
                </a:lnTo>
                <a:lnTo>
                  <a:pt x="25886" y="25319"/>
                </a:lnTo>
                <a:lnTo>
                  <a:pt x="24351" y="23785"/>
                </a:lnTo>
                <a:lnTo>
                  <a:pt x="24351" y="19115"/>
                </a:lnTo>
                <a:lnTo>
                  <a:pt x="27654" y="15779"/>
                </a:lnTo>
                <a:lnTo>
                  <a:pt x="29822" y="15779"/>
                </a:lnTo>
                <a:close/>
                <a:moveTo>
                  <a:pt x="33891" y="15779"/>
                </a:moveTo>
                <a:lnTo>
                  <a:pt x="37227" y="19115"/>
                </a:lnTo>
                <a:lnTo>
                  <a:pt x="37227" y="23785"/>
                </a:lnTo>
                <a:lnTo>
                  <a:pt x="35693" y="25319"/>
                </a:lnTo>
                <a:lnTo>
                  <a:pt x="35693" y="19748"/>
                </a:lnTo>
                <a:lnTo>
                  <a:pt x="31723" y="15779"/>
                </a:lnTo>
                <a:lnTo>
                  <a:pt x="33891" y="15779"/>
                </a:lnTo>
                <a:close/>
                <a:moveTo>
                  <a:pt x="37394" y="15779"/>
                </a:moveTo>
                <a:lnTo>
                  <a:pt x="39696" y="18081"/>
                </a:lnTo>
                <a:lnTo>
                  <a:pt x="39696" y="21316"/>
                </a:lnTo>
                <a:lnTo>
                  <a:pt x="37994" y="23017"/>
                </a:lnTo>
                <a:lnTo>
                  <a:pt x="37994" y="18781"/>
                </a:lnTo>
                <a:lnTo>
                  <a:pt x="35026" y="15779"/>
                </a:lnTo>
                <a:lnTo>
                  <a:pt x="37394" y="15779"/>
                </a:lnTo>
                <a:close/>
                <a:moveTo>
                  <a:pt x="40463" y="10242"/>
                </a:moveTo>
                <a:lnTo>
                  <a:pt x="41797" y="11576"/>
                </a:lnTo>
                <a:lnTo>
                  <a:pt x="41797" y="13577"/>
                </a:lnTo>
                <a:lnTo>
                  <a:pt x="40363" y="15012"/>
                </a:lnTo>
                <a:lnTo>
                  <a:pt x="38495" y="15012"/>
                </a:lnTo>
                <a:lnTo>
                  <a:pt x="40463" y="13044"/>
                </a:lnTo>
                <a:close/>
                <a:moveTo>
                  <a:pt x="57341" y="15779"/>
                </a:moveTo>
                <a:lnTo>
                  <a:pt x="54473" y="18648"/>
                </a:lnTo>
                <a:lnTo>
                  <a:pt x="54339" y="18948"/>
                </a:lnTo>
                <a:lnTo>
                  <a:pt x="54339" y="23017"/>
                </a:lnTo>
                <a:lnTo>
                  <a:pt x="52671" y="21316"/>
                </a:lnTo>
                <a:lnTo>
                  <a:pt x="52671" y="18081"/>
                </a:lnTo>
                <a:lnTo>
                  <a:pt x="54973" y="15779"/>
                </a:lnTo>
                <a:lnTo>
                  <a:pt x="57341" y="15779"/>
                </a:lnTo>
                <a:close/>
                <a:moveTo>
                  <a:pt x="60610" y="15779"/>
                </a:moveTo>
                <a:lnTo>
                  <a:pt x="56674" y="19748"/>
                </a:lnTo>
                <a:lnTo>
                  <a:pt x="56674" y="25319"/>
                </a:lnTo>
                <a:lnTo>
                  <a:pt x="55140" y="23785"/>
                </a:lnTo>
                <a:lnTo>
                  <a:pt x="55140" y="19115"/>
                </a:lnTo>
                <a:lnTo>
                  <a:pt x="58442" y="15779"/>
                </a:lnTo>
                <a:lnTo>
                  <a:pt x="60610" y="15779"/>
                </a:lnTo>
                <a:close/>
                <a:moveTo>
                  <a:pt x="64680" y="15779"/>
                </a:moveTo>
                <a:lnTo>
                  <a:pt x="68016" y="19115"/>
                </a:lnTo>
                <a:lnTo>
                  <a:pt x="68016" y="23785"/>
                </a:lnTo>
                <a:lnTo>
                  <a:pt x="66481" y="25319"/>
                </a:lnTo>
                <a:lnTo>
                  <a:pt x="66481" y="19748"/>
                </a:lnTo>
                <a:lnTo>
                  <a:pt x="62545" y="15779"/>
                </a:lnTo>
                <a:lnTo>
                  <a:pt x="64680" y="15779"/>
                </a:lnTo>
                <a:close/>
                <a:moveTo>
                  <a:pt x="68183" y="15779"/>
                </a:moveTo>
                <a:lnTo>
                  <a:pt x="70484" y="18081"/>
                </a:lnTo>
                <a:lnTo>
                  <a:pt x="70484" y="21316"/>
                </a:lnTo>
                <a:lnTo>
                  <a:pt x="68783" y="23017"/>
                </a:lnTo>
                <a:lnTo>
                  <a:pt x="68783" y="18948"/>
                </a:lnTo>
                <a:lnTo>
                  <a:pt x="68683" y="18648"/>
                </a:lnTo>
                <a:lnTo>
                  <a:pt x="65814" y="15779"/>
                </a:lnTo>
                <a:lnTo>
                  <a:pt x="68183" y="15779"/>
                </a:lnTo>
                <a:close/>
                <a:moveTo>
                  <a:pt x="71251" y="10242"/>
                </a:moveTo>
                <a:lnTo>
                  <a:pt x="72586" y="11576"/>
                </a:lnTo>
                <a:lnTo>
                  <a:pt x="72586" y="13577"/>
                </a:lnTo>
                <a:lnTo>
                  <a:pt x="71151" y="15012"/>
                </a:lnTo>
                <a:lnTo>
                  <a:pt x="69283" y="15012"/>
                </a:lnTo>
                <a:lnTo>
                  <a:pt x="71251" y="13044"/>
                </a:lnTo>
                <a:lnTo>
                  <a:pt x="71251" y="10242"/>
                </a:lnTo>
                <a:close/>
                <a:moveTo>
                  <a:pt x="88130" y="15779"/>
                </a:moveTo>
                <a:lnTo>
                  <a:pt x="85128" y="18781"/>
                </a:lnTo>
                <a:lnTo>
                  <a:pt x="85128" y="23017"/>
                </a:lnTo>
                <a:lnTo>
                  <a:pt x="83460" y="21316"/>
                </a:lnTo>
                <a:lnTo>
                  <a:pt x="83460" y="18081"/>
                </a:lnTo>
                <a:lnTo>
                  <a:pt x="85762" y="15779"/>
                </a:lnTo>
                <a:lnTo>
                  <a:pt x="88130" y="15779"/>
                </a:lnTo>
                <a:close/>
                <a:moveTo>
                  <a:pt x="91399" y="15779"/>
                </a:moveTo>
                <a:lnTo>
                  <a:pt x="87463" y="19748"/>
                </a:lnTo>
                <a:lnTo>
                  <a:pt x="87463" y="25319"/>
                </a:lnTo>
                <a:lnTo>
                  <a:pt x="85929" y="23785"/>
                </a:lnTo>
                <a:lnTo>
                  <a:pt x="85929" y="19115"/>
                </a:lnTo>
                <a:lnTo>
                  <a:pt x="89231" y="15779"/>
                </a:lnTo>
                <a:lnTo>
                  <a:pt x="91399" y="15779"/>
                </a:lnTo>
                <a:close/>
                <a:moveTo>
                  <a:pt x="95469" y="15779"/>
                </a:moveTo>
                <a:lnTo>
                  <a:pt x="98804" y="19115"/>
                </a:lnTo>
                <a:lnTo>
                  <a:pt x="98804" y="23785"/>
                </a:lnTo>
                <a:lnTo>
                  <a:pt x="97270" y="25319"/>
                </a:lnTo>
                <a:lnTo>
                  <a:pt x="97270" y="19748"/>
                </a:lnTo>
                <a:lnTo>
                  <a:pt x="93334" y="15779"/>
                </a:lnTo>
                <a:lnTo>
                  <a:pt x="95469" y="15779"/>
                </a:lnTo>
                <a:close/>
                <a:moveTo>
                  <a:pt x="98971" y="15779"/>
                </a:moveTo>
                <a:lnTo>
                  <a:pt x="101273" y="18081"/>
                </a:lnTo>
                <a:lnTo>
                  <a:pt x="101273" y="21316"/>
                </a:lnTo>
                <a:lnTo>
                  <a:pt x="99572" y="23017"/>
                </a:lnTo>
                <a:lnTo>
                  <a:pt x="99572" y="18781"/>
                </a:lnTo>
                <a:lnTo>
                  <a:pt x="96603" y="15779"/>
                </a:lnTo>
                <a:lnTo>
                  <a:pt x="98971" y="15779"/>
                </a:lnTo>
                <a:close/>
                <a:moveTo>
                  <a:pt x="102040" y="10242"/>
                </a:moveTo>
                <a:lnTo>
                  <a:pt x="103374" y="11576"/>
                </a:lnTo>
                <a:lnTo>
                  <a:pt x="103374" y="13577"/>
                </a:lnTo>
                <a:lnTo>
                  <a:pt x="101940" y="15012"/>
                </a:lnTo>
                <a:lnTo>
                  <a:pt x="100072" y="15012"/>
                </a:lnTo>
                <a:lnTo>
                  <a:pt x="102040" y="13044"/>
                </a:lnTo>
                <a:close/>
                <a:moveTo>
                  <a:pt x="118919" y="15779"/>
                </a:moveTo>
                <a:lnTo>
                  <a:pt x="116050" y="18648"/>
                </a:lnTo>
                <a:lnTo>
                  <a:pt x="115917" y="18948"/>
                </a:lnTo>
                <a:lnTo>
                  <a:pt x="115917" y="23017"/>
                </a:lnTo>
                <a:lnTo>
                  <a:pt x="114249" y="21316"/>
                </a:lnTo>
                <a:lnTo>
                  <a:pt x="114249" y="18081"/>
                </a:lnTo>
                <a:lnTo>
                  <a:pt x="116550" y="15779"/>
                </a:lnTo>
                <a:lnTo>
                  <a:pt x="118919" y="15779"/>
                </a:lnTo>
                <a:close/>
                <a:moveTo>
                  <a:pt x="122188" y="15779"/>
                </a:moveTo>
                <a:lnTo>
                  <a:pt x="118252" y="19748"/>
                </a:lnTo>
                <a:lnTo>
                  <a:pt x="118252" y="25319"/>
                </a:lnTo>
                <a:lnTo>
                  <a:pt x="116717" y="23785"/>
                </a:lnTo>
                <a:lnTo>
                  <a:pt x="116717" y="19115"/>
                </a:lnTo>
                <a:lnTo>
                  <a:pt x="120053" y="15779"/>
                </a:lnTo>
                <a:lnTo>
                  <a:pt x="122188" y="15779"/>
                </a:lnTo>
                <a:close/>
                <a:moveTo>
                  <a:pt x="126291" y="15779"/>
                </a:moveTo>
                <a:lnTo>
                  <a:pt x="129593" y="19115"/>
                </a:lnTo>
                <a:lnTo>
                  <a:pt x="129593" y="23785"/>
                </a:lnTo>
                <a:lnTo>
                  <a:pt x="128059" y="25319"/>
                </a:lnTo>
                <a:lnTo>
                  <a:pt x="128059" y="19748"/>
                </a:lnTo>
                <a:lnTo>
                  <a:pt x="124122" y="15779"/>
                </a:lnTo>
                <a:lnTo>
                  <a:pt x="126291" y="15779"/>
                </a:lnTo>
                <a:close/>
                <a:moveTo>
                  <a:pt x="129760" y="15779"/>
                </a:moveTo>
                <a:lnTo>
                  <a:pt x="132061" y="18081"/>
                </a:lnTo>
                <a:lnTo>
                  <a:pt x="132061" y="21316"/>
                </a:lnTo>
                <a:lnTo>
                  <a:pt x="130394" y="23017"/>
                </a:lnTo>
                <a:lnTo>
                  <a:pt x="130394" y="18948"/>
                </a:lnTo>
                <a:lnTo>
                  <a:pt x="130260" y="18648"/>
                </a:lnTo>
                <a:lnTo>
                  <a:pt x="127391" y="15779"/>
                </a:lnTo>
                <a:lnTo>
                  <a:pt x="129760" y="15779"/>
                </a:lnTo>
                <a:close/>
                <a:moveTo>
                  <a:pt x="132862" y="10242"/>
                </a:moveTo>
                <a:lnTo>
                  <a:pt x="134163" y="11576"/>
                </a:lnTo>
                <a:lnTo>
                  <a:pt x="134163" y="13577"/>
                </a:lnTo>
                <a:lnTo>
                  <a:pt x="132729" y="15012"/>
                </a:lnTo>
                <a:lnTo>
                  <a:pt x="130894" y="15012"/>
                </a:lnTo>
                <a:lnTo>
                  <a:pt x="132862" y="13044"/>
                </a:lnTo>
                <a:close/>
                <a:moveTo>
                  <a:pt x="149707" y="15779"/>
                </a:moveTo>
                <a:lnTo>
                  <a:pt x="146739" y="18781"/>
                </a:lnTo>
                <a:lnTo>
                  <a:pt x="146739" y="23017"/>
                </a:lnTo>
                <a:lnTo>
                  <a:pt x="145037" y="21316"/>
                </a:lnTo>
                <a:lnTo>
                  <a:pt x="145037" y="18081"/>
                </a:lnTo>
                <a:lnTo>
                  <a:pt x="147339" y="15779"/>
                </a:lnTo>
                <a:lnTo>
                  <a:pt x="149707" y="15779"/>
                </a:lnTo>
                <a:close/>
                <a:moveTo>
                  <a:pt x="153010" y="15779"/>
                </a:moveTo>
                <a:lnTo>
                  <a:pt x="149040" y="19748"/>
                </a:lnTo>
                <a:lnTo>
                  <a:pt x="149040" y="25319"/>
                </a:lnTo>
                <a:lnTo>
                  <a:pt x="147506" y="23785"/>
                </a:lnTo>
                <a:lnTo>
                  <a:pt x="147506" y="19115"/>
                </a:lnTo>
                <a:lnTo>
                  <a:pt x="150842" y="15779"/>
                </a:lnTo>
                <a:lnTo>
                  <a:pt x="153010" y="15779"/>
                </a:lnTo>
                <a:close/>
                <a:moveTo>
                  <a:pt x="157079" y="15779"/>
                </a:moveTo>
                <a:lnTo>
                  <a:pt x="160382" y="19115"/>
                </a:lnTo>
                <a:lnTo>
                  <a:pt x="160382" y="23785"/>
                </a:lnTo>
                <a:lnTo>
                  <a:pt x="158847" y="25319"/>
                </a:lnTo>
                <a:lnTo>
                  <a:pt x="158847" y="19748"/>
                </a:lnTo>
                <a:lnTo>
                  <a:pt x="154911" y="15779"/>
                </a:lnTo>
                <a:lnTo>
                  <a:pt x="157079" y="15779"/>
                </a:lnTo>
                <a:close/>
                <a:moveTo>
                  <a:pt x="160548" y="15779"/>
                </a:moveTo>
                <a:lnTo>
                  <a:pt x="162850" y="18081"/>
                </a:lnTo>
                <a:lnTo>
                  <a:pt x="162850" y="21316"/>
                </a:lnTo>
                <a:lnTo>
                  <a:pt x="161182" y="23017"/>
                </a:lnTo>
                <a:lnTo>
                  <a:pt x="161182" y="18781"/>
                </a:lnTo>
                <a:lnTo>
                  <a:pt x="158180" y="15779"/>
                </a:lnTo>
                <a:lnTo>
                  <a:pt x="160548" y="15779"/>
                </a:lnTo>
                <a:close/>
                <a:moveTo>
                  <a:pt x="163651" y="10242"/>
                </a:moveTo>
                <a:lnTo>
                  <a:pt x="164952" y="11576"/>
                </a:lnTo>
                <a:lnTo>
                  <a:pt x="164952" y="13577"/>
                </a:lnTo>
                <a:lnTo>
                  <a:pt x="163551" y="15012"/>
                </a:lnTo>
                <a:lnTo>
                  <a:pt x="161683" y="15012"/>
                </a:lnTo>
                <a:lnTo>
                  <a:pt x="163651" y="13044"/>
                </a:lnTo>
                <a:close/>
                <a:moveTo>
                  <a:pt x="180496" y="15779"/>
                </a:moveTo>
                <a:lnTo>
                  <a:pt x="177627" y="18648"/>
                </a:lnTo>
                <a:lnTo>
                  <a:pt x="177527" y="18948"/>
                </a:lnTo>
                <a:lnTo>
                  <a:pt x="177527" y="23017"/>
                </a:lnTo>
                <a:lnTo>
                  <a:pt x="175826" y="21316"/>
                </a:lnTo>
                <a:lnTo>
                  <a:pt x="175826" y="18081"/>
                </a:lnTo>
                <a:lnTo>
                  <a:pt x="178128" y="15779"/>
                </a:lnTo>
                <a:lnTo>
                  <a:pt x="180496" y="15779"/>
                </a:lnTo>
                <a:close/>
                <a:moveTo>
                  <a:pt x="183798" y="15779"/>
                </a:moveTo>
                <a:lnTo>
                  <a:pt x="179829" y="19748"/>
                </a:lnTo>
                <a:lnTo>
                  <a:pt x="179829" y="25319"/>
                </a:lnTo>
                <a:lnTo>
                  <a:pt x="178294" y="23785"/>
                </a:lnTo>
                <a:lnTo>
                  <a:pt x="178294" y="19115"/>
                </a:lnTo>
                <a:lnTo>
                  <a:pt x="181630" y="15779"/>
                </a:lnTo>
                <a:lnTo>
                  <a:pt x="183798" y="15779"/>
                </a:lnTo>
                <a:close/>
                <a:moveTo>
                  <a:pt x="187868" y="15779"/>
                </a:moveTo>
                <a:lnTo>
                  <a:pt x="191170" y="19115"/>
                </a:lnTo>
                <a:lnTo>
                  <a:pt x="191170" y="23785"/>
                </a:lnTo>
                <a:lnTo>
                  <a:pt x="189636" y="25319"/>
                </a:lnTo>
                <a:lnTo>
                  <a:pt x="189636" y="19748"/>
                </a:lnTo>
                <a:lnTo>
                  <a:pt x="185700" y="15779"/>
                </a:lnTo>
                <a:lnTo>
                  <a:pt x="187868" y="15779"/>
                </a:lnTo>
                <a:close/>
                <a:moveTo>
                  <a:pt x="191337" y="15779"/>
                </a:moveTo>
                <a:lnTo>
                  <a:pt x="193639" y="18081"/>
                </a:lnTo>
                <a:lnTo>
                  <a:pt x="193639" y="21316"/>
                </a:lnTo>
                <a:lnTo>
                  <a:pt x="191971" y="23017"/>
                </a:lnTo>
                <a:lnTo>
                  <a:pt x="191971" y="18948"/>
                </a:lnTo>
                <a:lnTo>
                  <a:pt x="191837" y="18648"/>
                </a:lnTo>
                <a:lnTo>
                  <a:pt x="188969" y="15779"/>
                </a:lnTo>
                <a:lnTo>
                  <a:pt x="191337" y="15779"/>
                </a:lnTo>
                <a:close/>
                <a:moveTo>
                  <a:pt x="194439" y="10242"/>
                </a:moveTo>
                <a:lnTo>
                  <a:pt x="195740" y="11576"/>
                </a:lnTo>
                <a:lnTo>
                  <a:pt x="195740" y="13577"/>
                </a:lnTo>
                <a:lnTo>
                  <a:pt x="194339" y="15012"/>
                </a:lnTo>
                <a:lnTo>
                  <a:pt x="192471" y="15012"/>
                </a:lnTo>
                <a:lnTo>
                  <a:pt x="194439" y="13044"/>
                </a:lnTo>
                <a:close/>
                <a:moveTo>
                  <a:pt x="211285" y="15779"/>
                </a:moveTo>
                <a:lnTo>
                  <a:pt x="208316" y="18781"/>
                </a:lnTo>
                <a:lnTo>
                  <a:pt x="208316" y="23017"/>
                </a:lnTo>
                <a:lnTo>
                  <a:pt x="206615" y="21316"/>
                </a:lnTo>
                <a:lnTo>
                  <a:pt x="206615" y="18081"/>
                </a:lnTo>
                <a:lnTo>
                  <a:pt x="208916" y="15779"/>
                </a:lnTo>
                <a:lnTo>
                  <a:pt x="211285" y="15779"/>
                </a:lnTo>
                <a:close/>
                <a:moveTo>
                  <a:pt x="214587" y="15779"/>
                </a:moveTo>
                <a:lnTo>
                  <a:pt x="210618" y="19748"/>
                </a:lnTo>
                <a:lnTo>
                  <a:pt x="210618" y="25319"/>
                </a:lnTo>
                <a:lnTo>
                  <a:pt x="209083" y="23785"/>
                </a:lnTo>
                <a:lnTo>
                  <a:pt x="209083" y="19115"/>
                </a:lnTo>
                <a:lnTo>
                  <a:pt x="212419" y="15779"/>
                </a:lnTo>
                <a:lnTo>
                  <a:pt x="214587" y="15779"/>
                </a:lnTo>
                <a:close/>
                <a:moveTo>
                  <a:pt x="218657" y="15779"/>
                </a:moveTo>
                <a:lnTo>
                  <a:pt x="221959" y="19115"/>
                </a:lnTo>
                <a:lnTo>
                  <a:pt x="221959" y="23785"/>
                </a:lnTo>
                <a:lnTo>
                  <a:pt x="220425" y="25319"/>
                </a:lnTo>
                <a:lnTo>
                  <a:pt x="220425" y="19748"/>
                </a:lnTo>
                <a:lnTo>
                  <a:pt x="216488" y="15779"/>
                </a:lnTo>
                <a:lnTo>
                  <a:pt x="218657" y="15779"/>
                </a:lnTo>
                <a:close/>
                <a:moveTo>
                  <a:pt x="222126" y="15779"/>
                </a:moveTo>
                <a:lnTo>
                  <a:pt x="224427" y="18081"/>
                </a:lnTo>
                <a:lnTo>
                  <a:pt x="224427" y="21316"/>
                </a:lnTo>
                <a:lnTo>
                  <a:pt x="222760" y="23017"/>
                </a:lnTo>
                <a:lnTo>
                  <a:pt x="222760" y="18781"/>
                </a:lnTo>
                <a:lnTo>
                  <a:pt x="219757" y="15779"/>
                </a:lnTo>
                <a:lnTo>
                  <a:pt x="222126" y="15779"/>
                </a:lnTo>
                <a:close/>
                <a:moveTo>
                  <a:pt x="225228" y="10242"/>
                </a:moveTo>
                <a:lnTo>
                  <a:pt x="226529" y="11576"/>
                </a:lnTo>
                <a:lnTo>
                  <a:pt x="226529" y="13577"/>
                </a:lnTo>
                <a:lnTo>
                  <a:pt x="225128" y="15012"/>
                </a:lnTo>
                <a:lnTo>
                  <a:pt x="223260" y="15012"/>
                </a:lnTo>
                <a:lnTo>
                  <a:pt x="225228" y="13044"/>
                </a:lnTo>
                <a:close/>
                <a:moveTo>
                  <a:pt x="234635" y="14011"/>
                </a:moveTo>
                <a:lnTo>
                  <a:pt x="235635" y="15012"/>
                </a:lnTo>
                <a:lnTo>
                  <a:pt x="231866" y="15012"/>
                </a:lnTo>
                <a:lnTo>
                  <a:pt x="234535" y="12343"/>
                </a:lnTo>
                <a:lnTo>
                  <a:pt x="234535" y="13744"/>
                </a:lnTo>
                <a:close/>
                <a:moveTo>
                  <a:pt x="234635" y="75588"/>
                </a:moveTo>
                <a:lnTo>
                  <a:pt x="235635" y="76589"/>
                </a:lnTo>
                <a:lnTo>
                  <a:pt x="231866" y="76589"/>
                </a:lnTo>
                <a:lnTo>
                  <a:pt x="234535" y="73920"/>
                </a:lnTo>
                <a:lnTo>
                  <a:pt x="234535" y="75321"/>
                </a:lnTo>
                <a:close/>
                <a:moveTo>
                  <a:pt x="234535" y="109413"/>
                </a:moveTo>
                <a:lnTo>
                  <a:pt x="234535" y="110814"/>
                </a:lnTo>
                <a:lnTo>
                  <a:pt x="231899" y="108178"/>
                </a:lnTo>
                <a:lnTo>
                  <a:pt x="235635" y="108178"/>
                </a:lnTo>
                <a:lnTo>
                  <a:pt x="234635" y="109146"/>
                </a:lnTo>
                <a:close/>
                <a:moveTo>
                  <a:pt x="227229" y="109146"/>
                </a:moveTo>
                <a:lnTo>
                  <a:pt x="226229" y="108178"/>
                </a:lnTo>
                <a:lnTo>
                  <a:pt x="229965" y="108178"/>
                </a:lnTo>
                <a:lnTo>
                  <a:pt x="227330" y="110814"/>
                </a:lnTo>
                <a:lnTo>
                  <a:pt x="227330" y="109413"/>
                </a:lnTo>
                <a:close/>
                <a:moveTo>
                  <a:pt x="227330" y="104743"/>
                </a:moveTo>
                <a:lnTo>
                  <a:pt x="229965" y="107378"/>
                </a:lnTo>
                <a:lnTo>
                  <a:pt x="226229" y="107378"/>
                </a:lnTo>
                <a:lnTo>
                  <a:pt x="227330" y="106277"/>
                </a:lnTo>
                <a:lnTo>
                  <a:pt x="227330" y="104743"/>
                </a:lnTo>
                <a:close/>
                <a:moveTo>
                  <a:pt x="227897" y="104175"/>
                </a:moveTo>
                <a:lnTo>
                  <a:pt x="229264" y="104175"/>
                </a:lnTo>
                <a:lnTo>
                  <a:pt x="229431" y="104175"/>
                </a:lnTo>
                <a:lnTo>
                  <a:pt x="230532" y="103075"/>
                </a:lnTo>
                <a:lnTo>
                  <a:pt x="230532" y="106811"/>
                </a:lnTo>
                <a:close/>
                <a:moveTo>
                  <a:pt x="230532" y="108712"/>
                </a:moveTo>
                <a:lnTo>
                  <a:pt x="230532" y="112448"/>
                </a:lnTo>
                <a:lnTo>
                  <a:pt x="229431" y="111381"/>
                </a:lnTo>
                <a:lnTo>
                  <a:pt x="227897" y="111381"/>
                </a:lnTo>
                <a:close/>
                <a:moveTo>
                  <a:pt x="231332" y="108712"/>
                </a:moveTo>
                <a:lnTo>
                  <a:pt x="233968" y="111381"/>
                </a:lnTo>
                <a:lnTo>
                  <a:pt x="232567" y="111381"/>
                </a:lnTo>
                <a:lnTo>
                  <a:pt x="232300" y="111481"/>
                </a:lnTo>
                <a:lnTo>
                  <a:pt x="231332" y="112448"/>
                </a:lnTo>
                <a:lnTo>
                  <a:pt x="231332" y="108712"/>
                </a:lnTo>
                <a:close/>
                <a:moveTo>
                  <a:pt x="231866" y="107378"/>
                </a:moveTo>
                <a:lnTo>
                  <a:pt x="234535" y="104743"/>
                </a:lnTo>
                <a:lnTo>
                  <a:pt x="234535" y="106277"/>
                </a:lnTo>
                <a:lnTo>
                  <a:pt x="235635" y="107378"/>
                </a:lnTo>
                <a:close/>
                <a:moveTo>
                  <a:pt x="231332" y="106811"/>
                </a:moveTo>
                <a:lnTo>
                  <a:pt x="231332" y="103075"/>
                </a:lnTo>
                <a:lnTo>
                  <a:pt x="232300" y="104042"/>
                </a:lnTo>
                <a:lnTo>
                  <a:pt x="232567" y="104175"/>
                </a:lnTo>
                <a:lnTo>
                  <a:pt x="233968" y="104175"/>
                </a:lnTo>
                <a:close/>
                <a:moveTo>
                  <a:pt x="230532" y="101941"/>
                </a:moveTo>
                <a:lnTo>
                  <a:pt x="229097" y="103375"/>
                </a:lnTo>
                <a:lnTo>
                  <a:pt x="227096" y="103375"/>
                </a:lnTo>
                <a:lnTo>
                  <a:pt x="225762" y="102074"/>
                </a:lnTo>
                <a:lnTo>
                  <a:pt x="228397" y="102074"/>
                </a:lnTo>
                <a:lnTo>
                  <a:pt x="228564" y="102074"/>
                </a:lnTo>
                <a:lnTo>
                  <a:pt x="230532" y="100106"/>
                </a:lnTo>
                <a:lnTo>
                  <a:pt x="230532" y="101941"/>
                </a:lnTo>
                <a:close/>
                <a:moveTo>
                  <a:pt x="228230" y="101273"/>
                </a:moveTo>
                <a:lnTo>
                  <a:pt x="224995" y="101273"/>
                </a:lnTo>
                <a:lnTo>
                  <a:pt x="223327" y="99606"/>
                </a:lnTo>
                <a:lnTo>
                  <a:pt x="227363" y="99606"/>
                </a:lnTo>
                <a:lnTo>
                  <a:pt x="227530" y="99606"/>
                </a:lnTo>
                <a:lnTo>
                  <a:pt x="230532" y="96603"/>
                </a:lnTo>
                <a:lnTo>
                  <a:pt x="230532" y="98972"/>
                </a:lnTo>
                <a:close/>
                <a:moveTo>
                  <a:pt x="227229" y="98805"/>
                </a:moveTo>
                <a:lnTo>
                  <a:pt x="222526" y="98805"/>
                </a:lnTo>
                <a:lnTo>
                  <a:pt x="220992" y="97271"/>
                </a:lnTo>
                <a:lnTo>
                  <a:pt x="226429" y="97271"/>
                </a:lnTo>
                <a:lnTo>
                  <a:pt x="226596" y="97271"/>
                </a:lnTo>
                <a:lnTo>
                  <a:pt x="230532" y="93334"/>
                </a:lnTo>
                <a:lnTo>
                  <a:pt x="230532" y="95503"/>
                </a:lnTo>
                <a:close/>
                <a:moveTo>
                  <a:pt x="203746" y="109413"/>
                </a:moveTo>
                <a:lnTo>
                  <a:pt x="203746" y="110814"/>
                </a:lnTo>
                <a:lnTo>
                  <a:pt x="201077" y="108178"/>
                </a:lnTo>
                <a:lnTo>
                  <a:pt x="204847" y="108178"/>
                </a:lnTo>
                <a:lnTo>
                  <a:pt x="203846" y="109146"/>
                </a:lnTo>
                <a:close/>
                <a:moveTo>
                  <a:pt x="196407" y="109146"/>
                </a:moveTo>
                <a:lnTo>
                  <a:pt x="195440" y="108178"/>
                </a:lnTo>
                <a:lnTo>
                  <a:pt x="199176" y="108178"/>
                </a:lnTo>
                <a:lnTo>
                  <a:pt x="196541" y="110814"/>
                </a:lnTo>
                <a:lnTo>
                  <a:pt x="196541" y="109413"/>
                </a:lnTo>
                <a:close/>
                <a:moveTo>
                  <a:pt x="192538" y="99606"/>
                </a:moveTo>
                <a:lnTo>
                  <a:pt x="196741" y="99606"/>
                </a:lnTo>
                <a:lnTo>
                  <a:pt x="199743" y="96603"/>
                </a:lnTo>
                <a:lnTo>
                  <a:pt x="199743" y="98972"/>
                </a:lnTo>
                <a:lnTo>
                  <a:pt x="197441" y="101273"/>
                </a:lnTo>
                <a:lnTo>
                  <a:pt x="194206" y="101273"/>
                </a:lnTo>
                <a:close/>
                <a:moveTo>
                  <a:pt x="190203" y="97271"/>
                </a:moveTo>
                <a:lnTo>
                  <a:pt x="195807" y="97271"/>
                </a:lnTo>
                <a:lnTo>
                  <a:pt x="199743" y="93334"/>
                </a:lnTo>
                <a:lnTo>
                  <a:pt x="199743" y="95503"/>
                </a:lnTo>
                <a:lnTo>
                  <a:pt x="196441" y="98805"/>
                </a:lnTo>
                <a:lnTo>
                  <a:pt x="191737" y="98805"/>
                </a:lnTo>
                <a:close/>
                <a:moveTo>
                  <a:pt x="177761" y="98805"/>
                </a:moveTo>
                <a:lnTo>
                  <a:pt x="173057" y="98805"/>
                </a:lnTo>
                <a:lnTo>
                  <a:pt x="169755" y="95503"/>
                </a:lnTo>
                <a:lnTo>
                  <a:pt x="169755" y="93334"/>
                </a:lnTo>
                <a:lnTo>
                  <a:pt x="173691" y="97271"/>
                </a:lnTo>
                <a:lnTo>
                  <a:pt x="179262" y="97271"/>
                </a:lnTo>
                <a:close/>
                <a:moveTo>
                  <a:pt x="175292" y="101273"/>
                </a:moveTo>
                <a:lnTo>
                  <a:pt x="172023" y="101273"/>
                </a:lnTo>
                <a:lnTo>
                  <a:pt x="169755" y="98972"/>
                </a:lnTo>
                <a:lnTo>
                  <a:pt x="169755" y="96603"/>
                </a:lnTo>
                <a:lnTo>
                  <a:pt x="172724" y="99606"/>
                </a:lnTo>
                <a:lnTo>
                  <a:pt x="176960" y="99606"/>
                </a:lnTo>
                <a:close/>
                <a:moveTo>
                  <a:pt x="173191" y="103375"/>
                </a:moveTo>
                <a:lnTo>
                  <a:pt x="171156" y="103375"/>
                </a:lnTo>
                <a:lnTo>
                  <a:pt x="169755" y="101941"/>
                </a:lnTo>
                <a:lnTo>
                  <a:pt x="169755" y="100106"/>
                </a:lnTo>
                <a:lnTo>
                  <a:pt x="171723" y="102074"/>
                </a:lnTo>
                <a:lnTo>
                  <a:pt x="174492" y="102074"/>
                </a:lnTo>
                <a:close/>
                <a:moveTo>
                  <a:pt x="172957" y="109413"/>
                </a:moveTo>
                <a:lnTo>
                  <a:pt x="172957" y="110814"/>
                </a:lnTo>
                <a:lnTo>
                  <a:pt x="170289" y="108178"/>
                </a:lnTo>
                <a:lnTo>
                  <a:pt x="174025" y="108178"/>
                </a:lnTo>
                <a:lnTo>
                  <a:pt x="173057" y="109146"/>
                </a:lnTo>
                <a:close/>
                <a:moveTo>
                  <a:pt x="165619" y="109146"/>
                </a:moveTo>
                <a:lnTo>
                  <a:pt x="164651" y="108178"/>
                </a:lnTo>
                <a:lnTo>
                  <a:pt x="168387" y="108178"/>
                </a:lnTo>
                <a:lnTo>
                  <a:pt x="165752" y="110814"/>
                </a:lnTo>
                <a:lnTo>
                  <a:pt x="165752" y="109413"/>
                </a:lnTo>
                <a:close/>
                <a:moveTo>
                  <a:pt x="161749" y="99606"/>
                </a:moveTo>
                <a:lnTo>
                  <a:pt x="165786" y="99606"/>
                </a:lnTo>
                <a:lnTo>
                  <a:pt x="165952" y="99606"/>
                </a:lnTo>
                <a:lnTo>
                  <a:pt x="168954" y="96603"/>
                </a:lnTo>
                <a:lnTo>
                  <a:pt x="168954" y="98972"/>
                </a:lnTo>
                <a:lnTo>
                  <a:pt x="166653" y="101273"/>
                </a:lnTo>
                <a:lnTo>
                  <a:pt x="163417" y="101273"/>
                </a:lnTo>
                <a:close/>
                <a:moveTo>
                  <a:pt x="159414" y="97271"/>
                </a:moveTo>
                <a:lnTo>
                  <a:pt x="164852" y="97271"/>
                </a:lnTo>
                <a:lnTo>
                  <a:pt x="164985" y="97271"/>
                </a:lnTo>
                <a:lnTo>
                  <a:pt x="168954" y="93334"/>
                </a:lnTo>
                <a:lnTo>
                  <a:pt x="168954" y="95503"/>
                </a:lnTo>
                <a:lnTo>
                  <a:pt x="165619" y="98805"/>
                </a:lnTo>
                <a:lnTo>
                  <a:pt x="160949" y="98805"/>
                </a:lnTo>
                <a:close/>
                <a:moveTo>
                  <a:pt x="142135" y="109413"/>
                </a:moveTo>
                <a:lnTo>
                  <a:pt x="142135" y="110814"/>
                </a:lnTo>
                <a:lnTo>
                  <a:pt x="139500" y="108178"/>
                </a:lnTo>
                <a:lnTo>
                  <a:pt x="143236" y="108178"/>
                </a:lnTo>
                <a:lnTo>
                  <a:pt x="142269" y="109146"/>
                </a:lnTo>
                <a:close/>
                <a:moveTo>
                  <a:pt x="134830" y="109146"/>
                </a:moveTo>
                <a:lnTo>
                  <a:pt x="133863" y="108178"/>
                </a:lnTo>
                <a:lnTo>
                  <a:pt x="137599" y="108178"/>
                </a:lnTo>
                <a:lnTo>
                  <a:pt x="134964" y="110814"/>
                </a:lnTo>
                <a:lnTo>
                  <a:pt x="134964" y="109413"/>
                </a:lnTo>
                <a:close/>
                <a:moveTo>
                  <a:pt x="130927" y="99606"/>
                </a:moveTo>
                <a:lnTo>
                  <a:pt x="135164" y="99606"/>
                </a:lnTo>
                <a:lnTo>
                  <a:pt x="138166" y="96603"/>
                </a:lnTo>
                <a:lnTo>
                  <a:pt x="138166" y="98972"/>
                </a:lnTo>
                <a:lnTo>
                  <a:pt x="135864" y="101273"/>
                </a:lnTo>
                <a:lnTo>
                  <a:pt x="132629" y="101273"/>
                </a:lnTo>
                <a:close/>
                <a:moveTo>
                  <a:pt x="128626" y="97271"/>
                </a:moveTo>
                <a:lnTo>
                  <a:pt x="134196" y="97271"/>
                </a:lnTo>
                <a:lnTo>
                  <a:pt x="138166" y="93334"/>
                </a:lnTo>
                <a:lnTo>
                  <a:pt x="138166" y="95503"/>
                </a:lnTo>
                <a:lnTo>
                  <a:pt x="134830" y="98805"/>
                </a:lnTo>
                <a:lnTo>
                  <a:pt x="130160" y="98805"/>
                </a:lnTo>
                <a:close/>
                <a:moveTo>
                  <a:pt x="116150" y="98805"/>
                </a:moveTo>
                <a:lnTo>
                  <a:pt x="111480" y="98805"/>
                </a:lnTo>
                <a:lnTo>
                  <a:pt x="108144" y="95503"/>
                </a:lnTo>
                <a:lnTo>
                  <a:pt x="108144" y="93334"/>
                </a:lnTo>
                <a:lnTo>
                  <a:pt x="112114" y="97271"/>
                </a:lnTo>
                <a:lnTo>
                  <a:pt x="117685" y="97271"/>
                </a:lnTo>
                <a:close/>
                <a:moveTo>
                  <a:pt x="113682" y="101273"/>
                </a:moveTo>
                <a:lnTo>
                  <a:pt x="110446" y="101273"/>
                </a:lnTo>
                <a:lnTo>
                  <a:pt x="108144" y="98972"/>
                </a:lnTo>
                <a:lnTo>
                  <a:pt x="108144" y="96603"/>
                </a:lnTo>
                <a:lnTo>
                  <a:pt x="111147" y="99606"/>
                </a:lnTo>
                <a:lnTo>
                  <a:pt x="115383" y="99606"/>
                </a:lnTo>
                <a:close/>
                <a:moveTo>
                  <a:pt x="111580" y="103375"/>
                </a:moveTo>
                <a:lnTo>
                  <a:pt x="109579" y="103375"/>
                </a:lnTo>
                <a:lnTo>
                  <a:pt x="108144" y="101941"/>
                </a:lnTo>
                <a:lnTo>
                  <a:pt x="108144" y="100106"/>
                </a:lnTo>
                <a:lnTo>
                  <a:pt x="110112" y="102074"/>
                </a:lnTo>
                <a:lnTo>
                  <a:pt x="112914" y="102074"/>
                </a:lnTo>
                <a:close/>
                <a:moveTo>
                  <a:pt x="111347" y="109413"/>
                </a:moveTo>
                <a:lnTo>
                  <a:pt x="111347" y="110814"/>
                </a:lnTo>
                <a:lnTo>
                  <a:pt x="108711" y="108178"/>
                </a:lnTo>
                <a:lnTo>
                  <a:pt x="112447" y="108178"/>
                </a:lnTo>
                <a:lnTo>
                  <a:pt x="111480" y="109146"/>
                </a:lnTo>
                <a:close/>
                <a:moveTo>
                  <a:pt x="104041" y="109146"/>
                </a:moveTo>
                <a:lnTo>
                  <a:pt x="103074" y="108178"/>
                </a:lnTo>
                <a:lnTo>
                  <a:pt x="106810" y="108178"/>
                </a:lnTo>
                <a:lnTo>
                  <a:pt x="104175" y="110814"/>
                </a:lnTo>
                <a:lnTo>
                  <a:pt x="104175" y="109413"/>
                </a:lnTo>
                <a:close/>
                <a:moveTo>
                  <a:pt x="100139" y="99606"/>
                </a:moveTo>
                <a:lnTo>
                  <a:pt x="104208" y="99606"/>
                </a:lnTo>
                <a:lnTo>
                  <a:pt x="104375" y="99606"/>
                </a:lnTo>
                <a:lnTo>
                  <a:pt x="107377" y="96603"/>
                </a:lnTo>
                <a:lnTo>
                  <a:pt x="107377" y="98972"/>
                </a:lnTo>
                <a:lnTo>
                  <a:pt x="105076" y="101273"/>
                </a:lnTo>
                <a:lnTo>
                  <a:pt x="101807" y="101273"/>
                </a:lnTo>
                <a:close/>
                <a:moveTo>
                  <a:pt x="97837" y="97271"/>
                </a:moveTo>
                <a:lnTo>
                  <a:pt x="103241" y="97271"/>
                </a:lnTo>
                <a:lnTo>
                  <a:pt x="103408" y="97271"/>
                </a:lnTo>
                <a:lnTo>
                  <a:pt x="107344" y="93334"/>
                </a:lnTo>
                <a:lnTo>
                  <a:pt x="107344" y="95503"/>
                </a:lnTo>
                <a:lnTo>
                  <a:pt x="104041" y="98805"/>
                </a:lnTo>
                <a:lnTo>
                  <a:pt x="99371" y="98805"/>
                </a:lnTo>
                <a:close/>
                <a:moveTo>
                  <a:pt x="80558" y="109413"/>
                </a:moveTo>
                <a:lnTo>
                  <a:pt x="80558" y="110814"/>
                </a:lnTo>
                <a:lnTo>
                  <a:pt x="77923" y="108178"/>
                </a:lnTo>
                <a:lnTo>
                  <a:pt x="81659" y="108178"/>
                </a:lnTo>
                <a:lnTo>
                  <a:pt x="80691" y="109146"/>
                </a:lnTo>
                <a:close/>
                <a:moveTo>
                  <a:pt x="73253" y="109146"/>
                </a:moveTo>
                <a:lnTo>
                  <a:pt x="72285" y="108178"/>
                </a:lnTo>
                <a:lnTo>
                  <a:pt x="76021" y="108178"/>
                </a:lnTo>
                <a:lnTo>
                  <a:pt x="73386" y="110814"/>
                </a:lnTo>
                <a:lnTo>
                  <a:pt x="73386" y="109413"/>
                </a:lnTo>
                <a:close/>
                <a:moveTo>
                  <a:pt x="69350" y="99606"/>
                </a:moveTo>
                <a:lnTo>
                  <a:pt x="73586" y="99606"/>
                </a:lnTo>
                <a:lnTo>
                  <a:pt x="76589" y="96603"/>
                </a:lnTo>
                <a:lnTo>
                  <a:pt x="76589" y="98972"/>
                </a:lnTo>
                <a:lnTo>
                  <a:pt x="74287" y="101273"/>
                </a:lnTo>
                <a:lnTo>
                  <a:pt x="71018" y="101273"/>
                </a:lnTo>
                <a:close/>
                <a:moveTo>
                  <a:pt x="67048" y="97271"/>
                </a:moveTo>
                <a:lnTo>
                  <a:pt x="72619" y="97271"/>
                </a:lnTo>
                <a:lnTo>
                  <a:pt x="76589" y="93334"/>
                </a:lnTo>
                <a:lnTo>
                  <a:pt x="76589" y="95503"/>
                </a:lnTo>
                <a:lnTo>
                  <a:pt x="73253" y="98805"/>
                </a:lnTo>
                <a:lnTo>
                  <a:pt x="68583" y="98805"/>
                </a:lnTo>
                <a:close/>
                <a:moveTo>
                  <a:pt x="54573" y="98805"/>
                </a:moveTo>
                <a:lnTo>
                  <a:pt x="49903" y="98805"/>
                </a:lnTo>
                <a:lnTo>
                  <a:pt x="46567" y="95503"/>
                </a:lnTo>
                <a:lnTo>
                  <a:pt x="46567" y="93334"/>
                </a:lnTo>
                <a:lnTo>
                  <a:pt x="50537" y="97271"/>
                </a:lnTo>
                <a:lnTo>
                  <a:pt x="56107" y="97271"/>
                </a:lnTo>
                <a:close/>
                <a:moveTo>
                  <a:pt x="52104" y="101273"/>
                </a:moveTo>
                <a:lnTo>
                  <a:pt x="48869" y="101273"/>
                </a:lnTo>
                <a:lnTo>
                  <a:pt x="46567" y="98972"/>
                </a:lnTo>
                <a:lnTo>
                  <a:pt x="46567" y="96603"/>
                </a:lnTo>
                <a:lnTo>
                  <a:pt x="49569" y="99606"/>
                </a:lnTo>
                <a:lnTo>
                  <a:pt x="53806" y="99606"/>
                </a:lnTo>
                <a:close/>
                <a:moveTo>
                  <a:pt x="50003" y="103375"/>
                </a:moveTo>
                <a:lnTo>
                  <a:pt x="48001" y="103375"/>
                </a:lnTo>
                <a:lnTo>
                  <a:pt x="46567" y="101941"/>
                </a:lnTo>
                <a:lnTo>
                  <a:pt x="46567" y="100106"/>
                </a:lnTo>
                <a:lnTo>
                  <a:pt x="48535" y="102074"/>
                </a:lnTo>
                <a:lnTo>
                  <a:pt x="51337" y="102074"/>
                </a:lnTo>
                <a:close/>
                <a:moveTo>
                  <a:pt x="49769" y="109413"/>
                </a:moveTo>
                <a:lnTo>
                  <a:pt x="49769" y="110814"/>
                </a:lnTo>
                <a:lnTo>
                  <a:pt x="47134" y="108178"/>
                </a:lnTo>
                <a:lnTo>
                  <a:pt x="50870" y="108178"/>
                </a:lnTo>
                <a:lnTo>
                  <a:pt x="49903" y="109146"/>
                </a:lnTo>
                <a:close/>
                <a:moveTo>
                  <a:pt x="42464" y="109146"/>
                </a:moveTo>
                <a:lnTo>
                  <a:pt x="41497" y="108178"/>
                </a:lnTo>
                <a:lnTo>
                  <a:pt x="45233" y="108178"/>
                </a:lnTo>
                <a:lnTo>
                  <a:pt x="42564" y="110814"/>
                </a:lnTo>
                <a:lnTo>
                  <a:pt x="42564" y="109413"/>
                </a:lnTo>
                <a:close/>
                <a:moveTo>
                  <a:pt x="38561" y="99606"/>
                </a:moveTo>
                <a:lnTo>
                  <a:pt x="42631" y="99606"/>
                </a:lnTo>
                <a:lnTo>
                  <a:pt x="42798" y="99606"/>
                </a:lnTo>
                <a:lnTo>
                  <a:pt x="45800" y="96603"/>
                </a:lnTo>
                <a:lnTo>
                  <a:pt x="45800" y="98972"/>
                </a:lnTo>
                <a:lnTo>
                  <a:pt x="43498" y="101273"/>
                </a:lnTo>
                <a:lnTo>
                  <a:pt x="40229" y="101273"/>
                </a:lnTo>
                <a:close/>
                <a:moveTo>
                  <a:pt x="36260" y="97271"/>
                </a:moveTo>
                <a:lnTo>
                  <a:pt x="41664" y="97271"/>
                </a:lnTo>
                <a:lnTo>
                  <a:pt x="41830" y="97271"/>
                </a:lnTo>
                <a:lnTo>
                  <a:pt x="45767" y="93334"/>
                </a:lnTo>
                <a:lnTo>
                  <a:pt x="45767" y="95503"/>
                </a:lnTo>
                <a:lnTo>
                  <a:pt x="42464" y="98805"/>
                </a:lnTo>
                <a:lnTo>
                  <a:pt x="37761" y="98805"/>
                </a:lnTo>
                <a:close/>
                <a:moveTo>
                  <a:pt x="18981" y="109413"/>
                </a:moveTo>
                <a:lnTo>
                  <a:pt x="18981" y="110814"/>
                </a:lnTo>
                <a:lnTo>
                  <a:pt x="16346" y="108178"/>
                </a:lnTo>
                <a:lnTo>
                  <a:pt x="20082" y="108178"/>
                </a:lnTo>
                <a:lnTo>
                  <a:pt x="19114" y="109146"/>
                </a:lnTo>
                <a:close/>
                <a:moveTo>
                  <a:pt x="11675" y="109146"/>
                </a:moveTo>
                <a:lnTo>
                  <a:pt x="10675" y="108178"/>
                </a:lnTo>
                <a:lnTo>
                  <a:pt x="14444" y="108178"/>
                </a:lnTo>
                <a:lnTo>
                  <a:pt x="11776" y="110814"/>
                </a:lnTo>
                <a:lnTo>
                  <a:pt x="11776" y="109413"/>
                </a:lnTo>
                <a:close/>
                <a:moveTo>
                  <a:pt x="15778" y="103075"/>
                </a:moveTo>
                <a:lnTo>
                  <a:pt x="16879" y="104175"/>
                </a:lnTo>
                <a:lnTo>
                  <a:pt x="17046" y="104175"/>
                </a:lnTo>
                <a:lnTo>
                  <a:pt x="18414" y="104175"/>
                </a:lnTo>
                <a:lnTo>
                  <a:pt x="15778" y="106811"/>
                </a:lnTo>
                <a:close/>
                <a:moveTo>
                  <a:pt x="14978" y="106811"/>
                </a:moveTo>
                <a:lnTo>
                  <a:pt x="12343" y="104175"/>
                </a:lnTo>
                <a:lnTo>
                  <a:pt x="13744" y="104175"/>
                </a:lnTo>
                <a:lnTo>
                  <a:pt x="14011" y="104042"/>
                </a:lnTo>
                <a:lnTo>
                  <a:pt x="14978" y="103075"/>
                </a:lnTo>
                <a:close/>
                <a:moveTo>
                  <a:pt x="14978" y="101941"/>
                </a:moveTo>
                <a:lnTo>
                  <a:pt x="13577" y="103375"/>
                </a:lnTo>
                <a:lnTo>
                  <a:pt x="11542" y="103375"/>
                </a:lnTo>
                <a:lnTo>
                  <a:pt x="10241" y="102074"/>
                </a:lnTo>
                <a:lnTo>
                  <a:pt x="13010" y="102074"/>
                </a:lnTo>
                <a:lnTo>
                  <a:pt x="14978" y="100106"/>
                </a:lnTo>
                <a:lnTo>
                  <a:pt x="14978" y="101941"/>
                </a:lnTo>
                <a:close/>
                <a:moveTo>
                  <a:pt x="11776" y="104743"/>
                </a:moveTo>
                <a:lnTo>
                  <a:pt x="14411" y="107378"/>
                </a:lnTo>
                <a:lnTo>
                  <a:pt x="10675" y="107378"/>
                </a:lnTo>
                <a:lnTo>
                  <a:pt x="11776" y="106277"/>
                </a:lnTo>
                <a:lnTo>
                  <a:pt x="11776" y="104743"/>
                </a:lnTo>
                <a:close/>
                <a:moveTo>
                  <a:pt x="14978" y="108712"/>
                </a:moveTo>
                <a:lnTo>
                  <a:pt x="14978" y="112448"/>
                </a:lnTo>
                <a:lnTo>
                  <a:pt x="14011" y="111481"/>
                </a:lnTo>
                <a:lnTo>
                  <a:pt x="13744" y="111381"/>
                </a:lnTo>
                <a:lnTo>
                  <a:pt x="12343" y="111381"/>
                </a:lnTo>
                <a:close/>
                <a:moveTo>
                  <a:pt x="15778" y="108712"/>
                </a:moveTo>
                <a:lnTo>
                  <a:pt x="18414" y="111381"/>
                </a:lnTo>
                <a:lnTo>
                  <a:pt x="16879" y="111381"/>
                </a:lnTo>
                <a:lnTo>
                  <a:pt x="15778" y="112448"/>
                </a:lnTo>
                <a:close/>
                <a:moveTo>
                  <a:pt x="16346" y="107378"/>
                </a:moveTo>
                <a:lnTo>
                  <a:pt x="18981" y="104743"/>
                </a:lnTo>
                <a:lnTo>
                  <a:pt x="18981" y="106277"/>
                </a:lnTo>
                <a:lnTo>
                  <a:pt x="20082" y="107378"/>
                </a:lnTo>
                <a:close/>
                <a:moveTo>
                  <a:pt x="19214" y="103375"/>
                </a:moveTo>
                <a:lnTo>
                  <a:pt x="17213" y="103375"/>
                </a:lnTo>
                <a:lnTo>
                  <a:pt x="15778" y="101941"/>
                </a:lnTo>
                <a:lnTo>
                  <a:pt x="15778" y="100106"/>
                </a:lnTo>
                <a:lnTo>
                  <a:pt x="17747" y="102074"/>
                </a:lnTo>
                <a:lnTo>
                  <a:pt x="17913" y="102074"/>
                </a:lnTo>
                <a:lnTo>
                  <a:pt x="20515" y="102074"/>
                </a:lnTo>
                <a:close/>
                <a:moveTo>
                  <a:pt x="21316" y="101273"/>
                </a:moveTo>
                <a:lnTo>
                  <a:pt x="18080" y="101273"/>
                </a:lnTo>
                <a:lnTo>
                  <a:pt x="15778" y="98972"/>
                </a:lnTo>
                <a:lnTo>
                  <a:pt x="15778" y="96603"/>
                </a:lnTo>
                <a:lnTo>
                  <a:pt x="18781" y="99606"/>
                </a:lnTo>
                <a:lnTo>
                  <a:pt x="18914" y="99606"/>
                </a:lnTo>
                <a:lnTo>
                  <a:pt x="22984" y="99606"/>
                </a:lnTo>
                <a:close/>
                <a:moveTo>
                  <a:pt x="23784" y="98805"/>
                </a:moveTo>
                <a:lnTo>
                  <a:pt x="19081" y="98805"/>
                </a:lnTo>
                <a:lnTo>
                  <a:pt x="15778" y="95503"/>
                </a:lnTo>
                <a:lnTo>
                  <a:pt x="15778" y="93334"/>
                </a:lnTo>
                <a:lnTo>
                  <a:pt x="19715" y="97271"/>
                </a:lnTo>
                <a:lnTo>
                  <a:pt x="19881" y="97271"/>
                </a:lnTo>
                <a:lnTo>
                  <a:pt x="25319" y="97271"/>
                </a:lnTo>
                <a:close/>
                <a:moveTo>
                  <a:pt x="11675" y="47568"/>
                </a:moveTo>
                <a:lnTo>
                  <a:pt x="10675" y="46568"/>
                </a:lnTo>
                <a:lnTo>
                  <a:pt x="14444" y="46568"/>
                </a:lnTo>
                <a:lnTo>
                  <a:pt x="11776" y="49236"/>
                </a:lnTo>
                <a:lnTo>
                  <a:pt x="11776" y="47835"/>
                </a:lnTo>
                <a:close/>
                <a:moveTo>
                  <a:pt x="11776" y="13744"/>
                </a:moveTo>
                <a:lnTo>
                  <a:pt x="11776" y="12343"/>
                </a:lnTo>
                <a:lnTo>
                  <a:pt x="14411" y="15012"/>
                </a:lnTo>
                <a:lnTo>
                  <a:pt x="10675" y="15012"/>
                </a:lnTo>
                <a:lnTo>
                  <a:pt x="11675" y="14011"/>
                </a:lnTo>
                <a:close/>
                <a:moveTo>
                  <a:pt x="19114" y="14011"/>
                </a:moveTo>
                <a:lnTo>
                  <a:pt x="20082" y="15012"/>
                </a:lnTo>
                <a:lnTo>
                  <a:pt x="16346" y="15012"/>
                </a:lnTo>
                <a:lnTo>
                  <a:pt x="18981" y="12343"/>
                </a:lnTo>
                <a:lnTo>
                  <a:pt x="18981" y="13744"/>
                </a:lnTo>
                <a:close/>
                <a:moveTo>
                  <a:pt x="18981" y="18447"/>
                </a:moveTo>
                <a:lnTo>
                  <a:pt x="16346" y="15779"/>
                </a:lnTo>
                <a:lnTo>
                  <a:pt x="20082" y="15779"/>
                </a:lnTo>
                <a:lnTo>
                  <a:pt x="18981" y="16880"/>
                </a:lnTo>
                <a:lnTo>
                  <a:pt x="18981" y="18447"/>
                </a:lnTo>
                <a:close/>
                <a:moveTo>
                  <a:pt x="18414" y="18981"/>
                </a:moveTo>
                <a:lnTo>
                  <a:pt x="17046" y="18981"/>
                </a:lnTo>
                <a:lnTo>
                  <a:pt x="16879" y="18981"/>
                </a:lnTo>
                <a:lnTo>
                  <a:pt x="15778" y="20082"/>
                </a:lnTo>
                <a:lnTo>
                  <a:pt x="15778" y="16346"/>
                </a:lnTo>
                <a:close/>
                <a:moveTo>
                  <a:pt x="15778" y="14445"/>
                </a:moveTo>
                <a:lnTo>
                  <a:pt x="15778" y="10709"/>
                </a:lnTo>
                <a:lnTo>
                  <a:pt x="16879" y="11776"/>
                </a:lnTo>
                <a:lnTo>
                  <a:pt x="18414" y="11776"/>
                </a:lnTo>
                <a:close/>
                <a:moveTo>
                  <a:pt x="14978" y="14445"/>
                </a:moveTo>
                <a:lnTo>
                  <a:pt x="12343" y="11776"/>
                </a:lnTo>
                <a:lnTo>
                  <a:pt x="13744" y="11776"/>
                </a:lnTo>
                <a:lnTo>
                  <a:pt x="14011" y="11676"/>
                </a:lnTo>
                <a:lnTo>
                  <a:pt x="14978" y="10709"/>
                </a:lnTo>
                <a:close/>
                <a:moveTo>
                  <a:pt x="14444" y="15779"/>
                </a:moveTo>
                <a:lnTo>
                  <a:pt x="11776" y="18414"/>
                </a:lnTo>
                <a:lnTo>
                  <a:pt x="11776" y="16880"/>
                </a:lnTo>
                <a:lnTo>
                  <a:pt x="10675" y="15779"/>
                </a:lnTo>
                <a:close/>
                <a:moveTo>
                  <a:pt x="14978" y="16346"/>
                </a:moveTo>
                <a:lnTo>
                  <a:pt x="14978" y="20082"/>
                </a:lnTo>
                <a:lnTo>
                  <a:pt x="14011" y="19115"/>
                </a:lnTo>
                <a:lnTo>
                  <a:pt x="13744" y="18981"/>
                </a:lnTo>
                <a:lnTo>
                  <a:pt x="12343" y="18981"/>
                </a:lnTo>
                <a:close/>
                <a:moveTo>
                  <a:pt x="15778" y="21216"/>
                </a:moveTo>
                <a:lnTo>
                  <a:pt x="17213" y="19782"/>
                </a:lnTo>
                <a:lnTo>
                  <a:pt x="19214" y="19782"/>
                </a:lnTo>
                <a:lnTo>
                  <a:pt x="20515" y="21083"/>
                </a:lnTo>
                <a:lnTo>
                  <a:pt x="17913" y="21083"/>
                </a:lnTo>
                <a:lnTo>
                  <a:pt x="17747" y="21083"/>
                </a:lnTo>
                <a:lnTo>
                  <a:pt x="15778" y="23051"/>
                </a:lnTo>
                <a:close/>
                <a:moveTo>
                  <a:pt x="18080" y="21883"/>
                </a:moveTo>
                <a:lnTo>
                  <a:pt x="21316" y="21883"/>
                </a:lnTo>
                <a:lnTo>
                  <a:pt x="23017" y="23551"/>
                </a:lnTo>
                <a:lnTo>
                  <a:pt x="18947" y="23551"/>
                </a:lnTo>
                <a:lnTo>
                  <a:pt x="18781" y="23551"/>
                </a:lnTo>
                <a:lnTo>
                  <a:pt x="15778" y="26553"/>
                </a:lnTo>
                <a:lnTo>
                  <a:pt x="15778" y="24185"/>
                </a:lnTo>
                <a:close/>
                <a:moveTo>
                  <a:pt x="19081" y="24352"/>
                </a:moveTo>
                <a:lnTo>
                  <a:pt x="23784" y="24352"/>
                </a:lnTo>
                <a:lnTo>
                  <a:pt x="25319" y="25886"/>
                </a:lnTo>
                <a:lnTo>
                  <a:pt x="19881" y="25886"/>
                </a:lnTo>
                <a:lnTo>
                  <a:pt x="19748" y="25886"/>
                </a:lnTo>
                <a:lnTo>
                  <a:pt x="15778" y="29822"/>
                </a:lnTo>
                <a:lnTo>
                  <a:pt x="15778" y="27654"/>
                </a:lnTo>
                <a:close/>
                <a:moveTo>
                  <a:pt x="42564" y="13744"/>
                </a:moveTo>
                <a:lnTo>
                  <a:pt x="42564" y="12343"/>
                </a:lnTo>
                <a:lnTo>
                  <a:pt x="45233" y="15012"/>
                </a:lnTo>
                <a:lnTo>
                  <a:pt x="41497" y="15012"/>
                </a:lnTo>
                <a:lnTo>
                  <a:pt x="42464" y="14011"/>
                </a:lnTo>
                <a:close/>
                <a:moveTo>
                  <a:pt x="49903" y="14011"/>
                </a:moveTo>
                <a:lnTo>
                  <a:pt x="50870" y="15012"/>
                </a:lnTo>
                <a:lnTo>
                  <a:pt x="47134" y="15012"/>
                </a:lnTo>
                <a:lnTo>
                  <a:pt x="49769" y="12343"/>
                </a:lnTo>
                <a:lnTo>
                  <a:pt x="49769" y="13744"/>
                </a:lnTo>
                <a:close/>
                <a:moveTo>
                  <a:pt x="53772" y="23551"/>
                </a:moveTo>
                <a:lnTo>
                  <a:pt x="49569" y="23551"/>
                </a:lnTo>
                <a:lnTo>
                  <a:pt x="46567" y="26553"/>
                </a:lnTo>
                <a:lnTo>
                  <a:pt x="46567" y="24185"/>
                </a:lnTo>
                <a:lnTo>
                  <a:pt x="48869" y="21883"/>
                </a:lnTo>
                <a:lnTo>
                  <a:pt x="52104" y="21883"/>
                </a:lnTo>
                <a:close/>
                <a:moveTo>
                  <a:pt x="56107" y="25886"/>
                </a:moveTo>
                <a:lnTo>
                  <a:pt x="50537" y="25886"/>
                </a:lnTo>
                <a:lnTo>
                  <a:pt x="46567" y="29822"/>
                </a:lnTo>
                <a:lnTo>
                  <a:pt x="46567" y="27654"/>
                </a:lnTo>
                <a:lnTo>
                  <a:pt x="49903" y="24352"/>
                </a:lnTo>
                <a:lnTo>
                  <a:pt x="54573" y="24352"/>
                </a:lnTo>
                <a:close/>
                <a:moveTo>
                  <a:pt x="68583" y="24352"/>
                </a:moveTo>
                <a:lnTo>
                  <a:pt x="73253" y="24352"/>
                </a:lnTo>
                <a:lnTo>
                  <a:pt x="76555" y="27654"/>
                </a:lnTo>
                <a:lnTo>
                  <a:pt x="76555" y="29822"/>
                </a:lnTo>
                <a:lnTo>
                  <a:pt x="72619" y="25886"/>
                </a:lnTo>
                <a:lnTo>
                  <a:pt x="67048" y="25886"/>
                </a:lnTo>
                <a:close/>
                <a:moveTo>
                  <a:pt x="71018" y="21883"/>
                </a:moveTo>
                <a:lnTo>
                  <a:pt x="74287" y="21883"/>
                </a:lnTo>
                <a:lnTo>
                  <a:pt x="76589" y="24185"/>
                </a:lnTo>
                <a:lnTo>
                  <a:pt x="76589" y="26553"/>
                </a:lnTo>
                <a:lnTo>
                  <a:pt x="73586" y="23551"/>
                </a:lnTo>
                <a:lnTo>
                  <a:pt x="69350" y="23551"/>
                </a:lnTo>
                <a:close/>
                <a:moveTo>
                  <a:pt x="73153" y="19782"/>
                </a:moveTo>
                <a:lnTo>
                  <a:pt x="75154" y="19782"/>
                </a:lnTo>
                <a:lnTo>
                  <a:pt x="76555" y="21216"/>
                </a:lnTo>
                <a:lnTo>
                  <a:pt x="76555" y="23051"/>
                </a:lnTo>
                <a:lnTo>
                  <a:pt x="74587" y="21083"/>
                </a:lnTo>
                <a:lnTo>
                  <a:pt x="71818" y="21083"/>
                </a:lnTo>
                <a:close/>
                <a:moveTo>
                  <a:pt x="73386" y="13744"/>
                </a:moveTo>
                <a:lnTo>
                  <a:pt x="73386" y="12343"/>
                </a:lnTo>
                <a:lnTo>
                  <a:pt x="76021" y="15012"/>
                </a:lnTo>
                <a:lnTo>
                  <a:pt x="72285" y="15012"/>
                </a:lnTo>
                <a:lnTo>
                  <a:pt x="73253" y="14011"/>
                </a:lnTo>
                <a:close/>
                <a:moveTo>
                  <a:pt x="80691" y="14011"/>
                </a:moveTo>
                <a:lnTo>
                  <a:pt x="81659" y="15012"/>
                </a:lnTo>
                <a:lnTo>
                  <a:pt x="77923" y="15012"/>
                </a:lnTo>
                <a:lnTo>
                  <a:pt x="80558" y="12343"/>
                </a:lnTo>
                <a:lnTo>
                  <a:pt x="80558" y="13744"/>
                </a:lnTo>
                <a:close/>
                <a:moveTo>
                  <a:pt x="84561" y="23551"/>
                </a:moveTo>
                <a:lnTo>
                  <a:pt x="80525" y="23551"/>
                </a:lnTo>
                <a:lnTo>
                  <a:pt x="80358" y="23551"/>
                </a:lnTo>
                <a:lnTo>
                  <a:pt x="77356" y="26553"/>
                </a:lnTo>
                <a:lnTo>
                  <a:pt x="77356" y="24185"/>
                </a:lnTo>
                <a:lnTo>
                  <a:pt x="79657" y="21883"/>
                </a:lnTo>
                <a:lnTo>
                  <a:pt x="82893" y="21883"/>
                </a:lnTo>
                <a:close/>
                <a:moveTo>
                  <a:pt x="86896" y="25886"/>
                </a:moveTo>
                <a:lnTo>
                  <a:pt x="81492" y="25886"/>
                </a:lnTo>
                <a:lnTo>
                  <a:pt x="81325" y="25886"/>
                </a:lnTo>
                <a:lnTo>
                  <a:pt x="77356" y="29822"/>
                </a:lnTo>
                <a:lnTo>
                  <a:pt x="77356" y="27654"/>
                </a:lnTo>
                <a:lnTo>
                  <a:pt x="80691" y="24352"/>
                </a:lnTo>
                <a:lnTo>
                  <a:pt x="85361" y="24352"/>
                </a:lnTo>
                <a:close/>
                <a:moveTo>
                  <a:pt x="104175" y="13744"/>
                </a:moveTo>
                <a:lnTo>
                  <a:pt x="104175" y="12343"/>
                </a:lnTo>
                <a:lnTo>
                  <a:pt x="106810" y="15012"/>
                </a:lnTo>
                <a:lnTo>
                  <a:pt x="103074" y="15012"/>
                </a:lnTo>
                <a:lnTo>
                  <a:pt x="104041" y="14011"/>
                </a:lnTo>
                <a:close/>
                <a:moveTo>
                  <a:pt x="111480" y="14011"/>
                </a:moveTo>
                <a:lnTo>
                  <a:pt x="112447" y="15012"/>
                </a:lnTo>
                <a:lnTo>
                  <a:pt x="108711" y="15012"/>
                </a:lnTo>
                <a:lnTo>
                  <a:pt x="111347" y="12343"/>
                </a:lnTo>
                <a:lnTo>
                  <a:pt x="111347" y="13744"/>
                </a:lnTo>
                <a:close/>
                <a:moveTo>
                  <a:pt x="115383" y="23551"/>
                </a:moveTo>
                <a:lnTo>
                  <a:pt x="111147" y="23551"/>
                </a:lnTo>
                <a:lnTo>
                  <a:pt x="108144" y="26553"/>
                </a:lnTo>
                <a:lnTo>
                  <a:pt x="108144" y="24185"/>
                </a:lnTo>
                <a:lnTo>
                  <a:pt x="110446" y="21883"/>
                </a:lnTo>
                <a:lnTo>
                  <a:pt x="113682" y="21883"/>
                </a:lnTo>
                <a:close/>
                <a:moveTo>
                  <a:pt x="117685" y="25886"/>
                </a:moveTo>
                <a:lnTo>
                  <a:pt x="112114" y="25886"/>
                </a:lnTo>
                <a:lnTo>
                  <a:pt x="108144" y="29822"/>
                </a:lnTo>
                <a:lnTo>
                  <a:pt x="108144" y="27654"/>
                </a:lnTo>
                <a:lnTo>
                  <a:pt x="111480" y="24352"/>
                </a:lnTo>
                <a:lnTo>
                  <a:pt x="116150" y="24352"/>
                </a:lnTo>
                <a:close/>
                <a:moveTo>
                  <a:pt x="130160" y="24352"/>
                </a:moveTo>
                <a:lnTo>
                  <a:pt x="134830" y="24352"/>
                </a:lnTo>
                <a:lnTo>
                  <a:pt x="138166" y="27654"/>
                </a:lnTo>
                <a:lnTo>
                  <a:pt x="138166" y="29822"/>
                </a:lnTo>
                <a:lnTo>
                  <a:pt x="134196" y="25886"/>
                </a:lnTo>
                <a:lnTo>
                  <a:pt x="128626" y="25886"/>
                </a:lnTo>
                <a:close/>
                <a:moveTo>
                  <a:pt x="132629" y="21883"/>
                </a:moveTo>
                <a:lnTo>
                  <a:pt x="135864" y="21883"/>
                </a:lnTo>
                <a:lnTo>
                  <a:pt x="138166" y="24185"/>
                </a:lnTo>
                <a:lnTo>
                  <a:pt x="138166" y="26553"/>
                </a:lnTo>
                <a:lnTo>
                  <a:pt x="135164" y="23551"/>
                </a:lnTo>
                <a:lnTo>
                  <a:pt x="130927" y="23551"/>
                </a:lnTo>
                <a:close/>
                <a:moveTo>
                  <a:pt x="134730" y="19782"/>
                </a:moveTo>
                <a:lnTo>
                  <a:pt x="136731" y="19782"/>
                </a:lnTo>
                <a:lnTo>
                  <a:pt x="138166" y="21216"/>
                </a:lnTo>
                <a:lnTo>
                  <a:pt x="138166" y="23051"/>
                </a:lnTo>
                <a:lnTo>
                  <a:pt x="136198" y="21083"/>
                </a:lnTo>
                <a:lnTo>
                  <a:pt x="133396" y="21083"/>
                </a:lnTo>
                <a:close/>
                <a:moveTo>
                  <a:pt x="134964" y="13744"/>
                </a:moveTo>
                <a:lnTo>
                  <a:pt x="134964" y="12343"/>
                </a:lnTo>
                <a:lnTo>
                  <a:pt x="137599" y="15012"/>
                </a:lnTo>
                <a:lnTo>
                  <a:pt x="133863" y="15012"/>
                </a:lnTo>
                <a:lnTo>
                  <a:pt x="134830" y="14011"/>
                </a:lnTo>
                <a:close/>
                <a:moveTo>
                  <a:pt x="142269" y="14011"/>
                </a:moveTo>
                <a:lnTo>
                  <a:pt x="143236" y="15012"/>
                </a:lnTo>
                <a:lnTo>
                  <a:pt x="139500" y="15012"/>
                </a:lnTo>
                <a:lnTo>
                  <a:pt x="142135" y="12343"/>
                </a:lnTo>
                <a:lnTo>
                  <a:pt x="142135" y="13744"/>
                </a:lnTo>
                <a:close/>
                <a:moveTo>
                  <a:pt x="146172" y="23551"/>
                </a:moveTo>
                <a:lnTo>
                  <a:pt x="142102" y="23551"/>
                </a:lnTo>
                <a:lnTo>
                  <a:pt x="141935" y="23551"/>
                </a:lnTo>
                <a:lnTo>
                  <a:pt x="138933" y="26553"/>
                </a:lnTo>
                <a:lnTo>
                  <a:pt x="138933" y="24185"/>
                </a:lnTo>
                <a:lnTo>
                  <a:pt x="141235" y="21883"/>
                </a:lnTo>
                <a:lnTo>
                  <a:pt x="144504" y="21883"/>
                </a:lnTo>
                <a:close/>
                <a:moveTo>
                  <a:pt x="148473" y="25886"/>
                </a:moveTo>
                <a:lnTo>
                  <a:pt x="143069" y="25886"/>
                </a:lnTo>
                <a:lnTo>
                  <a:pt x="142903" y="25886"/>
                </a:lnTo>
                <a:lnTo>
                  <a:pt x="138966" y="29822"/>
                </a:lnTo>
                <a:lnTo>
                  <a:pt x="138966" y="27654"/>
                </a:lnTo>
                <a:lnTo>
                  <a:pt x="142269" y="24352"/>
                </a:lnTo>
                <a:lnTo>
                  <a:pt x="146972" y="24352"/>
                </a:lnTo>
                <a:close/>
                <a:moveTo>
                  <a:pt x="165752" y="13744"/>
                </a:moveTo>
                <a:lnTo>
                  <a:pt x="165752" y="12343"/>
                </a:lnTo>
                <a:lnTo>
                  <a:pt x="168387" y="15012"/>
                </a:lnTo>
                <a:lnTo>
                  <a:pt x="164651" y="15012"/>
                </a:lnTo>
                <a:lnTo>
                  <a:pt x="165619" y="14011"/>
                </a:lnTo>
                <a:close/>
                <a:moveTo>
                  <a:pt x="173057" y="14011"/>
                </a:moveTo>
                <a:lnTo>
                  <a:pt x="174025" y="15012"/>
                </a:lnTo>
                <a:lnTo>
                  <a:pt x="170289" y="15012"/>
                </a:lnTo>
                <a:lnTo>
                  <a:pt x="172957" y="12343"/>
                </a:lnTo>
                <a:lnTo>
                  <a:pt x="172957" y="13744"/>
                </a:lnTo>
                <a:close/>
                <a:moveTo>
                  <a:pt x="176960" y="23551"/>
                </a:moveTo>
                <a:lnTo>
                  <a:pt x="172724" y="23551"/>
                </a:lnTo>
                <a:lnTo>
                  <a:pt x="169722" y="26553"/>
                </a:lnTo>
                <a:lnTo>
                  <a:pt x="169722" y="24185"/>
                </a:lnTo>
                <a:lnTo>
                  <a:pt x="172023" y="21883"/>
                </a:lnTo>
                <a:lnTo>
                  <a:pt x="175292" y="21883"/>
                </a:lnTo>
                <a:close/>
                <a:moveTo>
                  <a:pt x="179262" y="25886"/>
                </a:moveTo>
                <a:lnTo>
                  <a:pt x="173691" y="25886"/>
                </a:lnTo>
                <a:lnTo>
                  <a:pt x="169755" y="29822"/>
                </a:lnTo>
                <a:lnTo>
                  <a:pt x="169755" y="27654"/>
                </a:lnTo>
                <a:lnTo>
                  <a:pt x="173057" y="24352"/>
                </a:lnTo>
                <a:lnTo>
                  <a:pt x="177727" y="24352"/>
                </a:lnTo>
                <a:close/>
                <a:moveTo>
                  <a:pt x="191737" y="24352"/>
                </a:moveTo>
                <a:lnTo>
                  <a:pt x="196441" y="24352"/>
                </a:lnTo>
                <a:lnTo>
                  <a:pt x="199743" y="27654"/>
                </a:lnTo>
                <a:lnTo>
                  <a:pt x="199743" y="29822"/>
                </a:lnTo>
                <a:lnTo>
                  <a:pt x="195807" y="25886"/>
                </a:lnTo>
                <a:lnTo>
                  <a:pt x="190203" y="25886"/>
                </a:lnTo>
                <a:close/>
                <a:moveTo>
                  <a:pt x="194206" y="21883"/>
                </a:moveTo>
                <a:lnTo>
                  <a:pt x="197441" y="21883"/>
                </a:lnTo>
                <a:lnTo>
                  <a:pt x="199743" y="24185"/>
                </a:lnTo>
                <a:lnTo>
                  <a:pt x="199743" y="26553"/>
                </a:lnTo>
                <a:lnTo>
                  <a:pt x="196741" y="23551"/>
                </a:lnTo>
                <a:lnTo>
                  <a:pt x="192538" y="23551"/>
                </a:lnTo>
                <a:close/>
                <a:moveTo>
                  <a:pt x="196307" y="19782"/>
                </a:moveTo>
                <a:lnTo>
                  <a:pt x="198309" y="19782"/>
                </a:lnTo>
                <a:lnTo>
                  <a:pt x="199743" y="21216"/>
                </a:lnTo>
                <a:lnTo>
                  <a:pt x="199743" y="23051"/>
                </a:lnTo>
                <a:lnTo>
                  <a:pt x="197775" y="21083"/>
                </a:lnTo>
                <a:lnTo>
                  <a:pt x="195006" y="21083"/>
                </a:lnTo>
                <a:close/>
                <a:moveTo>
                  <a:pt x="196541" y="13744"/>
                </a:moveTo>
                <a:lnTo>
                  <a:pt x="196541" y="12343"/>
                </a:lnTo>
                <a:lnTo>
                  <a:pt x="199176" y="15012"/>
                </a:lnTo>
                <a:lnTo>
                  <a:pt x="195440" y="15012"/>
                </a:lnTo>
                <a:lnTo>
                  <a:pt x="196407" y="14011"/>
                </a:lnTo>
                <a:close/>
                <a:moveTo>
                  <a:pt x="203846" y="14011"/>
                </a:moveTo>
                <a:lnTo>
                  <a:pt x="204847" y="15012"/>
                </a:lnTo>
                <a:lnTo>
                  <a:pt x="201077" y="15012"/>
                </a:lnTo>
                <a:lnTo>
                  <a:pt x="203746" y="12343"/>
                </a:lnTo>
                <a:lnTo>
                  <a:pt x="203746" y="13744"/>
                </a:lnTo>
                <a:close/>
                <a:moveTo>
                  <a:pt x="207749" y="23551"/>
                </a:moveTo>
                <a:lnTo>
                  <a:pt x="203679" y="23551"/>
                </a:lnTo>
                <a:lnTo>
                  <a:pt x="203512" y="23551"/>
                </a:lnTo>
                <a:lnTo>
                  <a:pt x="200544" y="26553"/>
                </a:lnTo>
                <a:lnTo>
                  <a:pt x="200544" y="24185"/>
                </a:lnTo>
                <a:lnTo>
                  <a:pt x="202812" y="21883"/>
                </a:lnTo>
                <a:lnTo>
                  <a:pt x="206081" y="21883"/>
                </a:lnTo>
                <a:close/>
                <a:moveTo>
                  <a:pt x="210084" y="25886"/>
                </a:moveTo>
                <a:lnTo>
                  <a:pt x="204647" y="25886"/>
                </a:lnTo>
                <a:lnTo>
                  <a:pt x="204480" y="25886"/>
                </a:lnTo>
                <a:lnTo>
                  <a:pt x="200544" y="29822"/>
                </a:lnTo>
                <a:lnTo>
                  <a:pt x="200544" y="27654"/>
                </a:lnTo>
                <a:lnTo>
                  <a:pt x="203846" y="24352"/>
                </a:lnTo>
                <a:lnTo>
                  <a:pt x="208549" y="24352"/>
                </a:lnTo>
                <a:close/>
                <a:moveTo>
                  <a:pt x="224427" y="40263"/>
                </a:moveTo>
                <a:lnTo>
                  <a:pt x="224427" y="43499"/>
                </a:lnTo>
                <a:lnTo>
                  <a:pt x="222126" y="45800"/>
                </a:lnTo>
                <a:lnTo>
                  <a:pt x="219757" y="45800"/>
                </a:lnTo>
                <a:lnTo>
                  <a:pt x="222760" y="42798"/>
                </a:lnTo>
                <a:lnTo>
                  <a:pt x="222760" y="38562"/>
                </a:lnTo>
                <a:close/>
                <a:moveTo>
                  <a:pt x="226529" y="42365"/>
                </a:moveTo>
                <a:lnTo>
                  <a:pt x="226529" y="44366"/>
                </a:lnTo>
                <a:lnTo>
                  <a:pt x="225128" y="45800"/>
                </a:lnTo>
                <a:lnTo>
                  <a:pt x="223260" y="45800"/>
                </a:lnTo>
                <a:lnTo>
                  <a:pt x="225228" y="43832"/>
                </a:lnTo>
                <a:lnTo>
                  <a:pt x="225228" y="41030"/>
                </a:lnTo>
                <a:close/>
                <a:moveTo>
                  <a:pt x="222760" y="53806"/>
                </a:moveTo>
                <a:lnTo>
                  <a:pt x="222760" y="49570"/>
                </a:lnTo>
                <a:lnTo>
                  <a:pt x="219757" y="46568"/>
                </a:lnTo>
                <a:lnTo>
                  <a:pt x="222126" y="46568"/>
                </a:lnTo>
                <a:lnTo>
                  <a:pt x="224427" y="48869"/>
                </a:lnTo>
                <a:lnTo>
                  <a:pt x="224427" y="52105"/>
                </a:lnTo>
                <a:close/>
                <a:moveTo>
                  <a:pt x="220425" y="56108"/>
                </a:moveTo>
                <a:lnTo>
                  <a:pt x="220425" y="50537"/>
                </a:lnTo>
                <a:lnTo>
                  <a:pt x="216488" y="46568"/>
                </a:lnTo>
                <a:lnTo>
                  <a:pt x="218657" y="46568"/>
                </a:lnTo>
                <a:lnTo>
                  <a:pt x="221959" y="49903"/>
                </a:lnTo>
                <a:lnTo>
                  <a:pt x="221959" y="54573"/>
                </a:lnTo>
                <a:close/>
                <a:moveTo>
                  <a:pt x="224427" y="71052"/>
                </a:moveTo>
                <a:lnTo>
                  <a:pt x="224427" y="74287"/>
                </a:lnTo>
                <a:lnTo>
                  <a:pt x="222126" y="76589"/>
                </a:lnTo>
                <a:lnTo>
                  <a:pt x="219757" y="76589"/>
                </a:lnTo>
                <a:lnTo>
                  <a:pt x="222760" y="73587"/>
                </a:lnTo>
                <a:lnTo>
                  <a:pt x="222760" y="69351"/>
                </a:lnTo>
                <a:close/>
                <a:moveTo>
                  <a:pt x="226529" y="73153"/>
                </a:moveTo>
                <a:lnTo>
                  <a:pt x="226529" y="75155"/>
                </a:lnTo>
                <a:lnTo>
                  <a:pt x="225128" y="76589"/>
                </a:lnTo>
                <a:lnTo>
                  <a:pt x="223260" y="76589"/>
                </a:lnTo>
                <a:lnTo>
                  <a:pt x="225228" y="74621"/>
                </a:lnTo>
                <a:lnTo>
                  <a:pt x="225228" y="71819"/>
                </a:lnTo>
                <a:close/>
                <a:moveTo>
                  <a:pt x="222760" y="84595"/>
                </a:moveTo>
                <a:lnTo>
                  <a:pt x="222760" y="80358"/>
                </a:lnTo>
                <a:lnTo>
                  <a:pt x="219757" y="77356"/>
                </a:lnTo>
                <a:lnTo>
                  <a:pt x="222126" y="77356"/>
                </a:lnTo>
                <a:lnTo>
                  <a:pt x="224427" y="79658"/>
                </a:lnTo>
                <a:lnTo>
                  <a:pt x="224427" y="82894"/>
                </a:lnTo>
                <a:close/>
                <a:moveTo>
                  <a:pt x="220425" y="86896"/>
                </a:moveTo>
                <a:lnTo>
                  <a:pt x="220425" y="81326"/>
                </a:lnTo>
                <a:lnTo>
                  <a:pt x="216488" y="77356"/>
                </a:lnTo>
                <a:lnTo>
                  <a:pt x="218657" y="77356"/>
                </a:lnTo>
                <a:lnTo>
                  <a:pt x="221959" y="80692"/>
                </a:lnTo>
                <a:lnTo>
                  <a:pt x="221959" y="85362"/>
                </a:lnTo>
                <a:close/>
                <a:moveTo>
                  <a:pt x="200544" y="103075"/>
                </a:moveTo>
                <a:lnTo>
                  <a:pt x="201644" y="104175"/>
                </a:lnTo>
                <a:lnTo>
                  <a:pt x="201778" y="104175"/>
                </a:lnTo>
                <a:lnTo>
                  <a:pt x="203179" y="104175"/>
                </a:lnTo>
                <a:lnTo>
                  <a:pt x="200544" y="106811"/>
                </a:lnTo>
                <a:close/>
                <a:moveTo>
                  <a:pt x="199743" y="106811"/>
                </a:moveTo>
                <a:lnTo>
                  <a:pt x="197108" y="104175"/>
                </a:lnTo>
                <a:lnTo>
                  <a:pt x="198476" y="104175"/>
                </a:lnTo>
                <a:lnTo>
                  <a:pt x="198776" y="104042"/>
                </a:lnTo>
                <a:lnTo>
                  <a:pt x="199743" y="103075"/>
                </a:lnTo>
                <a:lnTo>
                  <a:pt x="199743" y="106811"/>
                </a:lnTo>
                <a:close/>
                <a:moveTo>
                  <a:pt x="168954" y="106811"/>
                </a:moveTo>
                <a:lnTo>
                  <a:pt x="166319" y="104175"/>
                </a:lnTo>
                <a:lnTo>
                  <a:pt x="167687" y="104175"/>
                </a:lnTo>
                <a:lnTo>
                  <a:pt x="167854" y="104175"/>
                </a:lnTo>
                <a:lnTo>
                  <a:pt x="168954" y="103075"/>
                </a:lnTo>
                <a:close/>
                <a:moveTo>
                  <a:pt x="138933" y="103075"/>
                </a:moveTo>
                <a:lnTo>
                  <a:pt x="140034" y="104175"/>
                </a:lnTo>
                <a:lnTo>
                  <a:pt x="140201" y="104175"/>
                </a:lnTo>
                <a:lnTo>
                  <a:pt x="141602" y="104175"/>
                </a:lnTo>
                <a:lnTo>
                  <a:pt x="138933" y="106811"/>
                </a:lnTo>
                <a:close/>
                <a:moveTo>
                  <a:pt x="138166" y="106811"/>
                </a:moveTo>
                <a:lnTo>
                  <a:pt x="135531" y="104175"/>
                </a:lnTo>
                <a:lnTo>
                  <a:pt x="136898" y="104175"/>
                </a:lnTo>
                <a:lnTo>
                  <a:pt x="137165" y="104042"/>
                </a:lnTo>
                <a:lnTo>
                  <a:pt x="138166" y="103075"/>
                </a:lnTo>
                <a:lnTo>
                  <a:pt x="138166" y="106811"/>
                </a:lnTo>
                <a:close/>
                <a:moveTo>
                  <a:pt x="107377" y="106811"/>
                </a:moveTo>
                <a:lnTo>
                  <a:pt x="104709" y="104175"/>
                </a:lnTo>
                <a:lnTo>
                  <a:pt x="106110" y="104175"/>
                </a:lnTo>
                <a:lnTo>
                  <a:pt x="106276" y="104175"/>
                </a:lnTo>
                <a:lnTo>
                  <a:pt x="107377" y="103075"/>
                </a:lnTo>
                <a:lnTo>
                  <a:pt x="107377" y="106811"/>
                </a:lnTo>
                <a:close/>
                <a:moveTo>
                  <a:pt x="77356" y="103075"/>
                </a:moveTo>
                <a:lnTo>
                  <a:pt x="78457" y="104175"/>
                </a:lnTo>
                <a:lnTo>
                  <a:pt x="78623" y="104175"/>
                </a:lnTo>
                <a:lnTo>
                  <a:pt x="79991" y="104175"/>
                </a:lnTo>
                <a:lnTo>
                  <a:pt x="77356" y="106811"/>
                </a:lnTo>
                <a:lnTo>
                  <a:pt x="77356" y="103075"/>
                </a:lnTo>
                <a:close/>
                <a:moveTo>
                  <a:pt x="76589" y="106811"/>
                </a:moveTo>
                <a:lnTo>
                  <a:pt x="73920" y="104175"/>
                </a:lnTo>
                <a:lnTo>
                  <a:pt x="75321" y="104175"/>
                </a:lnTo>
                <a:lnTo>
                  <a:pt x="75588" y="104042"/>
                </a:lnTo>
                <a:lnTo>
                  <a:pt x="76555" y="103075"/>
                </a:lnTo>
                <a:lnTo>
                  <a:pt x="76555" y="106811"/>
                </a:lnTo>
                <a:close/>
                <a:moveTo>
                  <a:pt x="45767" y="106811"/>
                </a:moveTo>
                <a:lnTo>
                  <a:pt x="43131" y="104175"/>
                </a:lnTo>
                <a:lnTo>
                  <a:pt x="44532" y="104175"/>
                </a:lnTo>
                <a:lnTo>
                  <a:pt x="44699" y="104175"/>
                </a:lnTo>
                <a:lnTo>
                  <a:pt x="45767" y="103075"/>
                </a:lnTo>
                <a:close/>
                <a:moveTo>
                  <a:pt x="21883" y="82927"/>
                </a:moveTo>
                <a:lnTo>
                  <a:pt x="21883" y="79658"/>
                </a:lnTo>
                <a:lnTo>
                  <a:pt x="24184" y="77356"/>
                </a:lnTo>
                <a:lnTo>
                  <a:pt x="26553" y="77356"/>
                </a:lnTo>
                <a:lnTo>
                  <a:pt x="23551" y="80358"/>
                </a:lnTo>
                <a:lnTo>
                  <a:pt x="23551" y="84595"/>
                </a:lnTo>
                <a:close/>
                <a:moveTo>
                  <a:pt x="19781" y="80792"/>
                </a:moveTo>
                <a:lnTo>
                  <a:pt x="19781" y="78791"/>
                </a:lnTo>
                <a:lnTo>
                  <a:pt x="21182" y="77356"/>
                </a:lnTo>
                <a:lnTo>
                  <a:pt x="23050" y="77356"/>
                </a:lnTo>
                <a:lnTo>
                  <a:pt x="21082" y="79324"/>
                </a:lnTo>
                <a:lnTo>
                  <a:pt x="21082" y="82126"/>
                </a:lnTo>
                <a:close/>
                <a:moveTo>
                  <a:pt x="23551" y="69351"/>
                </a:moveTo>
                <a:lnTo>
                  <a:pt x="23551" y="73587"/>
                </a:lnTo>
                <a:lnTo>
                  <a:pt x="26553" y="76589"/>
                </a:lnTo>
                <a:lnTo>
                  <a:pt x="24184" y="76589"/>
                </a:lnTo>
                <a:lnTo>
                  <a:pt x="21883" y="74287"/>
                </a:lnTo>
                <a:lnTo>
                  <a:pt x="21883" y="71052"/>
                </a:lnTo>
                <a:close/>
                <a:moveTo>
                  <a:pt x="25886" y="67049"/>
                </a:moveTo>
                <a:lnTo>
                  <a:pt x="25886" y="72620"/>
                </a:lnTo>
                <a:lnTo>
                  <a:pt x="29822" y="76589"/>
                </a:lnTo>
                <a:lnTo>
                  <a:pt x="27654" y="76589"/>
                </a:lnTo>
                <a:lnTo>
                  <a:pt x="24351" y="73253"/>
                </a:lnTo>
                <a:lnTo>
                  <a:pt x="24351" y="68583"/>
                </a:lnTo>
                <a:close/>
                <a:moveTo>
                  <a:pt x="21883" y="52105"/>
                </a:moveTo>
                <a:lnTo>
                  <a:pt x="21883" y="48869"/>
                </a:lnTo>
                <a:lnTo>
                  <a:pt x="24184" y="46568"/>
                </a:lnTo>
                <a:lnTo>
                  <a:pt x="26553" y="46568"/>
                </a:lnTo>
                <a:lnTo>
                  <a:pt x="23551" y="49570"/>
                </a:lnTo>
                <a:lnTo>
                  <a:pt x="23551" y="53806"/>
                </a:lnTo>
                <a:close/>
                <a:moveTo>
                  <a:pt x="19781" y="50003"/>
                </a:moveTo>
                <a:lnTo>
                  <a:pt x="19781" y="48002"/>
                </a:lnTo>
                <a:lnTo>
                  <a:pt x="21182" y="46568"/>
                </a:lnTo>
                <a:lnTo>
                  <a:pt x="23050" y="46568"/>
                </a:lnTo>
                <a:lnTo>
                  <a:pt x="21082" y="48536"/>
                </a:lnTo>
                <a:lnTo>
                  <a:pt x="21082" y="51338"/>
                </a:lnTo>
                <a:close/>
                <a:moveTo>
                  <a:pt x="23551" y="38562"/>
                </a:moveTo>
                <a:lnTo>
                  <a:pt x="23551" y="42798"/>
                </a:lnTo>
                <a:lnTo>
                  <a:pt x="26553" y="45800"/>
                </a:lnTo>
                <a:lnTo>
                  <a:pt x="24184" y="45800"/>
                </a:lnTo>
                <a:lnTo>
                  <a:pt x="21883" y="43499"/>
                </a:lnTo>
                <a:lnTo>
                  <a:pt x="21883" y="40230"/>
                </a:lnTo>
                <a:close/>
                <a:moveTo>
                  <a:pt x="25886" y="36260"/>
                </a:moveTo>
                <a:lnTo>
                  <a:pt x="25886" y="41831"/>
                </a:lnTo>
                <a:lnTo>
                  <a:pt x="29822" y="45800"/>
                </a:lnTo>
                <a:lnTo>
                  <a:pt x="27654" y="45800"/>
                </a:lnTo>
                <a:lnTo>
                  <a:pt x="24351" y="42465"/>
                </a:lnTo>
                <a:lnTo>
                  <a:pt x="24351" y="37795"/>
                </a:lnTo>
                <a:close/>
                <a:moveTo>
                  <a:pt x="45767" y="20082"/>
                </a:moveTo>
                <a:lnTo>
                  <a:pt x="44699" y="18981"/>
                </a:lnTo>
                <a:lnTo>
                  <a:pt x="44532" y="18981"/>
                </a:lnTo>
                <a:lnTo>
                  <a:pt x="43131" y="18981"/>
                </a:lnTo>
                <a:lnTo>
                  <a:pt x="45767" y="16346"/>
                </a:lnTo>
                <a:close/>
                <a:moveTo>
                  <a:pt x="46567" y="16346"/>
                </a:moveTo>
                <a:lnTo>
                  <a:pt x="49202" y="18981"/>
                </a:lnTo>
                <a:lnTo>
                  <a:pt x="47835" y="18981"/>
                </a:lnTo>
                <a:lnTo>
                  <a:pt x="47568" y="19115"/>
                </a:lnTo>
                <a:lnTo>
                  <a:pt x="46567" y="20082"/>
                </a:lnTo>
                <a:lnTo>
                  <a:pt x="46567" y="16346"/>
                </a:lnTo>
                <a:close/>
                <a:moveTo>
                  <a:pt x="77356" y="16346"/>
                </a:moveTo>
                <a:lnTo>
                  <a:pt x="80024" y="18981"/>
                </a:lnTo>
                <a:lnTo>
                  <a:pt x="78623" y="18981"/>
                </a:lnTo>
                <a:lnTo>
                  <a:pt x="78457" y="18981"/>
                </a:lnTo>
                <a:lnTo>
                  <a:pt x="77356" y="20082"/>
                </a:lnTo>
                <a:lnTo>
                  <a:pt x="77356" y="16346"/>
                </a:lnTo>
                <a:close/>
                <a:moveTo>
                  <a:pt x="107377" y="20082"/>
                </a:moveTo>
                <a:lnTo>
                  <a:pt x="106276" y="18981"/>
                </a:lnTo>
                <a:lnTo>
                  <a:pt x="106110" y="18981"/>
                </a:lnTo>
                <a:lnTo>
                  <a:pt x="104709" y="18981"/>
                </a:lnTo>
                <a:lnTo>
                  <a:pt x="107377" y="16346"/>
                </a:lnTo>
                <a:lnTo>
                  <a:pt x="107377" y="20082"/>
                </a:lnTo>
                <a:close/>
                <a:moveTo>
                  <a:pt x="108144" y="16346"/>
                </a:moveTo>
                <a:lnTo>
                  <a:pt x="110813" y="18981"/>
                </a:lnTo>
                <a:lnTo>
                  <a:pt x="109412" y="18981"/>
                </a:lnTo>
                <a:lnTo>
                  <a:pt x="109145" y="19115"/>
                </a:lnTo>
                <a:lnTo>
                  <a:pt x="108144" y="20082"/>
                </a:lnTo>
                <a:lnTo>
                  <a:pt x="108144" y="16346"/>
                </a:lnTo>
                <a:close/>
                <a:moveTo>
                  <a:pt x="138933" y="16346"/>
                </a:moveTo>
                <a:lnTo>
                  <a:pt x="141602" y="18981"/>
                </a:lnTo>
                <a:lnTo>
                  <a:pt x="140201" y="18981"/>
                </a:lnTo>
                <a:lnTo>
                  <a:pt x="140034" y="18981"/>
                </a:lnTo>
                <a:lnTo>
                  <a:pt x="138933" y="20082"/>
                </a:lnTo>
                <a:close/>
                <a:moveTo>
                  <a:pt x="168954" y="20082"/>
                </a:moveTo>
                <a:lnTo>
                  <a:pt x="167854" y="18981"/>
                </a:lnTo>
                <a:lnTo>
                  <a:pt x="167687" y="18981"/>
                </a:lnTo>
                <a:lnTo>
                  <a:pt x="166319" y="18981"/>
                </a:lnTo>
                <a:lnTo>
                  <a:pt x="168954" y="16346"/>
                </a:lnTo>
                <a:close/>
                <a:moveTo>
                  <a:pt x="169755" y="16346"/>
                </a:moveTo>
                <a:lnTo>
                  <a:pt x="172390" y="18981"/>
                </a:lnTo>
                <a:lnTo>
                  <a:pt x="170989" y="18981"/>
                </a:lnTo>
                <a:lnTo>
                  <a:pt x="170722" y="19115"/>
                </a:lnTo>
                <a:lnTo>
                  <a:pt x="169755" y="20082"/>
                </a:lnTo>
                <a:lnTo>
                  <a:pt x="169755" y="16346"/>
                </a:lnTo>
                <a:close/>
                <a:moveTo>
                  <a:pt x="200544" y="16346"/>
                </a:moveTo>
                <a:lnTo>
                  <a:pt x="203179" y="18981"/>
                </a:lnTo>
                <a:lnTo>
                  <a:pt x="201778" y="18981"/>
                </a:lnTo>
                <a:lnTo>
                  <a:pt x="201644" y="18981"/>
                </a:lnTo>
                <a:lnTo>
                  <a:pt x="200544" y="20082"/>
                </a:lnTo>
                <a:close/>
                <a:moveTo>
                  <a:pt x="219757" y="96170"/>
                </a:moveTo>
                <a:lnTo>
                  <a:pt x="218457" y="94902"/>
                </a:lnTo>
                <a:lnTo>
                  <a:pt x="218457" y="93568"/>
                </a:lnTo>
                <a:lnTo>
                  <a:pt x="219290" y="92767"/>
                </a:lnTo>
                <a:lnTo>
                  <a:pt x="221092" y="92767"/>
                </a:lnTo>
                <a:lnTo>
                  <a:pt x="219757" y="94102"/>
                </a:lnTo>
                <a:lnTo>
                  <a:pt x="219757" y="96170"/>
                </a:lnTo>
                <a:close/>
                <a:moveTo>
                  <a:pt x="215521" y="95403"/>
                </a:moveTo>
                <a:lnTo>
                  <a:pt x="214654" y="94502"/>
                </a:lnTo>
                <a:lnTo>
                  <a:pt x="213386" y="94502"/>
                </a:lnTo>
                <a:lnTo>
                  <a:pt x="213386" y="93434"/>
                </a:lnTo>
                <a:lnTo>
                  <a:pt x="213286" y="93134"/>
                </a:lnTo>
                <a:lnTo>
                  <a:pt x="212486" y="92367"/>
                </a:lnTo>
                <a:lnTo>
                  <a:pt x="213286" y="91600"/>
                </a:lnTo>
                <a:lnTo>
                  <a:pt x="213386" y="91333"/>
                </a:lnTo>
                <a:lnTo>
                  <a:pt x="213386" y="90232"/>
                </a:lnTo>
                <a:lnTo>
                  <a:pt x="214654" y="90232"/>
                </a:lnTo>
                <a:lnTo>
                  <a:pt x="215521" y="89332"/>
                </a:lnTo>
                <a:lnTo>
                  <a:pt x="216422" y="90232"/>
                </a:lnTo>
                <a:lnTo>
                  <a:pt x="217689" y="90232"/>
                </a:lnTo>
                <a:lnTo>
                  <a:pt x="217689" y="91333"/>
                </a:lnTo>
                <a:lnTo>
                  <a:pt x="217789" y="91600"/>
                </a:lnTo>
                <a:lnTo>
                  <a:pt x="218557" y="92367"/>
                </a:lnTo>
                <a:lnTo>
                  <a:pt x="217789" y="93134"/>
                </a:lnTo>
                <a:lnTo>
                  <a:pt x="217689" y="93434"/>
                </a:lnTo>
                <a:lnTo>
                  <a:pt x="217689" y="94502"/>
                </a:lnTo>
                <a:lnTo>
                  <a:pt x="216422" y="94502"/>
                </a:lnTo>
                <a:close/>
                <a:moveTo>
                  <a:pt x="211318" y="96170"/>
                </a:moveTo>
                <a:lnTo>
                  <a:pt x="211318" y="94135"/>
                </a:lnTo>
                <a:lnTo>
                  <a:pt x="209950" y="92767"/>
                </a:lnTo>
                <a:lnTo>
                  <a:pt x="211785" y="92767"/>
                </a:lnTo>
                <a:lnTo>
                  <a:pt x="212586" y="93601"/>
                </a:lnTo>
                <a:lnTo>
                  <a:pt x="212586" y="94902"/>
                </a:lnTo>
                <a:close/>
                <a:moveTo>
                  <a:pt x="188969" y="96170"/>
                </a:moveTo>
                <a:lnTo>
                  <a:pt x="187668" y="94902"/>
                </a:lnTo>
                <a:lnTo>
                  <a:pt x="187668" y="93568"/>
                </a:lnTo>
                <a:lnTo>
                  <a:pt x="188502" y="92767"/>
                </a:lnTo>
                <a:lnTo>
                  <a:pt x="190303" y="92767"/>
                </a:lnTo>
                <a:lnTo>
                  <a:pt x="188969" y="94102"/>
                </a:lnTo>
                <a:lnTo>
                  <a:pt x="188969" y="96170"/>
                </a:lnTo>
                <a:close/>
                <a:moveTo>
                  <a:pt x="184732" y="95403"/>
                </a:moveTo>
                <a:lnTo>
                  <a:pt x="183865" y="94502"/>
                </a:lnTo>
                <a:lnTo>
                  <a:pt x="182598" y="94502"/>
                </a:lnTo>
                <a:lnTo>
                  <a:pt x="182598" y="93434"/>
                </a:lnTo>
                <a:lnTo>
                  <a:pt x="182464" y="93134"/>
                </a:lnTo>
                <a:lnTo>
                  <a:pt x="181697" y="92367"/>
                </a:lnTo>
                <a:lnTo>
                  <a:pt x="182464" y="91600"/>
                </a:lnTo>
                <a:lnTo>
                  <a:pt x="182598" y="91333"/>
                </a:lnTo>
                <a:lnTo>
                  <a:pt x="182598" y="90232"/>
                </a:lnTo>
                <a:lnTo>
                  <a:pt x="183865" y="90232"/>
                </a:lnTo>
                <a:lnTo>
                  <a:pt x="184732" y="89332"/>
                </a:lnTo>
                <a:lnTo>
                  <a:pt x="185633" y="90232"/>
                </a:lnTo>
                <a:lnTo>
                  <a:pt x="186901" y="90232"/>
                </a:lnTo>
                <a:lnTo>
                  <a:pt x="186901" y="91333"/>
                </a:lnTo>
                <a:lnTo>
                  <a:pt x="187001" y="91600"/>
                </a:lnTo>
                <a:lnTo>
                  <a:pt x="187768" y="92367"/>
                </a:lnTo>
                <a:lnTo>
                  <a:pt x="187001" y="93134"/>
                </a:lnTo>
                <a:lnTo>
                  <a:pt x="186901" y="93434"/>
                </a:lnTo>
                <a:lnTo>
                  <a:pt x="186901" y="94502"/>
                </a:lnTo>
                <a:lnTo>
                  <a:pt x="185633" y="94502"/>
                </a:lnTo>
                <a:close/>
                <a:moveTo>
                  <a:pt x="180529" y="96170"/>
                </a:moveTo>
                <a:lnTo>
                  <a:pt x="180529" y="94135"/>
                </a:lnTo>
                <a:lnTo>
                  <a:pt x="179162" y="92767"/>
                </a:lnTo>
                <a:lnTo>
                  <a:pt x="180996" y="92767"/>
                </a:lnTo>
                <a:lnTo>
                  <a:pt x="181797" y="93601"/>
                </a:lnTo>
                <a:lnTo>
                  <a:pt x="181797" y="94902"/>
                </a:lnTo>
                <a:close/>
                <a:moveTo>
                  <a:pt x="158180" y="96170"/>
                </a:moveTo>
                <a:lnTo>
                  <a:pt x="156879" y="94902"/>
                </a:lnTo>
                <a:lnTo>
                  <a:pt x="156879" y="93568"/>
                </a:lnTo>
                <a:lnTo>
                  <a:pt x="157713" y="92767"/>
                </a:lnTo>
                <a:lnTo>
                  <a:pt x="159514" y="92767"/>
                </a:lnTo>
                <a:lnTo>
                  <a:pt x="158180" y="94102"/>
                </a:lnTo>
                <a:lnTo>
                  <a:pt x="158180" y="96170"/>
                </a:lnTo>
                <a:close/>
                <a:moveTo>
                  <a:pt x="153944" y="95403"/>
                </a:moveTo>
                <a:lnTo>
                  <a:pt x="153076" y="94502"/>
                </a:lnTo>
                <a:lnTo>
                  <a:pt x="151809" y="94502"/>
                </a:lnTo>
                <a:lnTo>
                  <a:pt x="151809" y="93434"/>
                </a:lnTo>
                <a:lnTo>
                  <a:pt x="151675" y="93134"/>
                </a:lnTo>
                <a:lnTo>
                  <a:pt x="150908" y="92367"/>
                </a:lnTo>
                <a:lnTo>
                  <a:pt x="151675" y="91600"/>
                </a:lnTo>
                <a:lnTo>
                  <a:pt x="151809" y="91333"/>
                </a:lnTo>
                <a:lnTo>
                  <a:pt x="151809" y="90232"/>
                </a:lnTo>
                <a:lnTo>
                  <a:pt x="153076" y="90232"/>
                </a:lnTo>
                <a:lnTo>
                  <a:pt x="153944" y="89332"/>
                </a:lnTo>
                <a:lnTo>
                  <a:pt x="154844" y="90232"/>
                </a:lnTo>
                <a:lnTo>
                  <a:pt x="156112" y="90232"/>
                </a:lnTo>
                <a:lnTo>
                  <a:pt x="156112" y="91333"/>
                </a:lnTo>
                <a:lnTo>
                  <a:pt x="156212" y="91600"/>
                </a:lnTo>
                <a:lnTo>
                  <a:pt x="156979" y="92367"/>
                </a:lnTo>
                <a:lnTo>
                  <a:pt x="156212" y="93134"/>
                </a:lnTo>
                <a:lnTo>
                  <a:pt x="156112" y="93434"/>
                </a:lnTo>
                <a:lnTo>
                  <a:pt x="156112" y="94502"/>
                </a:lnTo>
                <a:lnTo>
                  <a:pt x="154844" y="94502"/>
                </a:lnTo>
                <a:close/>
                <a:moveTo>
                  <a:pt x="149741" y="96170"/>
                </a:moveTo>
                <a:lnTo>
                  <a:pt x="149741" y="94135"/>
                </a:lnTo>
                <a:lnTo>
                  <a:pt x="148373" y="92767"/>
                </a:lnTo>
                <a:lnTo>
                  <a:pt x="150208" y="92767"/>
                </a:lnTo>
                <a:lnTo>
                  <a:pt x="151008" y="93601"/>
                </a:lnTo>
                <a:lnTo>
                  <a:pt x="151008" y="94902"/>
                </a:lnTo>
                <a:close/>
                <a:moveTo>
                  <a:pt x="127391" y="96170"/>
                </a:moveTo>
                <a:lnTo>
                  <a:pt x="126091" y="94902"/>
                </a:lnTo>
                <a:lnTo>
                  <a:pt x="126091" y="93568"/>
                </a:lnTo>
                <a:lnTo>
                  <a:pt x="126924" y="92767"/>
                </a:lnTo>
                <a:lnTo>
                  <a:pt x="128726" y="92767"/>
                </a:lnTo>
                <a:lnTo>
                  <a:pt x="127391" y="94102"/>
                </a:lnTo>
                <a:lnTo>
                  <a:pt x="127391" y="96170"/>
                </a:lnTo>
                <a:close/>
                <a:moveTo>
                  <a:pt x="123155" y="95403"/>
                </a:moveTo>
                <a:lnTo>
                  <a:pt x="122254" y="94502"/>
                </a:lnTo>
                <a:lnTo>
                  <a:pt x="121020" y="94502"/>
                </a:lnTo>
                <a:lnTo>
                  <a:pt x="121020" y="93434"/>
                </a:lnTo>
                <a:lnTo>
                  <a:pt x="120887" y="93134"/>
                </a:lnTo>
                <a:lnTo>
                  <a:pt x="120120" y="92367"/>
                </a:lnTo>
                <a:lnTo>
                  <a:pt x="120887" y="91600"/>
                </a:lnTo>
                <a:lnTo>
                  <a:pt x="121020" y="91333"/>
                </a:lnTo>
                <a:lnTo>
                  <a:pt x="121020" y="90232"/>
                </a:lnTo>
                <a:lnTo>
                  <a:pt x="122254" y="90232"/>
                </a:lnTo>
                <a:lnTo>
                  <a:pt x="123155" y="89332"/>
                </a:lnTo>
                <a:lnTo>
                  <a:pt x="124056" y="90232"/>
                </a:lnTo>
                <a:lnTo>
                  <a:pt x="125290" y="90232"/>
                </a:lnTo>
                <a:lnTo>
                  <a:pt x="125290" y="91333"/>
                </a:lnTo>
                <a:lnTo>
                  <a:pt x="125423" y="91600"/>
                </a:lnTo>
                <a:lnTo>
                  <a:pt x="126191" y="92367"/>
                </a:lnTo>
                <a:lnTo>
                  <a:pt x="125423" y="93134"/>
                </a:lnTo>
                <a:lnTo>
                  <a:pt x="125290" y="93434"/>
                </a:lnTo>
                <a:lnTo>
                  <a:pt x="125290" y="94502"/>
                </a:lnTo>
                <a:lnTo>
                  <a:pt x="124056" y="94502"/>
                </a:lnTo>
                <a:close/>
                <a:moveTo>
                  <a:pt x="118952" y="96170"/>
                </a:moveTo>
                <a:lnTo>
                  <a:pt x="118952" y="94135"/>
                </a:lnTo>
                <a:lnTo>
                  <a:pt x="117584" y="92767"/>
                </a:lnTo>
                <a:lnTo>
                  <a:pt x="119386" y="92767"/>
                </a:lnTo>
                <a:lnTo>
                  <a:pt x="120220" y="93601"/>
                </a:lnTo>
                <a:lnTo>
                  <a:pt x="120220" y="94902"/>
                </a:lnTo>
                <a:close/>
                <a:moveTo>
                  <a:pt x="96569" y="96170"/>
                </a:moveTo>
                <a:lnTo>
                  <a:pt x="95302" y="94902"/>
                </a:lnTo>
                <a:lnTo>
                  <a:pt x="95302" y="93568"/>
                </a:lnTo>
                <a:lnTo>
                  <a:pt x="96136" y="92767"/>
                </a:lnTo>
                <a:lnTo>
                  <a:pt x="97937" y="92767"/>
                </a:lnTo>
                <a:lnTo>
                  <a:pt x="96569" y="94102"/>
                </a:lnTo>
                <a:lnTo>
                  <a:pt x="96569" y="96170"/>
                </a:lnTo>
                <a:close/>
                <a:moveTo>
                  <a:pt x="92366" y="95403"/>
                </a:moveTo>
                <a:lnTo>
                  <a:pt x="91466" y="94502"/>
                </a:lnTo>
                <a:lnTo>
                  <a:pt x="90232" y="94502"/>
                </a:lnTo>
                <a:lnTo>
                  <a:pt x="90232" y="93434"/>
                </a:lnTo>
                <a:lnTo>
                  <a:pt x="90098" y="93134"/>
                </a:lnTo>
                <a:lnTo>
                  <a:pt x="89331" y="92367"/>
                </a:lnTo>
                <a:lnTo>
                  <a:pt x="90098" y="91600"/>
                </a:lnTo>
                <a:lnTo>
                  <a:pt x="90232" y="91333"/>
                </a:lnTo>
                <a:lnTo>
                  <a:pt x="90232" y="90232"/>
                </a:lnTo>
                <a:lnTo>
                  <a:pt x="91466" y="90232"/>
                </a:lnTo>
                <a:lnTo>
                  <a:pt x="92366" y="89332"/>
                </a:lnTo>
                <a:lnTo>
                  <a:pt x="93267" y="90232"/>
                </a:lnTo>
                <a:lnTo>
                  <a:pt x="94501" y="90232"/>
                </a:lnTo>
                <a:lnTo>
                  <a:pt x="94501" y="91333"/>
                </a:lnTo>
                <a:lnTo>
                  <a:pt x="94635" y="91600"/>
                </a:lnTo>
                <a:lnTo>
                  <a:pt x="95402" y="92367"/>
                </a:lnTo>
                <a:lnTo>
                  <a:pt x="94635" y="93134"/>
                </a:lnTo>
                <a:lnTo>
                  <a:pt x="94501" y="93434"/>
                </a:lnTo>
                <a:lnTo>
                  <a:pt x="94501" y="94502"/>
                </a:lnTo>
                <a:lnTo>
                  <a:pt x="93267" y="94502"/>
                </a:lnTo>
                <a:close/>
                <a:moveTo>
                  <a:pt x="88130" y="96170"/>
                </a:moveTo>
                <a:lnTo>
                  <a:pt x="88130" y="94135"/>
                </a:lnTo>
                <a:lnTo>
                  <a:pt x="86796" y="92767"/>
                </a:lnTo>
                <a:lnTo>
                  <a:pt x="88597" y="92767"/>
                </a:lnTo>
                <a:lnTo>
                  <a:pt x="89431" y="93601"/>
                </a:lnTo>
                <a:lnTo>
                  <a:pt x="89431" y="94902"/>
                </a:lnTo>
                <a:close/>
                <a:moveTo>
                  <a:pt x="65781" y="96170"/>
                </a:moveTo>
                <a:lnTo>
                  <a:pt x="64513" y="94902"/>
                </a:lnTo>
                <a:lnTo>
                  <a:pt x="64513" y="93568"/>
                </a:lnTo>
                <a:lnTo>
                  <a:pt x="65347" y="92767"/>
                </a:lnTo>
                <a:lnTo>
                  <a:pt x="67148" y="92767"/>
                </a:lnTo>
                <a:lnTo>
                  <a:pt x="65781" y="94102"/>
                </a:lnTo>
                <a:close/>
                <a:moveTo>
                  <a:pt x="61578" y="95403"/>
                </a:moveTo>
                <a:lnTo>
                  <a:pt x="60677" y="94502"/>
                </a:lnTo>
                <a:lnTo>
                  <a:pt x="59410" y="94502"/>
                </a:lnTo>
                <a:lnTo>
                  <a:pt x="59410" y="93434"/>
                </a:lnTo>
                <a:lnTo>
                  <a:pt x="59310" y="93134"/>
                </a:lnTo>
                <a:lnTo>
                  <a:pt x="58542" y="92367"/>
                </a:lnTo>
                <a:lnTo>
                  <a:pt x="59310" y="91600"/>
                </a:lnTo>
                <a:lnTo>
                  <a:pt x="59410" y="91333"/>
                </a:lnTo>
                <a:lnTo>
                  <a:pt x="59410" y="90232"/>
                </a:lnTo>
                <a:lnTo>
                  <a:pt x="60677" y="90232"/>
                </a:lnTo>
                <a:lnTo>
                  <a:pt x="61578" y="89332"/>
                </a:lnTo>
                <a:lnTo>
                  <a:pt x="62445" y="90232"/>
                </a:lnTo>
                <a:lnTo>
                  <a:pt x="63713" y="90232"/>
                </a:lnTo>
                <a:lnTo>
                  <a:pt x="63713" y="91333"/>
                </a:lnTo>
                <a:lnTo>
                  <a:pt x="63846" y="91600"/>
                </a:lnTo>
                <a:lnTo>
                  <a:pt x="64613" y="92367"/>
                </a:lnTo>
                <a:lnTo>
                  <a:pt x="63846" y="93134"/>
                </a:lnTo>
                <a:lnTo>
                  <a:pt x="63713" y="93434"/>
                </a:lnTo>
                <a:lnTo>
                  <a:pt x="63713" y="94502"/>
                </a:lnTo>
                <a:lnTo>
                  <a:pt x="62445" y="94502"/>
                </a:lnTo>
                <a:close/>
                <a:moveTo>
                  <a:pt x="57341" y="96170"/>
                </a:moveTo>
                <a:lnTo>
                  <a:pt x="57341" y="94135"/>
                </a:lnTo>
                <a:lnTo>
                  <a:pt x="56007" y="92767"/>
                </a:lnTo>
                <a:lnTo>
                  <a:pt x="57808" y="92767"/>
                </a:lnTo>
                <a:lnTo>
                  <a:pt x="58642" y="93601"/>
                </a:lnTo>
                <a:lnTo>
                  <a:pt x="58642" y="94902"/>
                </a:lnTo>
                <a:close/>
                <a:moveTo>
                  <a:pt x="34992" y="96170"/>
                </a:moveTo>
                <a:lnTo>
                  <a:pt x="33725" y="94902"/>
                </a:lnTo>
                <a:lnTo>
                  <a:pt x="33725" y="93568"/>
                </a:lnTo>
                <a:lnTo>
                  <a:pt x="34525" y="92767"/>
                </a:lnTo>
                <a:lnTo>
                  <a:pt x="36360" y="92767"/>
                </a:lnTo>
                <a:lnTo>
                  <a:pt x="34992" y="94102"/>
                </a:lnTo>
                <a:close/>
                <a:moveTo>
                  <a:pt x="30789" y="95403"/>
                </a:moveTo>
                <a:lnTo>
                  <a:pt x="29889" y="94502"/>
                </a:lnTo>
                <a:lnTo>
                  <a:pt x="28621" y="94502"/>
                </a:lnTo>
                <a:lnTo>
                  <a:pt x="28621" y="93434"/>
                </a:lnTo>
                <a:lnTo>
                  <a:pt x="28521" y="93134"/>
                </a:lnTo>
                <a:lnTo>
                  <a:pt x="27754" y="92367"/>
                </a:lnTo>
                <a:lnTo>
                  <a:pt x="28521" y="91600"/>
                </a:lnTo>
                <a:lnTo>
                  <a:pt x="28621" y="91333"/>
                </a:lnTo>
                <a:lnTo>
                  <a:pt x="28621" y="90232"/>
                </a:lnTo>
                <a:lnTo>
                  <a:pt x="29889" y="90232"/>
                </a:lnTo>
                <a:lnTo>
                  <a:pt x="30789" y="89332"/>
                </a:lnTo>
                <a:lnTo>
                  <a:pt x="31656" y="90232"/>
                </a:lnTo>
                <a:lnTo>
                  <a:pt x="32924" y="90232"/>
                </a:lnTo>
                <a:lnTo>
                  <a:pt x="32924" y="91333"/>
                </a:lnTo>
                <a:lnTo>
                  <a:pt x="33057" y="91600"/>
                </a:lnTo>
                <a:lnTo>
                  <a:pt x="33825" y="92367"/>
                </a:lnTo>
                <a:lnTo>
                  <a:pt x="33057" y="93134"/>
                </a:lnTo>
                <a:lnTo>
                  <a:pt x="32924" y="93434"/>
                </a:lnTo>
                <a:lnTo>
                  <a:pt x="32924" y="94502"/>
                </a:lnTo>
                <a:lnTo>
                  <a:pt x="31656" y="94502"/>
                </a:lnTo>
                <a:close/>
                <a:moveTo>
                  <a:pt x="26553" y="96170"/>
                </a:moveTo>
                <a:lnTo>
                  <a:pt x="26553" y="94135"/>
                </a:lnTo>
                <a:lnTo>
                  <a:pt x="25219" y="92767"/>
                </a:lnTo>
                <a:lnTo>
                  <a:pt x="27020" y="92767"/>
                </a:lnTo>
                <a:lnTo>
                  <a:pt x="27854" y="93601"/>
                </a:lnTo>
                <a:lnTo>
                  <a:pt x="27854" y="94902"/>
                </a:lnTo>
                <a:close/>
                <a:moveTo>
                  <a:pt x="26553" y="26987"/>
                </a:moveTo>
                <a:lnTo>
                  <a:pt x="27854" y="28254"/>
                </a:lnTo>
                <a:lnTo>
                  <a:pt x="27854" y="29555"/>
                </a:lnTo>
                <a:lnTo>
                  <a:pt x="27020" y="30389"/>
                </a:lnTo>
                <a:lnTo>
                  <a:pt x="25219" y="30389"/>
                </a:lnTo>
                <a:lnTo>
                  <a:pt x="26553" y="29055"/>
                </a:lnTo>
                <a:lnTo>
                  <a:pt x="26553" y="26987"/>
                </a:lnTo>
                <a:close/>
                <a:moveTo>
                  <a:pt x="30789" y="27754"/>
                </a:moveTo>
                <a:lnTo>
                  <a:pt x="31656" y="28655"/>
                </a:lnTo>
                <a:lnTo>
                  <a:pt x="32924" y="28655"/>
                </a:lnTo>
                <a:lnTo>
                  <a:pt x="32924" y="29722"/>
                </a:lnTo>
                <a:lnTo>
                  <a:pt x="33057" y="30022"/>
                </a:lnTo>
                <a:lnTo>
                  <a:pt x="33825" y="30790"/>
                </a:lnTo>
                <a:lnTo>
                  <a:pt x="33057" y="31557"/>
                </a:lnTo>
                <a:lnTo>
                  <a:pt x="32924" y="31824"/>
                </a:lnTo>
                <a:lnTo>
                  <a:pt x="32924" y="32924"/>
                </a:lnTo>
                <a:lnTo>
                  <a:pt x="31656" y="32924"/>
                </a:lnTo>
                <a:lnTo>
                  <a:pt x="30789" y="33825"/>
                </a:lnTo>
                <a:lnTo>
                  <a:pt x="29889" y="32924"/>
                </a:lnTo>
                <a:lnTo>
                  <a:pt x="28621" y="32924"/>
                </a:lnTo>
                <a:lnTo>
                  <a:pt x="28621" y="31824"/>
                </a:lnTo>
                <a:lnTo>
                  <a:pt x="28521" y="31557"/>
                </a:lnTo>
                <a:lnTo>
                  <a:pt x="27754" y="30790"/>
                </a:lnTo>
                <a:lnTo>
                  <a:pt x="28521" y="30022"/>
                </a:lnTo>
                <a:lnTo>
                  <a:pt x="28621" y="29722"/>
                </a:lnTo>
                <a:lnTo>
                  <a:pt x="28621" y="28655"/>
                </a:lnTo>
                <a:lnTo>
                  <a:pt x="29889" y="28655"/>
                </a:lnTo>
                <a:close/>
                <a:moveTo>
                  <a:pt x="34992" y="26987"/>
                </a:moveTo>
                <a:lnTo>
                  <a:pt x="34992" y="29022"/>
                </a:lnTo>
                <a:lnTo>
                  <a:pt x="36360" y="30389"/>
                </a:lnTo>
                <a:lnTo>
                  <a:pt x="34525" y="30389"/>
                </a:lnTo>
                <a:lnTo>
                  <a:pt x="33725" y="29555"/>
                </a:lnTo>
                <a:lnTo>
                  <a:pt x="33725" y="28254"/>
                </a:lnTo>
                <a:close/>
                <a:moveTo>
                  <a:pt x="57341" y="26987"/>
                </a:moveTo>
                <a:lnTo>
                  <a:pt x="58642" y="28254"/>
                </a:lnTo>
                <a:lnTo>
                  <a:pt x="58642" y="29555"/>
                </a:lnTo>
                <a:lnTo>
                  <a:pt x="57808" y="30389"/>
                </a:lnTo>
                <a:lnTo>
                  <a:pt x="56007" y="30389"/>
                </a:lnTo>
                <a:lnTo>
                  <a:pt x="57341" y="29055"/>
                </a:lnTo>
                <a:close/>
                <a:moveTo>
                  <a:pt x="61578" y="27754"/>
                </a:moveTo>
                <a:lnTo>
                  <a:pt x="62445" y="28655"/>
                </a:lnTo>
                <a:lnTo>
                  <a:pt x="63713" y="28655"/>
                </a:lnTo>
                <a:lnTo>
                  <a:pt x="63713" y="29722"/>
                </a:lnTo>
                <a:lnTo>
                  <a:pt x="63846" y="30022"/>
                </a:lnTo>
                <a:lnTo>
                  <a:pt x="64613" y="30790"/>
                </a:lnTo>
                <a:lnTo>
                  <a:pt x="63846" y="31557"/>
                </a:lnTo>
                <a:lnTo>
                  <a:pt x="63713" y="31824"/>
                </a:lnTo>
                <a:lnTo>
                  <a:pt x="63713" y="32924"/>
                </a:lnTo>
                <a:lnTo>
                  <a:pt x="62445" y="32924"/>
                </a:lnTo>
                <a:lnTo>
                  <a:pt x="61578" y="33825"/>
                </a:lnTo>
                <a:lnTo>
                  <a:pt x="60677" y="32924"/>
                </a:lnTo>
                <a:lnTo>
                  <a:pt x="59410" y="32924"/>
                </a:lnTo>
                <a:lnTo>
                  <a:pt x="59410" y="31824"/>
                </a:lnTo>
                <a:lnTo>
                  <a:pt x="59310" y="31557"/>
                </a:lnTo>
                <a:lnTo>
                  <a:pt x="58542" y="30790"/>
                </a:lnTo>
                <a:lnTo>
                  <a:pt x="59310" y="30022"/>
                </a:lnTo>
                <a:lnTo>
                  <a:pt x="59410" y="29722"/>
                </a:lnTo>
                <a:lnTo>
                  <a:pt x="59410" y="28655"/>
                </a:lnTo>
                <a:lnTo>
                  <a:pt x="60677" y="28655"/>
                </a:lnTo>
                <a:close/>
                <a:moveTo>
                  <a:pt x="65781" y="26987"/>
                </a:moveTo>
                <a:lnTo>
                  <a:pt x="65781" y="29022"/>
                </a:lnTo>
                <a:lnTo>
                  <a:pt x="67148" y="30389"/>
                </a:lnTo>
                <a:lnTo>
                  <a:pt x="65347" y="30389"/>
                </a:lnTo>
                <a:lnTo>
                  <a:pt x="64513" y="29555"/>
                </a:lnTo>
                <a:lnTo>
                  <a:pt x="64513" y="28254"/>
                </a:lnTo>
                <a:close/>
                <a:moveTo>
                  <a:pt x="88130" y="26987"/>
                </a:moveTo>
                <a:lnTo>
                  <a:pt x="89431" y="28254"/>
                </a:lnTo>
                <a:lnTo>
                  <a:pt x="89431" y="29555"/>
                </a:lnTo>
                <a:lnTo>
                  <a:pt x="88597" y="30389"/>
                </a:lnTo>
                <a:lnTo>
                  <a:pt x="86796" y="30389"/>
                </a:lnTo>
                <a:lnTo>
                  <a:pt x="88130" y="29055"/>
                </a:lnTo>
                <a:lnTo>
                  <a:pt x="88130" y="26987"/>
                </a:lnTo>
                <a:close/>
                <a:moveTo>
                  <a:pt x="92366" y="27754"/>
                </a:moveTo>
                <a:lnTo>
                  <a:pt x="93267" y="28655"/>
                </a:lnTo>
                <a:lnTo>
                  <a:pt x="94501" y="28655"/>
                </a:lnTo>
                <a:lnTo>
                  <a:pt x="94501" y="29722"/>
                </a:lnTo>
                <a:lnTo>
                  <a:pt x="94635" y="30022"/>
                </a:lnTo>
                <a:lnTo>
                  <a:pt x="95402" y="30790"/>
                </a:lnTo>
                <a:lnTo>
                  <a:pt x="94635" y="31557"/>
                </a:lnTo>
                <a:lnTo>
                  <a:pt x="94501" y="31824"/>
                </a:lnTo>
                <a:lnTo>
                  <a:pt x="94501" y="32924"/>
                </a:lnTo>
                <a:lnTo>
                  <a:pt x="93267" y="32924"/>
                </a:lnTo>
                <a:lnTo>
                  <a:pt x="92366" y="33825"/>
                </a:lnTo>
                <a:lnTo>
                  <a:pt x="91466" y="32924"/>
                </a:lnTo>
                <a:lnTo>
                  <a:pt x="90232" y="32924"/>
                </a:lnTo>
                <a:lnTo>
                  <a:pt x="90232" y="31824"/>
                </a:lnTo>
                <a:lnTo>
                  <a:pt x="90098" y="31557"/>
                </a:lnTo>
                <a:lnTo>
                  <a:pt x="89331" y="30790"/>
                </a:lnTo>
                <a:lnTo>
                  <a:pt x="90098" y="30022"/>
                </a:lnTo>
                <a:lnTo>
                  <a:pt x="90232" y="29722"/>
                </a:lnTo>
                <a:lnTo>
                  <a:pt x="90232" y="28655"/>
                </a:lnTo>
                <a:lnTo>
                  <a:pt x="91466" y="28655"/>
                </a:lnTo>
                <a:close/>
                <a:moveTo>
                  <a:pt x="96569" y="26987"/>
                </a:moveTo>
                <a:lnTo>
                  <a:pt x="96569" y="29022"/>
                </a:lnTo>
                <a:lnTo>
                  <a:pt x="97937" y="30389"/>
                </a:lnTo>
                <a:lnTo>
                  <a:pt x="96136" y="30389"/>
                </a:lnTo>
                <a:lnTo>
                  <a:pt x="95302" y="29555"/>
                </a:lnTo>
                <a:lnTo>
                  <a:pt x="95302" y="28254"/>
                </a:lnTo>
                <a:close/>
                <a:moveTo>
                  <a:pt x="118952" y="26987"/>
                </a:moveTo>
                <a:lnTo>
                  <a:pt x="120220" y="28254"/>
                </a:lnTo>
                <a:lnTo>
                  <a:pt x="120220" y="29555"/>
                </a:lnTo>
                <a:lnTo>
                  <a:pt x="119386" y="30389"/>
                </a:lnTo>
                <a:lnTo>
                  <a:pt x="117584" y="30389"/>
                </a:lnTo>
                <a:lnTo>
                  <a:pt x="118952" y="29055"/>
                </a:lnTo>
                <a:lnTo>
                  <a:pt x="118952" y="26987"/>
                </a:lnTo>
                <a:close/>
                <a:moveTo>
                  <a:pt x="123155" y="27754"/>
                </a:moveTo>
                <a:lnTo>
                  <a:pt x="124056" y="28655"/>
                </a:lnTo>
                <a:lnTo>
                  <a:pt x="125290" y="28655"/>
                </a:lnTo>
                <a:lnTo>
                  <a:pt x="125290" y="29722"/>
                </a:lnTo>
                <a:lnTo>
                  <a:pt x="125423" y="30022"/>
                </a:lnTo>
                <a:lnTo>
                  <a:pt x="126191" y="30790"/>
                </a:lnTo>
                <a:lnTo>
                  <a:pt x="125423" y="31557"/>
                </a:lnTo>
                <a:lnTo>
                  <a:pt x="125290" y="31824"/>
                </a:lnTo>
                <a:lnTo>
                  <a:pt x="125290" y="32924"/>
                </a:lnTo>
                <a:lnTo>
                  <a:pt x="124056" y="32924"/>
                </a:lnTo>
                <a:lnTo>
                  <a:pt x="123155" y="33825"/>
                </a:lnTo>
                <a:lnTo>
                  <a:pt x="122254" y="32924"/>
                </a:lnTo>
                <a:lnTo>
                  <a:pt x="121020" y="32924"/>
                </a:lnTo>
                <a:lnTo>
                  <a:pt x="121020" y="31857"/>
                </a:lnTo>
                <a:lnTo>
                  <a:pt x="120887" y="31557"/>
                </a:lnTo>
                <a:lnTo>
                  <a:pt x="120120" y="30790"/>
                </a:lnTo>
                <a:lnTo>
                  <a:pt x="120887" y="30022"/>
                </a:lnTo>
                <a:lnTo>
                  <a:pt x="121020" y="29722"/>
                </a:lnTo>
                <a:lnTo>
                  <a:pt x="121020" y="28655"/>
                </a:lnTo>
                <a:lnTo>
                  <a:pt x="122254" y="28655"/>
                </a:lnTo>
                <a:close/>
                <a:moveTo>
                  <a:pt x="127391" y="26987"/>
                </a:moveTo>
                <a:lnTo>
                  <a:pt x="127391" y="29022"/>
                </a:lnTo>
                <a:lnTo>
                  <a:pt x="128726" y="30389"/>
                </a:lnTo>
                <a:lnTo>
                  <a:pt x="126924" y="30389"/>
                </a:lnTo>
                <a:lnTo>
                  <a:pt x="126091" y="29555"/>
                </a:lnTo>
                <a:lnTo>
                  <a:pt x="126091" y="28254"/>
                </a:lnTo>
                <a:close/>
                <a:moveTo>
                  <a:pt x="149741" y="26987"/>
                </a:moveTo>
                <a:lnTo>
                  <a:pt x="151008" y="28254"/>
                </a:lnTo>
                <a:lnTo>
                  <a:pt x="151008" y="29555"/>
                </a:lnTo>
                <a:lnTo>
                  <a:pt x="150174" y="30389"/>
                </a:lnTo>
                <a:lnTo>
                  <a:pt x="148373" y="30389"/>
                </a:lnTo>
                <a:lnTo>
                  <a:pt x="149741" y="29055"/>
                </a:lnTo>
                <a:lnTo>
                  <a:pt x="149741" y="26987"/>
                </a:lnTo>
                <a:close/>
                <a:moveTo>
                  <a:pt x="153944" y="27754"/>
                </a:moveTo>
                <a:lnTo>
                  <a:pt x="154844" y="28655"/>
                </a:lnTo>
                <a:lnTo>
                  <a:pt x="156112" y="28655"/>
                </a:lnTo>
                <a:lnTo>
                  <a:pt x="156112" y="29722"/>
                </a:lnTo>
                <a:lnTo>
                  <a:pt x="156212" y="30022"/>
                </a:lnTo>
                <a:lnTo>
                  <a:pt x="156979" y="30790"/>
                </a:lnTo>
                <a:lnTo>
                  <a:pt x="156212" y="31557"/>
                </a:lnTo>
                <a:lnTo>
                  <a:pt x="156112" y="31824"/>
                </a:lnTo>
                <a:lnTo>
                  <a:pt x="156112" y="32924"/>
                </a:lnTo>
                <a:lnTo>
                  <a:pt x="154844" y="32924"/>
                </a:lnTo>
                <a:lnTo>
                  <a:pt x="153944" y="33825"/>
                </a:lnTo>
                <a:lnTo>
                  <a:pt x="153076" y="32924"/>
                </a:lnTo>
                <a:lnTo>
                  <a:pt x="151809" y="32924"/>
                </a:lnTo>
                <a:lnTo>
                  <a:pt x="151809" y="31824"/>
                </a:lnTo>
                <a:lnTo>
                  <a:pt x="151675" y="31557"/>
                </a:lnTo>
                <a:lnTo>
                  <a:pt x="150908" y="30790"/>
                </a:lnTo>
                <a:lnTo>
                  <a:pt x="151675" y="30022"/>
                </a:lnTo>
                <a:lnTo>
                  <a:pt x="151809" y="29722"/>
                </a:lnTo>
                <a:lnTo>
                  <a:pt x="151809" y="28655"/>
                </a:lnTo>
                <a:lnTo>
                  <a:pt x="153076" y="28655"/>
                </a:lnTo>
                <a:close/>
                <a:moveTo>
                  <a:pt x="158180" y="26987"/>
                </a:moveTo>
                <a:lnTo>
                  <a:pt x="158180" y="29022"/>
                </a:lnTo>
                <a:lnTo>
                  <a:pt x="159514" y="30389"/>
                </a:lnTo>
                <a:lnTo>
                  <a:pt x="157713" y="30389"/>
                </a:lnTo>
                <a:lnTo>
                  <a:pt x="156879" y="29555"/>
                </a:lnTo>
                <a:lnTo>
                  <a:pt x="156879" y="28254"/>
                </a:lnTo>
                <a:close/>
                <a:moveTo>
                  <a:pt x="180529" y="26987"/>
                </a:moveTo>
                <a:lnTo>
                  <a:pt x="181797" y="28254"/>
                </a:lnTo>
                <a:lnTo>
                  <a:pt x="181797" y="29555"/>
                </a:lnTo>
                <a:lnTo>
                  <a:pt x="180963" y="30389"/>
                </a:lnTo>
                <a:lnTo>
                  <a:pt x="179162" y="30389"/>
                </a:lnTo>
                <a:lnTo>
                  <a:pt x="180529" y="29055"/>
                </a:lnTo>
                <a:lnTo>
                  <a:pt x="180529" y="26987"/>
                </a:lnTo>
                <a:close/>
                <a:moveTo>
                  <a:pt x="184732" y="27754"/>
                </a:moveTo>
                <a:lnTo>
                  <a:pt x="185633" y="28655"/>
                </a:lnTo>
                <a:lnTo>
                  <a:pt x="186901" y="28655"/>
                </a:lnTo>
                <a:lnTo>
                  <a:pt x="186901" y="29722"/>
                </a:lnTo>
                <a:lnTo>
                  <a:pt x="187001" y="30022"/>
                </a:lnTo>
                <a:lnTo>
                  <a:pt x="187768" y="30790"/>
                </a:lnTo>
                <a:lnTo>
                  <a:pt x="187001" y="31557"/>
                </a:lnTo>
                <a:lnTo>
                  <a:pt x="186901" y="31824"/>
                </a:lnTo>
                <a:lnTo>
                  <a:pt x="186901" y="32924"/>
                </a:lnTo>
                <a:lnTo>
                  <a:pt x="185633" y="32924"/>
                </a:lnTo>
                <a:lnTo>
                  <a:pt x="184732" y="33825"/>
                </a:lnTo>
                <a:lnTo>
                  <a:pt x="183865" y="32924"/>
                </a:lnTo>
                <a:lnTo>
                  <a:pt x="182598" y="32924"/>
                </a:lnTo>
                <a:lnTo>
                  <a:pt x="182598" y="31824"/>
                </a:lnTo>
                <a:lnTo>
                  <a:pt x="182464" y="31557"/>
                </a:lnTo>
                <a:lnTo>
                  <a:pt x="181697" y="30790"/>
                </a:lnTo>
                <a:lnTo>
                  <a:pt x="182464" y="30022"/>
                </a:lnTo>
                <a:lnTo>
                  <a:pt x="182598" y="29722"/>
                </a:lnTo>
                <a:lnTo>
                  <a:pt x="182598" y="28655"/>
                </a:lnTo>
                <a:lnTo>
                  <a:pt x="183865" y="28655"/>
                </a:lnTo>
                <a:close/>
                <a:moveTo>
                  <a:pt x="188969" y="26987"/>
                </a:moveTo>
                <a:lnTo>
                  <a:pt x="188969" y="29022"/>
                </a:lnTo>
                <a:lnTo>
                  <a:pt x="190303" y="30389"/>
                </a:lnTo>
                <a:lnTo>
                  <a:pt x="188502" y="30389"/>
                </a:lnTo>
                <a:lnTo>
                  <a:pt x="187668" y="29555"/>
                </a:lnTo>
                <a:lnTo>
                  <a:pt x="187668" y="28254"/>
                </a:lnTo>
                <a:close/>
                <a:moveTo>
                  <a:pt x="211318" y="26987"/>
                </a:moveTo>
                <a:lnTo>
                  <a:pt x="212586" y="28254"/>
                </a:lnTo>
                <a:lnTo>
                  <a:pt x="212586" y="29555"/>
                </a:lnTo>
                <a:lnTo>
                  <a:pt x="211785" y="30389"/>
                </a:lnTo>
                <a:lnTo>
                  <a:pt x="209950" y="30389"/>
                </a:lnTo>
                <a:lnTo>
                  <a:pt x="211318" y="29055"/>
                </a:lnTo>
                <a:lnTo>
                  <a:pt x="211318" y="26987"/>
                </a:lnTo>
                <a:close/>
                <a:moveTo>
                  <a:pt x="215521" y="27754"/>
                </a:moveTo>
                <a:lnTo>
                  <a:pt x="216422" y="28655"/>
                </a:lnTo>
                <a:lnTo>
                  <a:pt x="217689" y="28655"/>
                </a:lnTo>
                <a:lnTo>
                  <a:pt x="217689" y="29722"/>
                </a:lnTo>
                <a:lnTo>
                  <a:pt x="217789" y="30022"/>
                </a:lnTo>
                <a:lnTo>
                  <a:pt x="218557" y="30790"/>
                </a:lnTo>
                <a:lnTo>
                  <a:pt x="217789" y="31557"/>
                </a:lnTo>
                <a:lnTo>
                  <a:pt x="217689" y="31824"/>
                </a:lnTo>
                <a:lnTo>
                  <a:pt x="217689" y="32924"/>
                </a:lnTo>
                <a:lnTo>
                  <a:pt x="216422" y="32924"/>
                </a:lnTo>
                <a:lnTo>
                  <a:pt x="215521" y="33825"/>
                </a:lnTo>
                <a:lnTo>
                  <a:pt x="214654" y="32924"/>
                </a:lnTo>
                <a:lnTo>
                  <a:pt x="213386" y="32924"/>
                </a:lnTo>
                <a:lnTo>
                  <a:pt x="213386" y="31824"/>
                </a:lnTo>
                <a:lnTo>
                  <a:pt x="213286" y="31557"/>
                </a:lnTo>
                <a:lnTo>
                  <a:pt x="212486" y="30790"/>
                </a:lnTo>
                <a:lnTo>
                  <a:pt x="213286" y="30022"/>
                </a:lnTo>
                <a:lnTo>
                  <a:pt x="213386" y="29722"/>
                </a:lnTo>
                <a:lnTo>
                  <a:pt x="213386" y="28655"/>
                </a:lnTo>
                <a:lnTo>
                  <a:pt x="214654" y="28655"/>
                </a:lnTo>
                <a:close/>
                <a:moveTo>
                  <a:pt x="218056" y="89432"/>
                </a:moveTo>
                <a:lnTo>
                  <a:pt x="216755" y="89432"/>
                </a:lnTo>
                <a:lnTo>
                  <a:pt x="215921" y="88598"/>
                </a:lnTo>
                <a:lnTo>
                  <a:pt x="215921" y="86796"/>
                </a:lnTo>
                <a:lnTo>
                  <a:pt x="217156" y="88031"/>
                </a:lnTo>
                <a:lnTo>
                  <a:pt x="217456" y="88164"/>
                </a:lnTo>
                <a:lnTo>
                  <a:pt x="219324" y="88164"/>
                </a:lnTo>
                <a:close/>
                <a:moveTo>
                  <a:pt x="211785" y="91967"/>
                </a:moveTo>
                <a:lnTo>
                  <a:pt x="209950" y="91967"/>
                </a:lnTo>
                <a:lnTo>
                  <a:pt x="211318" y="90632"/>
                </a:lnTo>
                <a:lnTo>
                  <a:pt x="211318" y="88564"/>
                </a:lnTo>
                <a:lnTo>
                  <a:pt x="212586" y="89865"/>
                </a:lnTo>
                <a:lnTo>
                  <a:pt x="212586" y="91166"/>
                </a:lnTo>
                <a:close/>
                <a:moveTo>
                  <a:pt x="188502" y="91967"/>
                </a:moveTo>
                <a:lnTo>
                  <a:pt x="187668" y="91166"/>
                </a:lnTo>
                <a:lnTo>
                  <a:pt x="187668" y="89865"/>
                </a:lnTo>
                <a:lnTo>
                  <a:pt x="188969" y="88564"/>
                </a:lnTo>
                <a:lnTo>
                  <a:pt x="188969" y="90632"/>
                </a:lnTo>
                <a:lnTo>
                  <a:pt x="190303" y="91967"/>
                </a:lnTo>
                <a:lnTo>
                  <a:pt x="188502" y="91967"/>
                </a:lnTo>
                <a:close/>
                <a:moveTo>
                  <a:pt x="180996" y="91967"/>
                </a:moveTo>
                <a:lnTo>
                  <a:pt x="179162" y="91967"/>
                </a:lnTo>
                <a:lnTo>
                  <a:pt x="180529" y="90632"/>
                </a:lnTo>
                <a:lnTo>
                  <a:pt x="180529" y="88564"/>
                </a:lnTo>
                <a:lnTo>
                  <a:pt x="181797" y="89865"/>
                </a:lnTo>
                <a:lnTo>
                  <a:pt x="181797" y="91166"/>
                </a:lnTo>
                <a:close/>
                <a:moveTo>
                  <a:pt x="157713" y="91967"/>
                </a:moveTo>
                <a:lnTo>
                  <a:pt x="156879" y="91166"/>
                </a:lnTo>
                <a:lnTo>
                  <a:pt x="156879" y="89865"/>
                </a:lnTo>
                <a:lnTo>
                  <a:pt x="158180" y="88564"/>
                </a:lnTo>
                <a:lnTo>
                  <a:pt x="158180" y="90632"/>
                </a:lnTo>
                <a:lnTo>
                  <a:pt x="159514" y="91967"/>
                </a:lnTo>
                <a:lnTo>
                  <a:pt x="157713" y="91967"/>
                </a:lnTo>
                <a:close/>
                <a:moveTo>
                  <a:pt x="150174" y="91967"/>
                </a:moveTo>
                <a:lnTo>
                  <a:pt x="148373" y="91967"/>
                </a:lnTo>
                <a:lnTo>
                  <a:pt x="149741" y="90632"/>
                </a:lnTo>
                <a:lnTo>
                  <a:pt x="149741" y="88564"/>
                </a:lnTo>
                <a:lnTo>
                  <a:pt x="151008" y="89865"/>
                </a:lnTo>
                <a:lnTo>
                  <a:pt x="151008" y="91166"/>
                </a:lnTo>
                <a:close/>
                <a:moveTo>
                  <a:pt x="126924" y="91967"/>
                </a:moveTo>
                <a:lnTo>
                  <a:pt x="126091" y="91166"/>
                </a:lnTo>
                <a:lnTo>
                  <a:pt x="126091" y="89865"/>
                </a:lnTo>
                <a:lnTo>
                  <a:pt x="127358" y="88564"/>
                </a:lnTo>
                <a:lnTo>
                  <a:pt x="127358" y="90632"/>
                </a:lnTo>
                <a:lnTo>
                  <a:pt x="128726" y="91967"/>
                </a:lnTo>
                <a:lnTo>
                  <a:pt x="126924" y="91967"/>
                </a:lnTo>
                <a:close/>
                <a:moveTo>
                  <a:pt x="119386" y="91967"/>
                </a:moveTo>
                <a:lnTo>
                  <a:pt x="117584" y="91967"/>
                </a:lnTo>
                <a:lnTo>
                  <a:pt x="118952" y="90632"/>
                </a:lnTo>
                <a:lnTo>
                  <a:pt x="118952" y="88564"/>
                </a:lnTo>
                <a:lnTo>
                  <a:pt x="120220" y="89865"/>
                </a:lnTo>
                <a:lnTo>
                  <a:pt x="120220" y="91166"/>
                </a:lnTo>
                <a:close/>
                <a:moveTo>
                  <a:pt x="96136" y="91967"/>
                </a:moveTo>
                <a:lnTo>
                  <a:pt x="95302" y="91166"/>
                </a:lnTo>
                <a:lnTo>
                  <a:pt x="95302" y="89865"/>
                </a:lnTo>
                <a:lnTo>
                  <a:pt x="96569" y="88564"/>
                </a:lnTo>
                <a:lnTo>
                  <a:pt x="96569" y="90632"/>
                </a:lnTo>
                <a:lnTo>
                  <a:pt x="97937" y="91967"/>
                </a:lnTo>
                <a:lnTo>
                  <a:pt x="96136" y="91967"/>
                </a:lnTo>
                <a:close/>
                <a:moveTo>
                  <a:pt x="88597" y="91967"/>
                </a:moveTo>
                <a:lnTo>
                  <a:pt x="86796" y="91967"/>
                </a:lnTo>
                <a:lnTo>
                  <a:pt x="88130" y="90632"/>
                </a:lnTo>
                <a:lnTo>
                  <a:pt x="88130" y="88564"/>
                </a:lnTo>
                <a:lnTo>
                  <a:pt x="89431" y="89865"/>
                </a:lnTo>
                <a:lnTo>
                  <a:pt x="89431" y="91166"/>
                </a:lnTo>
                <a:close/>
                <a:moveTo>
                  <a:pt x="65347" y="91967"/>
                </a:moveTo>
                <a:lnTo>
                  <a:pt x="64513" y="91166"/>
                </a:lnTo>
                <a:lnTo>
                  <a:pt x="64513" y="89865"/>
                </a:lnTo>
                <a:lnTo>
                  <a:pt x="65781" y="88564"/>
                </a:lnTo>
                <a:lnTo>
                  <a:pt x="65781" y="90632"/>
                </a:lnTo>
                <a:lnTo>
                  <a:pt x="67148" y="91967"/>
                </a:lnTo>
                <a:lnTo>
                  <a:pt x="65347" y="91967"/>
                </a:lnTo>
                <a:close/>
                <a:moveTo>
                  <a:pt x="57808" y="91967"/>
                </a:moveTo>
                <a:lnTo>
                  <a:pt x="56007" y="91967"/>
                </a:lnTo>
                <a:lnTo>
                  <a:pt x="57341" y="90632"/>
                </a:lnTo>
                <a:lnTo>
                  <a:pt x="57341" y="88564"/>
                </a:lnTo>
                <a:lnTo>
                  <a:pt x="58642" y="89865"/>
                </a:lnTo>
                <a:lnTo>
                  <a:pt x="58642" y="91166"/>
                </a:lnTo>
                <a:close/>
                <a:moveTo>
                  <a:pt x="34525" y="91967"/>
                </a:moveTo>
                <a:lnTo>
                  <a:pt x="33725" y="91166"/>
                </a:lnTo>
                <a:lnTo>
                  <a:pt x="33725" y="89865"/>
                </a:lnTo>
                <a:lnTo>
                  <a:pt x="34992" y="88564"/>
                </a:lnTo>
                <a:lnTo>
                  <a:pt x="34992" y="90632"/>
                </a:lnTo>
                <a:lnTo>
                  <a:pt x="36360" y="91967"/>
                </a:lnTo>
                <a:lnTo>
                  <a:pt x="34525" y="91967"/>
                </a:lnTo>
                <a:close/>
                <a:moveTo>
                  <a:pt x="28254" y="89432"/>
                </a:moveTo>
                <a:lnTo>
                  <a:pt x="26986" y="88164"/>
                </a:lnTo>
                <a:lnTo>
                  <a:pt x="28854" y="88164"/>
                </a:lnTo>
                <a:lnTo>
                  <a:pt x="29155" y="88031"/>
                </a:lnTo>
                <a:lnTo>
                  <a:pt x="30389" y="86796"/>
                </a:lnTo>
                <a:lnTo>
                  <a:pt x="30389" y="88598"/>
                </a:lnTo>
                <a:lnTo>
                  <a:pt x="29555" y="89432"/>
                </a:lnTo>
                <a:lnTo>
                  <a:pt x="28254" y="89432"/>
                </a:lnTo>
                <a:close/>
                <a:moveTo>
                  <a:pt x="28254" y="33725"/>
                </a:moveTo>
                <a:lnTo>
                  <a:pt x="29555" y="33725"/>
                </a:lnTo>
                <a:lnTo>
                  <a:pt x="30389" y="34559"/>
                </a:lnTo>
                <a:lnTo>
                  <a:pt x="30389" y="36360"/>
                </a:lnTo>
                <a:lnTo>
                  <a:pt x="29155" y="35126"/>
                </a:lnTo>
                <a:lnTo>
                  <a:pt x="28854" y="34993"/>
                </a:lnTo>
                <a:lnTo>
                  <a:pt x="26986" y="34993"/>
                </a:lnTo>
                <a:close/>
                <a:moveTo>
                  <a:pt x="34525" y="31190"/>
                </a:moveTo>
                <a:lnTo>
                  <a:pt x="36360" y="31190"/>
                </a:lnTo>
                <a:lnTo>
                  <a:pt x="34992" y="32524"/>
                </a:lnTo>
                <a:lnTo>
                  <a:pt x="34992" y="34592"/>
                </a:lnTo>
                <a:lnTo>
                  <a:pt x="33725" y="33291"/>
                </a:lnTo>
                <a:lnTo>
                  <a:pt x="33725" y="31990"/>
                </a:lnTo>
                <a:close/>
                <a:moveTo>
                  <a:pt x="57808" y="31190"/>
                </a:moveTo>
                <a:lnTo>
                  <a:pt x="58642" y="31990"/>
                </a:lnTo>
                <a:lnTo>
                  <a:pt x="58642" y="33291"/>
                </a:lnTo>
                <a:lnTo>
                  <a:pt x="57341" y="34592"/>
                </a:lnTo>
                <a:lnTo>
                  <a:pt x="57341" y="32524"/>
                </a:lnTo>
                <a:lnTo>
                  <a:pt x="56007" y="31190"/>
                </a:lnTo>
                <a:lnTo>
                  <a:pt x="57808" y="31190"/>
                </a:lnTo>
                <a:close/>
                <a:moveTo>
                  <a:pt x="65347" y="31190"/>
                </a:moveTo>
                <a:lnTo>
                  <a:pt x="67148" y="31190"/>
                </a:lnTo>
                <a:lnTo>
                  <a:pt x="65781" y="32524"/>
                </a:lnTo>
                <a:lnTo>
                  <a:pt x="65781" y="34592"/>
                </a:lnTo>
                <a:lnTo>
                  <a:pt x="64513" y="33291"/>
                </a:lnTo>
                <a:lnTo>
                  <a:pt x="64513" y="31990"/>
                </a:lnTo>
                <a:close/>
                <a:moveTo>
                  <a:pt x="88597" y="31190"/>
                </a:moveTo>
                <a:lnTo>
                  <a:pt x="89431" y="31990"/>
                </a:lnTo>
                <a:lnTo>
                  <a:pt x="89431" y="33291"/>
                </a:lnTo>
                <a:lnTo>
                  <a:pt x="88130" y="34592"/>
                </a:lnTo>
                <a:lnTo>
                  <a:pt x="88130" y="32524"/>
                </a:lnTo>
                <a:lnTo>
                  <a:pt x="86796" y="31190"/>
                </a:lnTo>
                <a:lnTo>
                  <a:pt x="88597" y="31190"/>
                </a:lnTo>
                <a:close/>
                <a:moveTo>
                  <a:pt x="96136" y="31190"/>
                </a:moveTo>
                <a:lnTo>
                  <a:pt x="97937" y="31190"/>
                </a:lnTo>
                <a:lnTo>
                  <a:pt x="96569" y="32524"/>
                </a:lnTo>
                <a:lnTo>
                  <a:pt x="96569" y="34592"/>
                </a:lnTo>
                <a:lnTo>
                  <a:pt x="95302" y="33291"/>
                </a:lnTo>
                <a:lnTo>
                  <a:pt x="95302" y="31990"/>
                </a:lnTo>
                <a:close/>
                <a:moveTo>
                  <a:pt x="119386" y="31190"/>
                </a:moveTo>
                <a:lnTo>
                  <a:pt x="120220" y="31990"/>
                </a:lnTo>
                <a:lnTo>
                  <a:pt x="120220" y="33291"/>
                </a:lnTo>
                <a:lnTo>
                  <a:pt x="118952" y="34592"/>
                </a:lnTo>
                <a:lnTo>
                  <a:pt x="118952" y="32524"/>
                </a:lnTo>
                <a:lnTo>
                  <a:pt x="117584" y="31190"/>
                </a:lnTo>
                <a:lnTo>
                  <a:pt x="119386" y="31190"/>
                </a:lnTo>
                <a:close/>
                <a:moveTo>
                  <a:pt x="126924" y="31190"/>
                </a:moveTo>
                <a:lnTo>
                  <a:pt x="128726" y="31190"/>
                </a:lnTo>
                <a:lnTo>
                  <a:pt x="127391" y="32524"/>
                </a:lnTo>
                <a:lnTo>
                  <a:pt x="127391" y="34592"/>
                </a:lnTo>
                <a:lnTo>
                  <a:pt x="126091" y="33291"/>
                </a:lnTo>
                <a:lnTo>
                  <a:pt x="126091" y="31990"/>
                </a:lnTo>
                <a:close/>
                <a:moveTo>
                  <a:pt x="150174" y="31190"/>
                </a:moveTo>
                <a:lnTo>
                  <a:pt x="151008" y="31990"/>
                </a:lnTo>
                <a:lnTo>
                  <a:pt x="151008" y="33291"/>
                </a:lnTo>
                <a:lnTo>
                  <a:pt x="149741" y="34592"/>
                </a:lnTo>
                <a:lnTo>
                  <a:pt x="149741" y="32524"/>
                </a:lnTo>
                <a:lnTo>
                  <a:pt x="148373" y="31190"/>
                </a:lnTo>
                <a:lnTo>
                  <a:pt x="150174" y="31190"/>
                </a:lnTo>
                <a:close/>
                <a:moveTo>
                  <a:pt x="157713" y="31190"/>
                </a:moveTo>
                <a:lnTo>
                  <a:pt x="159514" y="31190"/>
                </a:lnTo>
                <a:lnTo>
                  <a:pt x="158180" y="32524"/>
                </a:lnTo>
                <a:lnTo>
                  <a:pt x="158180" y="34592"/>
                </a:lnTo>
                <a:lnTo>
                  <a:pt x="156879" y="33291"/>
                </a:lnTo>
                <a:lnTo>
                  <a:pt x="156879" y="31990"/>
                </a:lnTo>
                <a:close/>
                <a:moveTo>
                  <a:pt x="180996" y="31190"/>
                </a:moveTo>
                <a:lnTo>
                  <a:pt x="181797" y="31990"/>
                </a:lnTo>
                <a:lnTo>
                  <a:pt x="181797" y="33291"/>
                </a:lnTo>
                <a:lnTo>
                  <a:pt x="180529" y="34592"/>
                </a:lnTo>
                <a:lnTo>
                  <a:pt x="180529" y="32524"/>
                </a:lnTo>
                <a:lnTo>
                  <a:pt x="179162" y="31190"/>
                </a:lnTo>
                <a:lnTo>
                  <a:pt x="180996" y="31190"/>
                </a:lnTo>
                <a:close/>
                <a:moveTo>
                  <a:pt x="188502" y="31190"/>
                </a:moveTo>
                <a:lnTo>
                  <a:pt x="190303" y="31190"/>
                </a:lnTo>
                <a:lnTo>
                  <a:pt x="188969" y="32524"/>
                </a:lnTo>
                <a:lnTo>
                  <a:pt x="188969" y="34592"/>
                </a:lnTo>
                <a:lnTo>
                  <a:pt x="187668" y="33291"/>
                </a:lnTo>
                <a:lnTo>
                  <a:pt x="187668" y="31990"/>
                </a:lnTo>
                <a:close/>
                <a:moveTo>
                  <a:pt x="211785" y="31190"/>
                </a:moveTo>
                <a:lnTo>
                  <a:pt x="212586" y="31990"/>
                </a:lnTo>
                <a:lnTo>
                  <a:pt x="212586" y="33291"/>
                </a:lnTo>
                <a:lnTo>
                  <a:pt x="211318" y="34592"/>
                </a:lnTo>
                <a:lnTo>
                  <a:pt x="211318" y="32524"/>
                </a:lnTo>
                <a:lnTo>
                  <a:pt x="209950" y="31190"/>
                </a:lnTo>
                <a:lnTo>
                  <a:pt x="211785" y="31190"/>
                </a:lnTo>
                <a:close/>
                <a:moveTo>
                  <a:pt x="215121" y="57809"/>
                </a:moveTo>
                <a:lnTo>
                  <a:pt x="214320" y="58643"/>
                </a:lnTo>
                <a:lnTo>
                  <a:pt x="213019" y="58643"/>
                </a:lnTo>
                <a:lnTo>
                  <a:pt x="211718" y="57375"/>
                </a:lnTo>
                <a:lnTo>
                  <a:pt x="213620" y="57375"/>
                </a:lnTo>
                <a:lnTo>
                  <a:pt x="213887" y="57242"/>
                </a:lnTo>
                <a:lnTo>
                  <a:pt x="215121" y="56008"/>
                </a:lnTo>
                <a:close/>
                <a:moveTo>
                  <a:pt x="31189" y="65348"/>
                </a:moveTo>
                <a:lnTo>
                  <a:pt x="31990" y="64514"/>
                </a:lnTo>
                <a:lnTo>
                  <a:pt x="33291" y="64514"/>
                </a:lnTo>
                <a:lnTo>
                  <a:pt x="34592" y="65815"/>
                </a:lnTo>
                <a:lnTo>
                  <a:pt x="32691" y="65815"/>
                </a:lnTo>
                <a:lnTo>
                  <a:pt x="32424" y="65915"/>
                </a:lnTo>
                <a:lnTo>
                  <a:pt x="31156" y="67149"/>
                </a:lnTo>
                <a:lnTo>
                  <a:pt x="31156" y="65348"/>
                </a:lnTo>
                <a:close/>
                <a:moveTo>
                  <a:pt x="210618" y="86896"/>
                </a:moveTo>
                <a:lnTo>
                  <a:pt x="209083" y="85362"/>
                </a:lnTo>
                <a:lnTo>
                  <a:pt x="209083" y="80692"/>
                </a:lnTo>
                <a:lnTo>
                  <a:pt x="212419" y="77356"/>
                </a:lnTo>
                <a:lnTo>
                  <a:pt x="214587" y="77356"/>
                </a:lnTo>
                <a:lnTo>
                  <a:pt x="210618" y="81326"/>
                </a:lnTo>
                <a:lnTo>
                  <a:pt x="210618" y="86896"/>
                </a:lnTo>
                <a:close/>
                <a:moveTo>
                  <a:pt x="189636" y="86896"/>
                </a:moveTo>
                <a:lnTo>
                  <a:pt x="189636" y="81326"/>
                </a:lnTo>
                <a:lnTo>
                  <a:pt x="185700" y="77356"/>
                </a:lnTo>
                <a:lnTo>
                  <a:pt x="187868" y="77356"/>
                </a:lnTo>
                <a:lnTo>
                  <a:pt x="191170" y="80692"/>
                </a:lnTo>
                <a:lnTo>
                  <a:pt x="191170" y="85362"/>
                </a:lnTo>
                <a:close/>
                <a:moveTo>
                  <a:pt x="179829" y="86896"/>
                </a:moveTo>
                <a:lnTo>
                  <a:pt x="178294" y="85362"/>
                </a:lnTo>
                <a:lnTo>
                  <a:pt x="178294" y="80692"/>
                </a:lnTo>
                <a:lnTo>
                  <a:pt x="181630" y="77356"/>
                </a:lnTo>
                <a:lnTo>
                  <a:pt x="183798" y="77356"/>
                </a:lnTo>
                <a:lnTo>
                  <a:pt x="179829" y="81326"/>
                </a:lnTo>
                <a:lnTo>
                  <a:pt x="179829" y="86896"/>
                </a:lnTo>
                <a:close/>
                <a:moveTo>
                  <a:pt x="158847" y="86896"/>
                </a:moveTo>
                <a:lnTo>
                  <a:pt x="158847" y="81326"/>
                </a:lnTo>
                <a:lnTo>
                  <a:pt x="154911" y="77356"/>
                </a:lnTo>
                <a:lnTo>
                  <a:pt x="157079" y="77356"/>
                </a:lnTo>
                <a:lnTo>
                  <a:pt x="160382" y="80692"/>
                </a:lnTo>
                <a:lnTo>
                  <a:pt x="160382" y="85362"/>
                </a:lnTo>
                <a:close/>
                <a:moveTo>
                  <a:pt x="149040" y="86896"/>
                </a:moveTo>
                <a:lnTo>
                  <a:pt x="147506" y="85362"/>
                </a:lnTo>
                <a:lnTo>
                  <a:pt x="147506" y="80692"/>
                </a:lnTo>
                <a:lnTo>
                  <a:pt x="150842" y="77356"/>
                </a:lnTo>
                <a:lnTo>
                  <a:pt x="152976" y="77356"/>
                </a:lnTo>
                <a:lnTo>
                  <a:pt x="149040" y="81326"/>
                </a:lnTo>
                <a:lnTo>
                  <a:pt x="149040" y="86896"/>
                </a:lnTo>
                <a:close/>
                <a:moveTo>
                  <a:pt x="128059" y="86896"/>
                </a:moveTo>
                <a:lnTo>
                  <a:pt x="128059" y="81326"/>
                </a:lnTo>
                <a:lnTo>
                  <a:pt x="124122" y="77356"/>
                </a:lnTo>
                <a:lnTo>
                  <a:pt x="126291" y="77356"/>
                </a:lnTo>
                <a:lnTo>
                  <a:pt x="129593" y="80692"/>
                </a:lnTo>
                <a:lnTo>
                  <a:pt x="129593" y="85362"/>
                </a:lnTo>
                <a:close/>
                <a:moveTo>
                  <a:pt x="118252" y="86896"/>
                </a:moveTo>
                <a:lnTo>
                  <a:pt x="116717" y="85362"/>
                </a:lnTo>
                <a:lnTo>
                  <a:pt x="116717" y="80692"/>
                </a:lnTo>
                <a:lnTo>
                  <a:pt x="120053" y="77356"/>
                </a:lnTo>
                <a:lnTo>
                  <a:pt x="122188" y="77356"/>
                </a:lnTo>
                <a:lnTo>
                  <a:pt x="118252" y="81326"/>
                </a:lnTo>
                <a:close/>
                <a:moveTo>
                  <a:pt x="97270" y="86896"/>
                </a:moveTo>
                <a:lnTo>
                  <a:pt x="97270" y="81326"/>
                </a:lnTo>
                <a:lnTo>
                  <a:pt x="93334" y="77356"/>
                </a:lnTo>
                <a:lnTo>
                  <a:pt x="95469" y="77356"/>
                </a:lnTo>
                <a:lnTo>
                  <a:pt x="98804" y="80692"/>
                </a:lnTo>
                <a:lnTo>
                  <a:pt x="98804" y="85362"/>
                </a:lnTo>
                <a:close/>
                <a:moveTo>
                  <a:pt x="87463" y="86896"/>
                </a:moveTo>
                <a:lnTo>
                  <a:pt x="85929" y="85362"/>
                </a:lnTo>
                <a:lnTo>
                  <a:pt x="85929" y="80692"/>
                </a:lnTo>
                <a:lnTo>
                  <a:pt x="89231" y="77356"/>
                </a:lnTo>
                <a:lnTo>
                  <a:pt x="91399" y="77356"/>
                </a:lnTo>
                <a:lnTo>
                  <a:pt x="87463" y="81326"/>
                </a:lnTo>
                <a:close/>
                <a:moveTo>
                  <a:pt x="66481" y="86896"/>
                </a:moveTo>
                <a:lnTo>
                  <a:pt x="66481" y="81326"/>
                </a:lnTo>
                <a:lnTo>
                  <a:pt x="62545" y="77356"/>
                </a:lnTo>
                <a:lnTo>
                  <a:pt x="64713" y="77356"/>
                </a:lnTo>
                <a:lnTo>
                  <a:pt x="68016" y="80692"/>
                </a:lnTo>
                <a:lnTo>
                  <a:pt x="68016" y="85362"/>
                </a:lnTo>
                <a:close/>
                <a:moveTo>
                  <a:pt x="56674" y="86896"/>
                </a:moveTo>
                <a:lnTo>
                  <a:pt x="55140" y="85362"/>
                </a:lnTo>
                <a:lnTo>
                  <a:pt x="55140" y="80692"/>
                </a:lnTo>
                <a:lnTo>
                  <a:pt x="58442" y="77356"/>
                </a:lnTo>
                <a:lnTo>
                  <a:pt x="60610" y="77356"/>
                </a:lnTo>
                <a:lnTo>
                  <a:pt x="56674" y="81326"/>
                </a:lnTo>
                <a:close/>
                <a:moveTo>
                  <a:pt x="35693" y="86896"/>
                </a:moveTo>
                <a:lnTo>
                  <a:pt x="35693" y="81326"/>
                </a:lnTo>
                <a:lnTo>
                  <a:pt x="31723" y="77356"/>
                </a:lnTo>
                <a:lnTo>
                  <a:pt x="33891" y="77356"/>
                </a:lnTo>
                <a:lnTo>
                  <a:pt x="37227" y="80692"/>
                </a:lnTo>
                <a:lnTo>
                  <a:pt x="37227" y="85362"/>
                </a:lnTo>
                <a:close/>
                <a:moveTo>
                  <a:pt x="35693" y="36260"/>
                </a:moveTo>
                <a:lnTo>
                  <a:pt x="37227" y="37795"/>
                </a:lnTo>
                <a:lnTo>
                  <a:pt x="37227" y="42465"/>
                </a:lnTo>
                <a:lnTo>
                  <a:pt x="33891" y="45800"/>
                </a:lnTo>
                <a:lnTo>
                  <a:pt x="31723" y="45800"/>
                </a:lnTo>
                <a:lnTo>
                  <a:pt x="35693" y="41831"/>
                </a:lnTo>
                <a:lnTo>
                  <a:pt x="35693" y="36260"/>
                </a:lnTo>
                <a:close/>
                <a:moveTo>
                  <a:pt x="56674" y="36260"/>
                </a:moveTo>
                <a:lnTo>
                  <a:pt x="56674" y="41831"/>
                </a:lnTo>
                <a:lnTo>
                  <a:pt x="60610" y="45800"/>
                </a:lnTo>
                <a:lnTo>
                  <a:pt x="58442" y="45800"/>
                </a:lnTo>
                <a:lnTo>
                  <a:pt x="55140" y="42465"/>
                </a:lnTo>
                <a:lnTo>
                  <a:pt x="55140" y="37795"/>
                </a:lnTo>
                <a:close/>
                <a:moveTo>
                  <a:pt x="66481" y="36260"/>
                </a:moveTo>
                <a:lnTo>
                  <a:pt x="68016" y="37795"/>
                </a:lnTo>
                <a:lnTo>
                  <a:pt x="68016" y="42465"/>
                </a:lnTo>
                <a:lnTo>
                  <a:pt x="64680" y="45800"/>
                </a:lnTo>
                <a:lnTo>
                  <a:pt x="62512" y="45800"/>
                </a:lnTo>
                <a:lnTo>
                  <a:pt x="66481" y="41831"/>
                </a:lnTo>
                <a:lnTo>
                  <a:pt x="66481" y="36260"/>
                </a:lnTo>
                <a:close/>
                <a:moveTo>
                  <a:pt x="87463" y="36260"/>
                </a:moveTo>
                <a:lnTo>
                  <a:pt x="87463" y="41831"/>
                </a:lnTo>
                <a:lnTo>
                  <a:pt x="91399" y="45800"/>
                </a:lnTo>
                <a:lnTo>
                  <a:pt x="89231" y="45800"/>
                </a:lnTo>
                <a:lnTo>
                  <a:pt x="85929" y="42465"/>
                </a:lnTo>
                <a:lnTo>
                  <a:pt x="85929" y="37795"/>
                </a:lnTo>
                <a:close/>
                <a:moveTo>
                  <a:pt x="97270" y="36260"/>
                </a:moveTo>
                <a:lnTo>
                  <a:pt x="98804" y="37795"/>
                </a:lnTo>
                <a:lnTo>
                  <a:pt x="98804" y="42465"/>
                </a:lnTo>
                <a:lnTo>
                  <a:pt x="95469" y="45800"/>
                </a:lnTo>
                <a:lnTo>
                  <a:pt x="93334" y="45800"/>
                </a:lnTo>
                <a:lnTo>
                  <a:pt x="97270" y="41831"/>
                </a:lnTo>
                <a:close/>
                <a:moveTo>
                  <a:pt x="118252" y="36260"/>
                </a:moveTo>
                <a:lnTo>
                  <a:pt x="118252" y="41831"/>
                </a:lnTo>
                <a:lnTo>
                  <a:pt x="122188" y="45800"/>
                </a:lnTo>
                <a:lnTo>
                  <a:pt x="120053" y="45800"/>
                </a:lnTo>
                <a:lnTo>
                  <a:pt x="116717" y="42465"/>
                </a:lnTo>
                <a:lnTo>
                  <a:pt x="116717" y="37795"/>
                </a:lnTo>
                <a:close/>
                <a:moveTo>
                  <a:pt x="128059" y="36260"/>
                </a:moveTo>
                <a:lnTo>
                  <a:pt x="129593" y="37795"/>
                </a:lnTo>
                <a:lnTo>
                  <a:pt x="129593" y="42465"/>
                </a:lnTo>
                <a:lnTo>
                  <a:pt x="126291" y="45800"/>
                </a:lnTo>
                <a:lnTo>
                  <a:pt x="124122" y="45800"/>
                </a:lnTo>
                <a:lnTo>
                  <a:pt x="128059" y="41831"/>
                </a:lnTo>
                <a:lnTo>
                  <a:pt x="128059" y="36260"/>
                </a:lnTo>
                <a:close/>
                <a:moveTo>
                  <a:pt x="149040" y="36260"/>
                </a:moveTo>
                <a:lnTo>
                  <a:pt x="149040" y="41831"/>
                </a:lnTo>
                <a:lnTo>
                  <a:pt x="153010" y="45800"/>
                </a:lnTo>
                <a:lnTo>
                  <a:pt x="150842" y="45800"/>
                </a:lnTo>
                <a:lnTo>
                  <a:pt x="147506" y="42465"/>
                </a:lnTo>
                <a:lnTo>
                  <a:pt x="147506" y="37795"/>
                </a:lnTo>
                <a:close/>
                <a:moveTo>
                  <a:pt x="158847" y="36260"/>
                </a:moveTo>
                <a:lnTo>
                  <a:pt x="160382" y="37795"/>
                </a:lnTo>
                <a:lnTo>
                  <a:pt x="160382" y="42465"/>
                </a:lnTo>
                <a:lnTo>
                  <a:pt x="157079" y="45800"/>
                </a:lnTo>
                <a:lnTo>
                  <a:pt x="154911" y="45800"/>
                </a:lnTo>
                <a:lnTo>
                  <a:pt x="158847" y="41831"/>
                </a:lnTo>
                <a:lnTo>
                  <a:pt x="158847" y="36260"/>
                </a:lnTo>
                <a:close/>
                <a:moveTo>
                  <a:pt x="179829" y="36260"/>
                </a:moveTo>
                <a:lnTo>
                  <a:pt x="179829" y="41831"/>
                </a:lnTo>
                <a:lnTo>
                  <a:pt x="183798" y="45800"/>
                </a:lnTo>
                <a:lnTo>
                  <a:pt x="181630" y="45800"/>
                </a:lnTo>
                <a:lnTo>
                  <a:pt x="178294" y="42465"/>
                </a:lnTo>
                <a:lnTo>
                  <a:pt x="178294" y="37795"/>
                </a:lnTo>
                <a:close/>
                <a:moveTo>
                  <a:pt x="189636" y="36260"/>
                </a:moveTo>
                <a:lnTo>
                  <a:pt x="191170" y="37795"/>
                </a:lnTo>
                <a:lnTo>
                  <a:pt x="191170" y="42465"/>
                </a:lnTo>
                <a:lnTo>
                  <a:pt x="187868" y="45800"/>
                </a:lnTo>
                <a:lnTo>
                  <a:pt x="185700" y="45800"/>
                </a:lnTo>
                <a:lnTo>
                  <a:pt x="189636" y="41831"/>
                </a:lnTo>
                <a:lnTo>
                  <a:pt x="189636" y="36260"/>
                </a:lnTo>
                <a:close/>
                <a:moveTo>
                  <a:pt x="208549" y="68016"/>
                </a:moveTo>
                <a:lnTo>
                  <a:pt x="203846" y="68016"/>
                </a:lnTo>
                <a:lnTo>
                  <a:pt x="200544" y="64714"/>
                </a:lnTo>
                <a:lnTo>
                  <a:pt x="200544" y="62546"/>
                </a:lnTo>
                <a:lnTo>
                  <a:pt x="204480" y="66482"/>
                </a:lnTo>
                <a:lnTo>
                  <a:pt x="210084" y="66482"/>
                </a:lnTo>
                <a:close/>
                <a:moveTo>
                  <a:pt x="208916" y="76589"/>
                </a:moveTo>
                <a:lnTo>
                  <a:pt x="206648" y="74287"/>
                </a:lnTo>
                <a:lnTo>
                  <a:pt x="206648" y="71052"/>
                </a:lnTo>
                <a:lnTo>
                  <a:pt x="208316" y="69351"/>
                </a:lnTo>
                <a:lnTo>
                  <a:pt x="208316" y="73587"/>
                </a:lnTo>
                <a:lnTo>
                  <a:pt x="211285" y="76589"/>
                </a:lnTo>
                <a:lnTo>
                  <a:pt x="208916" y="76589"/>
                </a:lnTo>
                <a:close/>
                <a:moveTo>
                  <a:pt x="205848" y="82126"/>
                </a:moveTo>
                <a:lnTo>
                  <a:pt x="204513" y="80792"/>
                </a:lnTo>
                <a:lnTo>
                  <a:pt x="204513" y="78791"/>
                </a:lnTo>
                <a:lnTo>
                  <a:pt x="205948" y="77356"/>
                </a:lnTo>
                <a:lnTo>
                  <a:pt x="207816" y="77356"/>
                </a:lnTo>
                <a:lnTo>
                  <a:pt x="205848" y="79324"/>
                </a:lnTo>
                <a:close/>
                <a:moveTo>
                  <a:pt x="188969" y="76589"/>
                </a:moveTo>
                <a:lnTo>
                  <a:pt x="191971" y="73587"/>
                </a:lnTo>
                <a:lnTo>
                  <a:pt x="191971" y="69351"/>
                </a:lnTo>
                <a:lnTo>
                  <a:pt x="193639" y="71052"/>
                </a:lnTo>
                <a:lnTo>
                  <a:pt x="193639" y="74287"/>
                </a:lnTo>
                <a:lnTo>
                  <a:pt x="191337" y="76589"/>
                </a:lnTo>
                <a:close/>
                <a:moveTo>
                  <a:pt x="185700" y="76589"/>
                </a:moveTo>
                <a:lnTo>
                  <a:pt x="189636" y="72620"/>
                </a:lnTo>
                <a:lnTo>
                  <a:pt x="189636" y="67049"/>
                </a:lnTo>
                <a:lnTo>
                  <a:pt x="191170" y="68583"/>
                </a:lnTo>
                <a:lnTo>
                  <a:pt x="191170" y="73253"/>
                </a:lnTo>
                <a:lnTo>
                  <a:pt x="187868" y="76589"/>
                </a:lnTo>
                <a:lnTo>
                  <a:pt x="185700" y="76589"/>
                </a:lnTo>
                <a:close/>
                <a:moveTo>
                  <a:pt x="181630" y="76589"/>
                </a:moveTo>
                <a:lnTo>
                  <a:pt x="178294" y="73253"/>
                </a:lnTo>
                <a:lnTo>
                  <a:pt x="178294" y="68583"/>
                </a:lnTo>
                <a:lnTo>
                  <a:pt x="179829" y="67049"/>
                </a:lnTo>
                <a:lnTo>
                  <a:pt x="179829" y="72620"/>
                </a:lnTo>
                <a:lnTo>
                  <a:pt x="183798" y="76589"/>
                </a:lnTo>
                <a:lnTo>
                  <a:pt x="181630" y="76589"/>
                </a:lnTo>
                <a:close/>
                <a:moveTo>
                  <a:pt x="178128" y="76589"/>
                </a:moveTo>
                <a:lnTo>
                  <a:pt x="175826" y="74287"/>
                </a:lnTo>
                <a:lnTo>
                  <a:pt x="175826" y="71052"/>
                </a:lnTo>
                <a:lnTo>
                  <a:pt x="177527" y="69351"/>
                </a:lnTo>
                <a:lnTo>
                  <a:pt x="177527" y="73587"/>
                </a:lnTo>
                <a:lnTo>
                  <a:pt x="180496" y="76589"/>
                </a:lnTo>
                <a:lnTo>
                  <a:pt x="178128" y="76589"/>
                </a:lnTo>
                <a:close/>
                <a:moveTo>
                  <a:pt x="175059" y="82126"/>
                </a:moveTo>
                <a:lnTo>
                  <a:pt x="173725" y="80792"/>
                </a:lnTo>
                <a:lnTo>
                  <a:pt x="173725" y="78791"/>
                </a:lnTo>
                <a:lnTo>
                  <a:pt x="175159" y="77356"/>
                </a:lnTo>
                <a:lnTo>
                  <a:pt x="177027" y="77356"/>
                </a:lnTo>
                <a:lnTo>
                  <a:pt x="175059" y="79324"/>
                </a:lnTo>
                <a:close/>
                <a:moveTo>
                  <a:pt x="158180" y="76589"/>
                </a:moveTo>
                <a:lnTo>
                  <a:pt x="161182" y="73587"/>
                </a:lnTo>
                <a:lnTo>
                  <a:pt x="161182" y="69351"/>
                </a:lnTo>
                <a:lnTo>
                  <a:pt x="162850" y="71052"/>
                </a:lnTo>
                <a:lnTo>
                  <a:pt x="162850" y="74287"/>
                </a:lnTo>
                <a:lnTo>
                  <a:pt x="160548" y="76589"/>
                </a:lnTo>
                <a:close/>
                <a:moveTo>
                  <a:pt x="154911" y="76589"/>
                </a:moveTo>
                <a:lnTo>
                  <a:pt x="158847" y="72620"/>
                </a:lnTo>
                <a:lnTo>
                  <a:pt x="158847" y="67049"/>
                </a:lnTo>
                <a:lnTo>
                  <a:pt x="160382" y="68583"/>
                </a:lnTo>
                <a:lnTo>
                  <a:pt x="160382" y="73253"/>
                </a:lnTo>
                <a:lnTo>
                  <a:pt x="157079" y="76589"/>
                </a:lnTo>
                <a:lnTo>
                  <a:pt x="154911" y="76589"/>
                </a:lnTo>
                <a:close/>
                <a:moveTo>
                  <a:pt x="150842" y="76589"/>
                </a:moveTo>
                <a:lnTo>
                  <a:pt x="147506" y="73253"/>
                </a:lnTo>
                <a:lnTo>
                  <a:pt x="147506" y="68583"/>
                </a:lnTo>
                <a:lnTo>
                  <a:pt x="149040" y="67049"/>
                </a:lnTo>
                <a:lnTo>
                  <a:pt x="149040" y="72620"/>
                </a:lnTo>
                <a:lnTo>
                  <a:pt x="153010" y="76589"/>
                </a:lnTo>
                <a:lnTo>
                  <a:pt x="150842" y="76589"/>
                </a:lnTo>
                <a:close/>
                <a:moveTo>
                  <a:pt x="147339" y="76589"/>
                </a:moveTo>
                <a:lnTo>
                  <a:pt x="145037" y="74287"/>
                </a:lnTo>
                <a:lnTo>
                  <a:pt x="145037" y="71052"/>
                </a:lnTo>
                <a:lnTo>
                  <a:pt x="146739" y="69351"/>
                </a:lnTo>
                <a:lnTo>
                  <a:pt x="146739" y="73587"/>
                </a:lnTo>
                <a:lnTo>
                  <a:pt x="149707" y="76589"/>
                </a:lnTo>
                <a:lnTo>
                  <a:pt x="147339" y="76589"/>
                </a:lnTo>
                <a:close/>
                <a:moveTo>
                  <a:pt x="144270" y="82126"/>
                </a:moveTo>
                <a:lnTo>
                  <a:pt x="142936" y="80792"/>
                </a:lnTo>
                <a:lnTo>
                  <a:pt x="142936" y="78791"/>
                </a:lnTo>
                <a:lnTo>
                  <a:pt x="144370" y="77356"/>
                </a:lnTo>
                <a:lnTo>
                  <a:pt x="146238" y="77356"/>
                </a:lnTo>
                <a:lnTo>
                  <a:pt x="144270" y="79324"/>
                </a:lnTo>
                <a:close/>
                <a:moveTo>
                  <a:pt x="127391" y="76589"/>
                </a:moveTo>
                <a:lnTo>
                  <a:pt x="130394" y="73587"/>
                </a:lnTo>
                <a:lnTo>
                  <a:pt x="130394" y="69351"/>
                </a:lnTo>
                <a:lnTo>
                  <a:pt x="132061" y="71052"/>
                </a:lnTo>
                <a:lnTo>
                  <a:pt x="132061" y="74287"/>
                </a:lnTo>
                <a:lnTo>
                  <a:pt x="129760" y="76589"/>
                </a:lnTo>
                <a:close/>
                <a:moveTo>
                  <a:pt x="124122" y="76589"/>
                </a:moveTo>
                <a:lnTo>
                  <a:pt x="128059" y="72620"/>
                </a:lnTo>
                <a:lnTo>
                  <a:pt x="128059" y="67049"/>
                </a:lnTo>
                <a:lnTo>
                  <a:pt x="129593" y="68583"/>
                </a:lnTo>
                <a:lnTo>
                  <a:pt x="129593" y="73253"/>
                </a:lnTo>
                <a:lnTo>
                  <a:pt x="126291" y="76589"/>
                </a:lnTo>
                <a:lnTo>
                  <a:pt x="124122" y="76589"/>
                </a:lnTo>
                <a:close/>
                <a:moveTo>
                  <a:pt x="120053" y="76589"/>
                </a:moveTo>
                <a:lnTo>
                  <a:pt x="116717" y="73253"/>
                </a:lnTo>
                <a:lnTo>
                  <a:pt x="116717" y="68583"/>
                </a:lnTo>
                <a:lnTo>
                  <a:pt x="118252" y="67049"/>
                </a:lnTo>
                <a:lnTo>
                  <a:pt x="118252" y="72620"/>
                </a:lnTo>
                <a:lnTo>
                  <a:pt x="122188" y="76589"/>
                </a:lnTo>
                <a:lnTo>
                  <a:pt x="120053" y="76589"/>
                </a:lnTo>
                <a:close/>
                <a:moveTo>
                  <a:pt x="116550" y="76589"/>
                </a:moveTo>
                <a:lnTo>
                  <a:pt x="114249" y="74287"/>
                </a:lnTo>
                <a:lnTo>
                  <a:pt x="114249" y="71052"/>
                </a:lnTo>
                <a:lnTo>
                  <a:pt x="115950" y="69351"/>
                </a:lnTo>
                <a:lnTo>
                  <a:pt x="115950" y="73587"/>
                </a:lnTo>
                <a:lnTo>
                  <a:pt x="118919" y="76589"/>
                </a:lnTo>
                <a:lnTo>
                  <a:pt x="116550" y="76589"/>
                </a:lnTo>
                <a:close/>
                <a:moveTo>
                  <a:pt x="113482" y="82126"/>
                </a:moveTo>
                <a:lnTo>
                  <a:pt x="112147" y="80792"/>
                </a:lnTo>
                <a:lnTo>
                  <a:pt x="112147" y="78791"/>
                </a:lnTo>
                <a:lnTo>
                  <a:pt x="113582" y="77356"/>
                </a:lnTo>
                <a:lnTo>
                  <a:pt x="115450" y="77356"/>
                </a:lnTo>
                <a:lnTo>
                  <a:pt x="113482" y="79324"/>
                </a:lnTo>
                <a:close/>
                <a:moveTo>
                  <a:pt x="96603" y="76589"/>
                </a:moveTo>
                <a:lnTo>
                  <a:pt x="99605" y="73587"/>
                </a:lnTo>
                <a:lnTo>
                  <a:pt x="99605" y="69351"/>
                </a:lnTo>
                <a:lnTo>
                  <a:pt x="101273" y="71052"/>
                </a:lnTo>
                <a:lnTo>
                  <a:pt x="101273" y="74287"/>
                </a:lnTo>
                <a:lnTo>
                  <a:pt x="98971" y="76589"/>
                </a:lnTo>
                <a:close/>
                <a:moveTo>
                  <a:pt x="93334" y="76589"/>
                </a:moveTo>
                <a:lnTo>
                  <a:pt x="97270" y="72620"/>
                </a:lnTo>
                <a:lnTo>
                  <a:pt x="97270" y="67049"/>
                </a:lnTo>
                <a:lnTo>
                  <a:pt x="98804" y="68583"/>
                </a:lnTo>
                <a:lnTo>
                  <a:pt x="98804" y="73253"/>
                </a:lnTo>
                <a:lnTo>
                  <a:pt x="95469" y="76589"/>
                </a:lnTo>
                <a:lnTo>
                  <a:pt x="93334" y="76589"/>
                </a:lnTo>
                <a:close/>
                <a:moveTo>
                  <a:pt x="89231" y="76589"/>
                </a:moveTo>
                <a:lnTo>
                  <a:pt x="85929" y="73253"/>
                </a:lnTo>
                <a:lnTo>
                  <a:pt x="85929" y="68583"/>
                </a:lnTo>
                <a:lnTo>
                  <a:pt x="87463" y="67049"/>
                </a:lnTo>
                <a:lnTo>
                  <a:pt x="87463" y="72620"/>
                </a:lnTo>
                <a:lnTo>
                  <a:pt x="91399" y="76589"/>
                </a:lnTo>
                <a:lnTo>
                  <a:pt x="89231" y="76589"/>
                </a:lnTo>
                <a:close/>
                <a:moveTo>
                  <a:pt x="85762" y="76589"/>
                </a:moveTo>
                <a:lnTo>
                  <a:pt x="83460" y="74287"/>
                </a:lnTo>
                <a:lnTo>
                  <a:pt x="83460" y="71052"/>
                </a:lnTo>
                <a:lnTo>
                  <a:pt x="85128" y="69351"/>
                </a:lnTo>
                <a:lnTo>
                  <a:pt x="85128" y="73587"/>
                </a:lnTo>
                <a:lnTo>
                  <a:pt x="88130" y="76589"/>
                </a:lnTo>
                <a:lnTo>
                  <a:pt x="85762" y="76589"/>
                </a:lnTo>
                <a:close/>
                <a:moveTo>
                  <a:pt x="82660" y="82126"/>
                </a:moveTo>
                <a:lnTo>
                  <a:pt x="81359" y="80792"/>
                </a:lnTo>
                <a:lnTo>
                  <a:pt x="81359" y="78791"/>
                </a:lnTo>
                <a:lnTo>
                  <a:pt x="82793" y="77356"/>
                </a:lnTo>
                <a:lnTo>
                  <a:pt x="84628" y="77356"/>
                </a:lnTo>
                <a:lnTo>
                  <a:pt x="82660" y="79324"/>
                </a:lnTo>
                <a:close/>
                <a:moveTo>
                  <a:pt x="65814" y="76589"/>
                </a:moveTo>
                <a:lnTo>
                  <a:pt x="68816" y="73587"/>
                </a:lnTo>
                <a:lnTo>
                  <a:pt x="68816" y="69351"/>
                </a:lnTo>
                <a:lnTo>
                  <a:pt x="70484" y="71052"/>
                </a:lnTo>
                <a:lnTo>
                  <a:pt x="70484" y="74287"/>
                </a:lnTo>
                <a:lnTo>
                  <a:pt x="68183" y="76589"/>
                </a:lnTo>
                <a:close/>
                <a:moveTo>
                  <a:pt x="62512" y="76589"/>
                </a:moveTo>
                <a:lnTo>
                  <a:pt x="66481" y="72620"/>
                </a:lnTo>
                <a:lnTo>
                  <a:pt x="66481" y="67049"/>
                </a:lnTo>
                <a:lnTo>
                  <a:pt x="68016" y="68583"/>
                </a:lnTo>
                <a:lnTo>
                  <a:pt x="68016" y="73253"/>
                </a:lnTo>
                <a:lnTo>
                  <a:pt x="64680" y="76589"/>
                </a:lnTo>
                <a:lnTo>
                  <a:pt x="62512" y="76589"/>
                </a:lnTo>
                <a:close/>
                <a:moveTo>
                  <a:pt x="58442" y="76589"/>
                </a:moveTo>
                <a:lnTo>
                  <a:pt x="55140" y="73253"/>
                </a:lnTo>
                <a:lnTo>
                  <a:pt x="55140" y="68583"/>
                </a:lnTo>
                <a:lnTo>
                  <a:pt x="56674" y="67049"/>
                </a:lnTo>
                <a:lnTo>
                  <a:pt x="56674" y="72620"/>
                </a:lnTo>
                <a:lnTo>
                  <a:pt x="60610" y="76589"/>
                </a:lnTo>
                <a:lnTo>
                  <a:pt x="58442" y="76589"/>
                </a:lnTo>
                <a:close/>
                <a:moveTo>
                  <a:pt x="54973" y="76589"/>
                </a:moveTo>
                <a:lnTo>
                  <a:pt x="52671" y="74287"/>
                </a:lnTo>
                <a:lnTo>
                  <a:pt x="52671" y="71052"/>
                </a:lnTo>
                <a:lnTo>
                  <a:pt x="54339" y="69351"/>
                </a:lnTo>
                <a:lnTo>
                  <a:pt x="54339" y="73587"/>
                </a:lnTo>
                <a:lnTo>
                  <a:pt x="57341" y="76589"/>
                </a:lnTo>
                <a:lnTo>
                  <a:pt x="54973" y="76589"/>
                </a:lnTo>
                <a:close/>
                <a:moveTo>
                  <a:pt x="51871" y="82126"/>
                </a:moveTo>
                <a:lnTo>
                  <a:pt x="50570" y="80792"/>
                </a:lnTo>
                <a:lnTo>
                  <a:pt x="50570" y="78791"/>
                </a:lnTo>
                <a:lnTo>
                  <a:pt x="51971" y="77356"/>
                </a:lnTo>
                <a:lnTo>
                  <a:pt x="53839" y="77356"/>
                </a:lnTo>
                <a:lnTo>
                  <a:pt x="51871" y="79324"/>
                </a:lnTo>
                <a:close/>
                <a:moveTo>
                  <a:pt x="35026" y="76589"/>
                </a:moveTo>
                <a:lnTo>
                  <a:pt x="37994" y="73587"/>
                </a:lnTo>
                <a:lnTo>
                  <a:pt x="37994" y="69351"/>
                </a:lnTo>
                <a:lnTo>
                  <a:pt x="39696" y="71052"/>
                </a:lnTo>
                <a:lnTo>
                  <a:pt x="39696" y="74287"/>
                </a:lnTo>
                <a:lnTo>
                  <a:pt x="37394" y="76589"/>
                </a:lnTo>
                <a:close/>
                <a:moveTo>
                  <a:pt x="37761" y="55140"/>
                </a:moveTo>
                <a:lnTo>
                  <a:pt x="42464" y="55140"/>
                </a:lnTo>
                <a:lnTo>
                  <a:pt x="45767" y="58443"/>
                </a:lnTo>
                <a:lnTo>
                  <a:pt x="45767" y="60611"/>
                </a:lnTo>
                <a:lnTo>
                  <a:pt x="41830" y="56675"/>
                </a:lnTo>
                <a:lnTo>
                  <a:pt x="36226" y="56675"/>
                </a:lnTo>
                <a:close/>
                <a:moveTo>
                  <a:pt x="37394" y="46568"/>
                </a:moveTo>
                <a:lnTo>
                  <a:pt x="39696" y="48869"/>
                </a:lnTo>
                <a:lnTo>
                  <a:pt x="39696" y="52105"/>
                </a:lnTo>
                <a:lnTo>
                  <a:pt x="37994" y="53806"/>
                </a:lnTo>
                <a:lnTo>
                  <a:pt x="37994" y="49570"/>
                </a:lnTo>
                <a:lnTo>
                  <a:pt x="35026" y="46568"/>
                </a:lnTo>
                <a:close/>
                <a:moveTo>
                  <a:pt x="40463" y="41030"/>
                </a:moveTo>
                <a:lnTo>
                  <a:pt x="41797" y="42365"/>
                </a:lnTo>
                <a:lnTo>
                  <a:pt x="41797" y="44366"/>
                </a:lnTo>
                <a:lnTo>
                  <a:pt x="40363" y="45800"/>
                </a:lnTo>
                <a:lnTo>
                  <a:pt x="38495" y="45800"/>
                </a:lnTo>
                <a:lnTo>
                  <a:pt x="40463" y="43832"/>
                </a:lnTo>
                <a:close/>
                <a:moveTo>
                  <a:pt x="57341" y="46568"/>
                </a:moveTo>
                <a:lnTo>
                  <a:pt x="54339" y="49570"/>
                </a:lnTo>
                <a:lnTo>
                  <a:pt x="54339" y="53806"/>
                </a:lnTo>
                <a:lnTo>
                  <a:pt x="52671" y="52105"/>
                </a:lnTo>
                <a:lnTo>
                  <a:pt x="52671" y="48869"/>
                </a:lnTo>
                <a:lnTo>
                  <a:pt x="54973" y="46568"/>
                </a:lnTo>
                <a:close/>
                <a:moveTo>
                  <a:pt x="60610" y="46568"/>
                </a:moveTo>
                <a:lnTo>
                  <a:pt x="56674" y="50537"/>
                </a:lnTo>
                <a:lnTo>
                  <a:pt x="56674" y="56108"/>
                </a:lnTo>
                <a:lnTo>
                  <a:pt x="55140" y="54573"/>
                </a:lnTo>
                <a:lnTo>
                  <a:pt x="55140" y="49903"/>
                </a:lnTo>
                <a:lnTo>
                  <a:pt x="58442" y="46568"/>
                </a:lnTo>
                <a:close/>
                <a:moveTo>
                  <a:pt x="64680" y="46568"/>
                </a:moveTo>
                <a:lnTo>
                  <a:pt x="68016" y="49903"/>
                </a:lnTo>
                <a:lnTo>
                  <a:pt x="68016" y="54573"/>
                </a:lnTo>
                <a:lnTo>
                  <a:pt x="66481" y="56108"/>
                </a:lnTo>
                <a:lnTo>
                  <a:pt x="66481" y="50537"/>
                </a:lnTo>
                <a:lnTo>
                  <a:pt x="62545" y="46568"/>
                </a:lnTo>
                <a:close/>
                <a:moveTo>
                  <a:pt x="68183" y="46568"/>
                </a:moveTo>
                <a:lnTo>
                  <a:pt x="70484" y="48869"/>
                </a:lnTo>
                <a:lnTo>
                  <a:pt x="70484" y="52105"/>
                </a:lnTo>
                <a:lnTo>
                  <a:pt x="68783" y="53806"/>
                </a:lnTo>
                <a:lnTo>
                  <a:pt x="68783" y="49570"/>
                </a:lnTo>
                <a:lnTo>
                  <a:pt x="65814" y="46568"/>
                </a:lnTo>
                <a:close/>
                <a:moveTo>
                  <a:pt x="71251" y="41030"/>
                </a:moveTo>
                <a:lnTo>
                  <a:pt x="72586" y="42365"/>
                </a:lnTo>
                <a:lnTo>
                  <a:pt x="72586" y="44366"/>
                </a:lnTo>
                <a:lnTo>
                  <a:pt x="71151" y="45800"/>
                </a:lnTo>
                <a:lnTo>
                  <a:pt x="69283" y="45800"/>
                </a:lnTo>
                <a:lnTo>
                  <a:pt x="71251" y="43832"/>
                </a:lnTo>
                <a:lnTo>
                  <a:pt x="71251" y="41030"/>
                </a:lnTo>
                <a:close/>
                <a:moveTo>
                  <a:pt x="88130" y="46568"/>
                </a:moveTo>
                <a:lnTo>
                  <a:pt x="85128" y="49570"/>
                </a:lnTo>
                <a:lnTo>
                  <a:pt x="85128" y="53806"/>
                </a:lnTo>
                <a:lnTo>
                  <a:pt x="83460" y="52105"/>
                </a:lnTo>
                <a:lnTo>
                  <a:pt x="83460" y="48869"/>
                </a:lnTo>
                <a:lnTo>
                  <a:pt x="85762" y="46568"/>
                </a:lnTo>
                <a:close/>
                <a:moveTo>
                  <a:pt x="91399" y="46568"/>
                </a:moveTo>
                <a:lnTo>
                  <a:pt x="87463" y="50537"/>
                </a:lnTo>
                <a:lnTo>
                  <a:pt x="87463" y="56108"/>
                </a:lnTo>
                <a:lnTo>
                  <a:pt x="85929" y="54573"/>
                </a:lnTo>
                <a:lnTo>
                  <a:pt x="85929" y="49903"/>
                </a:lnTo>
                <a:lnTo>
                  <a:pt x="89231" y="46568"/>
                </a:lnTo>
                <a:close/>
                <a:moveTo>
                  <a:pt x="95469" y="46568"/>
                </a:moveTo>
                <a:lnTo>
                  <a:pt x="98804" y="49903"/>
                </a:lnTo>
                <a:lnTo>
                  <a:pt x="98804" y="54573"/>
                </a:lnTo>
                <a:lnTo>
                  <a:pt x="97270" y="56108"/>
                </a:lnTo>
                <a:lnTo>
                  <a:pt x="97270" y="50537"/>
                </a:lnTo>
                <a:lnTo>
                  <a:pt x="93334" y="46568"/>
                </a:lnTo>
                <a:close/>
                <a:moveTo>
                  <a:pt x="98971" y="46568"/>
                </a:moveTo>
                <a:lnTo>
                  <a:pt x="101273" y="48869"/>
                </a:lnTo>
                <a:lnTo>
                  <a:pt x="101273" y="52105"/>
                </a:lnTo>
                <a:lnTo>
                  <a:pt x="99572" y="53806"/>
                </a:lnTo>
                <a:lnTo>
                  <a:pt x="99572" y="49570"/>
                </a:lnTo>
                <a:lnTo>
                  <a:pt x="96603" y="46568"/>
                </a:lnTo>
                <a:close/>
                <a:moveTo>
                  <a:pt x="102040" y="41030"/>
                </a:moveTo>
                <a:lnTo>
                  <a:pt x="103374" y="42365"/>
                </a:lnTo>
                <a:lnTo>
                  <a:pt x="103374" y="44366"/>
                </a:lnTo>
                <a:lnTo>
                  <a:pt x="101940" y="45800"/>
                </a:lnTo>
                <a:lnTo>
                  <a:pt x="100072" y="45800"/>
                </a:lnTo>
                <a:lnTo>
                  <a:pt x="102040" y="43832"/>
                </a:lnTo>
                <a:close/>
                <a:moveTo>
                  <a:pt x="118919" y="46568"/>
                </a:moveTo>
                <a:lnTo>
                  <a:pt x="115917" y="49570"/>
                </a:lnTo>
                <a:lnTo>
                  <a:pt x="115917" y="53806"/>
                </a:lnTo>
                <a:lnTo>
                  <a:pt x="114249" y="52105"/>
                </a:lnTo>
                <a:lnTo>
                  <a:pt x="114249" y="48869"/>
                </a:lnTo>
                <a:lnTo>
                  <a:pt x="116550" y="46568"/>
                </a:lnTo>
                <a:close/>
                <a:moveTo>
                  <a:pt x="122188" y="46568"/>
                </a:moveTo>
                <a:lnTo>
                  <a:pt x="118252" y="50537"/>
                </a:lnTo>
                <a:lnTo>
                  <a:pt x="118252" y="56108"/>
                </a:lnTo>
                <a:lnTo>
                  <a:pt x="116717" y="54573"/>
                </a:lnTo>
                <a:lnTo>
                  <a:pt x="116717" y="49903"/>
                </a:lnTo>
                <a:lnTo>
                  <a:pt x="120053" y="46568"/>
                </a:lnTo>
                <a:close/>
                <a:moveTo>
                  <a:pt x="126291" y="46568"/>
                </a:moveTo>
                <a:lnTo>
                  <a:pt x="129593" y="49903"/>
                </a:lnTo>
                <a:lnTo>
                  <a:pt x="129593" y="54573"/>
                </a:lnTo>
                <a:lnTo>
                  <a:pt x="128059" y="56108"/>
                </a:lnTo>
                <a:lnTo>
                  <a:pt x="128059" y="50537"/>
                </a:lnTo>
                <a:lnTo>
                  <a:pt x="124122" y="46568"/>
                </a:lnTo>
                <a:close/>
                <a:moveTo>
                  <a:pt x="129760" y="46568"/>
                </a:moveTo>
                <a:lnTo>
                  <a:pt x="132061" y="48869"/>
                </a:lnTo>
                <a:lnTo>
                  <a:pt x="132061" y="52105"/>
                </a:lnTo>
                <a:lnTo>
                  <a:pt x="130394" y="53806"/>
                </a:lnTo>
                <a:lnTo>
                  <a:pt x="130394" y="49570"/>
                </a:lnTo>
                <a:lnTo>
                  <a:pt x="127391" y="46568"/>
                </a:lnTo>
                <a:close/>
                <a:moveTo>
                  <a:pt x="132862" y="41030"/>
                </a:moveTo>
                <a:lnTo>
                  <a:pt x="134163" y="42365"/>
                </a:lnTo>
                <a:lnTo>
                  <a:pt x="134163" y="44366"/>
                </a:lnTo>
                <a:lnTo>
                  <a:pt x="132729" y="45800"/>
                </a:lnTo>
                <a:lnTo>
                  <a:pt x="130894" y="45800"/>
                </a:lnTo>
                <a:lnTo>
                  <a:pt x="132862" y="43832"/>
                </a:lnTo>
                <a:close/>
                <a:moveTo>
                  <a:pt x="149707" y="46568"/>
                </a:moveTo>
                <a:lnTo>
                  <a:pt x="146739" y="49570"/>
                </a:lnTo>
                <a:lnTo>
                  <a:pt x="146739" y="53806"/>
                </a:lnTo>
                <a:lnTo>
                  <a:pt x="145037" y="52105"/>
                </a:lnTo>
                <a:lnTo>
                  <a:pt x="145037" y="48869"/>
                </a:lnTo>
                <a:lnTo>
                  <a:pt x="147339" y="46568"/>
                </a:lnTo>
                <a:close/>
                <a:moveTo>
                  <a:pt x="153010" y="46568"/>
                </a:moveTo>
                <a:lnTo>
                  <a:pt x="149040" y="50537"/>
                </a:lnTo>
                <a:lnTo>
                  <a:pt x="149040" y="56108"/>
                </a:lnTo>
                <a:lnTo>
                  <a:pt x="147506" y="54573"/>
                </a:lnTo>
                <a:lnTo>
                  <a:pt x="147506" y="49903"/>
                </a:lnTo>
                <a:lnTo>
                  <a:pt x="150842" y="46568"/>
                </a:lnTo>
                <a:close/>
                <a:moveTo>
                  <a:pt x="157079" y="46568"/>
                </a:moveTo>
                <a:lnTo>
                  <a:pt x="160382" y="49903"/>
                </a:lnTo>
                <a:lnTo>
                  <a:pt x="160382" y="54573"/>
                </a:lnTo>
                <a:lnTo>
                  <a:pt x="158847" y="56108"/>
                </a:lnTo>
                <a:lnTo>
                  <a:pt x="158847" y="50537"/>
                </a:lnTo>
                <a:lnTo>
                  <a:pt x="154911" y="46568"/>
                </a:lnTo>
                <a:close/>
                <a:moveTo>
                  <a:pt x="160548" y="46568"/>
                </a:moveTo>
                <a:lnTo>
                  <a:pt x="162850" y="48869"/>
                </a:lnTo>
                <a:lnTo>
                  <a:pt x="162850" y="52105"/>
                </a:lnTo>
                <a:lnTo>
                  <a:pt x="161182" y="53806"/>
                </a:lnTo>
                <a:lnTo>
                  <a:pt x="161182" y="49570"/>
                </a:lnTo>
                <a:lnTo>
                  <a:pt x="158180" y="46568"/>
                </a:lnTo>
                <a:close/>
                <a:moveTo>
                  <a:pt x="163651" y="41030"/>
                </a:moveTo>
                <a:lnTo>
                  <a:pt x="164952" y="42365"/>
                </a:lnTo>
                <a:lnTo>
                  <a:pt x="164952" y="44366"/>
                </a:lnTo>
                <a:lnTo>
                  <a:pt x="163551" y="45800"/>
                </a:lnTo>
                <a:lnTo>
                  <a:pt x="161683" y="45800"/>
                </a:lnTo>
                <a:lnTo>
                  <a:pt x="163651" y="43832"/>
                </a:lnTo>
                <a:close/>
                <a:moveTo>
                  <a:pt x="180496" y="46568"/>
                </a:moveTo>
                <a:lnTo>
                  <a:pt x="177494" y="49570"/>
                </a:lnTo>
                <a:lnTo>
                  <a:pt x="177494" y="53806"/>
                </a:lnTo>
                <a:lnTo>
                  <a:pt x="175826" y="52105"/>
                </a:lnTo>
                <a:lnTo>
                  <a:pt x="175826" y="48869"/>
                </a:lnTo>
                <a:lnTo>
                  <a:pt x="178128" y="46568"/>
                </a:lnTo>
                <a:close/>
                <a:moveTo>
                  <a:pt x="183798" y="46568"/>
                </a:moveTo>
                <a:lnTo>
                  <a:pt x="179829" y="50537"/>
                </a:lnTo>
                <a:lnTo>
                  <a:pt x="179829" y="56108"/>
                </a:lnTo>
                <a:lnTo>
                  <a:pt x="178294" y="54573"/>
                </a:lnTo>
                <a:lnTo>
                  <a:pt x="178294" y="49903"/>
                </a:lnTo>
                <a:lnTo>
                  <a:pt x="181630" y="46568"/>
                </a:lnTo>
                <a:close/>
                <a:moveTo>
                  <a:pt x="187868" y="46568"/>
                </a:moveTo>
                <a:lnTo>
                  <a:pt x="191170" y="49903"/>
                </a:lnTo>
                <a:lnTo>
                  <a:pt x="191170" y="54573"/>
                </a:lnTo>
                <a:lnTo>
                  <a:pt x="189636" y="56108"/>
                </a:lnTo>
                <a:lnTo>
                  <a:pt x="189636" y="50537"/>
                </a:lnTo>
                <a:lnTo>
                  <a:pt x="185700" y="46568"/>
                </a:lnTo>
                <a:close/>
                <a:moveTo>
                  <a:pt x="191337" y="46568"/>
                </a:moveTo>
                <a:lnTo>
                  <a:pt x="193639" y="48869"/>
                </a:lnTo>
                <a:lnTo>
                  <a:pt x="193639" y="52105"/>
                </a:lnTo>
                <a:lnTo>
                  <a:pt x="191971" y="53806"/>
                </a:lnTo>
                <a:lnTo>
                  <a:pt x="191971" y="49570"/>
                </a:lnTo>
                <a:lnTo>
                  <a:pt x="188969" y="46568"/>
                </a:lnTo>
                <a:close/>
                <a:moveTo>
                  <a:pt x="194439" y="41030"/>
                </a:moveTo>
                <a:lnTo>
                  <a:pt x="195740" y="42365"/>
                </a:lnTo>
                <a:lnTo>
                  <a:pt x="195740" y="44366"/>
                </a:lnTo>
                <a:lnTo>
                  <a:pt x="194339" y="45800"/>
                </a:lnTo>
                <a:lnTo>
                  <a:pt x="192471" y="45800"/>
                </a:lnTo>
                <a:lnTo>
                  <a:pt x="194439" y="43832"/>
                </a:lnTo>
                <a:close/>
                <a:moveTo>
                  <a:pt x="203979" y="72586"/>
                </a:moveTo>
                <a:lnTo>
                  <a:pt x="201945" y="72586"/>
                </a:lnTo>
                <a:lnTo>
                  <a:pt x="200544" y="71152"/>
                </a:lnTo>
                <a:lnTo>
                  <a:pt x="200544" y="69317"/>
                </a:lnTo>
                <a:lnTo>
                  <a:pt x="202512" y="71285"/>
                </a:lnTo>
                <a:lnTo>
                  <a:pt x="205280" y="71285"/>
                </a:lnTo>
                <a:close/>
                <a:moveTo>
                  <a:pt x="203846" y="75588"/>
                </a:moveTo>
                <a:lnTo>
                  <a:pt x="204847" y="76589"/>
                </a:lnTo>
                <a:lnTo>
                  <a:pt x="201077" y="76589"/>
                </a:lnTo>
                <a:lnTo>
                  <a:pt x="203746" y="73920"/>
                </a:lnTo>
                <a:lnTo>
                  <a:pt x="203746" y="75321"/>
                </a:lnTo>
                <a:close/>
                <a:moveTo>
                  <a:pt x="203746" y="80025"/>
                </a:moveTo>
                <a:lnTo>
                  <a:pt x="201077" y="77356"/>
                </a:lnTo>
                <a:lnTo>
                  <a:pt x="204847" y="77356"/>
                </a:lnTo>
                <a:lnTo>
                  <a:pt x="203746" y="78457"/>
                </a:lnTo>
                <a:lnTo>
                  <a:pt x="203746" y="80025"/>
                </a:lnTo>
                <a:close/>
                <a:moveTo>
                  <a:pt x="192538" y="68817"/>
                </a:moveTo>
                <a:lnTo>
                  <a:pt x="196741" y="68817"/>
                </a:lnTo>
                <a:lnTo>
                  <a:pt x="199743" y="65815"/>
                </a:lnTo>
                <a:lnTo>
                  <a:pt x="199743" y="68183"/>
                </a:lnTo>
                <a:lnTo>
                  <a:pt x="197441" y="70485"/>
                </a:lnTo>
                <a:lnTo>
                  <a:pt x="194206" y="70485"/>
                </a:lnTo>
                <a:close/>
                <a:moveTo>
                  <a:pt x="190203" y="66482"/>
                </a:moveTo>
                <a:lnTo>
                  <a:pt x="195807" y="66482"/>
                </a:lnTo>
                <a:lnTo>
                  <a:pt x="199743" y="62546"/>
                </a:lnTo>
                <a:lnTo>
                  <a:pt x="199743" y="64714"/>
                </a:lnTo>
                <a:lnTo>
                  <a:pt x="196441" y="68016"/>
                </a:lnTo>
                <a:lnTo>
                  <a:pt x="191737" y="68016"/>
                </a:lnTo>
                <a:close/>
                <a:moveTo>
                  <a:pt x="177761" y="68016"/>
                </a:moveTo>
                <a:lnTo>
                  <a:pt x="173057" y="68016"/>
                </a:lnTo>
                <a:lnTo>
                  <a:pt x="169755" y="64714"/>
                </a:lnTo>
                <a:lnTo>
                  <a:pt x="169755" y="62546"/>
                </a:lnTo>
                <a:lnTo>
                  <a:pt x="173691" y="66482"/>
                </a:lnTo>
                <a:lnTo>
                  <a:pt x="179262" y="66482"/>
                </a:lnTo>
                <a:close/>
                <a:moveTo>
                  <a:pt x="175292" y="70485"/>
                </a:moveTo>
                <a:lnTo>
                  <a:pt x="172023" y="70485"/>
                </a:lnTo>
                <a:lnTo>
                  <a:pt x="169755" y="68183"/>
                </a:lnTo>
                <a:lnTo>
                  <a:pt x="169755" y="65815"/>
                </a:lnTo>
                <a:lnTo>
                  <a:pt x="172724" y="68817"/>
                </a:lnTo>
                <a:lnTo>
                  <a:pt x="176960" y="68817"/>
                </a:lnTo>
                <a:close/>
                <a:moveTo>
                  <a:pt x="173191" y="72586"/>
                </a:moveTo>
                <a:lnTo>
                  <a:pt x="171156" y="72586"/>
                </a:lnTo>
                <a:lnTo>
                  <a:pt x="169755" y="71152"/>
                </a:lnTo>
                <a:lnTo>
                  <a:pt x="169755" y="69317"/>
                </a:lnTo>
                <a:lnTo>
                  <a:pt x="171723" y="71285"/>
                </a:lnTo>
                <a:lnTo>
                  <a:pt x="174492" y="71285"/>
                </a:lnTo>
                <a:close/>
                <a:moveTo>
                  <a:pt x="173057" y="75588"/>
                </a:moveTo>
                <a:lnTo>
                  <a:pt x="174025" y="76589"/>
                </a:lnTo>
                <a:lnTo>
                  <a:pt x="170289" y="76589"/>
                </a:lnTo>
                <a:lnTo>
                  <a:pt x="172957" y="73920"/>
                </a:lnTo>
                <a:lnTo>
                  <a:pt x="172957" y="75321"/>
                </a:lnTo>
                <a:close/>
                <a:moveTo>
                  <a:pt x="172957" y="80025"/>
                </a:moveTo>
                <a:lnTo>
                  <a:pt x="170289" y="77356"/>
                </a:lnTo>
                <a:lnTo>
                  <a:pt x="174025" y="77356"/>
                </a:lnTo>
                <a:lnTo>
                  <a:pt x="172957" y="78457"/>
                </a:lnTo>
                <a:lnTo>
                  <a:pt x="172957" y="80025"/>
                </a:lnTo>
                <a:close/>
                <a:moveTo>
                  <a:pt x="161749" y="68817"/>
                </a:moveTo>
                <a:lnTo>
                  <a:pt x="165786" y="68817"/>
                </a:lnTo>
                <a:lnTo>
                  <a:pt x="166086" y="68683"/>
                </a:lnTo>
                <a:lnTo>
                  <a:pt x="168954" y="65815"/>
                </a:lnTo>
                <a:lnTo>
                  <a:pt x="168954" y="68183"/>
                </a:lnTo>
                <a:lnTo>
                  <a:pt x="166653" y="70485"/>
                </a:lnTo>
                <a:lnTo>
                  <a:pt x="163417" y="70485"/>
                </a:lnTo>
                <a:close/>
                <a:moveTo>
                  <a:pt x="159414" y="66482"/>
                </a:moveTo>
                <a:lnTo>
                  <a:pt x="164985" y="66482"/>
                </a:lnTo>
                <a:lnTo>
                  <a:pt x="168954" y="62546"/>
                </a:lnTo>
                <a:lnTo>
                  <a:pt x="168954" y="64714"/>
                </a:lnTo>
                <a:lnTo>
                  <a:pt x="165619" y="68016"/>
                </a:lnTo>
                <a:lnTo>
                  <a:pt x="160949" y="68016"/>
                </a:lnTo>
                <a:close/>
                <a:moveTo>
                  <a:pt x="146939" y="68016"/>
                </a:moveTo>
                <a:lnTo>
                  <a:pt x="142269" y="68016"/>
                </a:lnTo>
                <a:lnTo>
                  <a:pt x="138933" y="64714"/>
                </a:lnTo>
                <a:lnTo>
                  <a:pt x="138933" y="62546"/>
                </a:lnTo>
                <a:lnTo>
                  <a:pt x="142903" y="66482"/>
                </a:lnTo>
                <a:lnTo>
                  <a:pt x="148473" y="66482"/>
                </a:lnTo>
                <a:close/>
                <a:moveTo>
                  <a:pt x="144504" y="70485"/>
                </a:moveTo>
                <a:lnTo>
                  <a:pt x="141235" y="70485"/>
                </a:lnTo>
                <a:lnTo>
                  <a:pt x="138933" y="68183"/>
                </a:lnTo>
                <a:lnTo>
                  <a:pt x="138933" y="65815"/>
                </a:lnTo>
                <a:lnTo>
                  <a:pt x="141835" y="68683"/>
                </a:lnTo>
                <a:lnTo>
                  <a:pt x="142102" y="68817"/>
                </a:lnTo>
                <a:lnTo>
                  <a:pt x="146172" y="68817"/>
                </a:lnTo>
                <a:close/>
                <a:moveTo>
                  <a:pt x="142369" y="72586"/>
                </a:moveTo>
                <a:lnTo>
                  <a:pt x="140367" y="72586"/>
                </a:lnTo>
                <a:lnTo>
                  <a:pt x="138933" y="71152"/>
                </a:lnTo>
                <a:lnTo>
                  <a:pt x="138933" y="69317"/>
                </a:lnTo>
                <a:lnTo>
                  <a:pt x="140901" y="71285"/>
                </a:lnTo>
                <a:lnTo>
                  <a:pt x="143703" y="71285"/>
                </a:lnTo>
                <a:close/>
                <a:moveTo>
                  <a:pt x="142269" y="75588"/>
                </a:moveTo>
                <a:lnTo>
                  <a:pt x="143236" y="76589"/>
                </a:lnTo>
                <a:lnTo>
                  <a:pt x="139500" y="76589"/>
                </a:lnTo>
                <a:lnTo>
                  <a:pt x="142135" y="73920"/>
                </a:lnTo>
                <a:lnTo>
                  <a:pt x="142135" y="75321"/>
                </a:lnTo>
                <a:close/>
                <a:moveTo>
                  <a:pt x="142135" y="80025"/>
                </a:moveTo>
                <a:lnTo>
                  <a:pt x="139500" y="77356"/>
                </a:lnTo>
                <a:lnTo>
                  <a:pt x="143236" y="77356"/>
                </a:lnTo>
                <a:lnTo>
                  <a:pt x="142135" y="78457"/>
                </a:lnTo>
                <a:lnTo>
                  <a:pt x="142135" y="80025"/>
                </a:lnTo>
                <a:close/>
                <a:moveTo>
                  <a:pt x="130927" y="68817"/>
                </a:moveTo>
                <a:lnTo>
                  <a:pt x="135164" y="68817"/>
                </a:lnTo>
                <a:lnTo>
                  <a:pt x="138166" y="65815"/>
                </a:lnTo>
                <a:lnTo>
                  <a:pt x="138166" y="68183"/>
                </a:lnTo>
                <a:lnTo>
                  <a:pt x="135864" y="70485"/>
                </a:lnTo>
                <a:lnTo>
                  <a:pt x="132629" y="70485"/>
                </a:lnTo>
                <a:close/>
                <a:moveTo>
                  <a:pt x="128626" y="66482"/>
                </a:moveTo>
                <a:lnTo>
                  <a:pt x="134196" y="66482"/>
                </a:lnTo>
                <a:lnTo>
                  <a:pt x="138166" y="62546"/>
                </a:lnTo>
                <a:lnTo>
                  <a:pt x="138166" y="64714"/>
                </a:lnTo>
                <a:lnTo>
                  <a:pt x="134830" y="68016"/>
                </a:lnTo>
                <a:lnTo>
                  <a:pt x="130160" y="68016"/>
                </a:lnTo>
                <a:close/>
                <a:moveTo>
                  <a:pt x="116150" y="68016"/>
                </a:moveTo>
                <a:lnTo>
                  <a:pt x="111480" y="68016"/>
                </a:lnTo>
                <a:lnTo>
                  <a:pt x="108144" y="64714"/>
                </a:lnTo>
                <a:lnTo>
                  <a:pt x="108144" y="62546"/>
                </a:lnTo>
                <a:lnTo>
                  <a:pt x="112114" y="66482"/>
                </a:lnTo>
                <a:lnTo>
                  <a:pt x="117685" y="66482"/>
                </a:lnTo>
                <a:close/>
                <a:moveTo>
                  <a:pt x="113682" y="70485"/>
                </a:moveTo>
                <a:lnTo>
                  <a:pt x="110446" y="70485"/>
                </a:lnTo>
                <a:lnTo>
                  <a:pt x="108144" y="68183"/>
                </a:lnTo>
                <a:lnTo>
                  <a:pt x="108144" y="65815"/>
                </a:lnTo>
                <a:lnTo>
                  <a:pt x="111147" y="68817"/>
                </a:lnTo>
                <a:lnTo>
                  <a:pt x="115383" y="68817"/>
                </a:lnTo>
                <a:close/>
                <a:moveTo>
                  <a:pt x="111580" y="72586"/>
                </a:moveTo>
                <a:lnTo>
                  <a:pt x="109579" y="72586"/>
                </a:lnTo>
                <a:lnTo>
                  <a:pt x="108144" y="71152"/>
                </a:lnTo>
                <a:lnTo>
                  <a:pt x="108144" y="69317"/>
                </a:lnTo>
                <a:lnTo>
                  <a:pt x="110112" y="71285"/>
                </a:lnTo>
                <a:lnTo>
                  <a:pt x="112914" y="71285"/>
                </a:lnTo>
                <a:close/>
                <a:moveTo>
                  <a:pt x="111480" y="75588"/>
                </a:moveTo>
                <a:lnTo>
                  <a:pt x="112447" y="76589"/>
                </a:lnTo>
                <a:lnTo>
                  <a:pt x="108711" y="76589"/>
                </a:lnTo>
                <a:lnTo>
                  <a:pt x="111347" y="73920"/>
                </a:lnTo>
                <a:lnTo>
                  <a:pt x="111347" y="75321"/>
                </a:lnTo>
                <a:close/>
                <a:moveTo>
                  <a:pt x="111347" y="80025"/>
                </a:moveTo>
                <a:lnTo>
                  <a:pt x="108711" y="77356"/>
                </a:lnTo>
                <a:lnTo>
                  <a:pt x="112447" y="77356"/>
                </a:lnTo>
                <a:lnTo>
                  <a:pt x="111347" y="78457"/>
                </a:lnTo>
                <a:close/>
                <a:moveTo>
                  <a:pt x="100139" y="68817"/>
                </a:moveTo>
                <a:lnTo>
                  <a:pt x="104208" y="68817"/>
                </a:lnTo>
                <a:lnTo>
                  <a:pt x="104475" y="68683"/>
                </a:lnTo>
                <a:lnTo>
                  <a:pt x="107377" y="65815"/>
                </a:lnTo>
                <a:lnTo>
                  <a:pt x="107377" y="68183"/>
                </a:lnTo>
                <a:lnTo>
                  <a:pt x="105076" y="70485"/>
                </a:lnTo>
                <a:lnTo>
                  <a:pt x="101807" y="70485"/>
                </a:lnTo>
                <a:close/>
                <a:moveTo>
                  <a:pt x="97837" y="66482"/>
                </a:moveTo>
                <a:lnTo>
                  <a:pt x="103408" y="66482"/>
                </a:lnTo>
                <a:lnTo>
                  <a:pt x="107377" y="62546"/>
                </a:lnTo>
                <a:lnTo>
                  <a:pt x="107377" y="64714"/>
                </a:lnTo>
                <a:lnTo>
                  <a:pt x="104041" y="68016"/>
                </a:lnTo>
                <a:lnTo>
                  <a:pt x="99371" y="68016"/>
                </a:lnTo>
                <a:close/>
                <a:moveTo>
                  <a:pt x="85361" y="68016"/>
                </a:moveTo>
                <a:lnTo>
                  <a:pt x="80691" y="68016"/>
                </a:lnTo>
                <a:lnTo>
                  <a:pt x="77356" y="64714"/>
                </a:lnTo>
                <a:lnTo>
                  <a:pt x="77356" y="62546"/>
                </a:lnTo>
                <a:lnTo>
                  <a:pt x="81325" y="66482"/>
                </a:lnTo>
                <a:lnTo>
                  <a:pt x="86896" y="66482"/>
                </a:lnTo>
                <a:close/>
                <a:moveTo>
                  <a:pt x="82893" y="70485"/>
                </a:moveTo>
                <a:lnTo>
                  <a:pt x="79657" y="70485"/>
                </a:lnTo>
                <a:lnTo>
                  <a:pt x="77356" y="68183"/>
                </a:lnTo>
                <a:lnTo>
                  <a:pt x="77356" y="65815"/>
                </a:lnTo>
                <a:lnTo>
                  <a:pt x="80224" y="68683"/>
                </a:lnTo>
                <a:lnTo>
                  <a:pt x="80525" y="68817"/>
                </a:lnTo>
                <a:lnTo>
                  <a:pt x="84594" y="68817"/>
                </a:lnTo>
                <a:close/>
                <a:moveTo>
                  <a:pt x="80792" y="72586"/>
                </a:moveTo>
                <a:lnTo>
                  <a:pt x="78790" y="72586"/>
                </a:lnTo>
                <a:lnTo>
                  <a:pt x="77356" y="71152"/>
                </a:lnTo>
                <a:lnTo>
                  <a:pt x="77356" y="69317"/>
                </a:lnTo>
                <a:lnTo>
                  <a:pt x="79324" y="71285"/>
                </a:lnTo>
                <a:lnTo>
                  <a:pt x="82126" y="71285"/>
                </a:lnTo>
                <a:close/>
                <a:moveTo>
                  <a:pt x="80691" y="75588"/>
                </a:moveTo>
                <a:lnTo>
                  <a:pt x="81659" y="76589"/>
                </a:lnTo>
                <a:lnTo>
                  <a:pt x="77923" y="76589"/>
                </a:lnTo>
                <a:lnTo>
                  <a:pt x="80558" y="73920"/>
                </a:lnTo>
                <a:lnTo>
                  <a:pt x="80558" y="75321"/>
                </a:lnTo>
                <a:close/>
                <a:moveTo>
                  <a:pt x="80558" y="80025"/>
                </a:moveTo>
                <a:lnTo>
                  <a:pt x="77923" y="77356"/>
                </a:lnTo>
                <a:lnTo>
                  <a:pt x="81659" y="77356"/>
                </a:lnTo>
                <a:lnTo>
                  <a:pt x="80558" y="78457"/>
                </a:lnTo>
                <a:close/>
                <a:moveTo>
                  <a:pt x="69350" y="68817"/>
                </a:moveTo>
                <a:lnTo>
                  <a:pt x="73586" y="68817"/>
                </a:lnTo>
                <a:lnTo>
                  <a:pt x="76589" y="65815"/>
                </a:lnTo>
                <a:lnTo>
                  <a:pt x="76589" y="68183"/>
                </a:lnTo>
                <a:lnTo>
                  <a:pt x="74287" y="70485"/>
                </a:lnTo>
                <a:lnTo>
                  <a:pt x="71018" y="70485"/>
                </a:lnTo>
                <a:close/>
                <a:moveTo>
                  <a:pt x="67048" y="66482"/>
                </a:moveTo>
                <a:lnTo>
                  <a:pt x="72619" y="66482"/>
                </a:lnTo>
                <a:lnTo>
                  <a:pt x="76589" y="62546"/>
                </a:lnTo>
                <a:lnTo>
                  <a:pt x="76589" y="64714"/>
                </a:lnTo>
                <a:lnTo>
                  <a:pt x="73253" y="68016"/>
                </a:lnTo>
                <a:lnTo>
                  <a:pt x="68583" y="68016"/>
                </a:lnTo>
                <a:close/>
                <a:moveTo>
                  <a:pt x="54573" y="68016"/>
                </a:moveTo>
                <a:lnTo>
                  <a:pt x="49903" y="68016"/>
                </a:lnTo>
                <a:lnTo>
                  <a:pt x="46567" y="64714"/>
                </a:lnTo>
                <a:lnTo>
                  <a:pt x="46567" y="62546"/>
                </a:lnTo>
                <a:lnTo>
                  <a:pt x="50537" y="66482"/>
                </a:lnTo>
                <a:lnTo>
                  <a:pt x="56107" y="66482"/>
                </a:lnTo>
                <a:close/>
                <a:moveTo>
                  <a:pt x="52104" y="70485"/>
                </a:moveTo>
                <a:lnTo>
                  <a:pt x="48869" y="70485"/>
                </a:lnTo>
                <a:lnTo>
                  <a:pt x="46567" y="68183"/>
                </a:lnTo>
                <a:lnTo>
                  <a:pt x="46567" y="65815"/>
                </a:lnTo>
                <a:lnTo>
                  <a:pt x="49569" y="68817"/>
                </a:lnTo>
                <a:lnTo>
                  <a:pt x="53806" y="68817"/>
                </a:lnTo>
                <a:close/>
                <a:moveTo>
                  <a:pt x="50003" y="72586"/>
                </a:moveTo>
                <a:lnTo>
                  <a:pt x="48001" y="72586"/>
                </a:lnTo>
                <a:lnTo>
                  <a:pt x="46567" y="71152"/>
                </a:lnTo>
                <a:lnTo>
                  <a:pt x="46567" y="69317"/>
                </a:lnTo>
                <a:lnTo>
                  <a:pt x="48535" y="71285"/>
                </a:lnTo>
                <a:lnTo>
                  <a:pt x="51337" y="71285"/>
                </a:lnTo>
                <a:close/>
                <a:moveTo>
                  <a:pt x="49903" y="75588"/>
                </a:moveTo>
                <a:lnTo>
                  <a:pt x="50870" y="76589"/>
                </a:lnTo>
                <a:lnTo>
                  <a:pt x="47134" y="76589"/>
                </a:lnTo>
                <a:lnTo>
                  <a:pt x="49769" y="73920"/>
                </a:lnTo>
                <a:lnTo>
                  <a:pt x="49769" y="75321"/>
                </a:lnTo>
                <a:close/>
                <a:moveTo>
                  <a:pt x="49769" y="80025"/>
                </a:moveTo>
                <a:lnTo>
                  <a:pt x="47134" y="77356"/>
                </a:lnTo>
                <a:lnTo>
                  <a:pt x="50870" y="77356"/>
                </a:lnTo>
                <a:lnTo>
                  <a:pt x="49769" y="78457"/>
                </a:lnTo>
                <a:close/>
                <a:moveTo>
                  <a:pt x="38561" y="68817"/>
                </a:moveTo>
                <a:lnTo>
                  <a:pt x="42631" y="68817"/>
                </a:lnTo>
                <a:lnTo>
                  <a:pt x="42898" y="68683"/>
                </a:lnTo>
                <a:lnTo>
                  <a:pt x="45800" y="65815"/>
                </a:lnTo>
                <a:lnTo>
                  <a:pt x="45800" y="68183"/>
                </a:lnTo>
                <a:lnTo>
                  <a:pt x="43498" y="70485"/>
                </a:lnTo>
                <a:lnTo>
                  <a:pt x="40229" y="70485"/>
                </a:lnTo>
                <a:close/>
                <a:moveTo>
                  <a:pt x="42364" y="50570"/>
                </a:moveTo>
                <a:lnTo>
                  <a:pt x="44366" y="50570"/>
                </a:lnTo>
                <a:lnTo>
                  <a:pt x="45767" y="52005"/>
                </a:lnTo>
                <a:lnTo>
                  <a:pt x="45767" y="53873"/>
                </a:lnTo>
                <a:lnTo>
                  <a:pt x="43798" y="51905"/>
                </a:lnTo>
                <a:lnTo>
                  <a:pt x="41030" y="51905"/>
                </a:lnTo>
                <a:close/>
                <a:moveTo>
                  <a:pt x="42464" y="47568"/>
                </a:moveTo>
                <a:lnTo>
                  <a:pt x="41497" y="46568"/>
                </a:lnTo>
                <a:lnTo>
                  <a:pt x="45233" y="46568"/>
                </a:lnTo>
                <a:lnTo>
                  <a:pt x="42564" y="49236"/>
                </a:lnTo>
                <a:lnTo>
                  <a:pt x="42564" y="47835"/>
                </a:lnTo>
                <a:close/>
                <a:moveTo>
                  <a:pt x="42564" y="43132"/>
                </a:moveTo>
                <a:lnTo>
                  <a:pt x="45233" y="45800"/>
                </a:lnTo>
                <a:lnTo>
                  <a:pt x="41497" y="45800"/>
                </a:lnTo>
                <a:lnTo>
                  <a:pt x="42564" y="44700"/>
                </a:lnTo>
                <a:lnTo>
                  <a:pt x="42564" y="43132"/>
                </a:lnTo>
                <a:close/>
                <a:moveTo>
                  <a:pt x="53806" y="54340"/>
                </a:moveTo>
                <a:lnTo>
                  <a:pt x="49569" y="54340"/>
                </a:lnTo>
                <a:lnTo>
                  <a:pt x="46567" y="57342"/>
                </a:lnTo>
                <a:lnTo>
                  <a:pt x="46567" y="54974"/>
                </a:lnTo>
                <a:lnTo>
                  <a:pt x="48869" y="52672"/>
                </a:lnTo>
                <a:lnTo>
                  <a:pt x="52104" y="52672"/>
                </a:lnTo>
                <a:close/>
                <a:moveTo>
                  <a:pt x="56107" y="56675"/>
                </a:moveTo>
                <a:lnTo>
                  <a:pt x="50537" y="56675"/>
                </a:lnTo>
                <a:lnTo>
                  <a:pt x="46567" y="60611"/>
                </a:lnTo>
                <a:lnTo>
                  <a:pt x="46567" y="58476"/>
                </a:lnTo>
                <a:lnTo>
                  <a:pt x="49903" y="55140"/>
                </a:lnTo>
                <a:lnTo>
                  <a:pt x="54573" y="55140"/>
                </a:lnTo>
                <a:close/>
                <a:moveTo>
                  <a:pt x="68583" y="55140"/>
                </a:moveTo>
                <a:lnTo>
                  <a:pt x="73253" y="55140"/>
                </a:lnTo>
                <a:lnTo>
                  <a:pt x="76555" y="58443"/>
                </a:lnTo>
                <a:lnTo>
                  <a:pt x="76555" y="60611"/>
                </a:lnTo>
                <a:lnTo>
                  <a:pt x="72619" y="56675"/>
                </a:lnTo>
                <a:lnTo>
                  <a:pt x="67048" y="56675"/>
                </a:lnTo>
                <a:close/>
                <a:moveTo>
                  <a:pt x="71018" y="52672"/>
                </a:moveTo>
                <a:lnTo>
                  <a:pt x="74287" y="52672"/>
                </a:lnTo>
                <a:lnTo>
                  <a:pt x="76589" y="54974"/>
                </a:lnTo>
                <a:lnTo>
                  <a:pt x="76589" y="57342"/>
                </a:lnTo>
                <a:lnTo>
                  <a:pt x="73586" y="54340"/>
                </a:lnTo>
                <a:lnTo>
                  <a:pt x="69350" y="54340"/>
                </a:lnTo>
                <a:close/>
                <a:moveTo>
                  <a:pt x="73153" y="50570"/>
                </a:moveTo>
                <a:lnTo>
                  <a:pt x="75154" y="50570"/>
                </a:lnTo>
                <a:lnTo>
                  <a:pt x="76555" y="52005"/>
                </a:lnTo>
                <a:lnTo>
                  <a:pt x="76555" y="53873"/>
                </a:lnTo>
                <a:lnTo>
                  <a:pt x="74587" y="51905"/>
                </a:lnTo>
                <a:lnTo>
                  <a:pt x="71818" y="51905"/>
                </a:lnTo>
                <a:close/>
                <a:moveTo>
                  <a:pt x="73253" y="47568"/>
                </a:moveTo>
                <a:lnTo>
                  <a:pt x="72285" y="46568"/>
                </a:lnTo>
                <a:lnTo>
                  <a:pt x="76021" y="46568"/>
                </a:lnTo>
                <a:lnTo>
                  <a:pt x="73386" y="49236"/>
                </a:lnTo>
                <a:lnTo>
                  <a:pt x="73386" y="47835"/>
                </a:lnTo>
                <a:close/>
                <a:moveTo>
                  <a:pt x="73386" y="43132"/>
                </a:moveTo>
                <a:lnTo>
                  <a:pt x="76021" y="45800"/>
                </a:lnTo>
                <a:lnTo>
                  <a:pt x="72285" y="45800"/>
                </a:lnTo>
                <a:lnTo>
                  <a:pt x="73386" y="44700"/>
                </a:lnTo>
                <a:close/>
                <a:moveTo>
                  <a:pt x="84561" y="54340"/>
                </a:moveTo>
                <a:lnTo>
                  <a:pt x="80525" y="54340"/>
                </a:lnTo>
                <a:lnTo>
                  <a:pt x="80224" y="54473"/>
                </a:lnTo>
                <a:lnTo>
                  <a:pt x="77356" y="57342"/>
                </a:lnTo>
                <a:lnTo>
                  <a:pt x="77356" y="54974"/>
                </a:lnTo>
                <a:lnTo>
                  <a:pt x="79657" y="52672"/>
                </a:lnTo>
                <a:lnTo>
                  <a:pt x="82893" y="52672"/>
                </a:lnTo>
                <a:close/>
                <a:moveTo>
                  <a:pt x="86896" y="56675"/>
                </a:moveTo>
                <a:lnTo>
                  <a:pt x="81325" y="56675"/>
                </a:lnTo>
                <a:lnTo>
                  <a:pt x="77356" y="60611"/>
                </a:lnTo>
                <a:lnTo>
                  <a:pt x="77356" y="58476"/>
                </a:lnTo>
                <a:lnTo>
                  <a:pt x="80691" y="55140"/>
                </a:lnTo>
                <a:lnTo>
                  <a:pt x="85361" y="55140"/>
                </a:lnTo>
                <a:close/>
                <a:moveTo>
                  <a:pt x="99371" y="55140"/>
                </a:moveTo>
                <a:lnTo>
                  <a:pt x="104041" y="55140"/>
                </a:lnTo>
                <a:lnTo>
                  <a:pt x="107377" y="58443"/>
                </a:lnTo>
                <a:lnTo>
                  <a:pt x="107377" y="60611"/>
                </a:lnTo>
                <a:lnTo>
                  <a:pt x="103408" y="56675"/>
                </a:lnTo>
                <a:lnTo>
                  <a:pt x="97837" y="56675"/>
                </a:lnTo>
                <a:close/>
                <a:moveTo>
                  <a:pt x="101840" y="52672"/>
                </a:moveTo>
                <a:lnTo>
                  <a:pt x="105076" y="52672"/>
                </a:lnTo>
                <a:lnTo>
                  <a:pt x="107377" y="54974"/>
                </a:lnTo>
                <a:lnTo>
                  <a:pt x="107377" y="57342"/>
                </a:lnTo>
                <a:lnTo>
                  <a:pt x="104508" y="54473"/>
                </a:lnTo>
                <a:lnTo>
                  <a:pt x="104208" y="54340"/>
                </a:lnTo>
                <a:lnTo>
                  <a:pt x="100139" y="54340"/>
                </a:lnTo>
                <a:close/>
                <a:moveTo>
                  <a:pt x="103941" y="50570"/>
                </a:moveTo>
                <a:lnTo>
                  <a:pt x="105943" y="50570"/>
                </a:lnTo>
                <a:lnTo>
                  <a:pt x="107377" y="52005"/>
                </a:lnTo>
                <a:lnTo>
                  <a:pt x="107377" y="53873"/>
                </a:lnTo>
                <a:lnTo>
                  <a:pt x="105409" y="51905"/>
                </a:lnTo>
                <a:lnTo>
                  <a:pt x="102607" y="51905"/>
                </a:lnTo>
                <a:close/>
                <a:moveTo>
                  <a:pt x="104041" y="47568"/>
                </a:moveTo>
                <a:lnTo>
                  <a:pt x="103074" y="46568"/>
                </a:lnTo>
                <a:lnTo>
                  <a:pt x="106810" y="46568"/>
                </a:lnTo>
                <a:lnTo>
                  <a:pt x="104175" y="49236"/>
                </a:lnTo>
                <a:lnTo>
                  <a:pt x="104175" y="47835"/>
                </a:lnTo>
                <a:close/>
                <a:moveTo>
                  <a:pt x="104175" y="43132"/>
                </a:moveTo>
                <a:lnTo>
                  <a:pt x="106810" y="45800"/>
                </a:lnTo>
                <a:lnTo>
                  <a:pt x="103074" y="45800"/>
                </a:lnTo>
                <a:lnTo>
                  <a:pt x="104175" y="44700"/>
                </a:lnTo>
                <a:close/>
                <a:moveTo>
                  <a:pt x="115383" y="54340"/>
                </a:moveTo>
                <a:lnTo>
                  <a:pt x="111147" y="54340"/>
                </a:lnTo>
                <a:lnTo>
                  <a:pt x="108144" y="57342"/>
                </a:lnTo>
                <a:lnTo>
                  <a:pt x="108144" y="54974"/>
                </a:lnTo>
                <a:lnTo>
                  <a:pt x="110446" y="52672"/>
                </a:lnTo>
                <a:lnTo>
                  <a:pt x="113682" y="52672"/>
                </a:lnTo>
                <a:close/>
                <a:moveTo>
                  <a:pt x="117685" y="56675"/>
                </a:moveTo>
                <a:lnTo>
                  <a:pt x="112114" y="56675"/>
                </a:lnTo>
                <a:lnTo>
                  <a:pt x="108144" y="60611"/>
                </a:lnTo>
                <a:lnTo>
                  <a:pt x="108144" y="58476"/>
                </a:lnTo>
                <a:lnTo>
                  <a:pt x="111480" y="55140"/>
                </a:lnTo>
                <a:lnTo>
                  <a:pt x="116150" y="55140"/>
                </a:lnTo>
                <a:close/>
                <a:moveTo>
                  <a:pt x="130160" y="55140"/>
                </a:moveTo>
                <a:lnTo>
                  <a:pt x="134830" y="55140"/>
                </a:lnTo>
                <a:lnTo>
                  <a:pt x="138166" y="58443"/>
                </a:lnTo>
                <a:lnTo>
                  <a:pt x="138166" y="60611"/>
                </a:lnTo>
                <a:lnTo>
                  <a:pt x="134196" y="56675"/>
                </a:lnTo>
                <a:lnTo>
                  <a:pt x="128626" y="56675"/>
                </a:lnTo>
                <a:close/>
                <a:moveTo>
                  <a:pt x="132629" y="52672"/>
                </a:moveTo>
                <a:lnTo>
                  <a:pt x="135864" y="52672"/>
                </a:lnTo>
                <a:lnTo>
                  <a:pt x="138166" y="54974"/>
                </a:lnTo>
                <a:lnTo>
                  <a:pt x="138166" y="57342"/>
                </a:lnTo>
                <a:lnTo>
                  <a:pt x="135164" y="54340"/>
                </a:lnTo>
                <a:lnTo>
                  <a:pt x="130927" y="54340"/>
                </a:lnTo>
                <a:close/>
                <a:moveTo>
                  <a:pt x="134730" y="50570"/>
                </a:moveTo>
                <a:lnTo>
                  <a:pt x="136731" y="50570"/>
                </a:lnTo>
                <a:lnTo>
                  <a:pt x="138166" y="52005"/>
                </a:lnTo>
                <a:lnTo>
                  <a:pt x="138166" y="53873"/>
                </a:lnTo>
                <a:lnTo>
                  <a:pt x="136198" y="51905"/>
                </a:lnTo>
                <a:lnTo>
                  <a:pt x="133396" y="51905"/>
                </a:lnTo>
                <a:close/>
                <a:moveTo>
                  <a:pt x="134830" y="47568"/>
                </a:moveTo>
                <a:lnTo>
                  <a:pt x="133863" y="46568"/>
                </a:lnTo>
                <a:lnTo>
                  <a:pt x="137599" y="46568"/>
                </a:lnTo>
                <a:lnTo>
                  <a:pt x="134964" y="49236"/>
                </a:lnTo>
                <a:lnTo>
                  <a:pt x="134964" y="47835"/>
                </a:lnTo>
                <a:close/>
                <a:moveTo>
                  <a:pt x="134964" y="43132"/>
                </a:moveTo>
                <a:lnTo>
                  <a:pt x="137599" y="45800"/>
                </a:lnTo>
                <a:lnTo>
                  <a:pt x="133863" y="45800"/>
                </a:lnTo>
                <a:lnTo>
                  <a:pt x="134964" y="44700"/>
                </a:lnTo>
                <a:lnTo>
                  <a:pt x="134964" y="43132"/>
                </a:lnTo>
                <a:close/>
                <a:moveTo>
                  <a:pt x="146172" y="54340"/>
                </a:moveTo>
                <a:lnTo>
                  <a:pt x="142102" y="54340"/>
                </a:lnTo>
                <a:lnTo>
                  <a:pt x="141835" y="54473"/>
                </a:lnTo>
                <a:lnTo>
                  <a:pt x="138933" y="57342"/>
                </a:lnTo>
                <a:lnTo>
                  <a:pt x="138933" y="54974"/>
                </a:lnTo>
                <a:lnTo>
                  <a:pt x="141235" y="52672"/>
                </a:lnTo>
                <a:lnTo>
                  <a:pt x="144504" y="52672"/>
                </a:lnTo>
                <a:close/>
                <a:moveTo>
                  <a:pt x="148473" y="56675"/>
                </a:moveTo>
                <a:lnTo>
                  <a:pt x="142903" y="56675"/>
                </a:lnTo>
                <a:lnTo>
                  <a:pt x="138966" y="60611"/>
                </a:lnTo>
                <a:lnTo>
                  <a:pt x="138966" y="58476"/>
                </a:lnTo>
                <a:lnTo>
                  <a:pt x="142269" y="55140"/>
                </a:lnTo>
                <a:lnTo>
                  <a:pt x="146972" y="55140"/>
                </a:lnTo>
                <a:close/>
                <a:moveTo>
                  <a:pt x="160949" y="55140"/>
                </a:moveTo>
                <a:lnTo>
                  <a:pt x="165619" y="55140"/>
                </a:lnTo>
                <a:lnTo>
                  <a:pt x="168954" y="58443"/>
                </a:lnTo>
                <a:lnTo>
                  <a:pt x="168954" y="60611"/>
                </a:lnTo>
                <a:lnTo>
                  <a:pt x="164985" y="56675"/>
                </a:lnTo>
                <a:lnTo>
                  <a:pt x="159414" y="56675"/>
                </a:lnTo>
                <a:close/>
                <a:moveTo>
                  <a:pt x="163417" y="52672"/>
                </a:moveTo>
                <a:lnTo>
                  <a:pt x="166653" y="52672"/>
                </a:lnTo>
                <a:lnTo>
                  <a:pt x="168954" y="54974"/>
                </a:lnTo>
                <a:lnTo>
                  <a:pt x="168954" y="57342"/>
                </a:lnTo>
                <a:lnTo>
                  <a:pt x="166086" y="54473"/>
                </a:lnTo>
                <a:lnTo>
                  <a:pt x="165786" y="54340"/>
                </a:lnTo>
                <a:lnTo>
                  <a:pt x="161716" y="54340"/>
                </a:lnTo>
                <a:close/>
                <a:moveTo>
                  <a:pt x="165519" y="50570"/>
                </a:moveTo>
                <a:lnTo>
                  <a:pt x="167520" y="50570"/>
                </a:lnTo>
                <a:lnTo>
                  <a:pt x="168954" y="52005"/>
                </a:lnTo>
                <a:lnTo>
                  <a:pt x="168954" y="53873"/>
                </a:lnTo>
                <a:lnTo>
                  <a:pt x="166986" y="51905"/>
                </a:lnTo>
                <a:lnTo>
                  <a:pt x="164184" y="51905"/>
                </a:lnTo>
                <a:close/>
                <a:moveTo>
                  <a:pt x="165619" y="47568"/>
                </a:moveTo>
                <a:lnTo>
                  <a:pt x="164651" y="46568"/>
                </a:lnTo>
                <a:lnTo>
                  <a:pt x="168387" y="46568"/>
                </a:lnTo>
                <a:lnTo>
                  <a:pt x="165752" y="49236"/>
                </a:lnTo>
                <a:lnTo>
                  <a:pt x="165752" y="47835"/>
                </a:lnTo>
                <a:close/>
                <a:moveTo>
                  <a:pt x="165752" y="43132"/>
                </a:moveTo>
                <a:lnTo>
                  <a:pt x="168387" y="45800"/>
                </a:lnTo>
                <a:lnTo>
                  <a:pt x="164651" y="45800"/>
                </a:lnTo>
                <a:lnTo>
                  <a:pt x="165752" y="44700"/>
                </a:lnTo>
                <a:lnTo>
                  <a:pt x="165752" y="43132"/>
                </a:lnTo>
                <a:close/>
                <a:moveTo>
                  <a:pt x="176960" y="54340"/>
                </a:moveTo>
                <a:lnTo>
                  <a:pt x="172724" y="54340"/>
                </a:lnTo>
                <a:lnTo>
                  <a:pt x="169755" y="57342"/>
                </a:lnTo>
                <a:lnTo>
                  <a:pt x="169755" y="54974"/>
                </a:lnTo>
                <a:lnTo>
                  <a:pt x="172023" y="52672"/>
                </a:lnTo>
                <a:lnTo>
                  <a:pt x="175292" y="52672"/>
                </a:lnTo>
                <a:close/>
                <a:moveTo>
                  <a:pt x="179262" y="56675"/>
                </a:moveTo>
                <a:lnTo>
                  <a:pt x="173691" y="56675"/>
                </a:lnTo>
                <a:lnTo>
                  <a:pt x="169755" y="60611"/>
                </a:lnTo>
                <a:lnTo>
                  <a:pt x="169755" y="58476"/>
                </a:lnTo>
                <a:lnTo>
                  <a:pt x="173057" y="55140"/>
                </a:lnTo>
                <a:lnTo>
                  <a:pt x="177727" y="55140"/>
                </a:lnTo>
                <a:close/>
                <a:moveTo>
                  <a:pt x="191737" y="55140"/>
                </a:moveTo>
                <a:lnTo>
                  <a:pt x="196441" y="55140"/>
                </a:lnTo>
                <a:lnTo>
                  <a:pt x="199743" y="58443"/>
                </a:lnTo>
                <a:lnTo>
                  <a:pt x="199743" y="60611"/>
                </a:lnTo>
                <a:lnTo>
                  <a:pt x="195807" y="56675"/>
                </a:lnTo>
                <a:lnTo>
                  <a:pt x="190203" y="56675"/>
                </a:lnTo>
                <a:close/>
                <a:moveTo>
                  <a:pt x="194206" y="52672"/>
                </a:moveTo>
                <a:lnTo>
                  <a:pt x="197441" y="52672"/>
                </a:lnTo>
                <a:lnTo>
                  <a:pt x="199743" y="54974"/>
                </a:lnTo>
                <a:lnTo>
                  <a:pt x="199743" y="57342"/>
                </a:lnTo>
                <a:lnTo>
                  <a:pt x="196741" y="54340"/>
                </a:lnTo>
                <a:lnTo>
                  <a:pt x="192538" y="54340"/>
                </a:lnTo>
                <a:close/>
                <a:moveTo>
                  <a:pt x="196307" y="50570"/>
                </a:moveTo>
                <a:lnTo>
                  <a:pt x="198309" y="50570"/>
                </a:lnTo>
                <a:lnTo>
                  <a:pt x="199743" y="52005"/>
                </a:lnTo>
                <a:lnTo>
                  <a:pt x="199743" y="53873"/>
                </a:lnTo>
                <a:lnTo>
                  <a:pt x="197775" y="51905"/>
                </a:lnTo>
                <a:lnTo>
                  <a:pt x="195006" y="51905"/>
                </a:lnTo>
                <a:close/>
                <a:moveTo>
                  <a:pt x="196407" y="47568"/>
                </a:moveTo>
                <a:lnTo>
                  <a:pt x="195440" y="46568"/>
                </a:lnTo>
                <a:lnTo>
                  <a:pt x="199176" y="46568"/>
                </a:lnTo>
                <a:lnTo>
                  <a:pt x="196541" y="49236"/>
                </a:lnTo>
                <a:lnTo>
                  <a:pt x="196541" y="47835"/>
                </a:lnTo>
                <a:close/>
                <a:moveTo>
                  <a:pt x="196541" y="43132"/>
                </a:moveTo>
                <a:lnTo>
                  <a:pt x="199176" y="45800"/>
                </a:lnTo>
                <a:lnTo>
                  <a:pt x="195440" y="45800"/>
                </a:lnTo>
                <a:lnTo>
                  <a:pt x="196541" y="44700"/>
                </a:lnTo>
                <a:lnTo>
                  <a:pt x="196541" y="43132"/>
                </a:lnTo>
                <a:close/>
                <a:moveTo>
                  <a:pt x="200544" y="47135"/>
                </a:moveTo>
                <a:lnTo>
                  <a:pt x="203179" y="49770"/>
                </a:lnTo>
                <a:lnTo>
                  <a:pt x="201644" y="49770"/>
                </a:lnTo>
                <a:lnTo>
                  <a:pt x="200544" y="50871"/>
                </a:lnTo>
                <a:close/>
                <a:moveTo>
                  <a:pt x="200544" y="52005"/>
                </a:moveTo>
                <a:lnTo>
                  <a:pt x="201945" y="50570"/>
                </a:lnTo>
                <a:lnTo>
                  <a:pt x="203979" y="50570"/>
                </a:lnTo>
                <a:lnTo>
                  <a:pt x="205280" y="51905"/>
                </a:lnTo>
                <a:lnTo>
                  <a:pt x="202512" y="51905"/>
                </a:lnTo>
                <a:lnTo>
                  <a:pt x="200544" y="53873"/>
                </a:lnTo>
                <a:close/>
                <a:moveTo>
                  <a:pt x="203746" y="47835"/>
                </a:moveTo>
                <a:lnTo>
                  <a:pt x="203746" y="49203"/>
                </a:lnTo>
                <a:lnTo>
                  <a:pt x="201077" y="46568"/>
                </a:lnTo>
                <a:lnTo>
                  <a:pt x="204847" y="46568"/>
                </a:lnTo>
                <a:lnTo>
                  <a:pt x="203846" y="47568"/>
                </a:lnTo>
                <a:close/>
                <a:moveTo>
                  <a:pt x="201077" y="45800"/>
                </a:moveTo>
                <a:lnTo>
                  <a:pt x="203746" y="43132"/>
                </a:lnTo>
                <a:lnTo>
                  <a:pt x="203746" y="44700"/>
                </a:lnTo>
                <a:lnTo>
                  <a:pt x="204847" y="45800"/>
                </a:lnTo>
                <a:lnTo>
                  <a:pt x="201077" y="45800"/>
                </a:lnTo>
                <a:close/>
                <a:moveTo>
                  <a:pt x="200544" y="45233"/>
                </a:moveTo>
                <a:lnTo>
                  <a:pt x="200544" y="41497"/>
                </a:lnTo>
                <a:lnTo>
                  <a:pt x="201644" y="42598"/>
                </a:lnTo>
                <a:lnTo>
                  <a:pt x="201778" y="42598"/>
                </a:lnTo>
                <a:lnTo>
                  <a:pt x="203179" y="42598"/>
                </a:lnTo>
                <a:close/>
                <a:moveTo>
                  <a:pt x="199743" y="45233"/>
                </a:moveTo>
                <a:lnTo>
                  <a:pt x="197108" y="42598"/>
                </a:lnTo>
                <a:lnTo>
                  <a:pt x="198476" y="42598"/>
                </a:lnTo>
                <a:lnTo>
                  <a:pt x="198776" y="42465"/>
                </a:lnTo>
                <a:lnTo>
                  <a:pt x="199743" y="41497"/>
                </a:lnTo>
                <a:lnTo>
                  <a:pt x="199743" y="45233"/>
                </a:lnTo>
                <a:close/>
                <a:moveTo>
                  <a:pt x="199743" y="47135"/>
                </a:moveTo>
                <a:lnTo>
                  <a:pt x="199743" y="50871"/>
                </a:lnTo>
                <a:lnTo>
                  <a:pt x="198776" y="49903"/>
                </a:lnTo>
                <a:lnTo>
                  <a:pt x="198476" y="49770"/>
                </a:lnTo>
                <a:lnTo>
                  <a:pt x="197108" y="49770"/>
                </a:lnTo>
                <a:close/>
                <a:moveTo>
                  <a:pt x="168954" y="76022"/>
                </a:moveTo>
                <a:lnTo>
                  <a:pt x="166319" y="73387"/>
                </a:lnTo>
                <a:lnTo>
                  <a:pt x="167854" y="73387"/>
                </a:lnTo>
                <a:lnTo>
                  <a:pt x="168954" y="72286"/>
                </a:lnTo>
                <a:close/>
                <a:moveTo>
                  <a:pt x="138166" y="76022"/>
                </a:moveTo>
                <a:lnTo>
                  <a:pt x="135531" y="73387"/>
                </a:lnTo>
                <a:lnTo>
                  <a:pt x="136898" y="73387"/>
                </a:lnTo>
                <a:lnTo>
                  <a:pt x="137165" y="73253"/>
                </a:lnTo>
                <a:lnTo>
                  <a:pt x="138166" y="72286"/>
                </a:lnTo>
                <a:lnTo>
                  <a:pt x="138166" y="76022"/>
                </a:lnTo>
                <a:close/>
                <a:moveTo>
                  <a:pt x="107377" y="76022"/>
                </a:moveTo>
                <a:lnTo>
                  <a:pt x="104709" y="73387"/>
                </a:lnTo>
                <a:lnTo>
                  <a:pt x="106276" y="73387"/>
                </a:lnTo>
                <a:lnTo>
                  <a:pt x="107377" y="72286"/>
                </a:lnTo>
                <a:close/>
                <a:moveTo>
                  <a:pt x="76589" y="76022"/>
                </a:moveTo>
                <a:lnTo>
                  <a:pt x="73920" y="73387"/>
                </a:lnTo>
                <a:lnTo>
                  <a:pt x="75321" y="73387"/>
                </a:lnTo>
                <a:lnTo>
                  <a:pt x="75588" y="73253"/>
                </a:lnTo>
                <a:lnTo>
                  <a:pt x="76555" y="72286"/>
                </a:lnTo>
                <a:lnTo>
                  <a:pt x="76555" y="76022"/>
                </a:lnTo>
                <a:close/>
                <a:moveTo>
                  <a:pt x="77356" y="47135"/>
                </a:moveTo>
                <a:lnTo>
                  <a:pt x="80024" y="49770"/>
                </a:lnTo>
                <a:lnTo>
                  <a:pt x="78457" y="49770"/>
                </a:lnTo>
                <a:lnTo>
                  <a:pt x="77356" y="50871"/>
                </a:lnTo>
                <a:close/>
                <a:moveTo>
                  <a:pt x="108144" y="47135"/>
                </a:moveTo>
                <a:lnTo>
                  <a:pt x="110813" y="49770"/>
                </a:lnTo>
                <a:lnTo>
                  <a:pt x="109412" y="49770"/>
                </a:lnTo>
                <a:lnTo>
                  <a:pt x="109145" y="49903"/>
                </a:lnTo>
                <a:lnTo>
                  <a:pt x="108144" y="50871"/>
                </a:lnTo>
                <a:lnTo>
                  <a:pt x="108144" y="47135"/>
                </a:lnTo>
                <a:close/>
                <a:moveTo>
                  <a:pt x="138933" y="47135"/>
                </a:moveTo>
                <a:lnTo>
                  <a:pt x="141602" y="49770"/>
                </a:lnTo>
                <a:lnTo>
                  <a:pt x="140034" y="49770"/>
                </a:lnTo>
                <a:lnTo>
                  <a:pt x="138933" y="50871"/>
                </a:lnTo>
                <a:close/>
                <a:moveTo>
                  <a:pt x="169755" y="47135"/>
                </a:moveTo>
                <a:lnTo>
                  <a:pt x="172390" y="49770"/>
                </a:lnTo>
                <a:lnTo>
                  <a:pt x="170989" y="49770"/>
                </a:lnTo>
                <a:lnTo>
                  <a:pt x="170722" y="49903"/>
                </a:lnTo>
                <a:lnTo>
                  <a:pt x="169755" y="50871"/>
                </a:lnTo>
                <a:lnTo>
                  <a:pt x="169755" y="47135"/>
                </a:lnTo>
                <a:close/>
                <a:moveTo>
                  <a:pt x="188969" y="65381"/>
                </a:moveTo>
                <a:lnTo>
                  <a:pt x="187668" y="64080"/>
                </a:lnTo>
                <a:lnTo>
                  <a:pt x="187668" y="62779"/>
                </a:lnTo>
                <a:lnTo>
                  <a:pt x="188502" y="61979"/>
                </a:lnTo>
                <a:lnTo>
                  <a:pt x="190303" y="61979"/>
                </a:lnTo>
                <a:lnTo>
                  <a:pt x="188969" y="63313"/>
                </a:lnTo>
                <a:lnTo>
                  <a:pt x="188969" y="65381"/>
                </a:lnTo>
                <a:close/>
                <a:moveTo>
                  <a:pt x="184732" y="64614"/>
                </a:moveTo>
                <a:lnTo>
                  <a:pt x="183865" y="63713"/>
                </a:lnTo>
                <a:lnTo>
                  <a:pt x="182598" y="63713"/>
                </a:lnTo>
                <a:lnTo>
                  <a:pt x="182598" y="62646"/>
                </a:lnTo>
                <a:lnTo>
                  <a:pt x="182464" y="62346"/>
                </a:lnTo>
                <a:lnTo>
                  <a:pt x="181697" y="61578"/>
                </a:lnTo>
                <a:lnTo>
                  <a:pt x="182464" y="60811"/>
                </a:lnTo>
                <a:lnTo>
                  <a:pt x="182598" y="60544"/>
                </a:lnTo>
                <a:lnTo>
                  <a:pt x="182598" y="59443"/>
                </a:lnTo>
                <a:lnTo>
                  <a:pt x="183865" y="59443"/>
                </a:lnTo>
                <a:lnTo>
                  <a:pt x="184732" y="58543"/>
                </a:lnTo>
                <a:lnTo>
                  <a:pt x="185633" y="59443"/>
                </a:lnTo>
                <a:lnTo>
                  <a:pt x="186901" y="59443"/>
                </a:lnTo>
                <a:lnTo>
                  <a:pt x="186901" y="60544"/>
                </a:lnTo>
                <a:lnTo>
                  <a:pt x="187001" y="60811"/>
                </a:lnTo>
                <a:lnTo>
                  <a:pt x="187768" y="61578"/>
                </a:lnTo>
                <a:lnTo>
                  <a:pt x="187001" y="62346"/>
                </a:lnTo>
                <a:lnTo>
                  <a:pt x="186901" y="62646"/>
                </a:lnTo>
                <a:lnTo>
                  <a:pt x="186901" y="63713"/>
                </a:lnTo>
                <a:lnTo>
                  <a:pt x="185633" y="63713"/>
                </a:lnTo>
                <a:close/>
                <a:moveTo>
                  <a:pt x="180529" y="65381"/>
                </a:moveTo>
                <a:lnTo>
                  <a:pt x="180529" y="63313"/>
                </a:lnTo>
                <a:lnTo>
                  <a:pt x="179162" y="61979"/>
                </a:lnTo>
                <a:lnTo>
                  <a:pt x="180963" y="61979"/>
                </a:lnTo>
                <a:lnTo>
                  <a:pt x="181797" y="62813"/>
                </a:lnTo>
                <a:lnTo>
                  <a:pt x="181797" y="64113"/>
                </a:lnTo>
                <a:close/>
                <a:moveTo>
                  <a:pt x="158180" y="65381"/>
                </a:moveTo>
                <a:lnTo>
                  <a:pt x="156879" y="64080"/>
                </a:lnTo>
                <a:lnTo>
                  <a:pt x="156879" y="62779"/>
                </a:lnTo>
                <a:lnTo>
                  <a:pt x="157713" y="61979"/>
                </a:lnTo>
                <a:lnTo>
                  <a:pt x="159514" y="61979"/>
                </a:lnTo>
                <a:lnTo>
                  <a:pt x="158180" y="63313"/>
                </a:lnTo>
                <a:lnTo>
                  <a:pt x="158180" y="65381"/>
                </a:lnTo>
                <a:close/>
                <a:moveTo>
                  <a:pt x="153944" y="64614"/>
                </a:moveTo>
                <a:lnTo>
                  <a:pt x="153076" y="63713"/>
                </a:lnTo>
                <a:lnTo>
                  <a:pt x="151809" y="63713"/>
                </a:lnTo>
                <a:lnTo>
                  <a:pt x="151809" y="62646"/>
                </a:lnTo>
                <a:lnTo>
                  <a:pt x="151675" y="62346"/>
                </a:lnTo>
                <a:lnTo>
                  <a:pt x="150908" y="61578"/>
                </a:lnTo>
                <a:lnTo>
                  <a:pt x="151675" y="60811"/>
                </a:lnTo>
                <a:lnTo>
                  <a:pt x="151809" y="60544"/>
                </a:lnTo>
                <a:lnTo>
                  <a:pt x="151809" y="59443"/>
                </a:lnTo>
                <a:lnTo>
                  <a:pt x="153076" y="59443"/>
                </a:lnTo>
                <a:lnTo>
                  <a:pt x="153944" y="58543"/>
                </a:lnTo>
                <a:lnTo>
                  <a:pt x="154844" y="59443"/>
                </a:lnTo>
                <a:lnTo>
                  <a:pt x="156112" y="59443"/>
                </a:lnTo>
                <a:lnTo>
                  <a:pt x="156112" y="60544"/>
                </a:lnTo>
                <a:lnTo>
                  <a:pt x="156212" y="60811"/>
                </a:lnTo>
                <a:lnTo>
                  <a:pt x="156979" y="61578"/>
                </a:lnTo>
                <a:lnTo>
                  <a:pt x="156212" y="62346"/>
                </a:lnTo>
                <a:lnTo>
                  <a:pt x="156112" y="62646"/>
                </a:lnTo>
                <a:lnTo>
                  <a:pt x="156112" y="63713"/>
                </a:lnTo>
                <a:lnTo>
                  <a:pt x="154844" y="63713"/>
                </a:lnTo>
                <a:close/>
                <a:moveTo>
                  <a:pt x="149741" y="65381"/>
                </a:moveTo>
                <a:lnTo>
                  <a:pt x="149741" y="63313"/>
                </a:lnTo>
                <a:lnTo>
                  <a:pt x="148373" y="61979"/>
                </a:lnTo>
                <a:lnTo>
                  <a:pt x="150174" y="61979"/>
                </a:lnTo>
                <a:lnTo>
                  <a:pt x="151008" y="62813"/>
                </a:lnTo>
                <a:lnTo>
                  <a:pt x="151008" y="64113"/>
                </a:lnTo>
                <a:close/>
                <a:moveTo>
                  <a:pt x="127391" y="65381"/>
                </a:moveTo>
                <a:lnTo>
                  <a:pt x="126091" y="64080"/>
                </a:lnTo>
                <a:lnTo>
                  <a:pt x="126091" y="62779"/>
                </a:lnTo>
                <a:lnTo>
                  <a:pt x="126924" y="61979"/>
                </a:lnTo>
                <a:lnTo>
                  <a:pt x="128726" y="61979"/>
                </a:lnTo>
                <a:lnTo>
                  <a:pt x="127358" y="63313"/>
                </a:lnTo>
                <a:lnTo>
                  <a:pt x="127358" y="65381"/>
                </a:lnTo>
                <a:close/>
                <a:moveTo>
                  <a:pt x="123155" y="64614"/>
                </a:moveTo>
                <a:lnTo>
                  <a:pt x="122254" y="63713"/>
                </a:lnTo>
                <a:lnTo>
                  <a:pt x="121020" y="63713"/>
                </a:lnTo>
                <a:lnTo>
                  <a:pt x="121020" y="62646"/>
                </a:lnTo>
                <a:lnTo>
                  <a:pt x="120887" y="62346"/>
                </a:lnTo>
                <a:lnTo>
                  <a:pt x="120120" y="61578"/>
                </a:lnTo>
                <a:lnTo>
                  <a:pt x="120887" y="60811"/>
                </a:lnTo>
                <a:lnTo>
                  <a:pt x="121020" y="60544"/>
                </a:lnTo>
                <a:lnTo>
                  <a:pt x="121020" y="59443"/>
                </a:lnTo>
                <a:lnTo>
                  <a:pt x="122254" y="59443"/>
                </a:lnTo>
                <a:lnTo>
                  <a:pt x="123155" y="58543"/>
                </a:lnTo>
                <a:lnTo>
                  <a:pt x="124056" y="59443"/>
                </a:lnTo>
                <a:lnTo>
                  <a:pt x="125290" y="59443"/>
                </a:lnTo>
                <a:lnTo>
                  <a:pt x="125290" y="60544"/>
                </a:lnTo>
                <a:lnTo>
                  <a:pt x="125423" y="60811"/>
                </a:lnTo>
                <a:lnTo>
                  <a:pt x="126191" y="61578"/>
                </a:lnTo>
                <a:lnTo>
                  <a:pt x="125423" y="62346"/>
                </a:lnTo>
                <a:lnTo>
                  <a:pt x="125290" y="62646"/>
                </a:lnTo>
                <a:lnTo>
                  <a:pt x="125290" y="63713"/>
                </a:lnTo>
                <a:lnTo>
                  <a:pt x="124056" y="63713"/>
                </a:lnTo>
                <a:close/>
                <a:moveTo>
                  <a:pt x="118952" y="65381"/>
                </a:moveTo>
                <a:lnTo>
                  <a:pt x="118952" y="63313"/>
                </a:lnTo>
                <a:lnTo>
                  <a:pt x="117584" y="61979"/>
                </a:lnTo>
                <a:lnTo>
                  <a:pt x="119386" y="61979"/>
                </a:lnTo>
                <a:lnTo>
                  <a:pt x="120220" y="62813"/>
                </a:lnTo>
                <a:lnTo>
                  <a:pt x="120220" y="64113"/>
                </a:lnTo>
                <a:close/>
                <a:moveTo>
                  <a:pt x="96569" y="65381"/>
                </a:moveTo>
                <a:lnTo>
                  <a:pt x="95302" y="64080"/>
                </a:lnTo>
                <a:lnTo>
                  <a:pt x="95302" y="62779"/>
                </a:lnTo>
                <a:lnTo>
                  <a:pt x="96136" y="61979"/>
                </a:lnTo>
                <a:lnTo>
                  <a:pt x="97937" y="61979"/>
                </a:lnTo>
                <a:lnTo>
                  <a:pt x="96569" y="63313"/>
                </a:lnTo>
                <a:lnTo>
                  <a:pt x="96569" y="65381"/>
                </a:lnTo>
                <a:close/>
                <a:moveTo>
                  <a:pt x="92366" y="64614"/>
                </a:moveTo>
                <a:lnTo>
                  <a:pt x="91466" y="63713"/>
                </a:lnTo>
                <a:lnTo>
                  <a:pt x="90232" y="63713"/>
                </a:lnTo>
                <a:lnTo>
                  <a:pt x="90232" y="62646"/>
                </a:lnTo>
                <a:lnTo>
                  <a:pt x="90098" y="62346"/>
                </a:lnTo>
                <a:lnTo>
                  <a:pt x="89331" y="61578"/>
                </a:lnTo>
                <a:lnTo>
                  <a:pt x="90098" y="60811"/>
                </a:lnTo>
                <a:lnTo>
                  <a:pt x="90232" y="60544"/>
                </a:lnTo>
                <a:lnTo>
                  <a:pt x="90232" y="59443"/>
                </a:lnTo>
                <a:lnTo>
                  <a:pt x="91466" y="59443"/>
                </a:lnTo>
                <a:lnTo>
                  <a:pt x="92366" y="58543"/>
                </a:lnTo>
                <a:lnTo>
                  <a:pt x="93267" y="59443"/>
                </a:lnTo>
                <a:lnTo>
                  <a:pt x="94501" y="59443"/>
                </a:lnTo>
                <a:lnTo>
                  <a:pt x="94501" y="60544"/>
                </a:lnTo>
                <a:lnTo>
                  <a:pt x="94635" y="60811"/>
                </a:lnTo>
                <a:lnTo>
                  <a:pt x="95402" y="61578"/>
                </a:lnTo>
                <a:lnTo>
                  <a:pt x="94635" y="62346"/>
                </a:lnTo>
                <a:lnTo>
                  <a:pt x="94501" y="62646"/>
                </a:lnTo>
                <a:lnTo>
                  <a:pt x="94501" y="63713"/>
                </a:lnTo>
                <a:lnTo>
                  <a:pt x="93267" y="63713"/>
                </a:lnTo>
                <a:close/>
                <a:moveTo>
                  <a:pt x="88130" y="65381"/>
                </a:moveTo>
                <a:lnTo>
                  <a:pt x="88130" y="63313"/>
                </a:lnTo>
                <a:lnTo>
                  <a:pt x="86796" y="61979"/>
                </a:lnTo>
                <a:lnTo>
                  <a:pt x="88597" y="61979"/>
                </a:lnTo>
                <a:lnTo>
                  <a:pt x="89431" y="62813"/>
                </a:lnTo>
                <a:lnTo>
                  <a:pt x="89431" y="64113"/>
                </a:lnTo>
                <a:close/>
                <a:moveTo>
                  <a:pt x="65781" y="65381"/>
                </a:moveTo>
                <a:lnTo>
                  <a:pt x="64513" y="64080"/>
                </a:lnTo>
                <a:lnTo>
                  <a:pt x="64513" y="62779"/>
                </a:lnTo>
                <a:lnTo>
                  <a:pt x="65347" y="61979"/>
                </a:lnTo>
                <a:lnTo>
                  <a:pt x="67148" y="61979"/>
                </a:lnTo>
                <a:lnTo>
                  <a:pt x="65781" y="63313"/>
                </a:lnTo>
                <a:lnTo>
                  <a:pt x="65781" y="65381"/>
                </a:lnTo>
                <a:close/>
                <a:moveTo>
                  <a:pt x="61578" y="64614"/>
                </a:moveTo>
                <a:lnTo>
                  <a:pt x="60677" y="63713"/>
                </a:lnTo>
                <a:lnTo>
                  <a:pt x="59410" y="63713"/>
                </a:lnTo>
                <a:lnTo>
                  <a:pt x="59410" y="62646"/>
                </a:lnTo>
                <a:lnTo>
                  <a:pt x="59310" y="62346"/>
                </a:lnTo>
                <a:lnTo>
                  <a:pt x="58542" y="61578"/>
                </a:lnTo>
                <a:lnTo>
                  <a:pt x="59310" y="60811"/>
                </a:lnTo>
                <a:lnTo>
                  <a:pt x="59410" y="60544"/>
                </a:lnTo>
                <a:lnTo>
                  <a:pt x="59410" y="59443"/>
                </a:lnTo>
                <a:lnTo>
                  <a:pt x="60677" y="59443"/>
                </a:lnTo>
                <a:lnTo>
                  <a:pt x="61578" y="58543"/>
                </a:lnTo>
                <a:lnTo>
                  <a:pt x="62445" y="59443"/>
                </a:lnTo>
                <a:lnTo>
                  <a:pt x="63713" y="59443"/>
                </a:lnTo>
                <a:lnTo>
                  <a:pt x="63713" y="60544"/>
                </a:lnTo>
                <a:lnTo>
                  <a:pt x="63846" y="60811"/>
                </a:lnTo>
                <a:lnTo>
                  <a:pt x="64613" y="61578"/>
                </a:lnTo>
                <a:lnTo>
                  <a:pt x="63846" y="62346"/>
                </a:lnTo>
                <a:lnTo>
                  <a:pt x="63713" y="62646"/>
                </a:lnTo>
                <a:lnTo>
                  <a:pt x="63713" y="63713"/>
                </a:lnTo>
                <a:lnTo>
                  <a:pt x="62445" y="63713"/>
                </a:lnTo>
                <a:close/>
                <a:moveTo>
                  <a:pt x="57341" y="65381"/>
                </a:moveTo>
                <a:lnTo>
                  <a:pt x="57341" y="63313"/>
                </a:lnTo>
                <a:lnTo>
                  <a:pt x="56007" y="61979"/>
                </a:lnTo>
                <a:lnTo>
                  <a:pt x="57808" y="61979"/>
                </a:lnTo>
                <a:lnTo>
                  <a:pt x="58642" y="62813"/>
                </a:lnTo>
                <a:lnTo>
                  <a:pt x="58642" y="64113"/>
                </a:lnTo>
                <a:close/>
                <a:moveTo>
                  <a:pt x="57341" y="57776"/>
                </a:moveTo>
                <a:lnTo>
                  <a:pt x="58642" y="59077"/>
                </a:lnTo>
                <a:lnTo>
                  <a:pt x="58642" y="60377"/>
                </a:lnTo>
                <a:lnTo>
                  <a:pt x="57808" y="61178"/>
                </a:lnTo>
                <a:lnTo>
                  <a:pt x="56007" y="61178"/>
                </a:lnTo>
                <a:lnTo>
                  <a:pt x="57341" y="59844"/>
                </a:lnTo>
                <a:close/>
                <a:moveTo>
                  <a:pt x="65781" y="57776"/>
                </a:moveTo>
                <a:lnTo>
                  <a:pt x="65781" y="59844"/>
                </a:lnTo>
                <a:lnTo>
                  <a:pt x="67148" y="61178"/>
                </a:lnTo>
                <a:lnTo>
                  <a:pt x="65347" y="61178"/>
                </a:lnTo>
                <a:lnTo>
                  <a:pt x="64513" y="60344"/>
                </a:lnTo>
                <a:lnTo>
                  <a:pt x="64513" y="59043"/>
                </a:lnTo>
                <a:close/>
                <a:moveTo>
                  <a:pt x="88130" y="57776"/>
                </a:moveTo>
                <a:lnTo>
                  <a:pt x="89431" y="59077"/>
                </a:lnTo>
                <a:lnTo>
                  <a:pt x="89431" y="60377"/>
                </a:lnTo>
                <a:lnTo>
                  <a:pt x="88597" y="61178"/>
                </a:lnTo>
                <a:lnTo>
                  <a:pt x="86796" y="61178"/>
                </a:lnTo>
                <a:lnTo>
                  <a:pt x="88130" y="59844"/>
                </a:lnTo>
                <a:lnTo>
                  <a:pt x="88130" y="57776"/>
                </a:lnTo>
                <a:close/>
                <a:moveTo>
                  <a:pt x="96569" y="57776"/>
                </a:moveTo>
                <a:lnTo>
                  <a:pt x="96569" y="59844"/>
                </a:lnTo>
                <a:lnTo>
                  <a:pt x="97937" y="61178"/>
                </a:lnTo>
                <a:lnTo>
                  <a:pt x="96136" y="61178"/>
                </a:lnTo>
                <a:lnTo>
                  <a:pt x="95302" y="60377"/>
                </a:lnTo>
                <a:lnTo>
                  <a:pt x="95302" y="59077"/>
                </a:lnTo>
                <a:close/>
                <a:moveTo>
                  <a:pt x="118952" y="57776"/>
                </a:moveTo>
                <a:lnTo>
                  <a:pt x="120220" y="59077"/>
                </a:lnTo>
                <a:lnTo>
                  <a:pt x="120220" y="60377"/>
                </a:lnTo>
                <a:lnTo>
                  <a:pt x="119386" y="61178"/>
                </a:lnTo>
                <a:lnTo>
                  <a:pt x="117584" y="61178"/>
                </a:lnTo>
                <a:lnTo>
                  <a:pt x="118952" y="59844"/>
                </a:lnTo>
                <a:lnTo>
                  <a:pt x="118952" y="57776"/>
                </a:lnTo>
                <a:close/>
                <a:moveTo>
                  <a:pt x="127391" y="57776"/>
                </a:moveTo>
                <a:lnTo>
                  <a:pt x="127391" y="59844"/>
                </a:lnTo>
                <a:lnTo>
                  <a:pt x="128726" y="61178"/>
                </a:lnTo>
                <a:lnTo>
                  <a:pt x="126924" y="61178"/>
                </a:lnTo>
                <a:lnTo>
                  <a:pt x="126091" y="60344"/>
                </a:lnTo>
                <a:lnTo>
                  <a:pt x="126091" y="59043"/>
                </a:lnTo>
                <a:close/>
                <a:moveTo>
                  <a:pt x="149741" y="57776"/>
                </a:moveTo>
                <a:lnTo>
                  <a:pt x="151008" y="59077"/>
                </a:lnTo>
                <a:lnTo>
                  <a:pt x="151008" y="60377"/>
                </a:lnTo>
                <a:lnTo>
                  <a:pt x="150174" y="61178"/>
                </a:lnTo>
                <a:lnTo>
                  <a:pt x="148373" y="61178"/>
                </a:lnTo>
                <a:lnTo>
                  <a:pt x="149741" y="59844"/>
                </a:lnTo>
                <a:lnTo>
                  <a:pt x="149741" y="57776"/>
                </a:lnTo>
                <a:close/>
                <a:moveTo>
                  <a:pt x="158180" y="57776"/>
                </a:moveTo>
                <a:lnTo>
                  <a:pt x="158180" y="59844"/>
                </a:lnTo>
                <a:lnTo>
                  <a:pt x="159514" y="61178"/>
                </a:lnTo>
                <a:lnTo>
                  <a:pt x="157713" y="61178"/>
                </a:lnTo>
                <a:lnTo>
                  <a:pt x="156879" y="60344"/>
                </a:lnTo>
                <a:lnTo>
                  <a:pt x="156879" y="59043"/>
                </a:lnTo>
                <a:close/>
                <a:moveTo>
                  <a:pt x="180529" y="57776"/>
                </a:moveTo>
                <a:lnTo>
                  <a:pt x="181797" y="59077"/>
                </a:lnTo>
                <a:lnTo>
                  <a:pt x="181797" y="60377"/>
                </a:lnTo>
                <a:lnTo>
                  <a:pt x="180963" y="61178"/>
                </a:lnTo>
                <a:lnTo>
                  <a:pt x="179162" y="61178"/>
                </a:lnTo>
                <a:lnTo>
                  <a:pt x="180529" y="59844"/>
                </a:lnTo>
                <a:lnTo>
                  <a:pt x="180529" y="57776"/>
                </a:lnTo>
                <a:close/>
                <a:moveTo>
                  <a:pt x="188969" y="57776"/>
                </a:moveTo>
                <a:lnTo>
                  <a:pt x="188969" y="59844"/>
                </a:lnTo>
                <a:lnTo>
                  <a:pt x="190303" y="61178"/>
                </a:lnTo>
                <a:lnTo>
                  <a:pt x="188502" y="61178"/>
                </a:lnTo>
                <a:lnTo>
                  <a:pt x="187668" y="60344"/>
                </a:lnTo>
                <a:lnTo>
                  <a:pt x="187668" y="59043"/>
                </a:lnTo>
                <a:close/>
                <a:moveTo>
                  <a:pt x="191437" y="61178"/>
                </a:moveTo>
                <a:lnTo>
                  <a:pt x="189736" y="59510"/>
                </a:lnTo>
                <a:lnTo>
                  <a:pt x="189736" y="57475"/>
                </a:lnTo>
                <a:lnTo>
                  <a:pt x="195473" y="57475"/>
                </a:lnTo>
                <a:lnTo>
                  <a:pt x="199176" y="61178"/>
                </a:lnTo>
                <a:close/>
                <a:moveTo>
                  <a:pt x="187268" y="58643"/>
                </a:moveTo>
                <a:lnTo>
                  <a:pt x="185967" y="58643"/>
                </a:lnTo>
                <a:lnTo>
                  <a:pt x="185133" y="57809"/>
                </a:lnTo>
                <a:lnTo>
                  <a:pt x="185133" y="56008"/>
                </a:lnTo>
                <a:lnTo>
                  <a:pt x="186367" y="57242"/>
                </a:lnTo>
                <a:lnTo>
                  <a:pt x="186667" y="57375"/>
                </a:lnTo>
                <a:lnTo>
                  <a:pt x="188535" y="57375"/>
                </a:lnTo>
                <a:close/>
                <a:moveTo>
                  <a:pt x="184332" y="57809"/>
                </a:moveTo>
                <a:lnTo>
                  <a:pt x="183532" y="58643"/>
                </a:lnTo>
                <a:lnTo>
                  <a:pt x="182231" y="58643"/>
                </a:lnTo>
                <a:lnTo>
                  <a:pt x="180930" y="57375"/>
                </a:lnTo>
                <a:lnTo>
                  <a:pt x="182831" y="57375"/>
                </a:lnTo>
                <a:lnTo>
                  <a:pt x="183098" y="57242"/>
                </a:lnTo>
                <a:lnTo>
                  <a:pt x="184332" y="56008"/>
                </a:lnTo>
                <a:close/>
                <a:moveTo>
                  <a:pt x="179729" y="59510"/>
                </a:moveTo>
                <a:lnTo>
                  <a:pt x="178061" y="61178"/>
                </a:lnTo>
                <a:lnTo>
                  <a:pt x="170289" y="61178"/>
                </a:lnTo>
                <a:lnTo>
                  <a:pt x="174025" y="57475"/>
                </a:lnTo>
                <a:lnTo>
                  <a:pt x="179729" y="57475"/>
                </a:lnTo>
                <a:lnTo>
                  <a:pt x="179729" y="59510"/>
                </a:lnTo>
                <a:close/>
                <a:moveTo>
                  <a:pt x="160649" y="61178"/>
                </a:moveTo>
                <a:lnTo>
                  <a:pt x="158947" y="59510"/>
                </a:lnTo>
                <a:lnTo>
                  <a:pt x="158947" y="57475"/>
                </a:lnTo>
                <a:lnTo>
                  <a:pt x="164685" y="57475"/>
                </a:lnTo>
                <a:lnTo>
                  <a:pt x="168387" y="61178"/>
                </a:lnTo>
                <a:close/>
                <a:moveTo>
                  <a:pt x="156479" y="58643"/>
                </a:moveTo>
                <a:lnTo>
                  <a:pt x="155178" y="58643"/>
                </a:lnTo>
                <a:lnTo>
                  <a:pt x="154344" y="57809"/>
                </a:lnTo>
                <a:lnTo>
                  <a:pt x="154344" y="56008"/>
                </a:lnTo>
                <a:lnTo>
                  <a:pt x="155578" y="57242"/>
                </a:lnTo>
                <a:lnTo>
                  <a:pt x="155845" y="57375"/>
                </a:lnTo>
                <a:lnTo>
                  <a:pt x="157746" y="57375"/>
                </a:lnTo>
                <a:close/>
                <a:moveTo>
                  <a:pt x="153543" y="57809"/>
                </a:moveTo>
                <a:lnTo>
                  <a:pt x="152743" y="58643"/>
                </a:lnTo>
                <a:lnTo>
                  <a:pt x="151442" y="58643"/>
                </a:lnTo>
                <a:lnTo>
                  <a:pt x="150141" y="57375"/>
                </a:lnTo>
                <a:lnTo>
                  <a:pt x="152042" y="57375"/>
                </a:lnTo>
                <a:lnTo>
                  <a:pt x="152309" y="57242"/>
                </a:lnTo>
                <a:lnTo>
                  <a:pt x="153543" y="56008"/>
                </a:lnTo>
                <a:close/>
                <a:moveTo>
                  <a:pt x="148940" y="59510"/>
                </a:moveTo>
                <a:lnTo>
                  <a:pt x="147272" y="61178"/>
                </a:lnTo>
                <a:lnTo>
                  <a:pt x="139500" y="61178"/>
                </a:lnTo>
                <a:lnTo>
                  <a:pt x="143236" y="57475"/>
                </a:lnTo>
                <a:lnTo>
                  <a:pt x="148940" y="57475"/>
                </a:lnTo>
                <a:lnTo>
                  <a:pt x="148940" y="59510"/>
                </a:lnTo>
                <a:close/>
                <a:moveTo>
                  <a:pt x="129860" y="61178"/>
                </a:moveTo>
                <a:lnTo>
                  <a:pt x="128159" y="59510"/>
                </a:lnTo>
                <a:lnTo>
                  <a:pt x="128159" y="57475"/>
                </a:lnTo>
                <a:lnTo>
                  <a:pt x="133896" y="57475"/>
                </a:lnTo>
                <a:lnTo>
                  <a:pt x="137599" y="61178"/>
                </a:lnTo>
                <a:close/>
                <a:moveTo>
                  <a:pt x="125690" y="58643"/>
                </a:moveTo>
                <a:lnTo>
                  <a:pt x="124389" y="58643"/>
                </a:lnTo>
                <a:lnTo>
                  <a:pt x="123555" y="57809"/>
                </a:lnTo>
                <a:lnTo>
                  <a:pt x="123555" y="56008"/>
                </a:lnTo>
                <a:lnTo>
                  <a:pt x="124790" y="57242"/>
                </a:lnTo>
                <a:lnTo>
                  <a:pt x="125056" y="57375"/>
                </a:lnTo>
                <a:lnTo>
                  <a:pt x="126958" y="57375"/>
                </a:lnTo>
                <a:close/>
                <a:moveTo>
                  <a:pt x="122755" y="57809"/>
                </a:moveTo>
                <a:lnTo>
                  <a:pt x="121954" y="58643"/>
                </a:lnTo>
                <a:lnTo>
                  <a:pt x="120653" y="58643"/>
                </a:lnTo>
                <a:lnTo>
                  <a:pt x="119352" y="57375"/>
                </a:lnTo>
                <a:lnTo>
                  <a:pt x="121254" y="57375"/>
                </a:lnTo>
                <a:lnTo>
                  <a:pt x="121521" y="57242"/>
                </a:lnTo>
                <a:lnTo>
                  <a:pt x="122755" y="56008"/>
                </a:lnTo>
                <a:lnTo>
                  <a:pt x="122755" y="57809"/>
                </a:lnTo>
                <a:close/>
                <a:moveTo>
                  <a:pt x="118152" y="59510"/>
                </a:moveTo>
                <a:lnTo>
                  <a:pt x="116450" y="61178"/>
                </a:lnTo>
                <a:lnTo>
                  <a:pt x="108711" y="61178"/>
                </a:lnTo>
                <a:lnTo>
                  <a:pt x="112414" y="57475"/>
                </a:lnTo>
                <a:lnTo>
                  <a:pt x="118152" y="57475"/>
                </a:lnTo>
                <a:lnTo>
                  <a:pt x="118152" y="59510"/>
                </a:lnTo>
                <a:close/>
                <a:moveTo>
                  <a:pt x="99071" y="61178"/>
                </a:moveTo>
                <a:lnTo>
                  <a:pt x="97370" y="59510"/>
                </a:lnTo>
                <a:lnTo>
                  <a:pt x="97370" y="57475"/>
                </a:lnTo>
                <a:lnTo>
                  <a:pt x="103074" y="57475"/>
                </a:lnTo>
                <a:lnTo>
                  <a:pt x="106810" y="61178"/>
                </a:lnTo>
                <a:close/>
                <a:moveTo>
                  <a:pt x="94868" y="58643"/>
                </a:moveTo>
                <a:lnTo>
                  <a:pt x="93567" y="58643"/>
                </a:lnTo>
                <a:lnTo>
                  <a:pt x="92767" y="57809"/>
                </a:lnTo>
                <a:lnTo>
                  <a:pt x="92767" y="56008"/>
                </a:lnTo>
                <a:lnTo>
                  <a:pt x="94001" y="57242"/>
                </a:lnTo>
                <a:lnTo>
                  <a:pt x="94268" y="57375"/>
                </a:lnTo>
                <a:lnTo>
                  <a:pt x="96169" y="57375"/>
                </a:lnTo>
                <a:close/>
                <a:moveTo>
                  <a:pt x="91966" y="57809"/>
                </a:moveTo>
                <a:lnTo>
                  <a:pt x="91166" y="58643"/>
                </a:lnTo>
                <a:lnTo>
                  <a:pt x="89865" y="58643"/>
                </a:lnTo>
                <a:lnTo>
                  <a:pt x="88564" y="57375"/>
                </a:lnTo>
                <a:lnTo>
                  <a:pt x="90465" y="57375"/>
                </a:lnTo>
                <a:lnTo>
                  <a:pt x="90732" y="57242"/>
                </a:lnTo>
                <a:lnTo>
                  <a:pt x="91966" y="56008"/>
                </a:lnTo>
                <a:lnTo>
                  <a:pt x="91966" y="57809"/>
                </a:lnTo>
                <a:close/>
                <a:moveTo>
                  <a:pt x="87363" y="59510"/>
                </a:moveTo>
                <a:lnTo>
                  <a:pt x="85662" y="61178"/>
                </a:lnTo>
                <a:lnTo>
                  <a:pt x="77923" y="61178"/>
                </a:lnTo>
                <a:lnTo>
                  <a:pt x="81625" y="57475"/>
                </a:lnTo>
                <a:lnTo>
                  <a:pt x="87363" y="57475"/>
                </a:lnTo>
                <a:lnTo>
                  <a:pt x="87363" y="59510"/>
                </a:lnTo>
                <a:close/>
                <a:moveTo>
                  <a:pt x="68249" y="61178"/>
                </a:moveTo>
                <a:lnTo>
                  <a:pt x="66581" y="59510"/>
                </a:lnTo>
                <a:lnTo>
                  <a:pt x="66581" y="57475"/>
                </a:lnTo>
                <a:lnTo>
                  <a:pt x="72285" y="57475"/>
                </a:lnTo>
                <a:lnTo>
                  <a:pt x="76021" y="61178"/>
                </a:lnTo>
                <a:close/>
                <a:moveTo>
                  <a:pt x="64080" y="58643"/>
                </a:moveTo>
                <a:lnTo>
                  <a:pt x="62779" y="58643"/>
                </a:lnTo>
                <a:lnTo>
                  <a:pt x="61978" y="57809"/>
                </a:lnTo>
                <a:lnTo>
                  <a:pt x="61978" y="56008"/>
                </a:lnTo>
                <a:lnTo>
                  <a:pt x="63212" y="57242"/>
                </a:lnTo>
                <a:lnTo>
                  <a:pt x="63479" y="57375"/>
                </a:lnTo>
                <a:lnTo>
                  <a:pt x="65381" y="57375"/>
                </a:lnTo>
                <a:close/>
                <a:moveTo>
                  <a:pt x="61178" y="57809"/>
                </a:moveTo>
                <a:lnTo>
                  <a:pt x="60344" y="58643"/>
                </a:lnTo>
                <a:lnTo>
                  <a:pt x="59043" y="58643"/>
                </a:lnTo>
                <a:lnTo>
                  <a:pt x="57775" y="57375"/>
                </a:lnTo>
                <a:lnTo>
                  <a:pt x="59676" y="57375"/>
                </a:lnTo>
                <a:lnTo>
                  <a:pt x="59943" y="57242"/>
                </a:lnTo>
                <a:lnTo>
                  <a:pt x="61178" y="56008"/>
                </a:lnTo>
                <a:close/>
                <a:moveTo>
                  <a:pt x="56574" y="59510"/>
                </a:moveTo>
                <a:lnTo>
                  <a:pt x="54873" y="61178"/>
                </a:lnTo>
                <a:lnTo>
                  <a:pt x="47134" y="61178"/>
                </a:lnTo>
                <a:lnTo>
                  <a:pt x="50837" y="57475"/>
                </a:lnTo>
                <a:lnTo>
                  <a:pt x="56574" y="57475"/>
                </a:lnTo>
                <a:close/>
                <a:moveTo>
                  <a:pt x="54873" y="61979"/>
                </a:moveTo>
                <a:lnTo>
                  <a:pt x="56574" y="63646"/>
                </a:lnTo>
                <a:lnTo>
                  <a:pt x="56574" y="65681"/>
                </a:lnTo>
                <a:lnTo>
                  <a:pt x="50837" y="65681"/>
                </a:lnTo>
                <a:lnTo>
                  <a:pt x="47134" y="61979"/>
                </a:lnTo>
                <a:lnTo>
                  <a:pt x="54873" y="61979"/>
                </a:lnTo>
                <a:close/>
                <a:moveTo>
                  <a:pt x="59043" y="64514"/>
                </a:moveTo>
                <a:lnTo>
                  <a:pt x="60344" y="64514"/>
                </a:lnTo>
                <a:lnTo>
                  <a:pt x="61178" y="65348"/>
                </a:lnTo>
                <a:lnTo>
                  <a:pt x="61178" y="67149"/>
                </a:lnTo>
                <a:lnTo>
                  <a:pt x="59943" y="65915"/>
                </a:lnTo>
                <a:lnTo>
                  <a:pt x="59676" y="65781"/>
                </a:lnTo>
                <a:lnTo>
                  <a:pt x="57775" y="65781"/>
                </a:lnTo>
                <a:close/>
                <a:moveTo>
                  <a:pt x="61978" y="65348"/>
                </a:moveTo>
                <a:lnTo>
                  <a:pt x="62779" y="64514"/>
                </a:lnTo>
                <a:lnTo>
                  <a:pt x="64080" y="64514"/>
                </a:lnTo>
                <a:lnTo>
                  <a:pt x="65381" y="65815"/>
                </a:lnTo>
                <a:lnTo>
                  <a:pt x="63479" y="65815"/>
                </a:lnTo>
                <a:lnTo>
                  <a:pt x="63212" y="65915"/>
                </a:lnTo>
                <a:lnTo>
                  <a:pt x="61978" y="67149"/>
                </a:lnTo>
                <a:close/>
                <a:moveTo>
                  <a:pt x="66581" y="63646"/>
                </a:moveTo>
                <a:lnTo>
                  <a:pt x="68249" y="61979"/>
                </a:lnTo>
                <a:lnTo>
                  <a:pt x="76021" y="61979"/>
                </a:lnTo>
                <a:lnTo>
                  <a:pt x="72285" y="65681"/>
                </a:lnTo>
                <a:lnTo>
                  <a:pt x="66581" y="65681"/>
                </a:lnTo>
                <a:lnTo>
                  <a:pt x="66581" y="63646"/>
                </a:lnTo>
                <a:close/>
                <a:moveTo>
                  <a:pt x="85662" y="61979"/>
                </a:moveTo>
                <a:lnTo>
                  <a:pt x="87363" y="63646"/>
                </a:lnTo>
                <a:lnTo>
                  <a:pt x="87363" y="65681"/>
                </a:lnTo>
                <a:lnTo>
                  <a:pt x="81659" y="65681"/>
                </a:lnTo>
                <a:lnTo>
                  <a:pt x="77923" y="61979"/>
                </a:lnTo>
                <a:lnTo>
                  <a:pt x="85662" y="61979"/>
                </a:lnTo>
                <a:close/>
                <a:moveTo>
                  <a:pt x="89831" y="64514"/>
                </a:moveTo>
                <a:lnTo>
                  <a:pt x="91132" y="64514"/>
                </a:lnTo>
                <a:lnTo>
                  <a:pt x="91966" y="65348"/>
                </a:lnTo>
                <a:lnTo>
                  <a:pt x="91966" y="67149"/>
                </a:lnTo>
                <a:lnTo>
                  <a:pt x="90732" y="65915"/>
                </a:lnTo>
                <a:lnTo>
                  <a:pt x="90465" y="65781"/>
                </a:lnTo>
                <a:lnTo>
                  <a:pt x="88564" y="65781"/>
                </a:lnTo>
                <a:close/>
                <a:moveTo>
                  <a:pt x="92767" y="65348"/>
                </a:moveTo>
                <a:lnTo>
                  <a:pt x="93567" y="64514"/>
                </a:lnTo>
                <a:lnTo>
                  <a:pt x="94868" y="64514"/>
                </a:lnTo>
                <a:lnTo>
                  <a:pt x="96169" y="65815"/>
                </a:lnTo>
                <a:lnTo>
                  <a:pt x="94268" y="65815"/>
                </a:lnTo>
                <a:lnTo>
                  <a:pt x="94001" y="65915"/>
                </a:lnTo>
                <a:lnTo>
                  <a:pt x="92767" y="67149"/>
                </a:lnTo>
                <a:lnTo>
                  <a:pt x="92767" y="65348"/>
                </a:lnTo>
                <a:close/>
                <a:moveTo>
                  <a:pt x="97370" y="63646"/>
                </a:moveTo>
                <a:lnTo>
                  <a:pt x="99071" y="61979"/>
                </a:lnTo>
                <a:lnTo>
                  <a:pt x="106810" y="61979"/>
                </a:lnTo>
                <a:lnTo>
                  <a:pt x="103074" y="65681"/>
                </a:lnTo>
                <a:lnTo>
                  <a:pt x="97370" y="65681"/>
                </a:lnTo>
                <a:lnTo>
                  <a:pt x="97370" y="63646"/>
                </a:lnTo>
                <a:close/>
                <a:moveTo>
                  <a:pt x="116450" y="61979"/>
                </a:moveTo>
                <a:lnTo>
                  <a:pt x="118152" y="63646"/>
                </a:lnTo>
                <a:lnTo>
                  <a:pt x="118152" y="65681"/>
                </a:lnTo>
                <a:lnTo>
                  <a:pt x="112447" y="65681"/>
                </a:lnTo>
                <a:lnTo>
                  <a:pt x="108711" y="61979"/>
                </a:lnTo>
                <a:lnTo>
                  <a:pt x="116450" y="61979"/>
                </a:lnTo>
                <a:close/>
                <a:moveTo>
                  <a:pt x="120653" y="64514"/>
                </a:moveTo>
                <a:lnTo>
                  <a:pt x="121954" y="64514"/>
                </a:lnTo>
                <a:lnTo>
                  <a:pt x="122755" y="65348"/>
                </a:lnTo>
                <a:lnTo>
                  <a:pt x="122755" y="67149"/>
                </a:lnTo>
                <a:lnTo>
                  <a:pt x="121521" y="65915"/>
                </a:lnTo>
                <a:lnTo>
                  <a:pt x="121254" y="65781"/>
                </a:lnTo>
                <a:lnTo>
                  <a:pt x="119352" y="65781"/>
                </a:lnTo>
                <a:close/>
                <a:moveTo>
                  <a:pt x="123555" y="65348"/>
                </a:moveTo>
                <a:lnTo>
                  <a:pt x="124389" y="64514"/>
                </a:lnTo>
                <a:lnTo>
                  <a:pt x="125657" y="64514"/>
                </a:lnTo>
                <a:lnTo>
                  <a:pt x="126958" y="65815"/>
                </a:lnTo>
                <a:lnTo>
                  <a:pt x="125056" y="65815"/>
                </a:lnTo>
                <a:lnTo>
                  <a:pt x="124790" y="65915"/>
                </a:lnTo>
                <a:lnTo>
                  <a:pt x="123555" y="67149"/>
                </a:lnTo>
                <a:lnTo>
                  <a:pt x="123555" y="65348"/>
                </a:lnTo>
                <a:close/>
                <a:moveTo>
                  <a:pt x="128159" y="63646"/>
                </a:moveTo>
                <a:lnTo>
                  <a:pt x="129860" y="61979"/>
                </a:lnTo>
                <a:lnTo>
                  <a:pt x="137599" y="61979"/>
                </a:lnTo>
                <a:lnTo>
                  <a:pt x="133863" y="65681"/>
                </a:lnTo>
                <a:lnTo>
                  <a:pt x="128159" y="65681"/>
                </a:lnTo>
                <a:lnTo>
                  <a:pt x="128159" y="63646"/>
                </a:lnTo>
                <a:close/>
                <a:moveTo>
                  <a:pt x="147272" y="61979"/>
                </a:moveTo>
                <a:lnTo>
                  <a:pt x="148940" y="63646"/>
                </a:lnTo>
                <a:lnTo>
                  <a:pt x="148940" y="65681"/>
                </a:lnTo>
                <a:lnTo>
                  <a:pt x="143236" y="65681"/>
                </a:lnTo>
                <a:lnTo>
                  <a:pt x="139500" y="61979"/>
                </a:lnTo>
                <a:lnTo>
                  <a:pt x="147272" y="61979"/>
                </a:lnTo>
                <a:close/>
                <a:moveTo>
                  <a:pt x="151442" y="64514"/>
                </a:moveTo>
                <a:lnTo>
                  <a:pt x="152743" y="64514"/>
                </a:lnTo>
                <a:lnTo>
                  <a:pt x="153543" y="65348"/>
                </a:lnTo>
                <a:lnTo>
                  <a:pt x="153543" y="67149"/>
                </a:lnTo>
                <a:lnTo>
                  <a:pt x="152309" y="65915"/>
                </a:lnTo>
                <a:lnTo>
                  <a:pt x="152042" y="65781"/>
                </a:lnTo>
                <a:lnTo>
                  <a:pt x="150141" y="65781"/>
                </a:lnTo>
                <a:close/>
                <a:moveTo>
                  <a:pt x="154344" y="65348"/>
                </a:moveTo>
                <a:lnTo>
                  <a:pt x="155178" y="64514"/>
                </a:lnTo>
                <a:lnTo>
                  <a:pt x="156479" y="64514"/>
                </a:lnTo>
                <a:lnTo>
                  <a:pt x="157746" y="65815"/>
                </a:lnTo>
                <a:lnTo>
                  <a:pt x="155845" y="65815"/>
                </a:lnTo>
                <a:lnTo>
                  <a:pt x="155578" y="65915"/>
                </a:lnTo>
                <a:lnTo>
                  <a:pt x="154344" y="67149"/>
                </a:lnTo>
                <a:close/>
                <a:moveTo>
                  <a:pt x="158947" y="63646"/>
                </a:moveTo>
                <a:lnTo>
                  <a:pt x="160649" y="61979"/>
                </a:lnTo>
                <a:lnTo>
                  <a:pt x="168387" y="61979"/>
                </a:lnTo>
                <a:lnTo>
                  <a:pt x="164651" y="65681"/>
                </a:lnTo>
                <a:lnTo>
                  <a:pt x="158947" y="65681"/>
                </a:lnTo>
                <a:lnTo>
                  <a:pt x="158947" y="63646"/>
                </a:lnTo>
                <a:close/>
                <a:moveTo>
                  <a:pt x="178061" y="61979"/>
                </a:moveTo>
                <a:lnTo>
                  <a:pt x="179729" y="63646"/>
                </a:lnTo>
                <a:lnTo>
                  <a:pt x="179729" y="65681"/>
                </a:lnTo>
                <a:lnTo>
                  <a:pt x="174025" y="65681"/>
                </a:lnTo>
                <a:lnTo>
                  <a:pt x="170289" y="61979"/>
                </a:lnTo>
                <a:lnTo>
                  <a:pt x="178061" y="61979"/>
                </a:lnTo>
                <a:close/>
                <a:moveTo>
                  <a:pt x="182231" y="64514"/>
                </a:moveTo>
                <a:lnTo>
                  <a:pt x="183532" y="64514"/>
                </a:lnTo>
                <a:lnTo>
                  <a:pt x="184332" y="65348"/>
                </a:lnTo>
                <a:lnTo>
                  <a:pt x="184332" y="67149"/>
                </a:lnTo>
                <a:lnTo>
                  <a:pt x="183098" y="65915"/>
                </a:lnTo>
                <a:lnTo>
                  <a:pt x="182831" y="65781"/>
                </a:lnTo>
                <a:lnTo>
                  <a:pt x="180930" y="65781"/>
                </a:lnTo>
                <a:close/>
                <a:moveTo>
                  <a:pt x="185133" y="65348"/>
                </a:moveTo>
                <a:lnTo>
                  <a:pt x="185967" y="64514"/>
                </a:lnTo>
                <a:lnTo>
                  <a:pt x="187268" y="64514"/>
                </a:lnTo>
                <a:lnTo>
                  <a:pt x="188535" y="65815"/>
                </a:lnTo>
                <a:lnTo>
                  <a:pt x="186667" y="65815"/>
                </a:lnTo>
                <a:lnTo>
                  <a:pt x="186367" y="65915"/>
                </a:lnTo>
                <a:lnTo>
                  <a:pt x="185133" y="67149"/>
                </a:lnTo>
                <a:close/>
                <a:moveTo>
                  <a:pt x="189736" y="63646"/>
                </a:moveTo>
                <a:lnTo>
                  <a:pt x="191437" y="61979"/>
                </a:lnTo>
                <a:lnTo>
                  <a:pt x="199176" y="61979"/>
                </a:lnTo>
                <a:lnTo>
                  <a:pt x="195473" y="65681"/>
                </a:lnTo>
                <a:lnTo>
                  <a:pt x="189736" y="65681"/>
                </a:lnTo>
                <a:lnTo>
                  <a:pt x="189736" y="63646"/>
                </a:lnTo>
                <a:close/>
                <a:moveTo>
                  <a:pt x="188869" y="56575"/>
                </a:moveTo>
                <a:lnTo>
                  <a:pt x="186801" y="56575"/>
                </a:lnTo>
                <a:lnTo>
                  <a:pt x="185133" y="54874"/>
                </a:lnTo>
                <a:lnTo>
                  <a:pt x="185133" y="47135"/>
                </a:lnTo>
                <a:lnTo>
                  <a:pt x="188869" y="50871"/>
                </a:lnTo>
                <a:lnTo>
                  <a:pt x="188869" y="56575"/>
                </a:lnTo>
                <a:close/>
                <a:moveTo>
                  <a:pt x="184332" y="54874"/>
                </a:moveTo>
                <a:lnTo>
                  <a:pt x="182664" y="56575"/>
                </a:lnTo>
                <a:lnTo>
                  <a:pt x="180629" y="56575"/>
                </a:lnTo>
                <a:lnTo>
                  <a:pt x="180629" y="50871"/>
                </a:lnTo>
                <a:lnTo>
                  <a:pt x="184332" y="47135"/>
                </a:lnTo>
                <a:lnTo>
                  <a:pt x="184332" y="54874"/>
                </a:lnTo>
                <a:close/>
                <a:moveTo>
                  <a:pt x="171723" y="51905"/>
                </a:moveTo>
                <a:lnTo>
                  <a:pt x="169755" y="53873"/>
                </a:lnTo>
                <a:lnTo>
                  <a:pt x="169755" y="52005"/>
                </a:lnTo>
                <a:lnTo>
                  <a:pt x="171156" y="50570"/>
                </a:lnTo>
                <a:lnTo>
                  <a:pt x="173157" y="50570"/>
                </a:lnTo>
                <a:lnTo>
                  <a:pt x="174492" y="51905"/>
                </a:lnTo>
                <a:close/>
                <a:moveTo>
                  <a:pt x="172957" y="47835"/>
                </a:moveTo>
                <a:lnTo>
                  <a:pt x="172957" y="49203"/>
                </a:lnTo>
                <a:lnTo>
                  <a:pt x="170289" y="46568"/>
                </a:lnTo>
                <a:lnTo>
                  <a:pt x="174025" y="46568"/>
                </a:lnTo>
                <a:lnTo>
                  <a:pt x="173057" y="47568"/>
                </a:lnTo>
                <a:close/>
                <a:moveTo>
                  <a:pt x="170289" y="45800"/>
                </a:moveTo>
                <a:lnTo>
                  <a:pt x="172957" y="43132"/>
                </a:lnTo>
                <a:lnTo>
                  <a:pt x="172957" y="44700"/>
                </a:lnTo>
                <a:lnTo>
                  <a:pt x="174025" y="45800"/>
                </a:lnTo>
                <a:lnTo>
                  <a:pt x="170289" y="45800"/>
                </a:lnTo>
                <a:close/>
                <a:moveTo>
                  <a:pt x="169755" y="45233"/>
                </a:moveTo>
                <a:lnTo>
                  <a:pt x="169755" y="41497"/>
                </a:lnTo>
                <a:lnTo>
                  <a:pt x="170722" y="42465"/>
                </a:lnTo>
                <a:lnTo>
                  <a:pt x="170989" y="42598"/>
                </a:lnTo>
                <a:lnTo>
                  <a:pt x="172390" y="42598"/>
                </a:lnTo>
                <a:close/>
                <a:moveTo>
                  <a:pt x="168954" y="45233"/>
                </a:moveTo>
                <a:lnTo>
                  <a:pt x="166319" y="42598"/>
                </a:lnTo>
                <a:lnTo>
                  <a:pt x="167687" y="42598"/>
                </a:lnTo>
                <a:lnTo>
                  <a:pt x="167854" y="42598"/>
                </a:lnTo>
                <a:lnTo>
                  <a:pt x="168954" y="41497"/>
                </a:lnTo>
                <a:close/>
                <a:moveTo>
                  <a:pt x="168954" y="47135"/>
                </a:moveTo>
                <a:lnTo>
                  <a:pt x="168954" y="50871"/>
                </a:lnTo>
                <a:lnTo>
                  <a:pt x="167854" y="49770"/>
                </a:lnTo>
                <a:lnTo>
                  <a:pt x="166319" y="49770"/>
                </a:lnTo>
                <a:close/>
                <a:moveTo>
                  <a:pt x="158047" y="56575"/>
                </a:moveTo>
                <a:lnTo>
                  <a:pt x="156012" y="56575"/>
                </a:lnTo>
                <a:lnTo>
                  <a:pt x="154344" y="54874"/>
                </a:lnTo>
                <a:lnTo>
                  <a:pt x="154344" y="47135"/>
                </a:lnTo>
                <a:lnTo>
                  <a:pt x="158047" y="50871"/>
                </a:lnTo>
                <a:lnTo>
                  <a:pt x="158047" y="56575"/>
                </a:lnTo>
                <a:close/>
                <a:moveTo>
                  <a:pt x="153543" y="54874"/>
                </a:moveTo>
                <a:lnTo>
                  <a:pt x="151876" y="56575"/>
                </a:lnTo>
                <a:lnTo>
                  <a:pt x="149841" y="56575"/>
                </a:lnTo>
                <a:lnTo>
                  <a:pt x="149841" y="50871"/>
                </a:lnTo>
                <a:lnTo>
                  <a:pt x="153543" y="47135"/>
                </a:lnTo>
                <a:lnTo>
                  <a:pt x="153543" y="54874"/>
                </a:lnTo>
                <a:close/>
                <a:moveTo>
                  <a:pt x="140901" y="51905"/>
                </a:moveTo>
                <a:lnTo>
                  <a:pt x="138933" y="53873"/>
                </a:lnTo>
                <a:lnTo>
                  <a:pt x="138933" y="52005"/>
                </a:lnTo>
                <a:lnTo>
                  <a:pt x="140367" y="50570"/>
                </a:lnTo>
                <a:lnTo>
                  <a:pt x="142369" y="50570"/>
                </a:lnTo>
                <a:lnTo>
                  <a:pt x="143703" y="51905"/>
                </a:lnTo>
                <a:close/>
                <a:moveTo>
                  <a:pt x="142135" y="47835"/>
                </a:moveTo>
                <a:lnTo>
                  <a:pt x="142135" y="49203"/>
                </a:lnTo>
                <a:lnTo>
                  <a:pt x="139500" y="46568"/>
                </a:lnTo>
                <a:lnTo>
                  <a:pt x="143236" y="46568"/>
                </a:lnTo>
                <a:lnTo>
                  <a:pt x="142269" y="47568"/>
                </a:lnTo>
                <a:close/>
                <a:moveTo>
                  <a:pt x="139500" y="45800"/>
                </a:moveTo>
                <a:lnTo>
                  <a:pt x="142135" y="43132"/>
                </a:lnTo>
                <a:lnTo>
                  <a:pt x="142135" y="44700"/>
                </a:lnTo>
                <a:lnTo>
                  <a:pt x="143236" y="45800"/>
                </a:lnTo>
                <a:lnTo>
                  <a:pt x="139500" y="45800"/>
                </a:lnTo>
                <a:close/>
                <a:moveTo>
                  <a:pt x="138933" y="45233"/>
                </a:moveTo>
                <a:lnTo>
                  <a:pt x="138933" y="41497"/>
                </a:lnTo>
                <a:lnTo>
                  <a:pt x="140034" y="42598"/>
                </a:lnTo>
                <a:lnTo>
                  <a:pt x="140201" y="42598"/>
                </a:lnTo>
                <a:lnTo>
                  <a:pt x="141602" y="42598"/>
                </a:lnTo>
                <a:close/>
                <a:moveTo>
                  <a:pt x="138166" y="45233"/>
                </a:moveTo>
                <a:lnTo>
                  <a:pt x="135531" y="42598"/>
                </a:lnTo>
                <a:lnTo>
                  <a:pt x="136898" y="42598"/>
                </a:lnTo>
                <a:lnTo>
                  <a:pt x="137165" y="42465"/>
                </a:lnTo>
                <a:lnTo>
                  <a:pt x="138166" y="41497"/>
                </a:lnTo>
                <a:lnTo>
                  <a:pt x="138166" y="45233"/>
                </a:lnTo>
                <a:close/>
                <a:moveTo>
                  <a:pt x="138166" y="47135"/>
                </a:moveTo>
                <a:lnTo>
                  <a:pt x="138166" y="50871"/>
                </a:lnTo>
                <a:lnTo>
                  <a:pt x="137165" y="49903"/>
                </a:lnTo>
                <a:lnTo>
                  <a:pt x="136898" y="49770"/>
                </a:lnTo>
                <a:lnTo>
                  <a:pt x="135531" y="49770"/>
                </a:lnTo>
                <a:close/>
                <a:moveTo>
                  <a:pt x="127258" y="56575"/>
                </a:moveTo>
                <a:lnTo>
                  <a:pt x="125223" y="56575"/>
                </a:lnTo>
                <a:lnTo>
                  <a:pt x="123555" y="54874"/>
                </a:lnTo>
                <a:lnTo>
                  <a:pt x="123555" y="47135"/>
                </a:lnTo>
                <a:lnTo>
                  <a:pt x="127258" y="50871"/>
                </a:lnTo>
                <a:close/>
                <a:moveTo>
                  <a:pt x="122755" y="54874"/>
                </a:moveTo>
                <a:lnTo>
                  <a:pt x="121087" y="56575"/>
                </a:lnTo>
                <a:lnTo>
                  <a:pt x="119052" y="56575"/>
                </a:lnTo>
                <a:lnTo>
                  <a:pt x="119052" y="50871"/>
                </a:lnTo>
                <a:lnTo>
                  <a:pt x="122755" y="47135"/>
                </a:lnTo>
                <a:close/>
                <a:moveTo>
                  <a:pt x="110112" y="51905"/>
                </a:moveTo>
                <a:lnTo>
                  <a:pt x="108144" y="53873"/>
                </a:lnTo>
                <a:lnTo>
                  <a:pt x="108144" y="52005"/>
                </a:lnTo>
                <a:lnTo>
                  <a:pt x="109579" y="50570"/>
                </a:lnTo>
                <a:lnTo>
                  <a:pt x="111580" y="50570"/>
                </a:lnTo>
                <a:lnTo>
                  <a:pt x="112914" y="51905"/>
                </a:lnTo>
                <a:close/>
                <a:moveTo>
                  <a:pt x="111347" y="47835"/>
                </a:moveTo>
                <a:lnTo>
                  <a:pt x="111347" y="49203"/>
                </a:lnTo>
                <a:lnTo>
                  <a:pt x="108711" y="46568"/>
                </a:lnTo>
                <a:lnTo>
                  <a:pt x="112447" y="46568"/>
                </a:lnTo>
                <a:lnTo>
                  <a:pt x="111480" y="47568"/>
                </a:lnTo>
                <a:close/>
                <a:moveTo>
                  <a:pt x="108711" y="45800"/>
                </a:moveTo>
                <a:lnTo>
                  <a:pt x="111347" y="43132"/>
                </a:lnTo>
                <a:lnTo>
                  <a:pt x="111347" y="44700"/>
                </a:lnTo>
                <a:lnTo>
                  <a:pt x="112447" y="45800"/>
                </a:lnTo>
                <a:lnTo>
                  <a:pt x="108711" y="45800"/>
                </a:lnTo>
                <a:close/>
                <a:moveTo>
                  <a:pt x="108144" y="45233"/>
                </a:moveTo>
                <a:lnTo>
                  <a:pt x="108144" y="41497"/>
                </a:lnTo>
                <a:lnTo>
                  <a:pt x="109145" y="42465"/>
                </a:lnTo>
                <a:lnTo>
                  <a:pt x="109412" y="42598"/>
                </a:lnTo>
                <a:lnTo>
                  <a:pt x="110813" y="42598"/>
                </a:lnTo>
                <a:close/>
                <a:moveTo>
                  <a:pt x="107377" y="45233"/>
                </a:moveTo>
                <a:lnTo>
                  <a:pt x="104709" y="42598"/>
                </a:lnTo>
                <a:lnTo>
                  <a:pt x="106110" y="42598"/>
                </a:lnTo>
                <a:lnTo>
                  <a:pt x="106276" y="42598"/>
                </a:lnTo>
                <a:lnTo>
                  <a:pt x="107377" y="41497"/>
                </a:lnTo>
                <a:lnTo>
                  <a:pt x="107377" y="45233"/>
                </a:lnTo>
                <a:close/>
                <a:moveTo>
                  <a:pt x="107377" y="47135"/>
                </a:moveTo>
                <a:lnTo>
                  <a:pt x="107377" y="50871"/>
                </a:lnTo>
                <a:lnTo>
                  <a:pt x="106276" y="49770"/>
                </a:lnTo>
                <a:lnTo>
                  <a:pt x="104709" y="49770"/>
                </a:lnTo>
                <a:close/>
                <a:moveTo>
                  <a:pt x="96469" y="56575"/>
                </a:moveTo>
                <a:lnTo>
                  <a:pt x="94435" y="56575"/>
                </a:lnTo>
                <a:lnTo>
                  <a:pt x="92767" y="54874"/>
                </a:lnTo>
                <a:lnTo>
                  <a:pt x="92767" y="47135"/>
                </a:lnTo>
                <a:lnTo>
                  <a:pt x="96469" y="50871"/>
                </a:lnTo>
                <a:close/>
                <a:moveTo>
                  <a:pt x="91966" y="54874"/>
                </a:moveTo>
                <a:lnTo>
                  <a:pt x="90298" y="56575"/>
                </a:lnTo>
                <a:lnTo>
                  <a:pt x="88264" y="56575"/>
                </a:lnTo>
                <a:lnTo>
                  <a:pt x="88264" y="50871"/>
                </a:lnTo>
                <a:lnTo>
                  <a:pt x="91966" y="47135"/>
                </a:lnTo>
                <a:close/>
                <a:moveTo>
                  <a:pt x="79324" y="51905"/>
                </a:moveTo>
                <a:lnTo>
                  <a:pt x="77356" y="53873"/>
                </a:lnTo>
                <a:lnTo>
                  <a:pt x="77356" y="52005"/>
                </a:lnTo>
                <a:lnTo>
                  <a:pt x="78790" y="50570"/>
                </a:lnTo>
                <a:lnTo>
                  <a:pt x="80792" y="50570"/>
                </a:lnTo>
                <a:lnTo>
                  <a:pt x="82126" y="51905"/>
                </a:lnTo>
                <a:close/>
                <a:moveTo>
                  <a:pt x="80558" y="47835"/>
                </a:moveTo>
                <a:lnTo>
                  <a:pt x="80558" y="49203"/>
                </a:lnTo>
                <a:lnTo>
                  <a:pt x="77923" y="46568"/>
                </a:lnTo>
                <a:lnTo>
                  <a:pt x="81659" y="46568"/>
                </a:lnTo>
                <a:lnTo>
                  <a:pt x="80691" y="47568"/>
                </a:lnTo>
                <a:close/>
                <a:moveTo>
                  <a:pt x="77923" y="45800"/>
                </a:moveTo>
                <a:lnTo>
                  <a:pt x="80558" y="43132"/>
                </a:lnTo>
                <a:lnTo>
                  <a:pt x="80558" y="44700"/>
                </a:lnTo>
                <a:lnTo>
                  <a:pt x="81659" y="45800"/>
                </a:lnTo>
                <a:lnTo>
                  <a:pt x="77923" y="45800"/>
                </a:lnTo>
                <a:close/>
                <a:moveTo>
                  <a:pt x="77356" y="45233"/>
                </a:moveTo>
                <a:lnTo>
                  <a:pt x="77356" y="41497"/>
                </a:lnTo>
                <a:lnTo>
                  <a:pt x="78457" y="42598"/>
                </a:lnTo>
                <a:lnTo>
                  <a:pt x="78623" y="42598"/>
                </a:lnTo>
                <a:lnTo>
                  <a:pt x="79991" y="42598"/>
                </a:lnTo>
                <a:close/>
                <a:moveTo>
                  <a:pt x="76589" y="45233"/>
                </a:moveTo>
                <a:lnTo>
                  <a:pt x="73920" y="42598"/>
                </a:lnTo>
                <a:lnTo>
                  <a:pt x="75321" y="42598"/>
                </a:lnTo>
                <a:lnTo>
                  <a:pt x="75588" y="42465"/>
                </a:lnTo>
                <a:lnTo>
                  <a:pt x="76555" y="41497"/>
                </a:lnTo>
                <a:lnTo>
                  <a:pt x="76555" y="45233"/>
                </a:lnTo>
                <a:close/>
                <a:moveTo>
                  <a:pt x="76589" y="47135"/>
                </a:moveTo>
                <a:lnTo>
                  <a:pt x="76589" y="50871"/>
                </a:lnTo>
                <a:lnTo>
                  <a:pt x="75588" y="49903"/>
                </a:lnTo>
                <a:lnTo>
                  <a:pt x="75321" y="49770"/>
                </a:lnTo>
                <a:lnTo>
                  <a:pt x="73920" y="49770"/>
                </a:lnTo>
                <a:close/>
                <a:moveTo>
                  <a:pt x="65681" y="56575"/>
                </a:moveTo>
                <a:lnTo>
                  <a:pt x="63646" y="56575"/>
                </a:lnTo>
                <a:lnTo>
                  <a:pt x="61978" y="54874"/>
                </a:lnTo>
                <a:lnTo>
                  <a:pt x="61978" y="47135"/>
                </a:lnTo>
                <a:lnTo>
                  <a:pt x="65681" y="50871"/>
                </a:lnTo>
                <a:close/>
                <a:moveTo>
                  <a:pt x="61178" y="54874"/>
                </a:moveTo>
                <a:lnTo>
                  <a:pt x="59510" y="56575"/>
                </a:lnTo>
                <a:lnTo>
                  <a:pt x="57475" y="56575"/>
                </a:lnTo>
                <a:lnTo>
                  <a:pt x="57475" y="50871"/>
                </a:lnTo>
                <a:lnTo>
                  <a:pt x="61178" y="47135"/>
                </a:lnTo>
                <a:close/>
                <a:moveTo>
                  <a:pt x="48535" y="51905"/>
                </a:moveTo>
                <a:lnTo>
                  <a:pt x="46567" y="53873"/>
                </a:lnTo>
                <a:lnTo>
                  <a:pt x="46567" y="52005"/>
                </a:lnTo>
                <a:lnTo>
                  <a:pt x="48001" y="50570"/>
                </a:lnTo>
                <a:lnTo>
                  <a:pt x="50003" y="50570"/>
                </a:lnTo>
                <a:lnTo>
                  <a:pt x="51337" y="51905"/>
                </a:lnTo>
                <a:close/>
                <a:moveTo>
                  <a:pt x="46567" y="47135"/>
                </a:moveTo>
                <a:lnTo>
                  <a:pt x="49202" y="49770"/>
                </a:lnTo>
                <a:lnTo>
                  <a:pt x="47835" y="49770"/>
                </a:lnTo>
                <a:lnTo>
                  <a:pt x="47568" y="49903"/>
                </a:lnTo>
                <a:lnTo>
                  <a:pt x="46567" y="50871"/>
                </a:lnTo>
                <a:lnTo>
                  <a:pt x="46567" y="47135"/>
                </a:lnTo>
                <a:close/>
                <a:moveTo>
                  <a:pt x="49769" y="47835"/>
                </a:moveTo>
                <a:lnTo>
                  <a:pt x="49769" y="49203"/>
                </a:lnTo>
                <a:lnTo>
                  <a:pt x="47134" y="46568"/>
                </a:lnTo>
                <a:lnTo>
                  <a:pt x="50870" y="46568"/>
                </a:lnTo>
                <a:lnTo>
                  <a:pt x="49903" y="47568"/>
                </a:lnTo>
                <a:close/>
                <a:moveTo>
                  <a:pt x="47134" y="45800"/>
                </a:moveTo>
                <a:lnTo>
                  <a:pt x="49769" y="43132"/>
                </a:lnTo>
                <a:lnTo>
                  <a:pt x="49769" y="44700"/>
                </a:lnTo>
                <a:lnTo>
                  <a:pt x="50870" y="45800"/>
                </a:lnTo>
                <a:lnTo>
                  <a:pt x="47134" y="45800"/>
                </a:lnTo>
                <a:close/>
                <a:moveTo>
                  <a:pt x="46567" y="45233"/>
                </a:moveTo>
                <a:lnTo>
                  <a:pt x="46567" y="41497"/>
                </a:lnTo>
                <a:lnTo>
                  <a:pt x="47534" y="42465"/>
                </a:lnTo>
                <a:lnTo>
                  <a:pt x="47835" y="42598"/>
                </a:lnTo>
                <a:lnTo>
                  <a:pt x="49202" y="42598"/>
                </a:lnTo>
                <a:close/>
                <a:moveTo>
                  <a:pt x="45767" y="45233"/>
                </a:moveTo>
                <a:lnTo>
                  <a:pt x="43131" y="42598"/>
                </a:lnTo>
                <a:lnTo>
                  <a:pt x="44532" y="42598"/>
                </a:lnTo>
                <a:lnTo>
                  <a:pt x="44699" y="42598"/>
                </a:lnTo>
                <a:lnTo>
                  <a:pt x="45767" y="41497"/>
                </a:lnTo>
                <a:close/>
                <a:moveTo>
                  <a:pt x="45767" y="47135"/>
                </a:moveTo>
                <a:lnTo>
                  <a:pt x="45767" y="50871"/>
                </a:lnTo>
                <a:lnTo>
                  <a:pt x="44699" y="49770"/>
                </a:lnTo>
                <a:lnTo>
                  <a:pt x="43131" y="49770"/>
                </a:lnTo>
                <a:close/>
                <a:moveTo>
                  <a:pt x="45767" y="76022"/>
                </a:moveTo>
                <a:lnTo>
                  <a:pt x="43131" y="73387"/>
                </a:lnTo>
                <a:lnTo>
                  <a:pt x="44699" y="73387"/>
                </a:lnTo>
                <a:lnTo>
                  <a:pt x="45767" y="72286"/>
                </a:lnTo>
                <a:close/>
                <a:moveTo>
                  <a:pt x="43798" y="71285"/>
                </a:moveTo>
                <a:lnTo>
                  <a:pt x="45767" y="69317"/>
                </a:lnTo>
                <a:lnTo>
                  <a:pt x="45767" y="71152"/>
                </a:lnTo>
                <a:lnTo>
                  <a:pt x="44366" y="72586"/>
                </a:lnTo>
                <a:lnTo>
                  <a:pt x="42364" y="72586"/>
                </a:lnTo>
                <a:lnTo>
                  <a:pt x="41030" y="71285"/>
                </a:lnTo>
                <a:close/>
                <a:moveTo>
                  <a:pt x="42564" y="75321"/>
                </a:moveTo>
                <a:lnTo>
                  <a:pt x="42564" y="73954"/>
                </a:lnTo>
                <a:lnTo>
                  <a:pt x="45233" y="76589"/>
                </a:lnTo>
                <a:lnTo>
                  <a:pt x="41497" y="76589"/>
                </a:lnTo>
                <a:lnTo>
                  <a:pt x="42464" y="75588"/>
                </a:lnTo>
                <a:close/>
                <a:moveTo>
                  <a:pt x="45233" y="77356"/>
                </a:moveTo>
                <a:lnTo>
                  <a:pt x="42564" y="80025"/>
                </a:lnTo>
                <a:lnTo>
                  <a:pt x="42564" y="78457"/>
                </a:lnTo>
                <a:lnTo>
                  <a:pt x="41497" y="77356"/>
                </a:lnTo>
                <a:close/>
                <a:moveTo>
                  <a:pt x="45767" y="77923"/>
                </a:moveTo>
                <a:lnTo>
                  <a:pt x="45767" y="81659"/>
                </a:lnTo>
                <a:lnTo>
                  <a:pt x="44699" y="80559"/>
                </a:lnTo>
                <a:lnTo>
                  <a:pt x="44532" y="80559"/>
                </a:lnTo>
                <a:lnTo>
                  <a:pt x="43131" y="80559"/>
                </a:lnTo>
                <a:close/>
                <a:moveTo>
                  <a:pt x="46567" y="77923"/>
                </a:moveTo>
                <a:lnTo>
                  <a:pt x="49202" y="80559"/>
                </a:lnTo>
                <a:lnTo>
                  <a:pt x="47835" y="80559"/>
                </a:lnTo>
                <a:lnTo>
                  <a:pt x="47568" y="80692"/>
                </a:lnTo>
                <a:lnTo>
                  <a:pt x="46567" y="81659"/>
                </a:lnTo>
                <a:lnTo>
                  <a:pt x="46567" y="77923"/>
                </a:lnTo>
                <a:close/>
                <a:moveTo>
                  <a:pt x="46567" y="76022"/>
                </a:moveTo>
                <a:lnTo>
                  <a:pt x="46567" y="72286"/>
                </a:lnTo>
                <a:lnTo>
                  <a:pt x="47534" y="73253"/>
                </a:lnTo>
                <a:lnTo>
                  <a:pt x="47835" y="73387"/>
                </a:lnTo>
                <a:lnTo>
                  <a:pt x="49202" y="73387"/>
                </a:lnTo>
                <a:close/>
                <a:moveTo>
                  <a:pt x="57475" y="66582"/>
                </a:moveTo>
                <a:lnTo>
                  <a:pt x="59510" y="66582"/>
                </a:lnTo>
                <a:lnTo>
                  <a:pt x="61178" y="68283"/>
                </a:lnTo>
                <a:lnTo>
                  <a:pt x="61178" y="76022"/>
                </a:lnTo>
                <a:lnTo>
                  <a:pt x="57475" y="72286"/>
                </a:lnTo>
                <a:close/>
                <a:moveTo>
                  <a:pt x="61978" y="68283"/>
                </a:moveTo>
                <a:lnTo>
                  <a:pt x="63646" y="66582"/>
                </a:lnTo>
                <a:lnTo>
                  <a:pt x="65681" y="66582"/>
                </a:lnTo>
                <a:lnTo>
                  <a:pt x="65681" y="72286"/>
                </a:lnTo>
                <a:lnTo>
                  <a:pt x="61978" y="76022"/>
                </a:lnTo>
                <a:close/>
                <a:moveTo>
                  <a:pt x="74620" y="71285"/>
                </a:moveTo>
                <a:lnTo>
                  <a:pt x="76589" y="69317"/>
                </a:lnTo>
                <a:lnTo>
                  <a:pt x="76589" y="71152"/>
                </a:lnTo>
                <a:lnTo>
                  <a:pt x="75154" y="72586"/>
                </a:lnTo>
                <a:lnTo>
                  <a:pt x="73153" y="72586"/>
                </a:lnTo>
                <a:lnTo>
                  <a:pt x="71818" y="71285"/>
                </a:lnTo>
                <a:close/>
                <a:moveTo>
                  <a:pt x="73386" y="75321"/>
                </a:moveTo>
                <a:lnTo>
                  <a:pt x="73386" y="73954"/>
                </a:lnTo>
                <a:lnTo>
                  <a:pt x="76021" y="76589"/>
                </a:lnTo>
                <a:lnTo>
                  <a:pt x="72285" y="76589"/>
                </a:lnTo>
                <a:lnTo>
                  <a:pt x="73253" y="75588"/>
                </a:lnTo>
                <a:close/>
                <a:moveTo>
                  <a:pt x="76021" y="77356"/>
                </a:moveTo>
                <a:lnTo>
                  <a:pt x="73386" y="80025"/>
                </a:lnTo>
                <a:lnTo>
                  <a:pt x="73386" y="78457"/>
                </a:lnTo>
                <a:lnTo>
                  <a:pt x="72285" y="77356"/>
                </a:lnTo>
                <a:close/>
                <a:moveTo>
                  <a:pt x="76589" y="77923"/>
                </a:moveTo>
                <a:lnTo>
                  <a:pt x="76589" y="81659"/>
                </a:lnTo>
                <a:lnTo>
                  <a:pt x="75588" y="80692"/>
                </a:lnTo>
                <a:lnTo>
                  <a:pt x="75321" y="80559"/>
                </a:lnTo>
                <a:lnTo>
                  <a:pt x="73920" y="80559"/>
                </a:lnTo>
                <a:close/>
                <a:moveTo>
                  <a:pt x="77356" y="77923"/>
                </a:moveTo>
                <a:lnTo>
                  <a:pt x="80024" y="80559"/>
                </a:lnTo>
                <a:lnTo>
                  <a:pt x="78623" y="80559"/>
                </a:lnTo>
                <a:lnTo>
                  <a:pt x="78457" y="80559"/>
                </a:lnTo>
                <a:lnTo>
                  <a:pt x="77356" y="81659"/>
                </a:lnTo>
                <a:lnTo>
                  <a:pt x="77356" y="77923"/>
                </a:lnTo>
                <a:close/>
                <a:moveTo>
                  <a:pt x="77356" y="76022"/>
                </a:moveTo>
                <a:lnTo>
                  <a:pt x="77356" y="72286"/>
                </a:lnTo>
                <a:lnTo>
                  <a:pt x="78457" y="73387"/>
                </a:lnTo>
                <a:lnTo>
                  <a:pt x="80024" y="73387"/>
                </a:lnTo>
                <a:close/>
                <a:moveTo>
                  <a:pt x="88264" y="66582"/>
                </a:moveTo>
                <a:lnTo>
                  <a:pt x="90298" y="66582"/>
                </a:lnTo>
                <a:lnTo>
                  <a:pt x="91966" y="68283"/>
                </a:lnTo>
                <a:lnTo>
                  <a:pt x="91966" y="76022"/>
                </a:lnTo>
                <a:lnTo>
                  <a:pt x="88264" y="72286"/>
                </a:lnTo>
                <a:close/>
                <a:moveTo>
                  <a:pt x="92767" y="68283"/>
                </a:moveTo>
                <a:lnTo>
                  <a:pt x="94435" y="66582"/>
                </a:lnTo>
                <a:lnTo>
                  <a:pt x="96469" y="66582"/>
                </a:lnTo>
                <a:lnTo>
                  <a:pt x="96469" y="72286"/>
                </a:lnTo>
                <a:lnTo>
                  <a:pt x="92767" y="76022"/>
                </a:lnTo>
                <a:close/>
                <a:moveTo>
                  <a:pt x="105409" y="71285"/>
                </a:moveTo>
                <a:lnTo>
                  <a:pt x="107377" y="69317"/>
                </a:lnTo>
                <a:lnTo>
                  <a:pt x="107377" y="71152"/>
                </a:lnTo>
                <a:lnTo>
                  <a:pt x="105943" y="72586"/>
                </a:lnTo>
                <a:lnTo>
                  <a:pt x="103941" y="72586"/>
                </a:lnTo>
                <a:lnTo>
                  <a:pt x="102607" y="71285"/>
                </a:lnTo>
                <a:close/>
                <a:moveTo>
                  <a:pt x="104175" y="75321"/>
                </a:moveTo>
                <a:lnTo>
                  <a:pt x="104175" y="73954"/>
                </a:lnTo>
                <a:lnTo>
                  <a:pt x="106810" y="76589"/>
                </a:lnTo>
                <a:lnTo>
                  <a:pt x="103074" y="76589"/>
                </a:lnTo>
                <a:lnTo>
                  <a:pt x="104041" y="75588"/>
                </a:lnTo>
                <a:close/>
                <a:moveTo>
                  <a:pt x="106810" y="77356"/>
                </a:moveTo>
                <a:lnTo>
                  <a:pt x="104175" y="80025"/>
                </a:lnTo>
                <a:lnTo>
                  <a:pt x="104175" y="78457"/>
                </a:lnTo>
                <a:lnTo>
                  <a:pt x="103074" y="77356"/>
                </a:lnTo>
                <a:close/>
                <a:moveTo>
                  <a:pt x="107377" y="77923"/>
                </a:moveTo>
                <a:lnTo>
                  <a:pt x="107377" y="81659"/>
                </a:lnTo>
                <a:lnTo>
                  <a:pt x="106276" y="80559"/>
                </a:lnTo>
                <a:lnTo>
                  <a:pt x="106110" y="80559"/>
                </a:lnTo>
                <a:lnTo>
                  <a:pt x="104709" y="80559"/>
                </a:lnTo>
                <a:close/>
                <a:moveTo>
                  <a:pt x="108144" y="77923"/>
                </a:moveTo>
                <a:lnTo>
                  <a:pt x="110813" y="80559"/>
                </a:lnTo>
                <a:lnTo>
                  <a:pt x="109412" y="80559"/>
                </a:lnTo>
                <a:lnTo>
                  <a:pt x="109145" y="80692"/>
                </a:lnTo>
                <a:lnTo>
                  <a:pt x="108144" y="81659"/>
                </a:lnTo>
                <a:lnTo>
                  <a:pt x="108144" y="77923"/>
                </a:lnTo>
                <a:close/>
                <a:moveTo>
                  <a:pt x="108144" y="76022"/>
                </a:moveTo>
                <a:lnTo>
                  <a:pt x="108144" y="72286"/>
                </a:lnTo>
                <a:lnTo>
                  <a:pt x="109145" y="73253"/>
                </a:lnTo>
                <a:lnTo>
                  <a:pt x="109412" y="73387"/>
                </a:lnTo>
                <a:lnTo>
                  <a:pt x="110813" y="73387"/>
                </a:lnTo>
                <a:close/>
                <a:moveTo>
                  <a:pt x="119052" y="66582"/>
                </a:moveTo>
                <a:lnTo>
                  <a:pt x="121087" y="66582"/>
                </a:lnTo>
                <a:lnTo>
                  <a:pt x="122755" y="68283"/>
                </a:lnTo>
                <a:lnTo>
                  <a:pt x="122755" y="76022"/>
                </a:lnTo>
                <a:lnTo>
                  <a:pt x="119052" y="72286"/>
                </a:lnTo>
                <a:close/>
                <a:moveTo>
                  <a:pt x="123555" y="68283"/>
                </a:moveTo>
                <a:lnTo>
                  <a:pt x="125223" y="66582"/>
                </a:lnTo>
                <a:lnTo>
                  <a:pt x="127258" y="66582"/>
                </a:lnTo>
                <a:lnTo>
                  <a:pt x="127258" y="72286"/>
                </a:lnTo>
                <a:lnTo>
                  <a:pt x="123555" y="76022"/>
                </a:lnTo>
                <a:lnTo>
                  <a:pt x="123555" y="68283"/>
                </a:lnTo>
                <a:close/>
                <a:moveTo>
                  <a:pt x="136198" y="71285"/>
                </a:moveTo>
                <a:lnTo>
                  <a:pt x="138166" y="69317"/>
                </a:lnTo>
                <a:lnTo>
                  <a:pt x="138166" y="71152"/>
                </a:lnTo>
                <a:lnTo>
                  <a:pt x="136731" y="72586"/>
                </a:lnTo>
                <a:lnTo>
                  <a:pt x="134730" y="72586"/>
                </a:lnTo>
                <a:lnTo>
                  <a:pt x="133396" y="71285"/>
                </a:lnTo>
                <a:close/>
                <a:moveTo>
                  <a:pt x="134964" y="75321"/>
                </a:moveTo>
                <a:lnTo>
                  <a:pt x="134964" y="73954"/>
                </a:lnTo>
                <a:lnTo>
                  <a:pt x="137599" y="76589"/>
                </a:lnTo>
                <a:lnTo>
                  <a:pt x="133863" y="76589"/>
                </a:lnTo>
                <a:lnTo>
                  <a:pt x="134830" y="75588"/>
                </a:lnTo>
                <a:close/>
                <a:moveTo>
                  <a:pt x="137599" y="77356"/>
                </a:moveTo>
                <a:lnTo>
                  <a:pt x="134964" y="80025"/>
                </a:lnTo>
                <a:lnTo>
                  <a:pt x="134964" y="78457"/>
                </a:lnTo>
                <a:lnTo>
                  <a:pt x="133863" y="77356"/>
                </a:lnTo>
                <a:close/>
                <a:moveTo>
                  <a:pt x="138166" y="77923"/>
                </a:moveTo>
                <a:lnTo>
                  <a:pt x="138166" y="81659"/>
                </a:lnTo>
                <a:lnTo>
                  <a:pt x="137165" y="80692"/>
                </a:lnTo>
                <a:lnTo>
                  <a:pt x="136898" y="80559"/>
                </a:lnTo>
                <a:lnTo>
                  <a:pt x="135531" y="80559"/>
                </a:lnTo>
                <a:close/>
                <a:moveTo>
                  <a:pt x="138933" y="77923"/>
                </a:moveTo>
                <a:lnTo>
                  <a:pt x="141602" y="80559"/>
                </a:lnTo>
                <a:lnTo>
                  <a:pt x="140201" y="80559"/>
                </a:lnTo>
                <a:lnTo>
                  <a:pt x="140034" y="80559"/>
                </a:lnTo>
                <a:lnTo>
                  <a:pt x="138933" y="81659"/>
                </a:lnTo>
                <a:close/>
                <a:moveTo>
                  <a:pt x="138933" y="76022"/>
                </a:moveTo>
                <a:lnTo>
                  <a:pt x="138933" y="72286"/>
                </a:lnTo>
                <a:lnTo>
                  <a:pt x="140034" y="73387"/>
                </a:lnTo>
                <a:lnTo>
                  <a:pt x="141602" y="73387"/>
                </a:lnTo>
                <a:close/>
                <a:moveTo>
                  <a:pt x="149841" y="66582"/>
                </a:moveTo>
                <a:lnTo>
                  <a:pt x="151876" y="66582"/>
                </a:lnTo>
                <a:lnTo>
                  <a:pt x="153543" y="68283"/>
                </a:lnTo>
                <a:lnTo>
                  <a:pt x="153543" y="76022"/>
                </a:lnTo>
                <a:lnTo>
                  <a:pt x="149841" y="72286"/>
                </a:lnTo>
                <a:lnTo>
                  <a:pt x="149841" y="66582"/>
                </a:lnTo>
                <a:close/>
                <a:moveTo>
                  <a:pt x="154344" y="68283"/>
                </a:moveTo>
                <a:lnTo>
                  <a:pt x="156012" y="66582"/>
                </a:lnTo>
                <a:lnTo>
                  <a:pt x="158047" y="66582"/>
                </a:lnTo>
                <a:lnTo>
                  <a:pt x="158047" y="72286"/>
                </a:lnTo>
                <a:lnTo>
                  <a:pt x="154344" y="76022"/>
                </a:lnTo>
                <a:lnTo>
                  <a:pt x="154344" y="68283"/>
                </a:lnTo>
                <a:close/>
                <a:moveTo>
                  <a:pt x="166986" y="71285"/>
                </a:moveTo>
                <a:lnTo>
                  <a:pt x="168954" y="69317"/>
                </a:lnTo>
                <a:lnTo>
                  <a:pt x="168954" y="71152"/>
                </a:lnTo>
                <a:lnTo>
                  <a:pt x="167520" y="72586"/>
                </a:lnTo>
                <a:lnTo>
                  <a:pt x="165519" y="72586"/>
                </a:lnTo>
                <a:lnTo>
                  <a:pt x="164184" y="71285"/>
                </a:lnTo>
                <a:close/>
                <a:moveTo>
                  <a:pt x="165752" y="75321"/>
                </a:moveTo>
                <a:lnTo>
                  <a:pt x="165752" y="73954"/>
                </a:lnTo>
                <a:lnTo>
                  <a:pt x="168387" y="76589"/>
                </a:lnTo>
                <a:lnTo>
                  <a:pt x="164651" y="76589"/>
                </a:lnTo>
                <a:lnTo>
                  <a:pt x="165619" y="75588"/>
                </a:lnTo>
                <a:close/>
                <a:moveTo>
                  <a:pt x="168387" y="77356"/>
                </a:moveTo>
                <a:lnTo>
                  <a:pt x="165752" y="80025"/>
                </a:lnTo>
                <a:lnTo>
                  <a:pt x="165752" y="78457"/>
                </a:lnTo>
                <a:lnTo>
                  <a:pt x="164651" y="77356"/>
                </a:lnTo>
                <a:close/>
                <a:moveTo>
                  <a:pt x="168954" y="77923"/>
                </a:moveTo>
                <a:lnTo>
                  <a:pt x="168954" y="81659"/>
                </a:lnTo>
                <a:lnTo>
                  <a:pt x="167854" y="80559"/>
                </a:lnTo>
                <a:lnTo>
                  <a:pt x="167687" y="80559"/>
                </a:lnTo>
                <a:lnTo>
                  <a:pt x="166319" y="80559"/>
                </a:lnTo>
                <a:close/>
                <a:moveTo>
                  <a:pt x="169755" y="77923"/>
                </a:moveTo>
                <a:lnTo>
                  <a:pt x="172390" y="80559"/>
                </a:lnTo>
                <a:lnTo>
                  <a:pt x="170989" y="80559"/>
                </a:lnTo>
                <a:lnTo>
                  <a:pt x="170722" y="80692"/>
                </a:lnTo>
                <a:lnTo>
                  <a:pt x="169755" y="81659"/>
                </a:lnTo>
                <a:lnTo>
                  <a:pt x="169755" y="77923"/>
                </a:lnTo>
                <a:close/>
                <a:moveTo>
                  <a:pt x="169755" y="76022"/>
                </a:moveTo>
                <a:lnTo>
                  <a:pt x="169755" y="72286"/>
                </a:lnTo>
                <a:lnTo>
                  <a:pt x="170722" y="73253"/>
                </a:lnTo>
                <a:lnTo>
                  <a:pt x="170989" y="73387"/>
                </a:lnTo>
                <a:lnTo>
                  <a:pt x="172390" y="73387"/>
                </a:lnTo>
                <a:close/>
                <a:moveTo>
                  <a:pt x="180629" y="66582"/>
                </a:moveTo>
                <a:lnTo>
                  <a:pt x="182664" y="66582"/>
                </a:lnTo>
                <a:lnTo>
                  <a:pt x="184332" y="68283"/>
                </a:lnTo>
                <a:lnTo>
                  <a:pt x="184332" y="76022"/>
                </a:lnTo>
                <a:lnTo>
                  <a:pt x="180629" y="72286"/>
                </a:lnTo>
                <a:lnTo>
                  <a:pt x="180629" y="66582"/>
                </a:lnTo>
                <a:close/>
                <a:moveTo>
                  <a:pt x="185133" y="68283"/>
                </a:moveTo>
                <a:lnTo>
                  <a:pt x="186801" y="66582"/>
                </a:lnTo>
                <a:lnTo>
                  <a:pt x="188835" y="66582"/>
                </a:lnTo>
                <a:lnTo>
                  <a:pt x="188835" y="72286"/>
                </a:lnTo>
                <a:lnTo>
                  <a:pt x="185133" y="76022"/>
                </a:lnTo>
                <a:lnTo>
                  <a:pt x="185133" y="68283"/>
                </a:lnTo>
                <a:close/>
                <a:moveTo>
                  <a:pt x="197775" y="71285"/>
                </a:moveTo>
                <a:lnTo>
                  <a:pt x="199743" y="69317"/>
                </a:lnTo>
                <a:lnTo>
                  <a:pt x="199743" y="71152"/>
                </a:lnTo>
                <a:lnTo>
                  <a:pt x="198309" y="72586"/>
                </a:lnTo>
                <a:lnTo>
                  <a:pt x="196307" y="72586"/>
                </a:lnTo>
                <a:lnTo>
                  <a:pt x="194973" y="71285"/>
                </a:lnTo>
                <a:close/>
                <a:moveTo>
                  <a:pt x="199743" y="76022"/>
                </a:moveTo>
                <a:lnTo>
                  <a:pt x="197108" y="73387"/>
                </a:lnTo>
                <a:lnTo>
                  <a:pt x="198476" y="73387"/>
                </a:lnTo>
                <a:lnTo>
                  <a:pt x="198776" y="73253"/>
                </a:lnTo>
                <a:lnTo>
                  <a:pt x="199743" y="72286"/>
                </a:lnTo>
                <a:lnTo>
                  <a:pt x="199743" y="76022"/>
                </a:lnTo>
                <a:close/>
                <a:moveTo>
                  <a:pt x="196541" y="75321"/>
                </a:moveTo>
                <a:lnTo>
                  <a:pt x="196541" y="73954"/>
                </a:lnTo>
                <a:lnTo>
                  <a:pt x="199176" y="76589"/>
                </a:lnTo>
                <a:lnTo>
                  <a:pt x="195440" y="76589"/>
                </a:lnTo>
                <a:lnTo>
                  <a:pt x="196407" y="75588"/>
                </a:lnTo>
                <a:close/>
                <a:moveTo>
                  <a:pt x="199176" y="77356"/>
                </a:moveTo>
                <a:lnTo>
                  <a:pt x="196541" y="80025"/>
                </a:lnTo>
                <a:lnTo>
                  <a:pt x="196541" y="78457"/>
                </a:lnTo>
                <a:lnTo>
                  <a:pt x="195440" y="77356"/>
                </a:lnTo>
                <a:close/>
                <a:moveTo>
                  <a:pt x="199743" y="77923"/>
                </a:moveTo>
                <a:lnTo>
                  <a:pt x="199743" y="81659"/>
                </a:lnTo>
                <a:lnTo>
                  <a:pt x="198776" y="80692"/>
                </a:lnTo>
                <a:lnTo>
                  <a:pt x="198476" y="80559"/>
                </a:lnTo>
                <a:lnTo>
                  <a:pt x="197108" y="80559"/>
                </a:lnTo>
                <a:close/>
                <a:moveTo>
                  <a:pt x="200544" y="77923"/>
                </a:moveTo>
                <a:lnTo>
                  <a:pt x="203179" y="80559"/>
                </a:lnTo>
                <a:lnTo>
                  <a:pt x="201778" y="80559"/>
                </a:lnTo>
                <a:lnTo>
                  <a:pt x="201644" y="80559"/>
                </a:lnTo>
                <a:lnTo>
                  <a:pt x="200544" y="81659"/>
                </a:lnTo>
                <a:close/>
                <a:moveTo>
                  <a:pt x="200544" y="76022"/>
                </a:moveTo>
                <a:lnTo>
                  <a:pt x="200544" y="72286"/>
                </a:lnTo>
                <a:lnTo>
                  <a:pt x="201644" y="73387"/>
                </a:lnTo>
                <a:lnTo>
                  <a:pt x="203179" y="73387"/>
                </a:lnTo>
                <a:close/>
                <a:moveTo>
                  <a:pt x="200544" y="54974"/>
                </a:moveTo>
                <a:lnTo>
                  <a:pt x="202812" y="52672"/>
                </a:lnTo>
                <a:lnTo>
                  <a:pt x="206081" y="52672"/>
                </a:lnTo>
                <a:lnTo>
                  <a:pt x="207749" y="54373"/>
                </a:lnTo>
                <a:lnTo>
                  <a:pt x="203679" y="54373"/>
                </a:lnTo>
                <a:lnTo>
                  <a:pt x="203412" y="54473"/>
                </a:lnTo>
                <a:lnTo>
                  <a:pt x="200544" y="57342"/>
                </a:lnTo>
                <a:close/>
                <a:moveTo>
                  <a:pt x="205848" y="51338"/>
                </a:moveTo>
                <a:lnTo>
                  <a:pt x="204513" y="50003"/>
                </a:lnTo>
                <a:lnTo>
                  <a:pt x="204513" y="48002"/>
                </a:lnTo>
                <a:lnTo>
                  <a:pt x="205948" y="46568"/>
                </a:lnTo>
                <a:lnTo>
                  <a:pt x="207816" y="46568"/>
                </a:lnTo>
                <a:lnTo>
                  <a:pt x="205848" y="48536"/>
                </a:lnTo>
                <a:close/>
                <a:moveTo>
                  <a:pt x="205948" y="45800"/>
                </a:moveTo>
                <a:lnTo>
                  <a:pt x="204513" y="44366"/>
                </a:lnTo>
                <a:lnTo>
                  <a:pt x="204513" y="42365"/>
                </a:lnTo>
                <a:lnTo>
                  <a:pt x="205848" y="41030"/>
                </a:lnTo>
                <a:lnTo>
                  <a:pt x="205848" y="43832"/>
                </a:lnTo>
                <a:lnTo>
                  <a:pt x="207816" y="45800"/>
                </a:lnTo>
                <a:lnTo>
                  <a:pt x="205948" y="45800"/>
                </a:lnTo>
                <a:close/>
                <a:moveTo>
                  <a:pt x="203979" y="41797"/>
                </a:moveTo>
                <a:lnTo>
                  <a:pt x="201945" y="41797"/>
                </a:lnTo>
                <a:lnTo>
                  <a:pt x="200544" y="40363"/>
                </a:lnTo>
                <a:lnTo>
                  <a:pt x="200544" y="38495"/>
                </a:lnTo>
                <a:lnTo>
                  <a:pt x="202512" y="40463"/>
                </a:lnTo>
                <a:lnTo>
                  <a:pt x="202645" y="40463"/>
                </a:lnTo>
                <a:lnTo>
                  <a:pt x="205280" y="40463"/>
                </a:lnTo>
                <a:close/>
                <a:moveTo>
                  <a:pt x="199743" y="40363"/>
                </a:moveTo>
                <a:lnTo>
                  <a:pt x="198309" y="41797"/>
                </a:lnTo>
                <a:lnTo>
                  <a:pt x="196307" y="41797"/>
                </a:lnTo>
                <a:lnTo>
                  <a:pt x="194973" y="40463"/>
                </a:lnTo>
                <a:lnTo>
                  <a:pt x="197775" y="40463"/>
                </a:lnTo>
                <a:lnTo>
                  <a:pt x="199743" y="38495"/>
                </a:lnTo>
                <a:lnTo>
                  <a:pt x="199743" y="40363"/>
                </a:lnTo>
                <a:close/>
                <a:moveTo>
                  <a:pt x="194339" y="46568"/>
                </a:moveTo>
                <a:lnTo>
                  <a:pt x="195740" y="48002"/>
                </a:lnTo>
                <a:lnTo>
                  <a:pt x="195740" y="50003"/>
                </a:lnTo>
                <a:lnTo>
                  <a:pt x="194439" y="51338"/>
                </a:lnTo>
                <a:lnTo>
                  <a:pt x="194439" y="48536"/>
                </a:lnTo>
                <a:lnTo>
                  <a:pt x="192471" y="46568"/>
                </a:lnTo>
                <a:lnTo>
                  <a:pt x="194339" y="46568"/>
                </a:lnTo>
                <a:close/>
                <a:moveTo>
                  <a:pt x="175059" y="48536"/>
                </a:moveTo>
                <a:lnTo>
                  <a:pt x="175059" y="51338"/>
                </a:lnTo>
                <a:lnTo>
                  <a:pt x="173725" y="50003"/>
                </a:lnTo>
                <a:lnTo>
                  <a:pt x="173725" y="48002"/>
                </a:lnTo>
                <a:lnTo>
                  <a:pt x="175159" y="46568"/>
                </a:lnTo>
                <a:lnTo>
                  <a:pt x="177027" y="46568"/>
                </a:lnTo>
                <a:close/>
                <a:moveTo>
                  <a:pt x="175159" y="45800"/>
                </a:moveTo>
                <a:lnTo>
                  <a:pt x="173725" y="44366"/>
                </a:lnTo>
                <a:lnTo>
                  <a:pt x="173725" y="42365"/>
                </a:lnTo>
                <a:lnTo>
                  <a:pt x="175059" y="41030"/>
                </a:lnTo>
                <a:lnTo>
                  <a:pt x="175059" y="43832"/>
                </a:lnTo>
                <a:lnTo>
                  <a:pt x="177027" y="45800"/>
                </a:lnTo>
                <a:lnTo>
                  <a:pt x="175159" y="45800"/>
                </a:lnTo>
                <a:close/>
                <a:moveTo>
                  <a:pt x="173191" y="41797"/>
                </a:moveTo>
                <a:lnTo>
                  <a:pt x="171156" y="41797"/>
                </a:lnTo>
                <a:lnTo>
                  <a:pt x="169755" y="40363"/>
                </a:lnTo>
                <a:lnTo>
                  <a:pt x="169755" y="38495"/>
                </a:lnTo>
                <a:lnTo>
                  <a:pt x="171723" y="40463"/>
                </a:lnTo>
                <a:lnTo>
                  <a:pt x="174492" y="40463"/>
                </a:lnTo>
                <a:close/>
                <a:moveTo>
                  <a:pt x="168954" y="40363"/>
                </a:moveTo>
                <a:lnTo>
                  <a:pt x="167520" y="41797"/>
                </a:lnTo>
                <a:lnTo>
                  <a:pt x="165519" y="41797"/>
                </a:lnTo>
                <a:lnTo>
                  <a:pt x="164184" y="40463"/>
                </a:lnTo>
                <a:lnTo>
                  <a:pt x="166820" y="40463"/>
                </a:lnTo>
                <a:lnTo>
                  <a:pt x="166986" y="40463"/>
                </a:lnTo>
                <a:lnTo>
                  <a:pt x="168954" y="38495"/>
                </a:lnTo>
                <a:lnTo>
                  <a:pt x="168954" y="40363"/>
                </a:lnTo>
                <a:close/>
                <a:moveTo>
                  <a:pt x="163517" y="46568"/>
                </a:moveTo>
                <a:lnTo>
                  <a:pt x="164952" y="48002"/>
                </a:lnTo>
                <a:lnTo>
                  <a:pt x="164952" y="50003"/>
                </a:lnTo>
                <a:lnTo>
                  <a:pt x="163651" y="51338"/>
                </a:lnTo>
                <a:lnTo>
                  <a:pt x="163651" y="48536"/>
                </a:lnTo>
                <a:lnTo>
                  <a:pt x="161649" y="46568"/>
                </a:lnTo>
                <a:lnTo>
                  <a:pt x="163517" y="46568"/>
                </a:lnTo>
                <a:close/>
                <a:moveTo>
                  <a:pt x="144270" y="48536"/>
                </a:moveTo>
                <a:lnTo>
                  <a:pt x="144270" y="51338"/>
                </a:lnTo>
                <a:lnTo>
                  <a:pt x="142936" y="50003"/>
                </a:lnTo>
                <a:lnTo>
                  <a:pt x="142936" y="48002"/>
                </a:lnTo>
                <a:lnTo>
                  <a:pt x="144370" y="46568"/>
                </a:lnTo>
                <a:lnTo>
                  <a:pt x="146238" y="46568"/>
                </a:lnTo>
                <a:close/>
                <a:moveTo>
                  <a:pt x="144370" y="45800"/>
                </a:moveTo>
                <a:lnTo>
                  <a:pt x="142936" y="44366"/>
                </a:lnTo>
                <a:lnTo>
                  <a:pt x="142936" y="42365"/>
                </a:lnTo>
                <a:lnTo>
                  <a:pt x="144270" y="41030"/>
                </a:lnTo>
                <a:lnTo>
                  <a:pt x="144270" y="43832"/>
                </a:lnTo>
                <a:lnTo>
                  <a:pt x="146238" y="45800"/>
                </a:lnTo>
                <a:lnTo>
                  <a:pt x="144370" y="45800"/>
                </a:lnTo>
                <a:close/>
                <a:moveTo>
                  <a:pt x="142369" y="41797"/>
                </a:moveTo>
                <a:lnTo>
                  <a:pt x="140367" y="41797"/>
                </a:lnTo>
                <a:lnTo>
                  <a:pt x="138933" y="40363"/>
                </a:lnTo>
                <a:lnTo>
                  <a:pt x="138933" y="38495"/>
                </a:lnTo>
                <a:lnTo>
                  <a:pt x="140901" y="40463"/>
                </a:lnTo>
                <a:lnTo>
                  <a:pt x="141068" y="40463"/>
                </a:lnTo>
                <a:lnTo>
                  <a:pt x="143703" y="40463"/>
                </a:lnTo>
                <a:close/>
                <a:moveTo>
                  <a:pt x="138166" y="40363"/>
                </a:moveTo>
                <a:lnTo>
                  <a:pt x="136731" y="41797"/>
                </a:lnTo>
                <a:lnTo>
                  <a:pt x="134730" y="41797"/>
                </a:lnTo>
                <a:lnTo>
                  <a:pt x="133396" y="40463"/>
                </a:lnTo>
                <a:lnTo>
                  <a:pt x="136198" y="40463"/>
                </a:lnTo>
                <a:lnTo>
                  <a:pt x="138166" y="38495"/>
                </a:lnTo>
                <a:close/>
                <a:moveTo>
                  <a:pt x="132729" y="46568"/>
                </a:moveTo>
                <a:lnTo>
                  <a:pt x="134163" y="48002"/>
                </a:lnTo>
                <a:lnTo>
                  <a:pt x="134163" y="50003"/>
                </a:lnTo>
                <a:lnTo>
                  <a:pt x="132862" y="51338"/>
                </a:lnTo>
                <a:lnTo>
                  <a:pt x="132862" y="48536"/>
                </a:lnTo>
                <a:lnTo>
                  <a:pt x="130894" y="46568"/>
                </a:lnTo>
                <a:lnTo>
                  <a:pt x="132729" y="46568"/>
                </a:lnTo>
                <a:close/>
                <a:moveTo>
                  <a:pt x="113482" y="48536"/>
                </a:moveTo>
                <a:lnTo>
                  <a:pt x="113482" y="51338"/>
                </a:lnTo>
                <a:lnTo>
                  <a:pt x="112147" y="50003"/>
                </a:lnTo>
                <a:lnTo>
                  <a:pt x="112147" y="48002"/>
                </a:lnTo>
                <a:lnTo>
                  <a:pt x="113582" y="46568"/>
                </a:lnTo>
                <a:lnTo>
                  <a:pt x="115450" y="46568"/>
                </a:lnTo>
                <a:close/>
                <a:moveTo>
                  <a:pt x="113582" y="45800"/>
                </a:moveTo>
                <a:lnTo>
                  <a:pt x="112147" y="44366"/>
                </a:lnTo>
                <a:lnTo>
                  <a:pt x="112147" y="42365"/>
                </a:lnTo>
                <a:lnTo>
                  <a:pt x="113482" y="41030"/>
                </a:lnTo>
                <a:lnTo>
                  <a:pt x="113482" y="43832"/>
                </a:lnTo>
                <a:lnTo>
                  <a:pt x="115450" y="45800"/>
                </a:lnTo>
                <a:lnTo>
                  <a:pt x="113582" y="45800"/>
                </a:lnTo>
                <a:close/>
                <a:moveTo>
                  <a:pt x="111580" y="41797"/>
                </a:moveTo>
                <a:lnTo>
                  <a:pt x="109579" y="41797"/>
                </a:lnTo>
                <a:lnTo>
                  <a:pt x="108144" y="40363"/>
                </a:lnTo>
                <a:lnTo>
                  <a:pt x="108144" y="38495"/>
                </a:lnTo>
                <a:lnTo>
                  <a:pt x="110112" y="40463"/>
                </a:lnTo>
                <a:lnTo>
                  <a:pt x="112914" y="40463"/>
                </a:lnTo>
                <a:close/>
                <a:moveTo>
                  <a:pt x="107377" y="40363"/>
                </a:moveTo>
                <a:lnTo>
                  <a:pt x="105943" y="41797"/>
                </a:lnTo>
                <a:lnTo>
                  <a:pt x="103941" y="41797"/>
                </a:lnTo>
                <a:lnTo>
                  <a:pt x="102607" y="40463"/>
                </a:lnTo>
                <a:lnTo>
                  <a:pt x="105242" y="40463"/>
                </a:lnTo>
                <a:lnTo>
                  <a:pt x="105376" y="40463"/>
                </a:lnTo>
                <a:lnTo>
                  <a:pt x="107344" y="38495"/>
                </a:lnTo>
                <a:lnTo>
                  <a:pt x="107344" y="40363"/>
                </a:lnTo>
                <a:close/>
                <a:moveTo>
                  <a:pt x="101940" y="46568"/>
                </a:moveTo>
                <a:lnTo>
                  <a:pt x="103374" y="48002"/>
                </a:lnTo>
                <a:lnTo>
                  <a:pt x="103374" y="50003"/>
                </a:lnTo>
                <a:lnTo>
                  <a:pt x="102040" y="51338"/>
                </a:lnTo>
                <a:lnTo>
                  <a:pt x="102040" y="48536"/>
                </a:lnTo>
                <a:lnTo>
                  <a:pt x="100072" y="46568"/>
                </a:lnTo>
                <a:lnTo>
                  <a:pt x="101940" y="46568"/>
                </a:lnTo>
                <a:close/>
                <a:moveTo>
                  <a:pt x="82660" y="48536"/>
                </a:moveTo>
                <a:lnTo>
                  <a:pt x="82660" y="51338"/>
                </a:lnTo>
                <a:lnTo>
                  <a:pt x="81359" y="50003"/>
                </a:lnTo>
                <a:lnTo>
                  <a:pt x="81359" y="48002"/>
                </a:lnTo>
                <a:lnTo>
                  <a:pt x="82793" y="46568"/>
                </a:lnTo>
                <a:lnTo>
                  <a:pt x="84628" y="46568"/>
                </a:lnTo>
                <a:close/>
                <a:moveTo>
                  <a:pt x="82793" y="45800"/>
                </a:moveTo>
                <a:lnTo>
                  <a:pt x="81359" y="44366"/>
                </a:lnTo>
                <a:lnTo>
                  <a:pt x="81359" y="42365"/>
                </a:lnTo>
                <a:lnTo>
                  <a:pt x="82660" y="41030"/>
                </a:lnTo>
                <a:lnTo>
                  <a:pt x="82660" y="43832"/>
                </a:lnTo>
                <a:lnTo>
                  <a:pt x="84628" y="45800"/>
                </a:lnTo>
                <a:lnTo>
                  <a:pt x="82793" y="45800"/>
                </a:lnTo>
                <a:close/>
                <a:moveTo>
                  <a:pt x="80792" y="41797"/>
                </a:moveTo>
                <a:lnTo>
                  <a:pt x="78790" y="41797"/>
                </a:lnTo>
                <a:lnTo>
                  <a:pt x="77356" y="40363"/>
                </a:lnTo>
                <a:lnTo>
                  <a:pt x="77356" y="38495"/>
                </a:lnTo>
                <a:lnTo>
                  <a:pt x="79324" y="40463"/>
                </a:lnTo>
                <a:lnTo>
                  <a:pt x="79491" y="40463"/>
                </a:lnTo>
                <a:lnTo>
                  <a:pt x="82092" y="40463"/>
                </a:lnTo>
                <a:close/>
                <a:moveTo>
                  <a:pt x="76589" y="40363"/>
                </a:moveTo>
                <a:lnTo>
                  <a:pt x="75154" y="41797"/>
                </a:lnTo>
                <a:lnTo>
                  <a:pt x="73153" y="41797"/>
                </a:lnTo>
                <a:lnTo>
                  <a:pt x="71818" y="40463"/>
                </a:lnTo>
                <a:lnTo>
                  <a:pt x="74620" y="40463"/>
                </a:lnTo>
                <a:lnTo>
                  <a:pt x="76589" y="38495"/>
                </a:lnTo>
                <a:close/>
                <a:moveTo>
                  <a:pt x="71151" y="46568"/>
                </a:moveTo>
                <a:lnTo>
                  <a:pt x="72586" y="48002"/>
                </a:lnTo>
                <a:lnTo>
                  <a:pt x="72586" y="50003"/>
                </a:lnTo>
                <a:lnTo>
                  <a:pt x="71251" y="51338"/>
                </a:lnTo>
                <a:lnTo>
                  <a:pt x="71251" y="48536"/>
                </a:lnTo>
                <a:lnTo>
                  <a:pt x="69283" y="46568"/>
                </a:lnTo>
                <a:lnTo>
                  <a:pt x="71151" y="46568"/>
                </a:lnTo>
                <a:close/>
                <a:moveTo>
                  <a:pt x="51871" y="48536"/>
                </a:moveTo>
                <a:lnTo>
                  <a:pt x="51871" y="51338"/>
                </a:lnTo>
                <a:lnTo>
                  <a:pt x="50570" y="50003"/>
                </a:lnTo>
                <a:lnTo>
                  <a:pt x="50570" y="48002"/>
                </a:lnTo>
                <a:lnTo>
                  <a:pt x="51971" y="46568"/>
                </a:lnTo>
                <a:lnTo>
                  <a:pt x="53839" y="46568"/>
                </a:lnTo>
                <a:close/>
                <a:moveTo>
                  <a:pt x="51971" y="45800"/>
                </a:moveTo>
                <a:lnTo>
                  <a:pt x="50570" y="44366"/>
                </a:lnTo>
                <a:lnTo>
                  <a:pt x="50570" y="42365"/>
                </a:lnTo>
                <a:lnTo>
                  <a:pt x="51871" y="41030"/>
                </a:lnTo>
                <a:lnTo>
                  <a:pt x="51871" y="43832"/>
                </a:lnTo>
                <a:lnTo>
                  <a:pt x="53839" y="45800"/>
                </a:lnTo>
                <a:lnTo>
                  <a:pt x="51971" y="45800"/>
                </a:lnTo>
                <a:close/>
                <a:moveTo>
                  <a:pt x="50003" y="41797"/>
                </a:moveTo>
                <a:lnTo>
                  <a:pt x="48001" y="41797"/>
                </a:lnTo>
                <a:lnTo>
                  <a:pt x="46567" y="40363"/>
                </a:lnTo>
                <a:lnTo>
                  <a:pt x="46567" y="38495"/>
                </a:lnTo>
                <a:lnTo>
                  <a:pt x="48535" y="40463"/>
                </a:lnTo>
                <a:lnTo>
                  <a:pt x="51337" y="40463"/>
                </a:lnTo>
                <a:close/>
                <a:moveTo>
                  <a:pt x="45767" y="40363"/>
                </a:moveTo>
                <a:lnTo>
                  <a:pt x="44366" y="41797"/>
                </a:lnTo>
                <a:lnTo>
                  <a:pt x="42364" y="41797"/>
                </a:lnTo>
                <a:lnTo>
                  <a:pt x="41030" y="40463"/>
                </a:lnTo>
                <a:lnTo>
                  <a:pt x="43665" y="40463"/>
                </a:lnTo>
                <a:lnTo>
                  <a:pt x="43798" y="40463"/>
                </a:lnTo>
                <a:lnTo>
                  <a:pt x="45767" y="38495"/>
                </a:lnTo>
                <a:close/>
                <a:moveTo>
                  <a:pt x="40363" y="46568"/>
                </a:moveTo>
                <a:lnTo>
                  <a:pt x="41797" y="48002"/>
                </a:lnTo>
                <a:lnTo>
                  <a:pt x="41797" y="50003"/>
                </a:lnTo>
                <a:lnTo>
                  <a:pt x="40463" y="51338"/>
                </a:lnTo>
                <a:lnTo>
                  <a:pt x="40463" y="48536"/>
                </a:lnTo>
                <a:lnTo>
                  <a:pt x="38495" y="46568"/>
                </a:lnTo>
                <a:lnTo>
                  <a:pt x="40363" y="46568"/>
                </a:lnTo>
                <a:close/>
                <a:moveTo>
                  <a:pt x="40229" y="52672"/>
                </a:moveTo>
                <a:lnTo>
                  <a:pt x="43498" y="52672"/>
                </a:lnTo>
                <a:lnTo>
                  <a:pt x="45767" y="54974"/>
                </a:lnTo>
                <a:lnTo>
                  <a:pt x="45767" y="57342"/>
                </a:lnTo>
                <a:lnTo>
                  <a:pt x="42898" y="54473"/>
                </a:lnTo>
                <a:lnTo>
                  <a:pt x="42631" y="54340"/>
                </a:lnTo>
                <a:lnTo>
                  <a:pt x="38561" y="54340"/>
                </a:lnTo>
                <a:close/>
                <a:moveTo>
                  <a:pt x="45767" y="64714"/>
                </a:moveTo>
                <a:lnTo>
                  <a:pt x="42464" y="68016"/>
                </a:lnTo>
                <a:lnTo>
                  <a:pt x="37761" y="68016"/>
                </a:lnTo>
                <a:lnTo>
                  <a:pt x="36226" y="66482"/>
                </a:lnTo>
                <a:lnTo>
                  <a:pt x="41830" y="66482"/>
                </a:lnTo>
                <a:lnTo>
                  <a:pt x="45767" y="62546"/>
                </a:lnTo>
                <a:lnTo>
                  <a:pt x="45767" y="64714"/>
                </a:lnTo>
                <a:close/>
                <a:moveTo>
                  <a:pt x="40463" y="74621"/>
                </a:moveTo>
                <a:lnTo>
                  <a:pt x="40463" y="71819"/>
                </a:lnTo>
                <a:lnTo>
                  <a:pt x="41797" y="73153"/>
                </a:lnTo>
                <a:lnTo>
                  <a:pt x="41797" y="75155"/>
                </a:lnTo>
                <a:lnTo>
                  <a:pt x="40363" y="76589"/>
                </a:lnTo>
                <a:lnTo>
                  <a:pt x="38495" y="76589"/>
                </a:lnTo>
                <a:close/>
                <a:moveTo>
                  <a:pt x="40363" y="77356"/>
                </a:moveTo>
                <a:lnTo>
                  <a:pt x="41797" y="78791"/>
                </a:lnTo>
                <a:lnTo>
                  <a:pt x="41797" y="80792"/>
                </a:lnTo>
                <a:lnTo>
                  <a:pt x="40463" y="82126"/>
                </a:lnTo>
                <a:lnTo>
                  <a:pt x="40463" y="79324"/>
                </a:lnTo>
                <a:lnTo>
                  <a:pt x="38495" y="77356"/>
                </a:lnTo>
                <a:close/>
                <a:moveTo>
                  <a:pt x="42364" y="81359"/>
                </a:moveTo>
                <a:lnTo>
                  <a:pt x="44366" y="81359"/>
                </a:lnTo>
                <a:lnTo>
                  <a:pt x="45767" y="82794"/>
                </a:lnTo>
                <a:lnTo>
                  <a:pt x="45767" y="84662"/>
                </a:lnTo>
                <a:lnTo>
                  <a:pt x="43798" y="82693"/>
                </a:lnTo>
                <a:lnTo>
                  <a:pt x="43665" y="82693"/>
                </a:lnTo>
                <a:lnTo>
                  <a:pt x="41030" y="82693"/>
                </a:lnTo>
                <a:close/>
                <a:moveTo>
                  <a:pt x="46567" y="82794"/>
                </a:moveTo>
                <a:lnTo>
                  <a:pt x="48001" y="81359"/>
                </a:lnTo>
                <a:lnTo>
                  <a:pt x="50003" y="81359"/>
                </a:lnTo>
                <a:lnTo>
                  <a:pt x="51337" y="82693"/>
                </a:lnTo>
                <a:lnTo>
                  <a:pt x="48535" y="82693"/>
                </a:lnTo>
                <a:lnTo>
                  <a:pt x="46567" y="84662"/>
                </a:lnTo>
                <a:lnTo>
                  <a:pt x="46567" y="82794"/>
                </a:lnTo>
                <a:close/>
                <a:moveTo>
                  <a:pt x="51971" y="76589"/>
                </a:moveTo>
                <a:lnTo>
                  <a:pt x="50570" y="75155"/>
                </a:lnTo>
                <a:lnTo>
                  <a:pt x="50570" y="73153"/>
                </a:lnTo>
                <a:lnTo>
                  <a:pt x="51871" y="71819"/>
                </a:lnTo>
                <a:lnTo>
                  <a:pt x="51871" y="74621"/>
                </a:lnTo>
                <a:lnTo>
                  <a:pt x="53839" y="76589"/>
                </a:lnTo>
                <a:close/>
                <a:moveTo>
                  <a:pt x="71251" y="74621"/>
                </a:moveTo>
                <a:lnTo>
                  <a:pt x="71251" y="71819"/>
                </a:lnTo>
                <a:lnTo>
                  <a:pt x="72586" y="73153"/>
                </a:lnTo>
                <a:lnTo>
                  <a:pt x="72586" y="75155"/>
                </a:lnTo>
                <a:lnTo>
                  <a:pt x="71151" y="76589"/>
                </a:lnTo>
                <a:lnTo>
                  <a:pt x="69283" y="76589"/>
                </a:lnTo>
                <a:close/>
                <a:moveTo>
                  <a:pt x="71151" y="77356"/>
                </a:moveTo>
                <a:lnTo>
                  <a:pt x="72586" y="78791"/>
                </a:lnTo>
                <a:lnTo>
                  <a:pt x="72586" y="80792"/>
                </a:lnTo>
                <a:lnTo>
                  <a:pt x="71251" y="82126"/>
                </a:lnTo>
                <a:lnTo>
                  <a:pt x="71251" y="79324"/>
                </a:lnTo>
                <a:lnTo>
                  <a:pt x="69283" y="77356"/>
                </a:lnTo>
                <a:close/>
                <a:moveTo>
                  <a:pt x="73153" y="81359"/>
                </a:moveTo>
                <a:lnTo>
                  <a:pt x="75154" y="81359"/>
                </a:lnTo>
                <a:lnTo>
                  <a:pt x="76555" y="82794"/>
                </a:lnTo>
                <a:lnTo>
                  <a:pt x="76555" y="84662"/>
                </a:lnTo>
                <a:lnTo>
                  <a:pt x="74587" y="82693"/>
                </a:lnTo>
                <a:lnTo>
                  <a:pt x="71818" y="82693"/>
                </a:lnTo>
                <a:close/>
                <a:moveTo>
                  <a:pt x="77356" y="82794"/>
                </a:moveTo>
                <a:lnTo>
                  <a:pt x="78790" y="81359"/>
                </a:lnTo>
                <a:lnTo>
                  <a:pt x="80792" y="81359"/>
                </a:lnTo>
                <a:lnTo>
                  <a:pt x="82126" y="82693"/>
                </a:lnTo>
                <a:lnTo>
                  <a:pt x="79491" y="82693"/>
                </a:lnTo>
                <a:lnTo>
                  <a:pt x="79324" y="82693"/>
                </a:lnTo>
                <a:lnTo>
                  <a:pt x="77356" y="84662"/>
                </a:lnTo>
                <a:lnTo>
                  <a:pt x="77356" y="82794"/>
                </a:lnTo>
                <a:close/>
                <a:moveTo>
                  <a:pt x="82793" y="76589"/>
                </a:moveTo>
                <a:lnTo>
                  <a:pt x="81359" y="75155"/>
                </a:lnTo>
                <a:lnTo>
                  <a:pt x="81359" y="73153"/>
                </a:lnTo>
                <a:lnTo>
                  <a:pt x="82660" y="71819"/>
                </a:lnTo>
                <a:lnTo>
                  <a:pt x="82660" y="74621"/>
                </a:lnTo>
                <a:lnTo>
                  <a:pt x="84628" y="76589"/>
                </a:lnTo>
                <a:close/>
                <a:moveTo>
                  <a:pt x="102040" y="74621"/>
                </a:moveTo>
                <a:lnTo>
                  <a:pt x="102040" y="71819"/>
                </a:lnTo>
                <a:lnTo>
                  <a:pt x="103374" y="73153"/>
                </a:lnTo>
                <a:lnTo>
                  <a:pt x="103374" y="75155"/>
                </a:lnTo>
                <a:lnTo>
                  <a:pt x="101940" y="76589"/>
                </a:lnTo>
                <a:lnTo>
                  <a:pt x="100072" y="76589"/>
                </a:lnTo>
                <a:close/>
                <a:moveTo>
                  <a:pt x="101940" y="77356"/>
                </a:moveTo>
                <a:lnTo>
                  <a:pt x="103374" y="78791"/>
                </a:lnTo>
                <a:lnTo>
                  <a:pt x="103374" y="80792"/>
                </a:lnTo>
                <a:lnTo>
                  <a:pt x="102040" y="82126"/>
                </a:lnTo>
                <a:lnTo>
                  <a:pt x="102040" y="79324"/>
                </a:lnTo>
                <a:lnTo>
                  <a:pt x="100072" y="77356"/>
                </a:lnTo>
                <a:close/>
                <a:moveTo>
                  <a:pt x="103941" y="81359"/>
                </a:moveTo>
                <a:lnTo>
                  <a:pt x="105943" y="81359"/>
                </a:lnTo>
                <a:lnTo>
                  <a:pt x="107377" y="82794"/>
                </a:lnTo>
                <a:lnTo>
                  <a:pt x="107377" y="84662"/>
                </a:lnTo>
                <a:lnTo>
                  <a:pt x="105409" y="82693"/>
                </a:lnTo>
                <a:lnTo>
                  <a:pt x="105242" y="82693"/>
                </a:lnTo>
                <a:lnTo>
                  <a:pt x="102607" y="82693"/>
                </a:lnTo>
                <a:close/>
                <a:moveTo>
                  <a:pt x="108144" y="82794"/>
                </a:moveTo>
                <a:lnTo>
                  <a:pt x="109579" y="81359"/>
                </a:lnTo>
                <a:lnTo>
                  <a:pt x="111580" y="81359"/>
                </a:lnTo>
                <a:lnTo>
                  <a:pt x="112914" y="82693"/>
                </a:lnTo>
                <a:lnTo>
                  <a:pt x="110112" y="82693"/>
                </a:lnTo>
                <a:lnTo>
                  <a:pt x="108144" y="84662"/>
                </a:lnTo>
                <a:close/>
                <a:moveTo>
                  <a:pt x="113582" y="76589"/>
                </a:moveTo>
                <a:lnTo>
                  <a:pt x="112147" y="75155"/>
                </a:lnTo>
                <a:lnTo>
                  <a:pt x="112147" y="73153"/>
                </a:lnTo>
                <a:lnTo>
                  <a:pt x="113482" y="71819"/>
                </a:lnTo>
                <a:lnTo>
                  <a:pt x="113482" y="74621"/>
                </a:lnTo>
                <a:lnTo>
                  <a:pt x="115450" y="76589"/>
                </a:lnTo>
                <a:close/>
                <a:moveTo>
                  <a:pt x="132862" y="74621"/>
                </a:moveTo>
                <a:lnTo>
                  <a:pt x="132862" y="71819"/>
                </a:lnTo>
                <a:lnTo>
                  <a:pt x="134163" y="73153"/>
                </a:lnTo>
                <a:lnTo>
                  <a:pt x="134163" y="75155"/>
                </a:lnTo>
                <a:lnTo>
                  <a:pt x="132729" y="76589"/>
                </a:lnTo>
                <a:lnTo>
                  <a:pt x="130894" y="76589"/>
                </a:lnTo>
                <a:close/>
                <a:moveTo>
                  <a:pt x="132729" y="77356"/>
                </a:moveTo>
                <a:lnTo>
                  <a:pt x="134163" y="78791"/>
                </a:lnTo>
                <a:lnTo>
                  <a:pt x="134163" y="80792"/>
                </a:lnTo>
                <a:lnTo>
                  <a:pt x="132862" y="82126"/>
                </a:lnTo>
                <a:lnTo>
                  <a:pt x="132862" y="79324"/>
                </a:lnTo>
                <a:lnTo>
                  <a:pt x="130894" y="77356"/>
                </a:lnTo>
                <a:close/>
                <a:moveTo>
                  <a:pt x="134730" y="81359"/>
                </a:moveTo>
                <a:lnTo>
                  <a:pt x="136731" y="81359"/>
                </a:lnTo>
                <a:lnTo>
                  <a:pt x="138166" y="82794"/>
                </a:lnTo>
                <a:lnTo>
                  <a:pt x="138166" y="84662"/>
                </a:lnTo>
                <a:lnTo>
                  <a:pt x="136198" y="82693"/>
                </a:lnTo>
                <a:lnTo>
                  <a:pt x="133396" y="82693"/>
                </a:lnTo>
                <a:close/>
                <a:moveTo>
                  <a:pt x="138933" y="82794"/>
                </a:moveTo>
                <a:lnTo>
                  <a:pt x="140367" y="81359"/>
                </a:lnTo>
                <a:lnTo>
                  <a:pt x="142369" y="81359"/>
                </a:lnTo>
                <a:lnTo>
                  <a:pt x="143703" y="82693"/>
                </a:lnTo>
                <a:lnTo>
                  <a:pt x="141068" y="82693"/>
                </a:lnTo>
                <a:lnTo>
                  <a:pt x="140934" y="82693"/>
                </a:lnTo>
                <a:lnTo>
                  <a:pt x="138966" y="84662"/>
                </a:lnTo>
                <a:lnTo>
                  <a:pt x="138966" y="82794"/>
                </a:lnTo>
                <a:close/>
                <a:moveTo>
                  <a:pt x="144370" y="76589"/>
                </a:moveTo>
                <a:lnTo>
                  <a:pt x="142936" y="75155"/>
                </a:lnTo>
                <a:lnTo>
                  <a:pt x="142936" y="73153"/>
                </a:lnTo>
                <a:lnTo>
                  <a:pt x="144270" y="71819"/>
                </a:lnTo>
                <a:lnTo>
                  <a:pt x="144270" y="74621"/>
                </a:lnTo>
                <a:lnTo>
                  <a:pt x="146238" y="76589"/>
                </a:lnTo>
                <a:close/>
                <a:moveTo>
                  <a:pt x="163651" y="74621"/>
                </a:moveTo>
                <a:lnTo>
                  <a:pt x="163651" y="71819"/>
                </a:lnTo>
                <a:lnTo>
                  <a:pt x="164952" y="73153"/>
                </a:lnTo>
                <a:lnTo>
                  <a:pt x="164952" y="75155"/>
                </a:lnTo>
                <a:lnTo>
                  <a:pt x="163551" y="76589"/>
                </a:lnTo>
                <a:lnTo>
                  <a:pt x="161683" y="76589"/>
                </a:lnTo>
                <a:close/>
                <a:moveTo>
                  <a:pt x="163517" y="77356"/>
                </a:moveTo>
                <a:lnTo>
                  <a:pt x="164952" y="78791"/>
                </a:lnTo>
                <a:lnTo>
                  <a:pt x="164952" y="80792"/>
                </a:lnTo>
                <a:lnTo>
                  <a:pt x="163651" y="82126"/>
                </a:lnTo>
                <a:lnTo>
                  <a:pt x="163651" y="79324"/>
                </a:lnTo>
                <a:lnTo>
                  <a:pt x="161649" y="77356"/>
                </a:lnTo>
                <a:close/>
                <a:moveTo>
                  <a:pt x="165519" y="81359"/>
                </a:moveTo>
                <a:lnTo>
                  <a:pt x="167520" y="81359"/>
                </a:lnTo>
                <a:lnTo>
                  <a:pt x="168954" y="82794"/>
                </a:lnTo>
                <a:lnTo>
                  <a:pt x="168954" y="84662"/>
                </a:lnTo>
                <a:lnTo>
                  <a:pt x="166986" y="82693"/>
                </a:lnTo>
                <a:lnTo>
                  <a:pt x="166820" y="82693"/>
                </a:lnTo>
                <a:lnTo>
                  <a:pt x="164218" y="82693"/>
                </a:lnTo>
                <a:close/>
                <a:moveTo>
                  <a:pt x="169755" y="82794"/>
                </a:moveTo>
                <a:lnTo>
                  <a:pt x="171156" y="81359"/>
                </a:lnTo>
                <a:lnTo>
                  <a:pt x="173191" y="81359"/>
                </a:lnTo>
                <a:lnTo>
                  <a:pt x="174492" y="82693"/>
                </a:lnTo>
                <a:lnTo>
                  <a:pt x="171723" y="82693"/>
                </a:lnTo>
                <a:lnTo>
                  <a:pt x="169755" y="84662"/>
                </a:lnTo>
                <a:lnTo>
                  <a:pt x="169755" y="82794"/>
                </a:lnTo>
                <a:close/>
                <a:moveTo>
                  <a:pt x="175159" y="76589"/>
                </a:moveTo>
                <a:lnTo>
                  <a:pt x="173725" y="75155"/>
                </a:lnTo>
                <a:lnTo>
                  <a:pt x="173725" y="73153"/>
                </a:lnTo>
                <a:lnTo>
                  <a:pt x="175059" y="71819"/>
                </a:lnTo>
                <a:lnTo>
                  <a:pt x="175059" y="74621"/>
                </a:lnTo>
                <a:lnTo>
                  <a:pt x="177027" y="76589"/>
                </a:lnTo>
                <a:close/>
                <a:moveTo>
                  <a:pt x="194439" y="74621"/>
                </a:moveTo>
                <a:lnTo>
                  <a:pt x="194439" y="71819"/>
                </a:lnTo>
                <a:lnTo>
                  <a:pt x="195740" y="73153"/>
                </a:lnTo>
                <a:lnTo>
                  <a:pt x="195740" y="75155"/>
                </a:lnTo>
                <a:lnTo>
                  <a:pt x="194339" y="76589"/>
                </a:lnTo>
                <a:lnTo>
                  <a:pt x="192471" y="76589"/>
                </a:lnTo>
                <a:close/>
                <a:moveTo>
                  <a:pt x="194339" y="77356"/>
                </a:moveTo>
                <a:lnTo>
                  <a:pt x="195740" y="78791"/>
                </a:lnTo>
                <a:lnTo>
                  <a:pt x="195740" y="80792"/>
                </a:lnTo>
                <a:lnTo>
                  <a:pt x="194439" y="82126"/>
                </a:lnTo>
                <a:lnTo>
                  <a:pt x="194439" y="79324"/>
                </a:lnTo>
                <a:lnTo>
                  <a:pt x="192471" y="77356"/>
                </a:lnTo>
                <a:close/>
                <a:moveTo>
                  <a:pt x="196307" y="81359"/>
                </a:moveTo>
                <a:lnTo>
                  <a:pt x="198309" y="81359"/>
                </a:lnTo>
                <a:lnTo>
                  <a:pt x="199743" y="82794"/>
                </a:lnTo>
                <a:lnTo>
                  <a:pt x="199743" y="84662"/>
                </a:lnTo>
                <a:lnTo>
                  <a:pt x="197775" y="82693"/>
                </a:lnTo>
                <a:lnTo>
                  <a:pt x="195006" y="82693"/>
                </a:lnTo>
                <a:close/>
                <a:moveTo>
                  <a:pt x="200544" y="82794"/>
                </a:moveTo>
                <a:lnTo>
                  <a:pt x="201945" y="81359"/>
                </a:lnTo>
                <a:lnTo>
                  <a:pt x="203979" y="81359"/>
                </a:lnTo>
                <a:lnTo>
                  <a:pt x="205280" y="82693"/>
                </a:lnTo>
                <a:lnTo>
                  <a:pt x="202679" y="82693"/>
                </a:lnTo>
                <a:lnTo>
                  <a:pt x="202512" y="82693"/>
                </a:lnTo>
                <a:lnTo>
                  <a:pt x="200544" y="84662"/>
                </a:lnTo>
                <a:lnTo>
                  <a:pt x="200544" y="82794"/>
                </a:lnTo>
                <a:close/>
                <a:moveTo>
                  <a:pt x="205948" y="76589"/>
                </a:moveTo>
                <a:lnTo>
                  <a:pt x="204513" y="75155"/>
                </a:lnTo>
                <a:lnTo>
                  <a:pt x="204513" y="73153"/>
                </a:lnTo>
                <a:lnTo>
                  <a:pt x="205848" y="71819"/>
                </a:lnTo>
                <a:lnTo>
                  <a:pt x="205848" y="74588"/>
                </a:lnTo>
                <a:lnTo>
                  <a:pt x="207816" y="76556"/>
                </a:lnTo>
                <a:lnTo>
                  <a:pt x="205948" y="76556"/>
                </a:lnTo>
                <a:close/>
                <a:moveTo>
                  <a:pt x="206081" y="70485"/>
                </a:moveTo>
                <a:lnTo>
                  <a:pt x="202812" y="70485"/>
                </a:lnTo>
                <a:lnTo>
                  <a:pt x="200544" y="68183"/>
                </a:lnTo>
                <a:lnTo>
                  <a:pt x="200544" y="65815"/>
                </a:lnTo>
                <a:lnTo>
                  <a:pt x="203412" y="68683"/>
                </a:lnTo>
                <a:lnTo>
                  <a:pt x="203679" y="68817"/>
                </a:lnTo>
                <a:lnTo>
                  <a:pt x="207749" y="68817"/>
                </a:lnTo>
                <a:close/>
                <a:moveTo>
                  <a:pt x="200544" y="58476"/>
                </a:moveTo>
                <a:lnTo>
                  <a:pt x="203846" y="55140"/>
                </a:lnTo>
                <a:lnTo>
                  <a:pt x="208549" y="55140"/>
                </a:lnTo>
                <a:lnTo>
                  <a:pt x="210084" y="56675"/>
                </a:lnTo>
                <a:lnTo>
                  <a:pt x="204480" y="56675"/>
                </a:lnTo>
                <a:lnTo>
                  <a:pt x="200544" y="60611"/>
                </a:lnTo>
                <a:close/>
                <a:moveTo>
                  <a:pt x="208316" y="53806"/>
                </a:moveTo>
                <a:lnTo>
                  <a:pt x="206615" y="52105"/>
                </a:lnTo>
                <a:lnTo>
                  <a:pt x="206615" y="48869"/>
                </a:lnTo>
                <a:lnTo>
                  <a:pt x="208916" y="46568"/>
                </a:lnTo>
                <a:lnTo>
                  <a:pt x="211285" y="46568"/>
                </a:lnTo>
                <a:lnTo>
                  <a:pt x="208316" y="49570"/>
                </a:lnTo>
                <a:lnTo>
                  <a:pt x="208316" y="53806"/>
                </a:lnTo>
                <a:close/>
                <a:moveTo>
                  <a:pt x="208916" y="45800"/>
                </a:moveTo>
                <a:lnTo>
                  <a:pt x="206648" y="43499"/>
                </a:lnTo>
                <a:lnTo>
                  <a:pt x="206648" y="40230"/>
                </a:lnTo>
                <a:lnTo>
                  <a:pt x="208316" y="38562"/>
                </a:lnTo>
                <a:lnTo>
                  <a:pt x="208316" y="42798"/>
                </a:lnTo>
                <a:lnTo>
                  <a:pt x="211285" y="45800"/>
                </a:lnTo>
                <a:close/>
                <a:moveTo>
                  <a:pt x="206081" y="39696"/>
                </a:moveTo>
                <a:lnTo>
                  <a:pt x="202812" y="39696"/>
                </a:lnTo>
                <a:lnTo>
                  <a:pt x="200544" y="37394"/>
                </a:lnTo>
                <a:lnTo>
                  <a:pt x="200544" y="35026"/>
                </a:lnTo>
                <a:lnTo>
                  <a:pt x="203512" y="38028"/>
                </a:lnTo>
                <a:lnTo>
                  <a:pt x="203679" y="38028"/>
                </a:lnTo>
                <a:lnTo>
                  <a:pt x="207749" y="38028"/>
                </a:lnTo>
                <a:close/>
                <a:moveTo>
                  <a:pt x="199743" y="37394"/>
                </a:moveTo>
                <a:lnTo>
                  <a:pt x="197441" y="39696"/>
                </a:lnTo>
                <a:lnTo>
                  <a:pt x="194206" y="39696"/>
                </a:lnTo>
                <a:lnTo>
                  <a:pt x="192538" y="37995"/>
                </a:lnTo>
                <a:lnTo>
                  <a:pt x="196741" y="37995"/>
                </a:lnTo>
                <a:lnTo>
                  <a:pt x="199743" y="35026"/>
                </a:lnTo>
                <a:close/>
                <a:moveTo>
                  <a:pt x="193639" y="40263"/>
                </a:moveTo>
                <a:lnTo>
                  <a:pt x="193639" y="43499"/>
                </a:lnTo>
                <a:lnTo>
                  <a:pt x="191337" y="45800"/>
                </a:lnTo>
                <a:lnTo>
                  <a:pt x="188969" y="45800"/>
                </a:lnTo>
                <a:lnTo>
                  <a:pt x="191837" y="42932"/>
                </a:lnTo>
                <a:lnTo>
                  <a:pt x="191971" y="42631"/>
                </a:lnTo>
                <a:lnTo>
                  <a:pt x="191971" y="38562"/>
                </a:lnTo>
                <a:close/>
                <a:moveTo>
                  <a:pt x="177627" y="42932"/>
                </a:moveTo>
                <a:lnTo>
                  <a:pt x="180496" y="45800"/>
                </a:lnTo>
                <a:lnTo>
                  <a:pt x="178128" y="45800"/>
                </a:lnTo>
                <a:lnTo>
                  <a:pt x="175826" y="43499"/>
                </a:lnTo>
                <a:lnTo>
                  <a:pt x="175826" y="40230"/>
                </a:lnTo>
                <a:lnTo>
                  <a:pt x="177527" y="38562"/>
                </a:lnTo>
                <a:lnTo>
                  <a:pt x="177527" y="42631"/>
                </a:lnTo>
                <a:close/>
                <a:moveTo>
                  <a:pt x="175292" y="39696"/>
                </a:moveTo>
                <a:lnTo>
                  <a:pt x="172023" y="39696"/>
                </a:lnTo>
                <a:lnTo>
                  <a:pt x="169755" y="37394"/>
                </a:lnTo>
                <a:lnTo>
                  <a:pt x="169755" y="35026"/>
                </a:lnTo>
                <a:lnTo>
                  <a:pt x="172724" y="38028"/>
                </a:lnTo>
                <a:lnTo>
                  <a:pt x="176960" y="38028"/>
                </a:lnTo>
                <a:close/>
                <a:moveTo>
                  <a:pt x="168954" y="37394"/>
                </a:moveTo>
                <a:lnTo>
                  <a:pt x="166653" y="39696"/>
                </a:lnTo>
                <a:lnTo>
                  <a:pt x="163417" y="39696"/>
                </a:lnTo>
                <a:lnTo>
                  <a:pt x="161716" y="37995"/>
                </a:lnTo>
                <a:lnTo>
                  <a:pt x="165786" y="37995"/>
                </a:lnTo>
                <a:lnTo>
                  <a:pt x="165952" y="37995"/>
                </a:lnTo>
                <a:lnTo>
                  <a:pt x="168954" y="35026"/>
                </a:lnTo>
                <a:close/>
                <a:moveTo>
                  <a:pt x="162850" y="40263"/>
                </a:moveTo>
                <a:lnTo>
                  <a:pt x="162850" y="43499"/>
                </a:lnTo>
                <a:lnTo>
                  <a:pt x="160548" y="45800"/>
                </a:lnTo>
                <a:lnTo>
                  <a:pt x="158180" y="45800"/>
                </a:lnTo>
                <a:lnTo>
                  <a:pt x="161182" y="42798"/>
                </a:lnTo>
                <a:lnTo>
                  <a:pt x="161182" y="38562"/>
                </a:lnTo>
                <a:close/>
                <a:moveTo>
                  <a:pt x="149707" y="45800"/>
                </a:moveTo>
                <a:lnTo>
                  <a:pt x="147339" y="45800"/>
                </a:lnTo>
                <a:lnTo>
                  <a:pt x="145037" y="43499"/>
                </a:lnTo>
                <a:lnTo>
                  <a:pt x="145037" y="40230"/>
                </a:lnTo>
                <a:lnTo>
                  <a:pt x="146739" y="38562"/>
                </a:lnTo>
                <a:lnTo>
                  <a:pt x="146739" y="42798"/>
                </a:lnTo>
                <a:close/>
                <a:moveTo>
                  <a:pt x="144504" y="39696"/>
                </a:moveTo>
                <a:lnTo>
                  <a:pt x="141235" y="39696"/>
                </a:lnTo>
                <a:lnTo>
                  <a:pt x="138933" y="37394"/>
                </a:lnTo>
                <a:lnTo>
                  <a:pt x="138933" y="35026"/>
                </a:lnTo>
                <a:lnTo>
                  <a:pt x="141935" y="38028"/>
                </a:lnTo>
                <a:lnTo>
                  <a:pt x="142102" y="38028"/>
                </a:lnTo>
                <a:lnTo>
                  <a:pt x="146172" y="38028"/>
                </a:lnTo>
                <a:close/>
                <a:moveTo>
                  <a:pt x="138166" y="37394"/>
                </a:moveTo>
                <a:lnTo>
                  <a:pt x="135864" y="39696"/>
                </a:lnTo>
                <a:lnTo>
                  <a:pt x="132629" y="39696"/>
                </a:lnTo>
                <a:lnTo>
                  <a:pt x="130927" y="37995"/>
                </a:lnTo>
                <a:lnTo>
                  <a:pt x="135164" y="37995"/>
                </a:lnTo>
                <a:lnTo>
                  <a:pt x="138166" y="35026"/>
                </a:lnTo>
                <a:close/>
                <a:moveTo>
                  <a:pt x="132061" y="40263"/>
                </a:moveTo>
                <a:lnTo>
                  <a:pt x="132061" y="43499"/>
                </a:lnTo>
                <a:lnTo>
                  <a:pt x="129760" y="45800"/>
                </a:lnTo>
                <a:lnTo>
                  <a:pt x="127391" y="45800"/>
                </a:lnTo>
                <a:lnTo>
                  <a:pt x="130260" y="42932"/>
                </a:lnTo>
                <a:lnTo>
                  <a:pt x="130394" y="42631"/>
                </a:lnTo>
                <a:lnTo>
                  <a:pt x="130394" y="38562"/>
                </a:lnTo>
                <a:close/>
                <a:moveTo>
                  <a:pt x="116050" y="42932"/>
                </a:moveTo>
                <a:lnTo>
                  <a:pt x="118919" y="45800"/>
                </a:lnTo>
                <a:lnTo>
                  <a:pt x="116550" y="45800"/>
                </a:lnTo>
                <a:lnTo>
                  <a:pt x="114249" y="43499"/>
                </a:lnTo>
                <a:lnTo>
                  <a:pt x="114249" y="40230"/>
                </a:lnTo>
                <a:lnTo>
                  <a:pt x="115917" y="38562"/>
                </a:lnTo>
                <a:lnTo>
                  <a:pt x="115917" y="42631"/>
                </a:lnTo>
                <a:close/>
                <a:moveTo>
                  <a:pt x="113682" y="39696"/>
                </a:moveTo>
                <a:lnTo>
                  <a:pt x="110446" y="39696"/>
                </a:lnTo>
                <a:lnTo>
                  <a:pt x="108144" y="37394"/>
                </a:lnTo>
                <a:lnTo>
                  <a:pt x="108144" y="35026"/>
                </a:lnTo>
                <a:lnTo>
                  <a:pt x="111147" y="38028"/>
                </a:lnTo>
                <a:lnTo>
                  <a:pt x="115383" y="38028"/>
                </a:lnTo>
                <a:close/>
                <a:moveTo>
                  <a:pt x="107377" y="37394"/>
                </a:moveTo>
                <a:lnTo>
                  <a:pt x="105076" y="39696"/>
                </a:lnTo>
                <a:lnTo>
                  <a:pt x="101840" y="39696"/>
                </a:lnTo>
                <a:lnTo>
                  <a:pt x="100139" y="37995"/>
                </a:lnTo>
                <a:lnTo>
                  <a:pt x="104208" y="37995"/>
                </a:lnTo>
                <a:lnTo>
                  <a:pt x="104375" y="37995"/>
                </a:lnTo>
                <a:lnTo>
                  <a:pt x="107377" y="35026"/>
                </a:lnTo>
                <a:lnTo>
                  <a:pt x="107377" y="37394"/>
                </a:lnTo>
                <a:close/>
                <a:moveTo>
                  <a:pt x="101273" y="40263"/>
                </a:moveTo>
                <a:lnTo>
                  <a:pt x="101273" y="43499"/>
                </a:lnTo>
                <a:lnTo>
                  <a:pt x="98971" y="45800"/>
                </a:lnTo>
                <a:lnTo>
                  <a:pt x="96603" y="45800"/>
                </a:lnTo>
                <a:lnTo>
                  <a:pt x="99605" y="42798"/>
                </a:lnTo>
                <a:lnTo>
                  <a:pt x="99605" y="38562"/>
                </a:lnTo>
                <a:close/>
                <a:moveTo>
                  <a:pt x="88130" y="45800"/>
                </a:moveTo>
                <a:lnTo>
                  <a:pt x="85762" y="45800"/>
                </a:lnTo>
                <a:lnTo>
                  <a:pt x="83460" y="43499"/>
                </a:lnTo>
                <a:lnTo>
                  <a:pt x="83460" y="40230"/>
                </a:lnTo>
                <a:lnTo>
                  <a:pt x="85128" y="38562"/>
                </a:lnTo>
                <a:lnTo>
                  <a:pt x="85128" y="42798"/>
                </a:lnTo>
                <a:close/>
                <a:moveTo>
                  <a:pt x="82893" y="39696"/>
                </a:moveTo>
                <a:lnTo>
                  <a:pt x="79657" y="39696"/>
                </a:lnTo>
                <a:lnTo>
                  <a:pt x="77356" y="37394"/>
                </a:lnTo>
                <a:lnTo>
                  <a:pt x="77356" y="35026"/>
                </a:lnTo>
                <a:lnTo>
                  <a:pt x="80358" y="38028"/>
                </a:lnTo>
                <a:lnTo>
                  <a:pt x="80525" y="38028"/>
                </a:lnTo>
                <a:lnTo>
                  <a:pt x="84594" y="38028"/>
                </a:lnTo>
                <a:close/>
                <a:moveTo>
                  <a:pt x="76589" y="37394"/>
                </a:moveTo>
                <a:lnTo>
                  <a:pt x="74287" y="39696"/>
                </a:lnTo>
                <a:lnTo>
                  <a:pt x="71018" y="39696"/>
                </a:lnTo>
                <a:lnTo>
                  <a:pt x="69350" y="37995"/>
                </a:lnTo>
                <a:lnTo>
                  <a:pt x="73586" y="37995"/>
                </a:lnTo>
                <a:lnTo>
                  <a:pt x="76589" y="35026"/>
                </a:lnTo>
                <a:close/>
                <a:moveTo>
                  <a:pt x="70484" y="40263"/>
                </a:moveTo>
                <a:lnTo>
                  <a:pt x="70484" y="43499"/>
                </a:lnTo>
                <a:lnTo>
                  <a:pt x="68183" y="45800"/>
                </a:lnTo>
                <a:lnTo>
                  <a:pt x="65814" y="45800"/>
                </a:lnTo>
                <a:lnTo>
                  <a:pt x="68683" y="42932"/>
                </a:lnTo>
                <a:lnTo>
                  <a:pt x="68816" y="42631"/>
                </a:lnTo>
                <a:lnTo>
                  <a:pt x="68816" y="38562"/>
                </a:lnTo>
                <a:close/>
                <a:moveTo>
                  <a:pt x="54473" y="42932"/>
                </a:moveTo>
                <a:lnTo>
                  <a:pt x="57341" y="45800"/>
                </a:lnTo>
                <a:lnTo>
                  <a:pt x="54973" y="45800"/>
                </a:lnTo>
                <a:lnTo>
                  <a:pt x="52671" y="43499"/>
                </a:lnTo>
                <a:lnTo>
                  <a:pt x="52671" y="40230"/>
                </a:lnTo>
                <a:lnTo>
                  <a:pt x="54339" y="38562"/>
                </a:lnTo>
                <a:lnTo>
                  <a:pt x="54339" y="42631"/>
                </a:lnTo>
                <a:close/>
                <a:moveTo>
                  <a:pt x="52104" y="39696"/>
                </a:moveTo>
                <a:lnTo>
                  <a:pt x="48869" y="39696"/>
                </a:lnTo>
                <a:lnTo>
                  <a:pt x="46567" y="37394"/>
                </a:lnTo>
                <a:lnTo>
                  <a:pt x="46567" y="35026"/>
                </a:lnTo>
                <a:lnTo>
                  <a:pt x="49569" y="38028"/>
                </a:lnTo>
                <a:lnTo>
                  <a:pt x="53806" y="38028"/>
                </a:lnTo>
                <a:close/>
                <a:moveTo>
                  <a:pt x="45767" y="37394"/>
                </a:moveTo>
                <a:lnTo>
                  <a:pt x="43498" y="39696"/>
                </a:lnTo>
                <a:lnTo>
                  <a:pt x="40229" y="39696"/>
                </a:lnTo>
                <a:lnTo>
                  <a:pt x="38561" y="37995"/>
                </a:lnTo>
                <a:lnTo>
                  <a:pt x="42631" y="37995"/>
                </a:lnTo>
                <a:lnTo>
                  <a:pt x="42798" y="37995"/>
                </a:lnTo>
                <a:lnTo>
                  <a:pt x="45767" y="35026"/>
                </a:lnTo>
                <a:close/>
                <a:moveTo>
                  <a:pt x="39696" y="40263"/>
                </a:moveTo>
                <a:lnTo>
                  <a:pt x="39696" y="43499"/>
                </a:lnTo>
                <a:lnTo>
                  <a:pt x="37394" y="45800"/>
                </a:lnTo>
                <a:lnTo>
                  <a:pt x="35026" y="45800"/>
                </a:lnTo>
                <a:lnTo>
                  <a:pt x="37994" y="42798"/>
                </a:lnTo>
                <a:lnTo>
                  <a:pt x="37994" y="38562"/>
                </a:lnTo>
                <a:close/>
                <a:moveTo>
                  <a:pt x="33891" y="46568"/>
                </a:moveTo>
                <a:lnTo>
                  <a:pt x="37227" y="49903"/>
                </a:lnTo>
                <a:lnTo>
                  <a:pt x="37227" y="54573"/>
                </a:lnTo>
                <a:lnTo>
                  <a:pt x="35693" y="56108"/>
                </a:lnTo>
                <a:lnTo>
                  <a:pt x="35693" y="50537"/>
                </a:lnTo>
                <a:lnTo>
                  <a:pt x="31723" y="46568"/>
                </a:lnTo>
                <a:close/>
                <a:moveTo>
                  <a:pt x="35793" y="57475"/>
                </a:moveTo>
                <a:lnTo>
                  <a:pt x="41497" y="57475"/>
                </a:lnTo>
                <a:lnTo>
                  <a:pt x="45233" y="61178"/>
                </a:lnTo>
                <a:lnTo>
                  <a:pt x="37461" y="61178"/>
                </a:lnTo>
                <a:lnTo>
                  <a:pt x="35793" y="59510"/>
                </a:lnTo>
                <a:close/>
                <a:moveTo>
                  <a:pt x="45233" y="61979"/>
                </a:moveTo>
                <a:lnTo>
                  <a:pt x="41497" y="65681"/>
                </a:lnTo>
                <a:lnTo>
                  <a:pt x="35793" y="65681"/>
                </a:lnTo>
                <a:lnTo>
                  <a:pt x="35793" y="63646"/>
                </a:lnTo>
                <a:lnTo>
                  <a:pt x="37461" y="61979"/>
                </a:lnTo>
                <a:close/>
                <a:moveTo>
                  <a:pt x="35693" y="67049"/>
                </a:moveTo>
                <a:lnTo>
                  <a:pt x="37227" y="68583"/>
                </a:lnTo>
                <a:lnTo>
                  <a:pt x="37227" y="73253"/>
                </a:lnTo>
                <a:lnTo>
                  <a:pt x="33891" y="76589"/>
                </a:lnTo>
                <a:lnTo>
                  <a:pt x="31723" y="76589"/>
                </a:lnTo>
                <a:lnTo>
                  <a:pt x="35693" y="72620"/>
                </a:lnTo>
                <a:lnTo>
                  <a:pt x="35693" y="67049"/>
                </a:lnTo>
                <a:close/>
                <a:moveTo>
                  <a:pt x="35026" y="77356"/>
                </a:moveTo>
                <a:lnTo>
                  <a:pt x="37394" y="77356"/>
                </a:lnTo>
                <a:lnTo>
                  <a:pt x="39696" y="79658"/>
                </a:lnTo>
                <a:lnTo>
                  <a:pt x="39696" y="82927"/>
                </a:lnTo>
                <a:lnTo>
                  <a:pt x="37994" y="84595"/>
                </a:lnTo>
                <a:lnTo>
                  <a:pt x="37994" y="80358"/>
                </a:lnTo>
                <a:close/>
                <a:moveTo>
                  <a:pt x="40229" y="83461"/>
                </a:moveTo>
                <a:lnTo>
                  <a:pt x="43498" y="83461"/>
                </a:lnTo>
                <a:lnTo>
                  <a:pt x="45767" y="85762"/>
                </a:lnTo>
                <a:lnTo>
                  <a:pt x="45767" y="88131"/>
                </a:lnTo>
                <a:lnTo>
                  <a:pt x="42798" y="85129"/>
                </a:lnTo>
                <a:lnTo>
                  <a:pt x="42631" y="85129"/>
                </a:lnTo>
                <a:lnTo>
                  <a:pt x="38561" y="85129"/>
                </a:lnTo>
                <a:close/>
                <a:moveTo>
                  <a:pt x="46567" y="85762"/>
                </a:moveTo>
                <a:lnTo>
                  <a:pt x="48869" y="83461"/>
                </a:lnTo>
                <a:lnTo>
                  <a:pt x="52104" y="83461"/>
                </a:lnTo>
                <a:lnTo>
                  <a:pt x="53806" y="85162"/>
                </a:lnTo>
                <a:lnTo>
                  <a:pt x="49569" y="85162"/>
                </a:lnTo>
                <a:lnTo>
                  <a:pt x="46567" y="88131"/>
                </a:lnTo>
                <a:close/>
                <a:moveTo>
                  <a:pt x="52671" y="82927"/>
                </a:moveTo>
                <a:lnTo>
                  <a:pt x="52671" y="79658"/>
                </a:lnTo>
                <a:lnTo>
                  <a:pt x="54973" y="77356"/>
                </a:lnTo>
                <a:lnTo>
                  <a:pt x="57341" y="77356"/>
                </a:lnTo>
                <a:lnTo>
                  <a:pt x="54473" y="80258"/>
                </a:lnTo>
                <a:lnTo>
                  <a:pt x="54339" y="80525"/>
                </a:lnTo>
                <a:lnTo>
                  <a:pt x="54339" y="84595"/>
                </a:lnTo>
                <a:close/>
                <a:moveTo>
                  <a:pt x="68683" y="80258"/>
                </a:moveTo>
                <a:lnTo>
                  <a:pt x="65814" y="77356"/>
                </a:lnTo>
                <a:lnTo>
                  <a:pt x="68183" y="77356"/>
                </a:lnTo>
                <a:lnTo>
                  <a:pt x="70484" y="79658"/>
                </a:lnTo>
                <a:lnTo>
                  <a:pt x="70484" y="82927"/>
                </a:lnTo>
                <a:lnTo>
                  <a:pt x="68783" y="84595"/>
                </a:lnTo>
                <a:lnTo>
                  <a:pt x="68783" y="80525"/>
                </a:lnTo>
                <a:close/>
                <a:moveTo>
                  <a:pt x="71018" y="83461"/>
                </a:moveTo>
                <a:lnTo>
                  <a:pt x="74287" y="83461"/>
                </a:lnTo>
                <a:lnTo>
                  <a:pt x="76589" y="85762"/>
                </a:lnTo>
                <a:lnTo>
                  <a:pt x="76589" y="88131"/>
                </a:lnTo>
                <a:lnTo>
                  <a:pt x="73586" y="85129"/>
                </a:lnTo>
                <a:lnTo>
                  <a:pt x="69350" y="85129"/>
                </a:lnTo>
                <a:close/>
                <a:moveTo>
                  <a:pt x="77356" y="85762"/>
                </a:moveTo>
                <a:lnTo>
                  <a:pt x="79657" y="83461"/>
                </a:lnTo>
                <a:lnTo>
                  <a:pt x="82893" y="83461"/>
                </a:lnTo>
                <a:lnTo>
                  <a:pt x="84594" y="85162"/>
                </a:lnTo>
                <a:lnTo>
                  <a:pt x="80525" y="85162"/>
                </a:lnTo>
                <a:lnTo>
                  <a:pt x="80358" y="85162"/>
                </a:lnTo>
                <a:lnTo>
                  <a:pt x="77356" y="88131"/>
                </a:lnTo>
                <a:lnTo>
                  <a:pt x="77356" y="85762"/>
                </a:lnTo>
                <a:close/>
                <a:moveTo>
                  <a:pt x="83460" y="82927"/>
                </a:moveTo>
                <a:lnTo>
                  <a:pt x="83460" y="79658"/>
                </a:lnTo>
                <a:lnTo>
                  <a:pt x="85762" y="77356"/>
                </a:lnTo>
                <a:lnTo>
                  <a:pt x="88130" y="77356"/>
                </a:lnTo>
                <a:lnTo>
                  <a:pt x="85128" y="80358"/>
                </a:lnTo>
                <a:lnTo>
                  <a:pt x="85128" y="84595"/>
                </a:lnTo>
                <a:close/>
                <a:moveTo>
                  <a:pt x="96603" y="77356"/>
                </a:moveTo>
                <a:lnTo>
                  <a:pt x="98971" y="77356"/>
                </a:lnTo>
                <a:lnTo>
                  <a:pt x="101273" y="79658"/>
                </a:lnTo>
                <a:lnTo>
                  <a:pt x="101273" y="82927"/>
                </a:lnTo>
                <a:lnTo>
                  <a:pt x="99572" y="84595"/>
                </a:lnTo>
                <a:lnTo>
                  <a:pt x="99572" y="80358"/>
                </a:lnTo>
                <a:close/>
                <a:moveTo>
                  <a:pt x="101840" y="83461"/>
                </a:moveTo>
                <a:lnTo>
                  <a:pt x="105076" y="83461"/>
                </a:lnTo>
                <a:lnTo>
                  <a:pt x="107377" y="85762"/>
                </a:lnTo>
                <a:lnTo>
                  <a:pt x="107377" y="88131"/>
                </a:lnTo>
                <a:lnTo>
                  <a:pt x="104375" y="85129"/>
                </a:lnTo>
                <a:lnTo>
                  <a:pt x="104208" y="85129"/>
                </a:lnTo>
                <a:lnTo>
                  <a:pt x="100139" y="85129"/>
                </a:lnTo>
                <a:close/>
                <a:moveTo>
                  <a:pt x="108144" y="85762"/>
                </a:moveTo>
                <a:lnTo>
                  <a:pt x="110446" y="83461"/>
                </a:lnTo>
                <a:lnTo>
                  <a:pt x="113682" y="83461"/>
                </a:lnTo>
                <a:lnTo>
                  <a:pt x="115383" y="85162"/>
                </a:lnTo>
                <a:lnTo>
                  <a:pt x="111147" y="85162"/>
                </a:lnTo>
                <a:lnTo>
                  <a:pt x="108144" y="88131"/>
                </a:lnTo>
                <a:close/>
                <a:moveTo>
                  <a:pt x="114249" y="82927"/>
                </a:moveTo>
                <a:lnTo>
                  <a:pt x="114249" y="79658"/>
                </a:lnTo>
                <a:lnTo>
                  <a:pt x="116550" y="77356"/>
                </a:lnTo>
                <a:lnTo>
                  <a:pt x="118919" y="77356"/>
                </a:lnTo>
                <a:lnTo>
                  <a:pt x="116050" y="80258"/>
                </a:lnTo>
                <a:lnTo>
                  <a:pt x="115917" y="80525"/>
                </a:lnTo>
                <a:lnTo>
                  <a:pt x="115917" y="84595"/>
                </a:lnTo>
                <a:close/>
                <a:moveTo>
                  <a:pt x="130260" y="80258"/>
                </a:moveTo>
                <a:lnTo>
                  <a:pt x="127391" y="77356"/>
                </a:lnTo>
                <a:lnTo>
                  <a:pt x="129760" y="77356"/>
                </a:lnTo>
                <a:lnTo>
                  <a:pt x="132061" y="79658"/>
                </a:lnTo>
                <a:lnTo>
                  <a:pt x="132061" y="82927"/>
                </a:lnTo>
                <a:lnTo>
                  <a:pt x="130394" y="84595"/>
                </a:lnTo>
                <a:lnTo>
                  <a:pt x="130394" y="80525"/>
                </a:lnTo>
                <a:close/>
                <a:moveTo>
                  <a:pt x="132629" y="83461"/>
                </a:moveTo>
                <a:lnTo>
                  <a:pt x="135864" y="83461"/>
                </a:lnTo>
                <a:lnTo>
                  <a:pt x="138166" y="85762"/>
                </a:lnTo>
                <a:lnTo>
                  <a:pt x="138166" y="88131"/>
                </a:lnTo>
                <a:lnTo>
                  <a:pt x="135164" y="85129"/>
                </a:lnTo>
                <a:lnTo>
                  <a:pt x="130927" y="85129"/>
                </a:lnTo>
                <a:close/>
                <a:moveTo>
                  <a:pt x="138933" y="85762"/>
                </a:moveTo>
                <a:lnTo>
                  <a:pt x="141235" y="83461"/>
                </a:lnTo>
                <a:lnTo>
                  <a:pt x="144504" y="83461"/>
                </a:lnTo>
                <a:lnTo>
                  <a:pt x="146172" y="85162"/>
                </a:lnTo>
                <a:lnTo>
                  <a:pt x="142102" y="85162"/>
                </a:lnTo>
                <a:lnTo>
                  <a:pt x="141935" y="85162"/>
                </a:lnTo>
                <a:lnTo>
                  <a:pt x="138933" y="88131"/>
                </a:lnTo>
                <a:close/>
                <a:moveTo>
                  <a:pt x="145037" y="82927"/>
                </a:moveTo>
                <a:lnTo>
                  <a:pt x="145037" y="79658"/>
                </a:lnTo>
                <a:lnTo>
                  <a:pt x="147339" y="77356"/>
                </a:lnTo>
                <a:lnTo>
                  <a:pt x="149707" y="77356"/>
                </a:lnTo>
                <a:lnTo>
                  <a:pt x="146705" y="80358"/>
                </a:lnTo>
                <a:lnTo>
                  <a:pt x="146705" y="84595"/>
                </a:lnTo>
                <a:close/>
                <a:moveTo>
                  <a:pt x="158180" y="77356"/>
                </a:moveTo>
                <a:lnTo>
                  <a:pt x="160548" y="77356"/>
                </a:lnTo>
                <a:lnTo>
                  <a:pt x="162850" y="79658"/>
                </a:lnTo>
                <a:lnTo>
                  <a:pt x="162850" y="82927"/>
                </a:lnTo>
                <a:lnTo>
                  <a:pt x="161182" y="84595"/>
                </a:lnTo>
                <a:lnTo>
                  <a:pt x="161182" y="80358"/>
                </a:lnTo>
                <a:close/>
                <a:moveTo>
                  <a:pt x="163417" y="83461"/>
                </a:moveTo>
                <a:lnTo>
                  <a:pt x="166653" y="83461"/>
                </a:lnTo>
                <a:lnTo>
                  <a:pt x="168954" y="85762"/>
                </a:lnTo>
                <a:lnTo>
                  <a:pt x="168954" y="88131"/>
                </a:lnTo>
                <a:lnTo>
                  <a:pt x="165952" y="85129"/>
                </a:lnTo>
                <a:lnTo>
                  <a:pt x="165786" y="85129"/>
                </a:lnTo>
                <a:lnTo>
                  <a:pt x="161716" y="85129"/>
                </a:lnTo>
                <a:close/>
                <a:moveTo>
                  <a:pt x="169755" y="85762"/>
                </a:moveTo>
                <a:lnTo>
                  <a:pt x="172023" y="83461"/>
                </a:lnTo>
                <a:lnTo>
                  <a:pt x="175292" y="83461"/>
                </a:lnTo>
                <a:lnTo>
                  <a:pt x="176960" y="85162"/>
                </a:lnTo>
                <a:lnTo>
                  <a:pt x="172724" y="85162"/>
                </a:lnTo>
                <a:lnTo>
                  <a:pt x="169755" y="88131"/>
                </a:lnTo>
                <a:close/>
                <a:moveTo>
                  <a:pt x="175826" y="82927"/>
                </a:moveTo>
                <a:lnTo>
                  <a:pt x="175826" y="79658"/>
                </a:lnTo>
                <a:lnTo>
                  <a:pt x="178128" y="77356"/>
                </a:lnTo>
                <a:lnTo>
                  <a:pt x="180496" y="77356"/>
                </a:lnTo>
                <a:lnTo>
                  <a:pt x="177627" y="80258"/>
                </a:lnTo>
                <a:lnTo>
                  <a:pt x="177527" y="80525"/>
                </a:lnTo>
                <a:lnTo>
                  <a:pt x="177527" y="84595"/>
                </a:lnTo>
                <a:close/>
                <a:moveTo>
                  <a:pt x="191837" y="80258"/>
                </a:moveTo>
                <a:lnTo>
                  <a:pt x="188969" y="77356"/>
                </a:lnTo>
                <a:lnTo>
                  <a:pt x="191337" y="77356"/>
                </a:lnTo>
                <a:lnTo>
                  <a:pt x="193639" y="79658"/>
                </a:lnTo>
                <a:lnTo>
                  <a:pt x="193639" y="82927"/>
                </a:lnTo>
                <a:lnTo>
                  <a:pt x="191971" y="84595"/>
                </a:lnTo>
                <a:lnTo>
                  <a:pt x="191971" y="80525"/>
                </a:lnTo>
                <a:close/>
                <a:moveTo>
                  <a:pt x="194206" y="83461"/>
                </a:moveTo>
                <a:lnTo>
                  <a:pt x="197441" y="83461"/>
                </a:lnTo>
                <a:lnTo>
                  <a:pt x="199743" y="85762"/>
                </a:lnTo>
                <a:lnTo>
                  <a:pt x="199743" y="88131"/>
                </a:lnTo>
                <a:lnTo>
                  <a:pt x="196741" y="85129"/>
                </a:lnTo>
                <a:lnTo>
                  <a:pt x="192538" y="85129"/>
                </a:lnTo>
                <a:close/>
                <a:moveTo>
                  <a:pt x="200544" y="85762"/>
                </a:moveTo>
                <a:lnTo>
                  <a:pt x="202812" y="83461"/>
                </a:lnTo>
                <a:lnTo>
                  <a:pt x="206081" y="83461"/>
                </a:lnTo>
                <a:lnTo>
                  <a:pt x="207749" y="85162"/>
                </a:lnTo>
                <a:lnTo>
                  <a:pt x="203679" y="85162"/>
                </a:lnTo>
                <a:lnTo>
                  <a:pt x="203512" y="85162"/>
                </a:lnTo>
                <a:lnTo>
                  <a:pt x="200544" y="88131"/>
                </a:lnTo>
                <a:close/>
                <a:moveTo>
                  <a:pt x="206648" y="82927"/>
                </a:moveTo>
                <a:lnTo>
                  <a:pt x="206648" y="79658"/>
                </a:lnTo>
                <a:lnTo>
                  <a:pt x="208916" y="77356"/>
                </a:lnTo>
                <a:lnTo>
                  <a:pt x="211285" y="77356"/>
                </a:lnTo>
                <a:lnTo>
                  <a:pt x="208316" y="80358"/>
                </a:lnTo>
                <a:lnTo>
                  <a:pt x="208316" y="84595"/>
                </a:lnTo>
                <a:close/>
                <a:moveTo>
                  <a:pt x="212419" y="76589"/>
                </a:moveTo>
                <a:lnTo>
                  <a:pt x="209083" y="73253"/>
                </a:lnTo>
                <a:lnTo>
                  <a:pt x="209083" y="68583"/>
                </a:lnTo>
                <a:lnTo>
                  <a:pt x="210618" y="67049"/>
                </a:lnTo>
                <a:lnTo>
                  <a:pt x="210618" y="72620"/>
                </a:lnTo>
                <a:lnTo>
                  <a:pt x="214587" y="76589"/>
                </a:lnTo>
                <a:lnTo>
                  <a:pt x="212419" y="76589"/>
                </a:lnTo>
                <a:close/>
                <a:moveTo>
                  <a:pt x="210518" y="65681"/>
                </a:moveTo>
                <a:lnTo>
                  <a:pt x="204813" y="65681"/>
                </a:lnTo>
                <a:lnTo>
                  <a:pt x="201077" y="61979"/>
                </a:lnTo>
                <a:lnTo>
                  <a:pt x="208850" y="61979"/>
                </a:lnTo>
                <a:lnTo>
                  <a:pt x="210518" y="63646"/>
                </a:lnTo>
                <a:lnTo>
                  <a:pt x="210518" y="65681"/>
                </a:lnTo>
                <a:close/>
                <a:moveTo>
                  <a:pt x="201077" y="61178"/>
                </a:moveTo>
                <a:lnTo>
                  <a:pt x="204813" y="57475"/>
                </a:lnTo>
                <a:lnTo>
                  <a:pt x="210518" y="57475"/>
                </a:lnTo>
                <a:lnTo>
                  <a:pt x="210518" y="59510"/>
                </a:lnTo>
                <a:lnTo>
                  <a:pt x="208850" y="61178"/>
                </a:lnTo>
                <a:close/>
                <a:moveTo>
                  <a:pt x="210618" y="56108"/>
                </a:moveTo>
                <a:lnTo>
                  <a:pt x="209083" y="54573"/>
                </a:lnTo>
                <a:lnTo>
                  <a:pt x="209083" y="49903"/>
                </a:lnTo>
                <a:lnTo>
                  <a:pt x="212419" y="46568"/>
                </a:lnTo>
                <a:lnTo>
                  <a:pt x="214587" y="46568"/>
                </a:lnTo>
                <a:lnTo>
                  <a:pt x="210618" y="50537"/>
                </a:lnTo>
                <a:lnTo>
                  <a:pt x="210618" y="56108"/>
                </a:lnTo>
                <a:close/>
                <a:moveTo>
                  <a:pt x="212419" y="45800"/>
                </a:moveTo>
                <a:lnTo>
                  <a:pt x="209083" y="42465"/>
                </a:lnTo>
                <a:lnTo>
                  <a:pt x="209083" y="37795"/>
                </a:lnTo>
                <a:lnTo>
                  <a:pt x="210618" y="36260"/>
                </a:lnTo>
                <a:lnTo>
                  <a:pt x="210618" y="41831"/>
                </a:lnTo>
                <a:lnTo>
                  <a:pt x="214587" y="45800"/>
                </a:lnTo>
                <a:close/>
                <a:moveTo>
                  <a:pt x="208549" y="37228"/>
                </a:moveTo>
                <a:lnTo>
                  <a:pt x="203846" y="37228"/>
                </a:lnTo>
                <a:lnTo>
                  <a:pt x="200544" y="33892"/>
                </a:lnTo>
                <a:lnTo>
                  <a:pt x="200544" y="31757"/>
                </a:lnTo>
                <a:lnTo>
                  <a:pt x="204480" y="35693"/>
                </a:lnTo>
                <a:lnTo>
                  <a:pt x="204647" y="35693"/>
                </a:lnTo>
                <a:lnTo>
                  <a:pt x="210084" y="35693"/>
                </a:lnTo>
                <a:close/>
                <a:moveTo>
                  <a:pt x="199743" y="33892"/>
                </a:moveTo>
                <a:lnTo>
                  <a:pt x="196441" y="37228"/>
                </a:lnTo>
                <a:lnTo>
                  <a:pt x="191737" y="37228"/>
                </a:lnTo>
                <a:lnTo>
                  <a:pt x="190203" y="35693"/>
                </a:lnTo>
                <a:lnTo>
                  <a:pt x="195807" y="35693"/>
                </a:lnTo>
                <a:lnTo>
                  <a:pt x="199743" y="31757"/>
                </a:lnTo>
                <a:close/>
                <a:moveTo>
                  <a:pt x="188869" y="41497"/>
                </a:moveTo>
                <a:lnTo>
                  <a:pt x="185133" y="45233"/>
                </a:lnTo>
                <a:lnTo>
                  <a:pt x="185133" y="37494"/>
                </a:lnTo>
                <a:lnTo>
                  <a:pt x="186801" y="35793"/>
                </a:lnTo>
                <a:lnTo>
                  <a:pt x="188835" y="35793"/>
                </a:lnTo>
                <a:lnTo>
                  <a:pt x="188835" y="41497"/>
                </a:lnTo>
                <a:close/>
                <a:moveTo>
                  <a:pt x="184332" y="45233"/>
                </a:moveTo>
                <a:lnTo>
                  <a:pt x="180629" y="41497"/>
                </a:lnTo>
                <a:lnTo>
                  <a:pt x="180629" y="35793"/>
                </a:lnTo>
                <a:lnTo>
                  <a:pt x="182664" y="35793"/>
                </a:lnTo>
                <a:lnTo>
                  <a:pt x="184332" y="37461"/>
                </a:lnTo>
                <a:lnTo>
                  <a:pt x="184332" y="45233"/>
                </a:lnTo>
                <a:close/>
                <a:moveTo>
                  <a:pt x="177761" y="37228"/>
                </a:moveTo>
                <a:lnTo>
                  <a:pt x="173057" y="37228"/>
                </a:lnTo>
                <a:lnTo>
                  <a:pt x="169755" y="33892"/>
                </a:lnTo>
                <a:lnTo>
                  <a:pt x="169755" y="31757"/>
                </a:lnTo>
                <a:lnTo>
                  <a:pt x="173691" y="35693"/>
                </a:lnTo>
                <a:lnTo>
                  <a:pt x="179262" y="35693"/>
                </a:lnTo>
                <a:close/>
                <a:moveTo>
                  <a:pt x="168954" y="33892"/>
                </a:moveTo>
                <a:lnTo>
                  <a:pt x="165619" y="37228"/>
                </a:lnTo>
                <a:lnTo>
                  <a:pt x="160949" y="37228"/>
                </a:lnTo>
                <a:lnTo>
                  <a:pt x="159414" y="35693"/>
                </a:lnTo>
                <a:lnTo>
                  <a:pt x="164852" y="35693"/>
                </a:lnTo>
                <a:lnTo>
                  <a:pt x="164985" y="35693"/>
                </a:lnTo>
                <a:lnTo>
                  <a:pt x="168954" y="31757"/>
                </a:lnTo>
                <a:close/>
                <a:moveTo>
                  <a:pt x="158047" y="41497"/>
                </a:moveTo>
                <a:lnTo>
                  <a:pt x="154344" y="45233"/>
                </a:lnTo>
                <a:lnTo>
                  <a:pt x="154344" y="37494"/>
                </a:lnTo>
                <a:lnTo>
                  <a:pt x="156012" y="35793"/>
                </a:lnTo>
                <a:lnTo>
                  <a:pt x="158047" y="35793"/>
                </a:lnTo>
                <a:lnTo>
                  <a:pt x="158047" y="41497"/>
                </a:lnTo>
                <a:close/>
                <a:moveTo>
                  <a:pt x="153543" y="45233"/>
                </a:moveTo>
                <a:lnTo>
                  <a:pt x="149841" y="41497"/>
                </a:lnTo>
                <a:lnTo>
                  <a:pt x="149841" y="35793"/>
                </a:lnTo>
                <a:lnTo>
                  <a:pt x="151876" y="35793"/>
                </a:lnTo>
                <a:lnTo>
                  <a:pt x="153543" y="37461"/>
                </a:lnTo>
                <a:lnTo>
                  <a:pt x="153543" y="45233"/>
                </a:lnTo>
                <a:close/>
                <a:moveTo>
                  <a:pt x="146939" y="37228"/>
                </a:moveTo>
                <a:lnTo>
                  <a:pt x="142269" y="37228"/>
                </a:lnTo>
                <a:lnTo>
                  <a:pt x="138933" y="33892"/>
                </a:lnTo>
                <a:lnTo>
                  <a:pt x="138933" y="31757"/>
                </a:lnTo>
                <a:lnTo>
                  <a:pt x="142903" y="35693"/>
                </a:lnTo>
                <a:lnTo>
                  <a:pt x="143069" y="35693"/>
                </a:lnTo>
                <a:lnTo>
                  <a:pt x="148473" y="35693"/>
                </a:lnTo>
                <a:close/>
                <a:moveTo>
                  <a:pt x="138166" y="33892"/>
                </a:moveTo>
                <a:lnTo>
                  <a:pt x="134830" y="37228"/>
                </a:lnTo>
                <a:lnTo>
                  <a:pt x="130160" y="37228"/>
                </a:lnTo>
                <a:lnTo>
                  <a:pt x="128626" y="35693"/>
                </a:lnTo>
                <a:lnTo>
                  <a:pt x="134196" y="35693"/>
                </a:lnTo>
                <a:lnTo>
                  <a:pt x="138166" y="31757"/>
                </a:lnTo>
                <a:close/>
                <a:moveTo>
                  <a:pt x="127258" y="41497"/>
                </a:moveTo>
                <a:lnTo>
                  <a:pt x="123555" y="45233"/>
                </a:lnTo>
                <a:lnTo>
                  <a:pt x="123555" y="37494"/>
                </a:lnTo>
                <a:lnTo>
                  <a:pt x="125223" y="35793"/>
                </a:lnTo>
                <a:lnTo>
                  <a:pt x="127258" y="35793"/>
                </a:lnTo>
                <a:close/>
                <a:moveTo>
                  <a:pt x="122755" y="45233"/>
                </a:moveTo>
                <a:lnTo>
                  <a:pt x="119052" y="41497"/>
                </a:lnTo>
                <a:lnTo>
                  <a:pt x="119052" y="35793"/>
                </a:lnTo>
                <a:lnTo>
                  <a:pt x="121087" y="35793"/>
                </a:lnTo>
                <a:lnTo>
                  <a:pt x="122755" y="37461"/>
                </a:lnTo>
                <a:close/>
                <a:moveTo>
                  <a:pt x="116150" y="37228"/>
                </a:moveTo>
                <a:lnTo>
                  <a:pt x="111480" y="37228"/>
                </a:lnTo>
                <a:lnTo>
                  <a:pt x="108144" y="33892"/>
                </a:lnTo>
                <a:lnTo>
                  <a:pt x="108144" y="31757"/>
                </a:lnTo>
                <a:lnTo>
                  <a:pt x="112114" y="35693"/>
                </a:lnTo>
                <a:lnTo>
                  <a:pt x="117685" y="35693"/>
                </a:lnTo>
                <a:close/>
                <a:moveTo>
                  <a:pt x="107377" y="33892"/>
                </a:moveTo>
                <a:lnTo>
                  <a:pt x="104041" y="37228"/>
                </a:lnTo>
                <a:lnTo>
                  <a:pt x="99371" y="37228"/>
                </a:lnTo>
                <a:lnTo>
                  <a:pt x="97837" y="35693"/>
                </a:lnTo>
                <a:lnTo>
                  <a:pt x="103241" y="35693"/>
                </a:lnTo>
                <a:lnTo>
                  <a:pt x="103408" y="35693"/>
                </a:lnTo>
                <a:lnTo>
                  <a:pt x="107377" y="31757"/>
                </a:lnTo>
                <a:close/>
                <a:moveTo>
                  <a:pt x="96469" y="41497"/>
                </a:moveTo>
                <a:lnTo>
                  <a:pt x="92767" y="45233"/>
                </a:lnTo>
                <a:lnTo>
                  <a:pt x="92767" y="37494"/>
                </a:lnTo>
                <a:lnTo>
                  <a:pt x="94435" y="35793"/>
                </a:lnTo>
                <a:lnTo>
                  <a:pt x="96469" y="35793"/>
                </a:lnTo>
                <a:close/>
                <a:moveTo>
                  <a:pt x="91966" y="45233"/>
                </a:moveTo>
                <a:lnTo>
                  <a:pt x="88264" y="41497"/>
                </a:lnTo>
                <a:lnTo>
                  <a:pt x="88264" y="35793"/>
                </a:lnTo>
                <a:lnTo>
                  <a:pt x="90298" y="35793"/>
                </a:lnTo>
                <a:lnTo>
                  <a:pt x="91966" y="37461"/>
                </a:lnTo>
                <a:close/>
                <a:moveTo>
                  <a:pt x="85361" y="37228"/>
                </a:moveTo>
                <a:lnTo>
                  <a:pt x="80691" y="37228"/>
                </a:lnTo>
                <a:lnTo>
                  <a:pt x="77356" y="33892"/>
                </a:lnTo>
                <a:lnTo>
                  <a:pt x="77356" y="31757"/>
                </a:lnTo>
                <a:lnTo>
                  <a:pt x="81325" y="35693"/>
                </a:lnTo>
                <a:lnTo>
                  <a:pt x="81492" y="35693"/>
                </a:lnTo>
                <a:lnTo>
                  <a:pt x="86896" y="35693"/>
                </a:lnTo>
                <a:close/>
                <a:moveTo>
                  <a:pt x="76589" y="33892"/>
                </a:moveTo>
                <a:lnTo>
                  <a:pt x="73253" y="37228"/>
                </a:lnTo>
                <a:lnTo>
                  <a:pt x="68583" y="37228"/>
                </a:lnTo>
                <a:lnTo>
                  <a:pt x="67048" y="35693"/>
                </a:lnTo>
                <a:lnTo>
                  <a:pt x="72619" y="35693"/>
                </a:lnTo>
                <a:lnTo>
                  <a:pt x="76589" y="31757"/>
                </a:lnTo>
                <a:close/>
                <a:moveTo>
                  <a:pt x="65681" y="41497"/>
                </a:moveTo>
                <a:lnTo>
                  <a:pt x="61978" y="45233"/>
                </a:lnTo>
                <a:lnTo>
                  <a:pt x="61978" y="37494"/>
                </a:lnTo>
                <a:lnTo>
                  <a:pt x="63646" y="35793"/>
                </a:lnTo>
                <a:lnTo>
                  <a:pt x="65681" y="35793"/>
                </a:lnTo>
                <a:close/>
                <a:moveTo>
                  <a:pt x="61178" y="45233"/>
                </a:moveTo>
                <a:lnTo>
                  <a:pt x="57475" y="41497"/>
                </a:lnTo>
                <a:lnTo>
                  <a:pt x="57475" y="35793"/>
                </a:lnTo>
                <a:lnTo>
                  <a:pt x="59510" y="35793"/>
                </a:lnTo>
                <a:lnTo>
                  <a:pt x="61178" y="37461"/>
                </a:lnTo>
                <a:close/>
                <a:moveTo>
                  <a:pt x="54573" y="37228"/>
                </a:moveTo>
                <a:lnTo>
                  <a:pt x="49903" y="37228"/>
                </a:lnTo>
                <a:lnTo>
                  <a:pt x="46567" y="33892"/>
                </a:lnTo>
                <a:lnTo>
                  <a:pt x="46567" y="31757"/>
                </a:lnTo>
                <a:lnTo>
                  <a:pt x="50537" y="35693"/>
                </a:lnTo>
                <a:lnTo>
                  <a:pt x="56107" y="35693"/>
                </a:lnTo>
                <a:close/>
                <a:moveTo>
                  <a:pt x="45767" y="33892"/>
                </a:moveTo>
                <a:lnTo>
                  <a:pt x="42464" y="37228"/>
                </a:lnTo>
                <a:lnTo>
                  <a:pt x="37761" y="37228"/>
                </a:lnTo>
                <a:lnTo>
                  <a:pt x="36226" y="35693"/>
                </a:lnTo>
                <a:lnTo>
                  <a:pt x="41664" y="35693"/>
                </a:lnTo>
                <a:lnTo>
                  <a:pt x="41830" y="35693"/>
                </a:lnTo>
                <a:lnTo>
                  <a:pt x="45767" y="31757"/>
                </a:lnTo>
                <a:lnTo>
                  <a:pt x="45767" y="33892"/>
                </a:lnTo>
                <a:close/>
                <a:moveTo>
                  <a:pt x="34892" y="41497"/>
                </a:moveTo>
                <a:lnTo>
                  <a:pt x="31189" y="45233"/>
                </a:lnTo>
                <a:lnTo>
                  <a:pt x="31189" y="37494"/>
                </a:lnTo>
                <a:lnTo>
                  <a:pt x="32857" y="35793"/>
                </a:lnTo>
                <a:lnTo>
                  <a:pt x="34892" y="35793"/>
                </a:lnTo>
                <a:close/>
                <a:moveTo>
                  <a:pt x="34892" y="50871"/>
                </a:moveTo>
                <a:lnTo>
                  <a:pt x="34892" y="56575"/>
                </a:lnTo>
                <a:lnTo>
                  <a:pt x="32857" y="56575"/>
                </a:lnTo>
                <a:lnTo>
                  <a:pt x="31189" y="54874"/>
                </a:lnTo>
                <a:lnTo>
                  <a:pt x="31189" y="47135"/>
                </a:lnTo>
                <a:close/>
                <a:moveTo>
                  <a:pt x="32424" y="57242"/>
                </a:moveTo>
                <a:lnTo>
                  <a:pt x="32691" y="57375"/>
                </a:lnTo>
                <a:lnTo>
                  <a:pt x="34592" y="57375"/>
                </a:lnTo>
                <a:lnTo>
                  <a:pt x="33291" y="58643"/>
                </a:lnTo>
                <a:lnTo>
                  <a:pt x="31990" y="58643"/>
                </a:lnTo>
                <a:lnTo>
                  <a:pt x="31189" y="57809"/>
                </a:lnTo>
                <a:lnTo>
                  <a:pt x="31189" y="56008"/>
                </a:lnTo>
                <a:close/>
                <a:moveTo>
                  <a:pt x="33725" y="59077"/>
                </a:moveTo>
                <a:lnTo>
                  <a:pt x="34992" y="57776"/>
                </a:lnTo>
                <a:lnTo>
                  <a:pt x="34992" y="59844"/>
                </a:lnTo>
                <a:lnTo>
                  <a:pt x="36360" y="61178"/>
                </a:lnTo>
                <a:lnTo>
                  <a:pt x="34525" y="61178"/>
                </a:lnTo>
                <a:lnTo>
                  <a:pt x="33725" y="60377"/>
                </a:lnTo>
                <a:close/>
                <a:moveTo>
                  <a:pt x="34525" y="61979"/>
                </a:moveTo>
                <a:lnTo>
                  <a:pt x="36360" y="61979"/>
                </a:lnTo>
                <a:lnTo>
                  <a:pt x="34992" y="63313"/>
                </a:lnTo>
                <a:lnTo>
                  <a:pt x="34992" y="65381"/>
                </a:lnTo>
                <a:lnTo>
                  <a:pt x="33725" y="64080"/>
                </a:lnTo>
                <a:lnTo>
                  <a:pt x="33725" y="62779"/>
                </a:lnTo>
                <a:close/>
                <a:moveTo>
                  <a:pt x="32857" y="66582"/>
                </a:moveTo>
                <a:lnTo>
                  <a:pt x="34892" y="66582"/>
                </a:lnTo>
                <a:lnTo>
                  <a:pt x="34892" y="72286"/>
                </a:lnTo>
                <a:lnTo>
                  <a:pt x="31189" y="76022"/>
                </a:lnTo>
                <a:lnTo>
                  <a:pt x="31189" y="68250"/>
                </a:lnTo>
                <a:close/>
                <a:moveTo>
                  <a:pt x="34892" y="81659"/>
                </a:moveTo>
                <a:lnTo>
                  <a:pt x="34892" y="87363"/>
                </a:lnTo>
                <a:lnTo>
                  <a:pt x="32857" y="87363"/>
                </a:lnTo>
                <a:lnTo>
                  <a:pt x="31189" y="85696"/>
                </a:lnTo>
                <a:lnTo>
                  <a:pt x="31189" y="77923"/>
                </a:lnTo>
                <a:close/>
                <a:moveTo>
                  <a:pt x="37761" y="85929"/>
                </a:moveTo>
                <a:lnTo>
                  <a:pt x="42464" y="85929"/>
                </a:lnTo>
                <a:lnTo>
                  <a:pt x="45767" y="89265"/>
                </a:lnTo>
                <a:lnTo>
                  <a:pt x="45767" y="91400"/>
                </a:lnTo>
                <a:lnTo>
                  <a:pt x="41830" y="87464"/>
                </a:lnTo>
                <a:lnTo>
                  <a:pt x="41664" y="87464"/>
                </a:lnTo>
                <a:lnTo>
                  <a:pt x="36260" y="87464"/>
                </a:lnTo>
                <a:close/>
                <a:moveTo>
                  <a:pt x="46567" y="89265"/>
                </a:moveTo>
                <a:lnTo>
                  <a:pt x="49903" y="85929"/>
                </a:lnTo>
                <a:lnTo>
                  <a:pt x="54573" y="85929"/>
                </a:lnTo>
                <a:lnTo>
                  <a:pt x="56107" y="87464"/>
                </a:lnTo>
                <a:lnTo>
                  <a:pt x="50537" y="87464"/>
                </a:lnTo>
                <a:lnTo>
                  <a:pt x="46567" y="91400"/>
                </a:lnTo>
                <a:close/>
                <a:moveTo>
                  <a:pt x="57475" y="81659"/>
                </a:moveTo>
                <a:lnTo>
                  <a:pt x="61178" y="77923"/>
                </a:lnTo>
                <a:lnTo>
                  <a:pt x="61178" y="85696"/>
                </a:lnTo>
                <a:lnTo>
                  <a:pt x="59510" y="87363"/>
                </a:lnTo>
                <a:lnTo>
                  <a:pt x="57475" y="87363"/>
                </a:lnTo>
                <a:close/>
                <a:moveTo>
                  <a:pt x="61978" y="77923"/>
                </a:moveTo>
                <a:lnTo>
                  <a:pt x="65681" y="81659"/>
                </a:lnTo>
                <a:lnTo>
                  <a:pt x="65681" y="87363"/>
                </a:lnTo>
                <a:lnTo>
                  <a:pt x="63646" y="87363"/>
                </a:lnTo>
                <a:lnTo>
                  <a:pt x="61978" y="85662"/>
                </a:lnTo>
                <a:close/>
                <a:moveTo>
                  <a:pt x="68583" y="85929"/>
                </a:moveTo>
                <a:lnTo>
                  <a:pt x="73253" y="85929"/>
                </a:lnTo>
                <a:lnTo>
                  <a:pt x="76555" y="89265"/>
                </a:lnTo>
                <a:lnTo>
                  <a:pt x="76555" y="91400"/>
                </a:lnTo>
                <a:lnTo>
                  <a:pt x="72619" y="87464"/>
                </a:lnTo>
                <a:lnTo>
                  <a:pt x="67048" y="87464"/>
                </a:lnTo>
                <a:close/>
                <a:moveTo>
                  <a:pt x="77356" y="89265"/>
                </a:moveTo>
                <a:lnTo>
                  <a:pt x="80691" y="85929"/>
                </a:lnTo>
                <a:lnTo>
                  <a:pt x="85361" y="85929"/>
                </a:lnTo>
                <a:lnTo>
                  <a:pt x="86896" y="87464"/>
                </a:lnTo>
                <a:lnTo>
                  <a:pt x="81492" y="87464"/>
                </a:lnTo>
                <a:lnTo>
                  <a:pt x="81325" y="87464"/>
                </a:lnTo>
                <a:lnTo>
                  <a:pt x="77356" y="91400"/>
                </a:lnTo>
                <a:close/>
                <a:moveTo>
                  <a:pt x="88264" y="81659"/>
                </a:moveTo>
                <a:lnTo>
                  <a:pt x="91966" y="77923"/>
                </a:lnTo>
                <a:lnTo>
                  <a:pt x="91966" y="85696"/>
                </a:lnTo>
                <a:lnTo>
                  <a:pt x="90298" y="87363"/>
                </a:lnTo>
                <a:lnTo>
                  <a:pt x="88264" y="87363"/>
                </a:lnTo>
                <a:close/>
                <a:moveTo>
                  <a:pt x="92767" y="77923"/>
                </a:moveTo>
                <a:lnTo>
                  <a:pt x="96469" y="81659"/>
                </a:lnTo>
                <a:lnTo>
                  <a:pt x="96469" y="87363"/>
                </a:lnTo>
                <a:lnTo>
                  <a:pt x="94435" y="87363"/>
                </a:lnTo>
                <a:lnTo>
                  <a:pt x="92767" y="85662"/>
                </a:lnTo>
                <a:close/>
                <a:moveTo>
                  <a:pt x="99371" y="85929"/>
                </a:moveTo>
                <a:lnTo>
                  <a:pt x="104041" y="85929"/>
                </a:lnTo>
                <a:lnTo>
                  <a:pt x="107377" y="89265"/>
                </a:lnTo>
                <a:lnTo>
                  <a:pt x="107377" y="91400"/>
                </a:lnTo>
                <a:lnTo>
                  <a:pt x="103408" y="87464"/>
                </a:lnTo>
                <a:lnTo>
                  <a:pt x="103241" y="87464"/>
                </a:lnTo>
                <a:lnTo>
                  <a:pt x="97837" y="87464"/>
                </a:lnTo>
                <a:close/>
                <a:moveTo>
                  <a:pt x="108144" y="89265"/>
                </a:moveTo>
                <a:lnTo>
                  <a:pt x="111480" y="85929"/>
                </a:lnTo>
                <a:lnTo>
                  <a:pt x="116150" y="85929"/>
                </a:lnTo>
                <a:lnTo>
                  <a:pt x="117685" y="87464"/>
                </a:lnTo>
                <a:lnTo>
                  <a:pt x="112114" y="87464"/>
                </a:lnTo>
                <a:lnTo>
                  <a:pt x="108144" y="91400"/>
                </a:lnTo>
                <a:lnTo>
                  <a:pt x="108144" y="89265"/>
                </a:lnTo>
                <a:close/>
                <a:moveTo>
                  <a:pt x="119052" y="81659"/>
                </a:moveTo>
                <a:lnTo>
                  <a:pt x="122755" y="77923"/>
                </a:lnTo>
                <a:lnTo>
                  <a:pt x="122755" y="85696"/>
                </a:lnTo>
                <a:lnTo>
                  <a:pt x="121087" y="87363"/>
                </a:lnTo>
                <a:lnTo>
                  <a:pt x="119052" y="87363"/>
                </a:lnTo>
                <a:close/>
                <a:moveTo>
                  <a:pt x="123555" y="77923"/>
                </a:moveTo>
                <a:lnTo>
                  <a:pt x="127258" y="81659"/>
                </a:lnTo>
                <a:lnTo>
                  <a:pt x="127258" y="87363"/>
                </a:lnTo>
                <a:lnTo>
                  <a:pt x="125223" y="87363"/>
                </a:lnTo>
                <a:lnTo>
                  <a:pt x="123555" y="85662"/>
                </a:lnTo>
                <a:lnTo>
                  <a:pt x="123555" y="77923"/>
                </a:lnTo>
                <a:close/>
                <a:moveTo>
                  <a:pt x="130160" y="85929"/>
                </a:moveTo>
                <a:lnTo>
                  <a:pt x="134830" y="85929"/>
                </a:lnTo>
                <a:lnTo>
                  <a:pt x="138166" y="89265"/>
                </a:lnTo>
                <a:lnTo>
                  <a:pt x="138166" y="91400"/>
                </a:lnTo>
                <a:lnTo>
                  <a:pt x="134196" y="87464"/>
                </a:lnTo>
                <a:lnTo>
                  <a:pt x="128626" y="87464"/>
                </a:lnTo>
                <a:close/>
                <a:moveTo>
                  <a:pt x="138933" y="89265"/>
                </a:moveTo>
                <a:lnTo>
                  <a:pt x="142269" y="85929"/>
                </a:lnTo>
                <a:lnTo>
                  <a:pt x="146939" y="85929"/>
                </a:lnTo>
                <a:lnTo>
                  <a:pt x="148473" y="87464"/>
                </a:lnTo>
                <a:lnTo>
                  <a:pt x="143069" y="87464"/>
                </a:lnTo>
                <a:lnTo>
                  <a:pt x="142903" y="87464"/>
                </a:lnTo>
                <a:lnTo>
                  <a:pt x="138933" y="91400"/>
                </a:lnTo>
                <a:close/>
                <a:moveTo>
                  <a:pt x="149841" y="81659"/>
                </a:moveTo>
                <a:lnTo>
                  <a:pt x="153543" y="77923"/>
                </a:lnTo>
                <a:lnTo>
                  <a:pt x="153543" y="85696"/>
                </a:lnTo>
                <a:lnTo>
                  <a:pt x="151876" y="87363"/>
                </a:lnTo>
                <a:lnTo>
                  <a:pt x="149841" y="87363"/>
                </a:lnTo>
                <a:lnTo>
                  <a:pt x="149841" y="81659"/>
                </a:lnTo>
                <a:close/>
                <a:moveTo>
                  <a:pt x="154344" y="77923"/>
                </a:moveTo>
                <a:lnTo>
                  <a:pt x="158047" y="81659"/>
                </a:lnTo>
                <a:lnTo>
                  <a:pt x="158047" y="87363"/>
                </a:lnTo>
                <a:lnTo>
                  <a:pt x="156012" y="87363"/>
                </a:lnTo>
                <a:lnTo>
                  <a:pt x="154344" y="85662"/>
                </a:lnTo>
                <a:lnTo>
                  <a:pt x="154344" y="77923"/>
                </a:lnTo>
                <a:close/>
                <a:moveTo>
                  <a:pt x="160949" y="85929"/>
                </a:moveTo>
                <a:lnTo>
                  <a:pt x="165619" y="85929"/>
                </a:lnTo>
                <a:lnTo>
                  <a:pt x="168954" y="89265"/>
                </a:lnTo>
                <a:lnTo>
                  <a:pt x="168954" y="91400"/>
                </a:lnTo>
                <a:lnTo>
                  <a:pt x="164985" y="87464"/>
                </a:lnTo>
                <a:lnTo>
                  <a:pt x="164852" y="87464"/>
                </a:lnTo>
                <a:lnTo>
                  <a:pt x="159414" y="87464"/>
                </a:lnTo>
                <a:close/>
                <a:moveTo>
                  <a:pt x="169755" y="89265"/>
                </a:moveTo>
                <a:lnTo>
                  <a:pt x="173057" y="85929"/>
                </a:lnTo>
                <a:lnTo>
                  <a:pt x="177761" y="85929"/>
                </a:lnTo>
                <a:lnTo>
                  <a:pt x="179262" y="87464"/>
                </a:lnTo>
                <a:lnTo>
                  <a:pt x="173691" y="87464"/>
                </a:lnTo>
                <a:lnTo>
                  <a:pt x="169755" y="91400"/>
                </a:lnTo>
                <a:close/>
                <a:moveTo>
                  <a:pt x="180629" y="81659"/>
                </a:moveTo>
                <a:lnTo>
                  <a:pt x="184332" y="77923"/>
                </a:lnTo>
                <a:lnTo>
                  <a:pt x="184332" y="85696"/>
                </a:lnTo>
                <a:lnTo>
                  <a:pt x="182664" y="87363"/>
                </a:lnTo>
                <a:lnTo>
                  <a:pt x="180629" y="87363"/>
                </a:lnTo>
                <a:lnTo>
                  <a:pt x="180629" y="81659"/>
                </a:lnTo>
                <a:close/>
                <a:moveTo>
                  <a:pt x="185133" y="77923"/>
                </a:moveTo>
                <a:lnTo>
                  <a:pt x="188869" y="81659"/>
                </a:lnTo>
                <a:lnTo>
                  <a:pt x="188869" y="87363"/>
                </a:lnTo>
                <a:lnTo>
                  <a:pt x="186801" y="87363"/>
                </a:lnTo>
                <a:lnTo>
                  <a:pt x="185133" y="85662"/>
                </a:lnTo>
                <a:lnTo>
                  <a:pt x="185133" y="77923"/>
                </a:lnTo>
                <a:close/>
                <a:moveTo>
                  <a:pt x="191737" y="85929"/>
                </a:moveTo>
                <a:lnTo>
                  <a:pt x="196441" y="85929"/>
                </a:lnTo>
                <a:lnTo>
                  <a:pt x="199743" y="89265"/>
                </a:lnTo>
                <a:lnTo>
                  <a:pt x="199743" y="91400"/>
                </a:lnTo>
                <a:lnTo>
                  <a:pt x="195807" y="87464"/>
                </a:lnTo>
                <a:lnTo>
                  <a:pt x="190203" y="87464"/>
                </a:lnTo>
                <a:close/>
                <a:moveTo>
                  <a:pt x="200544" y="89265"/>
                </a:moveTo>
                <a:lnTo>
                  <a:pt x="203846" y="85929"/>
                </a:lnTo>
                <a:lnTo>
                  <a:pt x="208549" y="85929"/>
                </a:lnTo>
                <a:lnTo>
                  <a:pt x="210084" y="87464"/>
                </a:lnTo>
                <a:lnTo>
                  <a:pt x="204647" y="87464"/>
                </a:lnTo>
                <a:lnTo>
                  <a:pt x="204480" y="87464"/>
                </a:lnTo>
                <a:lnTo>
                  <a:pt x="200544" y="91400"/>
                </a:lnTo>
                <a:close/>
                <a:moveTo>
                  <a:pt x="211418" y="81659"/>
                </a:moveTo>
                <a:lnTo>
                  <a:pt x="215154" y="77923"/>
                </a:lnTo>
                <a:lnTo>
                  <a:pt x="215154" y="85696"/>
                </a:lnTo>
                <a:lnTo>
                  <a:pt x="213453" y="87363"/>
                </a:lnTo>
                <a:lnTo>
                  <a:pt x="211418" y="87363"/>
                </a:lnTo>
                <a:lnTo>
                  <a:pt x="211418" y="81659"/>
                </a:lnTo>
                <a:close/>
                <a:moveTo>
                  <a:pt x="211418" y="72286"/>
                </a:moveTo>
                <a:lnTo>
                  <a:pt x="211418" y="66582"/>
                </a:lnTo>
                <a:lnTo>
                  <a:pt x="213453" y="66582"/>
                </a:lnTo>
                <a:lnTo>
                  <a:pt x="215154" y="68283"/>
                </a:lnTo>
                <a:lnTo>
                  <a:pt x="215154" y="76022"/>
                </a:lnTo>
                <a:close/>
                <a:moveTo>
                  <a:pt x="213887" y="65915"/>
                </a:moveTo>
                <a:lnTo>
                  <a:pt x="213620" y="65815"/>
                </a:lnTo>
                <a:lnTo>
                  <a:pt x="211718" y="65815"/>
                </a:lnTo>
                <a:lnTo>
                  <a:pt x="213019" y="64514"/>
                </a:lnTo>
                <a:lnTo>
                  <a:pt x="214320" y="64514"/>
                </a:lnTo>
                <a:lnTo>
                  <a:pt x="215154" y="65348"/>
                </a:lnTo>
                <a:lnTo>
                  <a:pt x="215154" y="67149"/>
                </a:lnTo>
                <a:close/>
                <a:moveTo>
                  <a:pt x="212586" y="64113"/>
                </a:moveTo>
                <a:lnTo>
                  <a:pt x="211318" y="65381"/>
                </a:lnTo>
                <a:lnTo>
                  <a:pt x="211318" y="63346"/>
                </a:lnTo>
                <a:lnTo>
                  <a:pt x="209950" y="61979"/>
                </a:lnTo>
                <a:lnTo>
                  <a:pt x="211785" y="61979"/>
                </a:lnTo>
                <a:lnTo>
                  <a:pt x="212586" y="62813"/>
                </a:lnTo>
                <a:lnTo>
                  <a:pt x="212586" y="64113"/>
                </a:lnTo>
                <a:close/>
                <a:moveTo>
                  <a:pt x="211785" y="61178"/>
                </a:moveTo>
                <a:lnTo>
                  <a:pt x="209950" y="61178"/>
                </a:lnTo>
                <a:lnTo>
                  <a:pt x="211318" y="59844"/>
                </a:lnTo>
                <a:lnTo>
                  <a:pt x="211318" y="57776"/>
                </a:lnTo>
                <a:lnTo>
                  <a:pt x="212586" y="59077"/>
                </a:lnTo>
                <a:lnTo>
                  <a:pt x="212586" y="60377"/>
                </a:lnTo>
                <a:close/>
                <a:moveTo>
                  <a:pt x="213453" y="56575"/>
                </a:moveTo>
                <a:lnTo>
                  <a:pt x="211418" y="56575"/>
                </a:lnTo>
                <a:lnTo>
                  <a:pt x="211418" y="50871"/>
                </a:lnTo>
                <a:lnTo>
                  <a:pt x="215154" y="47135"/>
                </a:lnTo>
                <a:lnTo>
                  <a:pt x="215154" y="54874"/>
                </a:lnTo>
                <a:close/>
                <a:moveTo>
                  <a:pt x="211418" y="41497"/>
                </a:moveTo>
                <a:lnTo>
                  <a:pt x="211418" y="35793"/>
                </a:lnTo>
                <a:lnTo>
                  <a:pt x="213453" y="35793"/>
                </a:lnTo>
                <a:lnTo>
                  <a:pt x="215154" y="37494"/>
                </a:lnTo>
                <a:lnTo>
                  <a:pt x="215154" y="45233"/>
                </a:lnTo>
                <a:close/>
                <a:moveTo>
                  <a:pt x="213887" y="35126"/>
                </a:moveTo>
                <a:lnTo>
                  <a:pt x="213620" y="34993"/>
                </a:lnTo>
                <a:lnTo>
                  <a:pt x="211718" y="34993"/>
                </a:lnTo>
                <a:lnTo>
                  <a:pt x="213019" y="33725"/>
                </a:lnTo>
                <a:lnTo>
                  <a:pt x="214320" y="33725"/>
                </a:lnTo>
                <a:lnTo>
                  <a:pt x="215154" y="34559"/>
                </a:lnTo>
                <a:lnTo>
                  <a:pt x="215154" y="36360"/>
                </a:lnTo>
                <a:close/>
                <a:moveTo>
                  <a:pt x="210518" y="32858"/>
                </a:moveTo>
                <a:lnTo>
                  <a:pt x="210518" y="34893"/>
                </a:lnTo>
                <a:lnTo>
                  <a:pt x="204813" y="34893"/>
                </a:lnTo>
                <a:lnTo>
                  <a:pt x="201077" y="31190"/>
                </a:lnTo>
                <a:lnTo>
                  <a:pt x="208850" y="31190"/>
                </a:lnTo>
                <a:close/>
                <a:moveTo>
                  <a:pt x="195473" y="34893"/>
                </a:moveTo>
                <a:lnTo>
                  <a:pt x="189736" y="34893"/>
                </a:lnTo>
                <a:lnTo>
                  <a:pt x="189736" y="32858"/>
                </a:lnTo>
                <a:lnTo>
                  <a:pt x="191437" y="31190"/>
                </a:lnTo>
                <a:lnTo>
                  <a:pt x="199176" y="31190"/>
                </a:lnTo>
                <a:close/>
                <a:moveTo>
                  <a:pt x="187268" y="33725"/>
                </a:moveTo>
                <a:lnTo>
                  <a:pt x="188535" y="34993"/>
                </a:lnTo>
                <a:lnTo>
                  <a:pt x="186667" y="34993"/>
                </a:lnTo>
                <a:lnTo>
                  <a:pt x="186367" y="35126"/>
                </a:lnTo>
                <a:lnTo>
                  <a:pt x="185133" y="36360"/>
                </a:lnTo>
                <a:lnTo>
                  <a:pt x="185133" y="34559"/>
                </a:lnTo>
                <a:lnTo>
                  <a:pt x="185967" y="33725"/>
                </a:lnTo>
                <a:lnTo>
                  <a:pt x="187268" y="33725"/>
                </a:lnTo>
                <a:close/>
                <a:moveTo>
                  <a:pt x="184332" y="36360"/>
                </a:moveTo>
                <a:lnTo>
                  <a:pt x="183098" y="35126"/>
                </a:lnTo>
                <a:lnTo>
                  <a:pt x="182831" y="34993"/>
                </a:lnTo>
                <a:lnTo>
                  <a:pt x="180930" y="34993"/>
                </a:lnTo>
                <a:lnTo>
                  <a:pt x="182231" y="33725"/>
                </a:lnTo>
                <a:lnTo>
                  <a:pt x="183532" y="33725"/>
                </a:lnTo>
                <a:lnTo>
                  <a:pt x="184332" y="34559"/>
                </a:lnTo>
                <a:close/>
                <a:moveTo>
                  <a:pt x="179729" y="32858"/>
                </a:moveTo>
                <a:lnTo>
                  <a:pt x="179729" y="34893"/>
                </a:lnTo>
                <a:lnTo>
                  <a:pt x="174025" y="34893"/>
                </a:lnTo>
                <a:lnTo>
                  <a:pt x="170289" y="31190"/>
                </a:lnTo>
                <a:lnTo>
                  <a:pt x="178061" y="31190"/>
                </a:lnTo>
                <a:close/>
                <a:moveTo>
                  <a:pt x="164685" y="34893"/>
                </a:moveTo>
                <a:lnTo>
                  <a:pt x="158947" y="34893"/>
                </a:lnTo>
                <a:lnTo>
                  <a:pt x="158947" y="32858"/>
                </a:lnTo>
                <a:lnTo>
                  <a:pt x="160649" y="31190"/>
                </a:lnTo>
                <a:lnTo>
                  <a:pt x="168387" y="31190"/>
                </a:lnTo>
                <a:close/>
                <a:moveTo>
                  <a:pt x="156479" y="33725"/>
                </a:moveTo>
                <a:lnTo>
                  <a:pt x="157746" y="34993"/>
                </a:lnTo>
                <a:lnTo>
                  <a:pt x="155878" y="34993"/>
                </a:lnTo>
                <a:lnTo>
                  <a:pt x="155578" y="35126"/>
                </a:lnTo>
                <a:lnTo>
                  <a:pt x="154344" y="36360"/>
                </a:lnTo>
                <a:lnTo>
                  <a:pt x="154344" y="34559"/>
                </a:lnTo>
                <a:lnTo>
                  <a:pt x="155178" y="33725"/>
                </a:lnTo>
                <a:lnTo>
                  <a:pt x="156479" y="33725"/>
                </a:lnTo>
                <a:close/>
                <a:moveTo>
                  <a:pt x="153543" y="36360"/>
                </a:moveTo>
                <a:lnTo>
                  <a:pt x="152309" y="35126"/>
                </a:lnTo>
                <a:lnTo>
                  <a:pt x="152042" y="34993"/>
                </a:lnTo>
                <a:lnTo>
                  <a:pt x="150141" y="34993"/>
                </a:lnTo>
                <a:lnTo>
                  <a:pt x="151442" y="33725"/>
                </a:lnTo>
                <a:lnTo>
                  <a:pt x="152743" y="33725"/>
                </a:lnTo>
                <a:lnTo>
                  <a:pt x="153543" y="34559"/>
                </a:lnTo>
                <a:close/>
                <a:moveTo>
                  <a:pt x="148940" y="32858"/>
                </a:moveTo>
                <a:lnTo>
                  <a:pt x="148940" y="34893"/>
                </a:lnTo>
                <a:lnTo>
                  <a:pt x="143236" y="34893"/>
                </a:lnTo>
                <a:lnTo>
                  <a:pt x="139500" y="31190"/>
                </a:lnTo>
                <a:lnTo>
                  <a:pt x="147239" y="31190"/>
                </a:lnTo>
                <a:close/>
                <a:moveTo>
                  <a:pt x="133896" y="34893"/>
                </a:moveTo>
                <a:lnTo>
                  <a:pt x="128159" y="34893"/>
                </a:lnTo>
                <a:lnTo>
                  <a:pt x="128159" y="32858"/>
                </a:lnTo>
                <a:lnTo>
                  <a:pt x="129860" y="31190"/>
                </a:lnTo>
                <a:lnTo>
                  <a:pt x="137599" y="31190"/>
                </a:lnTo>
                <a:close/>
                <a:moveTo>
                  <a:pt x="125690" y="33725"/>
                </a:moveTo>
                <a:lnTo>
                  <a:pt x="126958" y="34993"/>
                </a:lnTo>
                <a:lnTo>
                  <a:pt x="125056" y="34993"/>
                </a:lnTo>
                <a:lnTo>
                  <a:pt x="124790" y="35126"/>
                </a:lnTo>
                <a:lnTo>
                  <a:pt x="123555" y="36360"/>
                </a:lnTo>
                <a:lnTo>
                  <a:pt x="123555" y="34559"/>
                </a:lnTo>
                <a:lnTo>
                  <a:pt x="124389" y="33725"/>
                </a:lnTo>
                <a:lnTo>
                  <a:pt x="125690" y="33725"/>
                </a:lnTo>
                <a:close/>
                <a:moveTo>
                  <a:pt x="122755" y="36360"/>
                </a:moveTo>
                <a:lnTo>
                  <a:pt x="121521" y="35126"/>
                </a:lnTo>
                <a:lnTo>
                  <a:pt x="121254" y="34993"/>
                </a:lnTo>
                <a:lnTo>
                  <a:pt x="119352" y="34993"/>
                </a:lnTo>
                <a:lnTo>
                  <a:pt x="120653" y="33725"/>
                </a:lnTo>
                <a:lnTo>
                  <a:pt x="121954" y="33725"/>
                </a:lnTo>
                <a:lnTo>
                  <a:pt x="122755" y="34559"/>
                </a:lnTo>
                <a:lnTo>
                  <a:pt x="122755" y="36360"/>
                </a:lnTo>
                <a:close/>
                <a:moveTo>
                  <a:pt x="118152" y="32858"/>
                </a:moveTo>
                <a:lnTo>
                  <a:pt x="118152" y="34893"/>
                </a:lnTo>
                <a:lnTo>
                  <a:pt x="112447" y="34893"/>
                </a:lnTo>
                <a:lnTo>
                  <a:pt x="108711" y="31190"/>
                </a:lnTo>
                <a:lnTo>
                  <a:pt x="116450" y="31190"/>
                </a:lnTo>
                <a:close/>
                <a:moveTo>
                  <a:pt x="103074" y="34893"/>
                </a:moveTo>
                <a:lnTo>
                  <a:pt x="97370" y="34893"/>
                </a:lnTo>
                <a:lnTo>
                  <a:pt x="97370" y="32858"/>
                </a:lnTo>
                <a:lnTo>
                  <a:pt x="99071" y="31190"/>
                </a:lnTo>
                <a:lnTo>
                  <a:pt x="106810" y="31190"/>
                </a:lnTo>
                <a:close/>
                <a:moveTo>
                  <a:pt x="94868" y="33725"/>
                </a:moveTo>
                <a:lnTo>
                  <a:pt x="96169" y="34993"/>
                </a:lnTo>
                <a:lnTo>
                  <a:pt x="94268" y="34993"/>
                </a:lnTo>
                <a:lnTo>
                  <a:pt x="94001" y="35126"/>
                </a:lnTo>
                <a:lnTo>
                  <a:pt x="92767" y="36360"/>
                </a:lnTo>
                <a:lnTo>
                  <a:pt x="92767" y="34559"/>
                </a:lnTo>
                <a:lnTo>
                  <a:pt x="93567" y="33725"/>
                </a:lnTo>
                <a:lnTo>
                  <a:pt x="94868" y="33725"/>
                </a:lnTo>
                <a:close/>
                <a:moveTo>
                  <a:pt x="91966" y="36360"/>
                </a:moveTo>
                <a:lnTo>
                  <a:pt x="90732" y="35126"/>
                </a:lnTo>
                <a:lnTo>
                  <a:pt x="90465" y="34993"/>
                </a:lnTo>
                <a:lnTo>
                  <a:pt x="88564" y="34993"/>
                </a:lnTo>
                <a:lnTo>
                  <a:pt x="89865" y="33725"/>
                </a:lnTo>
                <a:lnTo>
                  <a:pt x="91166" y="33725"/>
                </a:lnTo>
                <a:lnTo>
                  <a:pt x="91966" y="34559"/>
                </a:lnTo>
                <a:lnTo>
                  <a:pt x="91966" y="36360"/>
                </a:lnTo>
                <a:close/>
                <a:moveTo>
                  <a:pt x="87363" y="32858"/>
                </a:moveTo>
                <a:lnTo>
                  <a:pt x="87363" y="34893"/>
                </a:lnTo>
                <a:lnTo>
                  <a:pt x="81659" y="34893"/>
                </a:lnTo>
                <a:lnTo>
                  <a:pt x="77923" y="31190"/>
                </a:lnTo>
                <a:lnTo>
                  <a:pt x="85662" y="31190"/>
                </a:lnTo>
                <a:close/>
                <a:moveTo>
                  <a:pt x="72285" y="34893"/>
                </a:moveTo>
                <a:lnTo>
                  <a:pt x="66581" y="34893"/>
                </a:lnTo>
                <a:lnTo>
                  <a:pt x="66581" y="32858"/>
                </a:lnTo>
                <a:lnTo>
                  <a:pt x="68249" y="31190"/>
                </a:lnTo>
                <a:lnTo>
                  <a:pt x="76021" y="31190"/>
                </a:lnTo>
                <a:close/>
                <a:moveTo>
                  <a:pt x="64080" y="33725"/>
                </a:moveTo>
                <a:lnTo>
                  <a:pt x="65381" y="34993"/>
                </a:lnTo>
                <a:lnTo>
                  <a:pt x="63479" y="34993"/>
                </a:lnTo>
                <a:lnTo>
                  <a:pt x="63212" y="35126"/>
                </a:lnTo>
                <a:lnTo>
                  <a:pt x="61978" y="36360"/>
                </a:lnTo>
                <a:lnTo>
                  <a:pt x="61978" y="34559"/>
                </a:lnTo>
                <a:lnTo>
                  <a:pt x="62779" y="33725"/>
                </a:lnTo>
                <a:lnTo>
                  <a:pt x="64080" y="33725"/>
                </a:lnTo>
                <a:close/>
                <a:moveTo>
                  <a:pt x="61178" y="36360"/>
                </a:moveTo>
                <a:lnTo>
                  <a:pt x="59943" y="35126"/>
                </a:lnTo>
                <a:lnTo>
                  <a:pt x="59676" y="34993"/>
                </a:lnTo>
                <a:lnTo>
                  <a:pt x="57775" y="34993"/>
                </a:lnTo>
                <a:lnTo>
                  <a:pt x="59043" y="33725"/>
                </a:lnTo>
                <a:lnTo>
                  <a:pt x="60344" y="33725"/>
                </a:lnTo>
                <a:lnTo>
                  <a:pt x="61178" y="34559"/>
                </a:lnTo>
                <a:close/>
                <a:moveTo>
                  <a:pt x="56574" y="32858"/>
                </a:moveTo>
                <a:lnTo>
                  <a:pt x="56574" y="34893"/>
                </a:lnTo>
                <a:lnTo>
                  <a:pt x="50837" y="34893"/>
                </a:lnTo>
                <a:lnTo>
                  <a:pt x="47134" y="31190"/>
                </a:lnTo>
                <a:lnTo>
                  <a:pt x="54873" y="31190"/>
                </a:lnTo>
                <a:close/>
                <a:moveTo>
                  <a:pt x="41497" y="34893"/>
                </a:moveTo>
                <a:lnTo>
                  <a:pt x="35793" y="34893"/>
                </a:lnTo>
                <a:lnTo>
                  <a:pt x="35793" y="32858"/>
                </a:lnTo>
                <a:lnTo>
                  <a:pt x="37461" y="31190"/>
                </a:lnTo>
                <a:lnTo>
                  <a:pt x="45233" y="31190"/>
                </a:lnTo>
                <a:close/>
                <a:moveTo>
                  <a:pt x="33291" y="33725"/>
                </a:moveTo>
                <a:lnTo>
                  <a:pt x="34592" y="34993"/>
                </a:lnTo>
                <a:lnTo>
                  <a:pt x="32691" y="34993"/>
                </a:lnTo>
                <a:lnTo>
                  <a:pt x="32424" y="35126"/>
                </a:lnTo>
                <a:lnTo>
                  <a:pt x="31189" y="36360"/>
                </a:lnTo>
                <a:lnTo>
                  <a:pt x="31189" y="34559"/>
                </a:lnTo>
                <a:lnTo>
                  <a:pt x="31990" y="33725"/>
                </a:lnTo>
                <a:lnTo>
                  <a:pt x="33291" y="33725"/>
                </a:lnTo>
                <a:close/>
                <a:moveTo>
                  <a:pt x="30389" y="57809"/>
                </a:moveTo>
                <a:lnTo>
                  <a:pt x="29555" y="58643"/>
                </a:lnTo>
                <a:lnTo>
                  <a:pt x="28254" y="58643"/>
                </a:lnTo>
                <a:lnTo>
                  <a:pt x="26986" y="57375"/>
                </a:lnTo>
                <a:lnTo>
                  <a:pt x="28854" y="57375"/>
                </a:lnTo>
                <a:lnTo>
                  <a:pt x="29155" y="57242"/>
                </a:lnTo>
                <a:lnTo>
                  <a:pt x="30389" y="56008"/>
                </a:lnTo>
                <a:lnTo>
                  <a:pt x="30389" y="57809"/>
                </a:lnTo>
                <a:close/>
                <a:moveTo>
                  <a:pt x="28521" y="60811"/>
                </a:moveTo>
                <a:lnTo>
                  <a:pt x="28621" y="60511"/>
                </a:lnTo>
                <a:lnTo>
                  <a:pt x="28621" y="59443"/>
                </a:lnTo>
                <a:lnTo>
                  <a:pt x="29889" y="59443"/>
                </a:lnTo>
                <a:lnTo>
                  <a:pt x="30789" y="58543"/>
                </a:lnTo>
                <a:lnTo>
                  <a:pt x="31656" y="59443"/>
                </a:lnTo>
                <a:lnTo>
                  <a:pt x="32924" y="59443"/>
                </a:lnTo>
                <a:lnTo>
                  <a:pt x="32924" y="60511"/>
                </a:lnTo>
                <a:lnTo>
                  <a:pt x="33057" y="60811"/>
                </a:lnTo>
                <a:lnTo>
                  <a:pt x="33825" y="61578"/>
                </a:lnTo>
                <a:lnTo>
                  <a:pt x="33057" y="62346"/>
                </a:lnTo>
                <a:lnTo>
                  <a:pt x="32924" y="62612"/>
                </a:lnTo>
                <a:lnTo>
                  <a:pt x="32924" y="63713"/>
                </a:lnTo>
                <a:lnTo>
                  <a:pt x="31656" y="63713"/>
                </a:lnTo>
                <a:lnTo>
                  <a:pt x="30789" y="64614"/>
                </a:lnTo>
                <a:lnTo>
                  <a:pt x="29889" y="63713"/>
                </a:lnTo>
                <a:lnTo>
                  <a:pt x="28621" y="63713"/>
                </a:lnTo>
                <a:lnTo>
                  <a:pt x="28621" y="62612"/>
                </a:lnTo>
                <a:lnTo>
                  <a:pt x="28521" y="62346"/>
                </a:lnTo>
                <a:lnTo>
                  <a:pt x="27754" y="61578"/>
                </a:lnTo>
                <a:close/>
                <a:moveTo>
                  <a:pt x="28254" y="64514"/>
                </a:moveTo>
                <a:lnTo>
                  <a:pt x="29555" y="64514"/>
                </a:lnTo>
                <a:lnTo>
                  <a:pt x="30389" y="65348"/>
                </a:lnTo>
                <a:lnTo>
                  <a:pt x="30389" y="67149"/>
                </a:lnTo>
                <a:lnTo>
                  <a:pt x="29155" y="65915"/>
                </a:lnTo>
                <a:lnTo>
                  <a:pt x="28854" y="65781"/>
                </a:lnTo>
                <a:lnTo>
                  <a:pt x="26986" y="65781"/>
                </a:lnTo>
                <a:close/>
                <a:moveTo>
                  <a:pt x="31189" y="86796"/>
                </a:moveTo>
                <a:lnTo>
                  <a:pt x="32424" y="88031"/>
                </a:lnTo>
                <a:lnTo>
                  <a:pt x="32691" y="88164"/>
                </a:lnTo>
                <a:lnTo>
                  <a:pt x="34592" y="88164"/>
                </a:lnTo>
                <a:lnTo>
                  <a:pt x="33291" y="89432"/>
                </a:lnTo>
                <a:lnTo>
                  <a:pt x="31990" y="89432"/>
                </a:lnTo>
                <a:lnTo>
                  <a:pt x="31189" y="88631"/>
                </a:lnTo>
                <a:lnTo>
                  <a:pt x="31189" y="86796"/>
                </a:lnTo>
                <a:close/>
                <a:moveTo>
                  <a:pt x="35793" y="90299"/>
                </a:moveTo>
                <a:lnTo>
                  <a:pt x="35793" y="88264"/>
                </a:lnTo>
                <a:lnTo>
                  <a:pt x="41497" y="88264"/>
                </a:lnTo>
                <a:lnTo>
                  <a:pt x="45233" y="91967"/>
                </a:lnTo>
                <a:lnTo>
                  <a:pt x="37461" y="91967"/>
                </a:lnTo>
                <a:close/>
                <a:moveTo>
                  <a:pt x="50837" y="88264"/>
                </a:moveTo>
                <a:lnTo>
                  <a:pt x="56574" y="88264"/>
                </a:lnTo>
                <a:lnTo>
                  <a:pt x="56574" y="90299"/>
                </a:lnTo>
                <a:lnTo>
                  <a:pt x="54873" y="91967"/>
                </a:lnTo>
                <a:lnTo>
                  <a:pt x="47134" y="91967"/>
                </a:lnTo>
                <a:close/>
                <a:moveTo>
                  <a:pt x="59043" y="89432"/>
                </a:moveTo>
                <a:lnTo>
                  <a:pt x="57775" y="88164"/>
                </a:lnTo>
                <a:lnTo>
                  <a:pt x="59676" y="88164"/>
                </a:lnTo>
                <a:lnTo>
                  <a:pt x="59943" y="88031"/>
                </a:lnTo>
                <a:lnTo>
                  <a:pt x="61178" y="86796"/>
                </a:lnTo>
                <a:lnTo>
                  <a:pt x="61178" y="88598"/>
                </a:lnTo>
                <a:lnTo>
                  <a:pt x="60344" y="89432"/>
                </a:lnTo>
                <a:lnTo>
                  <a:pt x="59043" y="89432"/>
                </a:lnTo>
                <a:close/>
                <a:moveTo>
                  <a:pt x="61978" y="86796"/>
                </a:moveTo>
                <a:lnTo>
                  <a:pt x="63212" y="88031"/>
                </a:lnTo>
                <a:lnTo>
                  <a:pt x="63479" y="88164"/>
                </a:lnTo>
                <a:lnTo>
                  <a:pt x="65381" y="88164"/>
                </a:lnTo>
                <a:lnTo>
                  <a:pt x="64080" y="89432"/>
                </a:lnTo>
                <a:lnTo>
                  <a:pt x="62779" y="89432"/>
                </a:lnTo>
                <a:lnTo>
                  <a:pt x="61978" y="88631"/>
                </a:lnTo>
                <a:close/>
                <a:moveTo>
                  <a:pt x="66581" y="90299"/>
                </a:moveTo>
                <a:lnTo>
                  <a:pt x="66581" y="88264"/>
                </a:lnTo>
                <a:lnTo>
                  <a:pt x="72285" y="88264"/>
                </a:lnTo>
                <a:lnTo>
                  <a:pt x="76021" y="91967"/>
                </a:lnTo>
                <a:lnTo>
                  <a:pt x="68249" y="91967"/>
                </a:lnTo>
                <a:close/>
                <a:moveTo>
                  <a:pt x="81659" y="88264"/>
                </a:moveTo>
                <a:lnTo>
                  <a:pt x="87363" y="88264"/>
                </a:lnTo>
                <a:lnTo>
                  <a:pt x="87363" y="90299"/>
                </a:lnTo>
                <a:lnTo>
                  <a:pt x="85662" y="91967"/>
                </a:lnTo>
                <a:lnTo>
                  <a:pt x="77923" y="91967"/>
                </a:lnTo>
                <a:close/>
                <a:moveTo>
                  <a:pt x="89831" y="89432"/>
                </a:moveTo>
                <a:lnTo>
                  <a:pt x="88564" y="88164"/>
                </a:lnTo>
                <a:lnTo>
                  <a:pt x="90465" y="88164"/>
                </a:lnTo>
                <a:lnTo>
                  <a:pt x="90732" y="88031"/>
                </a:lnTo>
                <a:lnTo>
                  <a:pt x="91966" y="86796"/>
                </a:lnTo>
                <a:lnTo>
                  <a:pt x="91966" y="88598"/>
                </a:lnTo>
                <a:lnTo>
                  <a:pt x="91132" y="89432"/>
                </a:lnTo>
                <a:lnTo>
                  <a:pt x="89831" y="89432"/>
                </a:lnTo>
                <a:close/>
                <a:moveTo>
                  <a:pt x="92767" y="86796"/>
                </a:moveTo>
                <a:lnTo>
                  <a:pt x="94001" y="88031"/>
                </a:lnTo>
                <a:lnTo>
                  <a:pt x="94268" y="88164"/>
                </a:lnTo>
                <a:lnTo>
                  <a:pt x="96169" y="88164"/>
                </a:lnTo>
                <a:lnTo>
                  <a:pt x="94868" y="89432"/>
                </a:lnTo>
                <a:lnTo>
                  <a:pt x="93567" y="89432"/>
                </a:lnTo>
                <a:lnTo>
                  <a:pt x="92767" y="88631"/>
                </a:lnTo>
                <a:lnTo>
                  <a:pt x="92767" y="86796"/>
                </a:lnTo>
                <a:close/>
                <a:moveTo>
                  <a:pt x="97370" y="90299"/>
                </a:moveTo>
                <a:lnTo>
                  <a:pt x="97370" y="88264"/>
                </a:lnTo>
                <a:lnTo>
                  <a:pt x="103074" y="88264"/>
                </a:lnTo>
                <a:lnTo>
                  <a:pt x="106810" y="91967"/>
                </a:lnTo>
                <a:lnTo>
                  <a:pt x="99071" y="91967"/>
                </a:lnTo>
                <a:close/>
                <a:moveTo>
                  <a:pt x="112447" y="88264"/>
                </a:moveTo>
                <a:lnTo>
                  <a:pt x="118152" y="88264"/>
                </a:lnTo>
                <a:lnTo>
                  <a:pt x="118152" y="90299"/>
                </a:lnTo>
                <a:lnTo>
                  <a:pt x="116450" y="91967"/>
                </a:lnTo>
                <a:lnTo>
                  <a:pt x="108711" y="91967"/>
                </a:lnTo>
                <a:close/>
                <a:moveTo>
                  <a:pt x="120653" y="89432"/>
                </a:moveTo>
                <a:lnTo>
                  <a:pt x="119352" y="88164"/>
                </a:lnTo>
                <a:lnTo>
                  <a:pt x="121254" y="88164"/>
                </a:lnTo>
                <a:lnTo>
                  <a:pt x="121521" y="88031"/>
                </a:lnTo>
                <a:lnTo>
                  <a:pt x="122755" y="86796"/>
                </a:lnTo>
                <a:lnTo>
                  <a:pt x="122755" y="88598"/>
                </a:lnTo>
                <a:lnTo>
                  <a:pt x="121954" y="89432"/>
                </a:lnTo>
                <a:lnTo>
                  <a:pt x="120653" y="89432"/>
                </a:lnTo>
                <a:close/>
                <a:moveTo>
                  <a:pt x="123555" y="86796"/>
                </a:moveTo>
                <a:lnTo>
                  <a:pt x="124790" y="88031"/>
                </a:lnTo>
                <a:lnTo>
                  <a:pt x="125056" y="88164"/>
                </a:lnTo>
                <a:lnTo>
                  <a:pt x="126958" y="88164"/>
                </a:lnTo>
                <a:lnTo>
                  <a:pt x="125657" y="89432"/>
                </a:lnTo>
                <a:lnTo>
                  <a:pt x="124356" y="89432"/>
                </a:lnTo>
                <a:lnTo>
                  <a:pt x="123555" y="88631"/>
                </a:lnTo>
                <a:lnTo>
                  <a:pt x="123555" y="86796"/>
                </a:lnTo>
                <a:close/>
                <a:moveTo>
                  <a:pt x="128159" y="90299"/>
                </a:moveTo>
                <a:lnTo>
                  <a:pt x="128159" y="88264"/>
                </a:lnTo>
                <a:lnTo>
                  <a:pt x="133863" y="88264"/>
                </a:lnTo>
                <a:lnTo>
                  <a:pt x="137599" y="91967"/>
                </a:lnTo>
                <a:lnTo>
                  <a:pt x="129860" y="91967"/>
                </a:lnTo>
                <a:close/>
                <a:moveTo>
                  <a:pt x="143236" y="88264"/>
                </a:moveTo>
                <a:lnTo>
                  <a:pt x="148940" y="88264"/>
                </a:lnTo>
                <a:lnTo>
                  <a:pt x="148940" y="90299"/>
                </a:lnTo>
                <a:lnTo>
                  <a:pt x="147272" y="91967"/>
                </a:lnTo>
                <a:lnTo>
                  <a:pt x="139500" y="91967"/>
                </a:lnTo>
                <a:close/>
                <a:moveTo>
                  <a:pt x="151442" y="89432"/>
                </a:moveTo>
                <a:lnTo>
                  <a:pt x="150141" y="88164"/>
                </a:lnTo>
                <a:lnTo>
                  <a:pt x="152042" y="88164"/>
                </a:lnTo>
                <a:lnTo>
                  <a:pt x="152309" y="88031"/>
                </a:lnTo>
                <a:lnTo>
                  <a:pt x="153543" y="86796"/>
                </a:lnTo>
                <a:lnTo>
                  <a:pt x="153543" y="88598"/>
                </a:lnTo>
                <a:lnTo>
                  <a:pt x="152743" y="89432"/>
                </a:lnTo>
                <a:lnTo>
                  <a:pt x="151442" y="89432"/>
                </a:lnTo>
                <a:close/>
                <a:moveTo>
                  <a:pt x="154344" y="86796"/>
                </a:moveTo>
                <a:lnTo>
                  <a:pt x="155578" y="88031"/>
                </a:lnTo>
                <a:lnTo>
                  <a:pt x="155845" y="88164"/>
                </a:lnTo>
                <a:lnTo>
                  <a:pt x="157746" y="88164"/>
                </a:lnTo>
                <a:lnTo>
                  <a:pt x="156479" y="89432"/>
                </a:lnTo>
                <a:lnTo>
                  <a:pt x="155178" y="89432"/>
                </a:lnTo>
                <a:lnTo>
                  <a:pt x="154344" y="88631"/>
                </a:lnTo>
                <a:close/>
                <a:moveTo>
                  <a:pt x="158947" y="90299"/>
                </a:moveTo>
                <a:lnTo>
                  <a:pt x="158947" y="88264"/>
                </a:lnTo>
                <a:lnTo>
                  <a:pt x="164685" y="88264"/>
                </a:lnTo>
                <a:lnTo>
                  <a:pt x="168387" y="91967"/>
                </a:lnTo>
                <a:lnTo>
                  <a:pt x="160649" y="91967"/>
                </a:lnTo>
                <a:close/>
                <a:moveTo>
                  <a:pt x="174025" y="88264"/>
                </a:moveTo>
                <a:lnTo>
                  <a:pt x="179729" y="88264"/>
                </a:lnTo>
                <a:lnTo>
                  <a:pt x="179729" y="90299"/>
                </a:lnTo>
                <a:lnTo>
                  <a:pt x="178061" y="91967"/>
                </a:lnTo>
                <a:lnTo>
                  <a:pt x="170289" y="91967"/>
                </a:lnTo>
                <a:close/>
                <a:moveTo>
                  <a:pt x="182231" y="89432"/>
                </a:moveTo>
                <a:lnTo>
                  <a:pt x="180930" y="88164"/>
                </a:lnTo>
                <a:lnTo>
                  <a:pt x="182831" y="88164"/>
                </a:lnTo>
                <a:lnTo>
                  <a:pt x="183098" y="88031"/>
                </a:lnTo>
                <a:lnTo>
                  <a:pt x="184332" y="86796"/>
                </a:lnTo>
                <a:lnTo>
                  <a:pt x="184332" y="88598"/>
                </a:lnTo>
                <a:lnTo>
                  <a:pt x="183532" y="89432"/>
                </a:lnTo>
                <a:lnTo>
                  <a:pt x="182231" y="89432"/>
                </a:lnTo>
                <a:close/>
                <a:moveTo>
                  <a:pt x="185133" y="86796"/>
                </a:moveTo>
                <a:lnTo>
                  <a:pt x="186367" y="88031"/>
                </a:lnTo>
                <a:lnTo>
                  <a:pt x="186667" y="88164"/>
                </a:lnTo>
                <a:lnTo>
                  <a:pt x="188535" y="88164"/>
                </a:lnTo>
                <a:lnTo>
                  <a:pt x="187268" y="89432"/>
                </a:lnTo>
                <a:lnTo>
                  <a:pt x="185967" y="89432"/>
                </a:lnTo>
                <a:lnTo>
                  <a:pt x="185133" y="88631"/>
                </a:lnTo>
                <a:close/>
                <a:moveTo>
                  <a:pt x="189736" y="90299"/>
                </a:moveTo>
                <a:lnTo>
                  <a:pt x="189736" y="88264"/>
                </a:lnTo>
                <a:lnTo>
                  <a:pt x="195473" y="88264"/>
                </a:lnTo>
                <a:lnTo>
                  <a:pt x="199176" y="91967"/>
                </a:lnTo>
                <a:lnTo>
                  <a:pt x="191437" y="91967"/>
                </a:lnTo>
                <a:close/>
                <a:moveTo>
                  <a:pt x="204813" y="88264"/>
                </a:moveTo>
                <a:lnTo>
                  <a:pt x="210518" y="88264"/>
                </a:lnTo>
                <a:lnTo>
                  <a:pt x="210518" y="90299"/>
                </a:lnTo>
                <a:lnTo>
                  <a:pt x="208850" y="91967"/>
                </a:lnTo>
                <a:lnTo>
                  <a:pt x="201077" y="91967"/>
                </a:lnTo>
                <a:close/>
                <a:moveTo>
                  <a:pt x="213019" y="89432"/>
                </a:moveTo>
                <a:lnTo>
                  <a:pt x="211718" y="88164"/>
                </a:lnTo>
                <a:lnTo>
                  <a:pt x="213620" y="88164"/>
                </a:lnTo>
                <a:lnTo>
                  <a:pt x="213887" y="88031"/>
                </a:lnTo>
                <a:lnTo>
                  <a:pt x="215121" y="86796"/>
                </a:lnTo>
                <a:lnTo>
                  <a:pt x="215121" y="88598"/>
                </a:lnTo>
                <a:lnTo>
                  <a:pt x="214320" y="89432"/>
                </a:lnTo>
                <a:lnTo>
                  <a:pt x="213019" y="89432"/>
                </a:lnTo>
                <a:close/>
                <a:moveTo>
                  <a:pt x="215921" y="65348"/>
                </a:moveTo>
                <a:lnTo>
                  <a:pt x="216755" y="64514"/>
                </a:lnTo>
                <a:lnTo>
                  <a:pt x="218056" y="64514"/>
                </a:lnTo>
                <a:lnTo>
                  <a:pt x="219324" y="65815"/>
                </a:lnTo>
                <a:lnTo>
                  <a:pt x="217456" y="65815"/>
                </a:lnTo>
                <a:lnTo>
                  <a:pt x="217156" y="65915"/>
                </a:lnTo>
                <a:lnTo>
                  <a:pt x="215921" y="67149"/>
                </a:lnTo>
                <a:close/>
                <a:moveTo>
                  <a:pt x="217789" y="62346"/>
                </a:moveTo>
                <a:lnTo>
                  <a:pt x="217689" y="62646"/>
                </a:lnTo>
                <a:lnTo>
                  <a:pt x="217689" y="63713"/>
                </a:lnTo>
                <a:lnTo>
                  <a:pt x="216422" y="63713"/>
                </a:lnTo>
                <a:lnTo>
                  <a:pt x="215521" y="64614"/>
                </a:lnTo>
                <a:lnTo>
                  <a:pt x="214654" y="63713"/>
                </a:lnTo>
                <a:lnTo>
                  <a:pt x="213386" y="63713"/>
                </a:lnTo>
                <a:lnTo>
                  <a:pt x="213386" y="62646"/>
                </a:lnTo>
                <a:lnTo>
                  <a:pt x="213286" y="62346"/>
                </a:lnTo>
                <a:lnTo>
                  <a:pt x="212486" y="61578"/>
                </a:lnTo>
                <a:lnTo>
                  <a:pt x="213286" y="60811"/>
                </a:lnTo>
                <a:lnTo>
                  <a:pt x="213386" y="60544"/>
                </a:lnTo>
                <a:lnTo>
                  <a:pt x="213386" y="59443"/>
                </a:lnTo>
                <a:lnTo>
                  <a:pt x="214654" y="59443"/>
                </a:lnTo>
                <a:lnTo>
                  <a:pt x="215521" y="58543"/>
                </a:lnTo>
                <a:lnTo>
                  <a:pt x="216422" y="59443"/>
                </a:lnTo>
                <a:lnTo>
                  <a:pt x="217689" y="59443"/>
                </a:lnTo>
                <a:lnTo>
                  <a:pt x="217689" y="60544"/>
                </a:lnTo>
                <a:lnTo>
                  <a:pt x="217789" y="60811"/>
                </a:lnTo>
                <a:lnTo>
                  <a:pt x="218557" y="61578"/>
                </a:lnTo>
                <a:close/>
                <a:moveTo>
                  <a:pt x="218056" y="58643"/>
                </a:moveTo>
                <a:lnTo>
                  <a:pt x="216755" y="58643"/>
                </a:lnTo>
                <a:lnTo>
                  <a:pt x="215921" y="57809"/>
                </a:lnTo>
                <a:lnTo>
                  <a:pt x="215921" y="56008"/>
                </a:lnTo>
                <a:lnTo>
                  <a:pt x="217156" y="57242"/>
                </a:lnTo>
                <a:lnTo>
                  <a:pt x="217456" y="57375"/>
                </a:lnTo>
                <a:lnTo>
                  <a:pt x="219324" y="57375"/>
                </a:lnTo>
                <a:close/>
                <a:moveTo>
                  <a:pt x="215921" y="34559"/>
                </a:moveTo>
                <a:lnTo>
                  <a:pt x="216755" y="33725"/>
                </a:lnTo>
                <a:lnTo>
                  <a:pt x="218056" y="33725"/>
                </a:lnTo>
                <a:lnTo>
                  <a:pt x="219324" y="34993"/>
                </a:lnTo>
                <a:lnTo>
                  <a:pt x="217456" y="34993"/>
                </a:lnTo>
                <a:lnTo>
                  <a:pt x="217156" y="35126"/>
                </a:lnTo>
                <a:lnTo>
                  <a:pt x="215921" y="36360"/>
                </a:lnTo>
                <a:close/>
                <a:moveTo>
                  <a:pt x="27020" y="31190"/>
                </a:moveTo>
                <a:lnTo>
                  <a:pt x="27854" y="31990"/>
                </a:lnTo>
                <a:lnTo>
                  <a:pt x="27854" y="33291"/>
                </a:lnTo>
                <a:lnTo>
                  <a:pt x="26553" y="34592"/>
                </a:lnTo>
                <a:lnTo>
                  <a:pt x="26553" y="32524"/>
                </a:lnTo>
                <a:lnTo>
                  <a:pt x="25219" y="31190"/>
                </a:lnTo>
                <a:lnTo>
                  <a:pt x="27020" y="31190"/>
                </a:lnTo>
                <a:close/>
                <a:moveTo>
                  <a:pt x="26653" y="35793"/>
                </a:moveTo>
                <a:lnTo>
                  <a:pt x="28721" y="35793"/>
                </a:lnTo>
                <a:lnTo>
                  <a:pt x="30389" y="37494"/>
                </a:lnTo>
                <a:lnTo>
                  <a:pt x="30389" y="45233"/>
                </a:lnTo>
                <a:lnTo>
                  <a:pt x="26653" y="41497"/>
                </a:lnTo>
                <a:lnTo>
                  <a:pt x="26653" y="35793"/>
                </a:lnTo>
                <a:close/>
                <a:moveTo>
                  <a:pt x="30389" y="54874"/>
                </a:moveTo>
                <a:lnTo>
                  <a:pt x="28721" y="56575"/>
                </a:lnTo>
                <a:lnTo>
                  <a:pt x="26653" y="56575"/>
                </a:lnTo>
                <a:lnTo>
                  <a:pt x="26653" y="50871"/>
                </a:lnTo>
                <a:lnTo>
                  <a:pt x="30389" y="47135"/>
                </a:lnTo>
                <a:lnTo>
                  <a:pt x="30389" y="54874"/>
                </a:lnTo>
                <a:close/>
                <a:moveTo>
                  <a:pt x="26553" y="57776"/>
                </a:moveTo>
                <a:lnTo>
                  <a:pt x="27854" y="59077"/>
                </a:lnTo>
                <a:lnTo>
                  <a:pt x="27854" y="60377"/>
                </a:lnTo>
                <a:lnTo>
                  <a:pt x="27020" y="61178"/>
                </a:lnTo>
                <a:lnTo>
                  <a:pt x="25219" y="61178"/>
                </a:lnTo>
                <a:lnTo>
                  <a:pt x="26553" y="59844"/>
                </a:lnTo>
                <a:lnTo>
                  <a:pt x="26553" y="57776"/>
                </a:lnTo>
                <a:close/>
                <a:moveTo>
                  <a:pt x="27020" y="61979"/>
                </a:moveTo>
                <a:lnTo>
                  <a:pt x="27854" y="62813"/>
                </a:lnTo>
                <a:lnTo>
                  <a:pt x="27854" y="64113"/>
                </a:lnTo>
                <a:lnTo>
                  <a:pt x="26553" y="65381"/>
                </a:lnTo>
                <a:lnTo>
                  <a:pt x="26553" y="63346"/>
                </a:lnTo>
                <a:lnTo>
                  <a:pt x="25185" y="61979"/>
                </a:lnTo>
                <a:lnTo>
                  <a:pt x="27020" y="61979"/>
                </a:lnTo>
                <a:close/>
                <a:moveTo>
                  <a:pt x="26653" y="66582"/>
                </a:moveTo>
                <a:lnTo>
                  <a:pt x="28721" y="66582"/>
                </a:lnTo>
                <a:lnTo>
                  <a:pt x="30389" y="68283"/>
                </a:lnTo>
                <a:lnTo>
                  <a:pt x="30389" y="76022"/>
                </a:lnTo>
                <a:lnTo>
                  <a:pt x="26653" y="72286"/>
                </a:lnTo>
                <a:lnTo>
                  <a:pt x="26653" y="66582"/>
                </a:lnTo>
                <a:close/>
                <a:moveTo>
                  <a:pt x="30389" y="85696"/>
                </a:moveTo>
                <a:lnTo>
                  <a:pt x="28721" y="87363"/>
                </a:lnTo>
                <a:lnTo>
                  <a:pt x="26653" y="87363"/>
                </a:lnTo>
                <a:lnTo>
                  <a:pt x="26653" y="81659"/>
                </a:lnTo>
                <a:lnTo>
                  <a:pt x="30389" y="77923"/>
                </a:lnTo>
                <a:lnTo>
                  <a:pt x="30389" y="85696"/>
                </a:lnTo>
                <a:close/>
                <a:moveTo>
                  <a:pt x="26553" y="88564"/>
                </a:moveTo>
                <a:lnTo>
                  <a:pt x="27854" y="89865"/>
                </a:lnTo>
                <a:lnTo>
                  <a:pt x="27854" y="91166"/>
                </a:lnTo>
                <a:lnTo>
                  <a:pt x="27020" y="91967"/>
                </a:lnTo>
                <a:lnTo>
                  <a:pt x="25219" y="91967"/>
                </a:lnTo>
                <a:lnTo>
                  <a:pt x="26553" y="90632"/>
                </a:lnTo>
                <a:lnTo>
                  <a:pt x="26553" y="88564"/>
                </a:lnTo>
                <a:close/>
                <a:moveTo>
                  <a:pt x="219290" y="91967"/>
                </a:moveTo>
                <a:lnTo>
                  <a:pt x="218457" y="91166"/>
                </a:lnTo>
                <a:lnTo>
                  <a:pt x="218457" y="89865"/>
                </a:lnTo>
                <a:lnTo>
                  <a:pt x="219757" y="88564"/>
                </a:lnTo>
                <a:lnTo>
                  <a:pt x="219757" y="90632"/>
                </a:lnTo>
                <a:lnTo>
                  <a:pt x="221092" y="91967"/>
                </a:lnTo>
                <a:lnTo>
                  <a:pt x="219290" y="91967"/>
                </a:lnTo>
                <a:close/>
                <a:moveTo>
                  <a:pt x="219657" y="87363"/>
                </a:moveTo>
                <a:lnTo>
                  <a:pt x="217623" y="87363"/>
                </a:lnTo>
                <a:lnTo>
                  <a:pt x="215921" y="85696"/>
                </a:lnTo>
                <a:lnTo>
                  <a:pt x="215921" y="77923"/>
                </a:lnTo>
                <a:lnTo>
                  <a:pt x="219657" y="81659"/>
                </a:lnTo>
                <a:lnTo>
                  <a:pt x="219657" y="87363"/>
                </a:lnTo>
                <a:close/>
                <a:moveTo>
                  <a:pt x="215921" y="68283"/>
                </a:moveTo>
                <a:lnTo>
                  <a:pt x="217623" y="66582"/>
                </a:lnTo>
                <a:lnTo>
                  <a:pt x="219657" y="66582"/>
                </a:lnTo>
                <a:lnTo>
                  <a:pt x="219657" y="72286"/>
                </a:lnTo>
                <a:lnTo>
                  <a:pt x="215921" y="76022"/>
                </a:lnTo>
                <a:lnTo>
                  <a:pt x="215921" y="68283"/>
                </a:lnTo>
                <a:close/>
                <a:moveTo>
                  <a:pt x="219757" y="65381"/>
                </a:moveTo>
                <a:lnTo>
                  <a:pt x="218457" y="64080"/>
                </a:lnTo>
                <a:lnTo>
                  <a:pt x="218457" y="62779"/>
                </a:lnTo>
                <a:lnTo>
                  <a:pt x="219290" y="61979"/>
                </a:lnTo>
                <a:lnTo>
                  <a:pt x="221092" y="61979"/>
                </a:lnTo>
                <a:lnTo>
                  <a:pt x="219757" y="63313"/>
                </a:lnTo>
                <a:lnTo>
                  <a:pt x="219757" y="65381"/>
                </a:lnTo>
                <a:close/>
                <a:moveTo>
                  <a:pt x="219290" y="61178"/>
                </a:moveTo>
                <a:lnTo>
                  <a:pt x="218457" y="60377"/>
                </a:lnTo>
                <a:lnTo>
                  <a:pt x="218457" y="59077"/>
                </a:lnTo>
                <a:lnTo>
                  <a:pt x="219757" y="57776"/>
                </a:lnTo>
                <a:lnTo>
                  <a:pt x="219757" y="59844"/>
                </a:lnTo>
                <a:lnTo>
                  <a:pt x="221092" y="61178"/>
                </a:lnTo>
                <a:lnTo>
                  <a:pt x="219290" y="61178"/>
                </a:lnTo>
                <a:close/>
                <a:moveTo>
                  <a:pt x="219657" y="56575"/>
                </a:moveTo>
                <a:lnTo>
                  <a:pt x="217623" y="56575"/>
                </a:lnTo>
                <a:lnTo>
                  <a:pt x="215921" y="54874"/>
                </a:lnTo>
                <a:lnTo>
                  <a:pt x="215921" y="47135"/>
                </a:lnTo>
                <a:lnTo>
                  <a:pt x="219657" y="50871"/>
                </a:lnTo>
                <a:lnTo>
                  <a:pt x="219657" y="56575"/>
                </a:lnTo>
                <a:close/>
                <a:moveTo>
                  <a:pt x="215921" y="37494"/>
                </a:moveTo>
                <a:lnTo>
                  <a:pt x="217623" y="35793"/>
                </a:lnTo>
                <a:lnTo>
                  <a:pt x="219657" y="35793"/>
                </a:lnTo>
                <a:lnTo>
                  <a:pt x="219657" y="41497"/>
                </a:lnTo>
                <a:lnTo>
                  <a:pt x="215921" y="45233"/>
                </a:lnTo>
                <a:lnTo>
                  <a:pt x="215921" y="37494"/>
                </a:lnTo>
                <a:close/>
                <a:moveTo>
                  <a:pt x="219757" y="34592"/>
                </a:moveTo>
                <a:lnTo>
                  <a:pt x="218457" y="33291"/>
                </a:lnTo>
                <a:lnTo>
                  <a:pt x="218457" y="31990"/>
                </a:lnTo>
                <a:lnTo>
                  <a:pt x="219290" y="31190"/>
                </a:lnTo>
                <a:lnTo>
                  <a:pt x="221092" y="31190"/>
                </a:lnTo>
                <a:lnTo>
                  <a:pt x="219757" y="32524"/>
                </a:lnTo>
                <a:lnTo>
                  <a:pt x="219757" y="34592"/>
                </a:lnTo>
                <a:close/>
                <a:moveTo>
                  <a:pt x="219290" y="30389"/>
                </a:moveTo>
                <a:lnTo>
                  <a:pt x="218457" y="29555"/>
                </a:lnTo>
                <a:lnTo>
                  <a:pt x="218457" y="28254"/>
                </a:lnTo>
                <a:lnTo>
                  <a:pt x="219757" y="26987"/>
                </a:lnTo>
                <a:lnTo>
                  <a:pt x="219757" y="29022"/>
                </a:lnTo>
                <a:lnTo>
                  <a:pt x="221092" y="30389"/>
                </a:lnTo>
                <a:lnTo>
                  <a:pt x="219290" y="30389"/>
                </a:lnTo>
                <a:close/>
                <a:moveTo>
                  <a:pt x="218056" y="27854"/>
                </a:moveTo>
                <a:lnTo>
                  <a:pt x="216755" y="27854"/>
                </a:lnTo>
                <a:lnTo>
                  <a:pt x="215921" y="27020"/>
                </a:lnTo>
                <a:lnTo>
                  <a:pt x="215921" y="25219"/>
                </a:lnTo>
                <a:lnTo>
                  <a:pt x="217156" y="26453"/>
                </a:lnTo>
                <a:lnTo>
                  <a:pt x="217456" y="26553"/>
                </a:lnTo>
                <a:lnTo>
                  <a:pt x="219324" y="26553"/>
                </a:lnTo>
                <a:close/>
                <a:moveTo>
                  <a:pt x="215121" y="27020"/>
                </a:moveTo>
                <a:lnTo>
                  <a:pt x="214320" y="27854"/>
                </a:lnTo>
                <a:lnTo>
                  <a:pt x="213019" y="27854"/>
                </a:lnTo>
                <a:lnTo>
                  <a:pt x="211718" y="26553"/>
                </a:lnTo>
                <a:lnTo>
                  <a:pt x="213620" y="26553"/>
                </a:lnTo>
                <a:lnTo>
                  <a:pt x="213887" y="26453"/>
                </a:lnTo>
                <a:lnTo>
                  <a:pt x="215121" y="25219"/>
                </a:lnTo>
                <a:close/>
                <a:moveTo>
                  <a:pt x="210518" y="28721"/>
                </a:moveTo>
                <a:lnTo>
                  <a:pt x="208850" y="30389"/>
                </a:lnTo>
                <a:lnTo>
                  <a:pt x="201077" y="30389"/>
                </a:lnTo>
                <a:lnTo>
                  <a:pt x="204813" y="26687"/>
                </a:lnTo>
                <a:lnTo>
                  <a:pt x="210518" y="26687"/>
                </a:lnTo>
                <a:lnTo>
                  <a:pt x="210518" y="28721"/>
                </a:lnTo>
                <a:close/>
                <a:moveTo>
                  <a:pt x="191437" y="30389"/>
                </a:moveTo>
                <a:lnTo>
                  <a:pt x="189736" y="28721"/>
                </a:lnTo>
                <a:lnTo>
                  <a:pt x="189736" y="26687"/>
                </a:lnTo>
                <a:lnTo>
                  <a:pt x="195473" y="26687"/>
                </a:lnTo>
                <a:lnTo>
                  <a:pt x="199176" y="30389"/>
                </a:lnTo>
                <a:lnTo>
                  <a:pt x="191437" y="30389"/>
                </a:lnTo>
                <a:close/>
                <a:moveTo>
                  <a:pt x="187268" y="27854"/>
                </a:moveTo>
                <a:lnTo>
                  <a:pt x="185967" y="27854"/>
                </a:lnTo>
                <a:lnTo>
                  <a:pt x="185133" y="27020"/>
                </a:lnTo>
                <a:lnTo>
                  <a:pt x="185133" y="25219"/>
                </a:lnTo>
                <a:lnTo>
                  <a:pt x="186367" y="26453"/>
                </a:lnTo>
                <a:lnTo>
                  <a:pt x="186667" y="26553"/>
                </a:lnTo>
                <a:lnTo>
                  <a:pt x="188535" y="26553"/>
                </a:lnTo>
                <a:close/>
                <a:moveTo>
                  <a:pt x="184332" y="27020"/>
                </a:moveTo>
                <a:lnTo>
                  <a:pt x="183532" y="27854"/>
                </a:lnTo>
                <a:lnTo>
                  <a:pt x="182231" y="27854"/>
                </a:lnTo>
                <a:lnTo>
                  <a:pt x="180930" y="26553"/>
                </a:lnTo>
                <a:lnTo>
                  <a:pt x="182831" y="26553"/>
                </a:lnTo>
                <a:lnTo>
                  <a:pt x="183098" y="26453"/>
                </a:lnTo>
                <a:lnTo>
                  <a:pt x="184332" y="25219"/>
                </a:lnTo>
                <a:close/>
                <a:moveTo>
                  <a:pt x="179729" y="28721"/>
                </a:moveTo>
                <a:lnTo>
                  <a:pt x="178061" y="30389"/>
                </a:lnTo>
                <a:lnTo>
                  <a:pt x="170289" y="30389"/>
                </a:lnTo>
                <a:lnTo>
                  <a:pt x="174025" y="26687"/>
                </a:lnTo>
                <a:lnTo>
                  <a:pt x="179729" y="26687"/>
                </a:lnTo>
                <a:lnTo>
                  <a:pt x="179729" y="28721"/>
                </a:lnTo>
                <a:close/>
                <a:moveTo>
                  <a:pt x="160649" y="30389"/>
                </a:moveTo>
                <a:lnTo>
                  <a:pt x="158947" y="28721"/>
                </a:lnTo>
                <a:lnTo>
                  <a:pt x="158947" y="26687"/>
                </a:lnTo>
                <a:lnTo>
                  <a:pt x="164685" y="26687"/>
                </a:lnTo>
                <a:lnTo>
                  <a:pt x="168387" y="30389"/>
                </a:lnTo>
                <a:lnTo>
                  <a:pt x="160649" y="30389"/>
                </a:lnTo>
                <a:close/>
                <a:moveTo>
                  <a:pt x="156479" y="27854"/>
                </a:moveTo>
                <a:lnTo>
                  <a:pt x="155178" y="27854"/>
                </a:lnTo>
                <a:lnTo>
                  <a:pt x="154344" y="27020"/>
                </a:lnTo>
                <a:lnTo>
                  <a:pt x="154344" y="25219"/>
                </a:lnTo>
                <a:lnTo>
                  <a:pt x="155578" y="26453"/>
                </a:lnTo>
                <a:lnTo>
                  <a:pt x="155878" y="26553"/>
                </a:lnTo>
                <a:lnTo>
                  <a:pt x="157746" y="26553"/>
                </a:lnTo>
                <a:close/>
                <a:moveTo>
                  <a:pt x="153543" y="27020"/>
                </a:moveTo>
                <a:lnTo>
                  <a:pt x="152743" y="27854"/>
                </a:lnTo>
                <a:lnTo>
                  <a:pt x="151442" y="27854"/>
                </a:lnTo>
                <a:lnTo>
                  <a:pt x="150141" y="26553"/>
                </a:lnTo>
                <a:lnTo>
                  <a:pt x="152042" y="26553"/>
                </a:lnTo>
                <a:lnTo>
                  <a:pt x="152309" y="26453"/>
                </a:lnTo>
                <a:lnTo>
                  <a:pt x="153543" y="25219"/>
                </a:lnTo>
                <a:close/>
                <a:moveTo>
                  <a:pt x="148940" y="28721"/>
                </a:moveTo>
                <a:lnTo>
                  <a:pt x="147272" y="30389"/>
                </a:lnTo>
                <a:lnTo>
                  <a:pt x="139500" y="30389"/>
                </a:lnTo>
                <a:lnTo>
                  <a:pt x="143236" y="26687"/>
                </a:lnTo>
                <a:lnTo>
                  <a:pt x="148940" y="26687"/>
                </a:lnTo>
                <a:lnTo>
                  <a:pt x="148940" y="28721"/>
                </a:lnTo>
                <a:close/>
                <a:moveTo>
                  <a:pt x="129860" y="30389"/>
                </a:moveTo>
                <a:lnTo>
                  <a:pt x="128159" y="28721"/>
                </a:lnTo>
                <a:lnTo>
                  <a:pt x="128159" y="26687"/>
                </a:lnTo>
                <a:lnTo>
                  <a:pt x="133896" y="26687"/>
                </a:lnTo>
                <a:lnTo>
                  <a:pt x="137599" y="30389"/>
                </a:lnTo>
                <a:lnTo>
                  <a:pt x="129860" y="30389"/>
                </a:lnTo>
                <a:close/>
                <a:moveTo>
                  <a:pt x="125690" y="27854"/>
                </a:moveTo>
                <a:lnTo>
                  <a:pt x="124389" y="27854"/>
                </a:lnTo>
                <a:lnTo>
                  <a:pt x="123555" y="27020"/>
                </a:lnTo>
                <a:lnTo>
                  <a:pt x="123555" y="25219"/>
                </a:lnTo>
                <a:lnTo>
                  <a:pt x="124790" y="26453"/>
                </a:lnTo>
                <a:lnTo>
                  <a:pt x="125056" y="26553"/>
                </a:lnTo>
                <a:lnTo>
                  <a:pt x="126958" y="26553"/>
                </a:lnTo>
                <a:close/>
                <a:moveTo>
                  <a:pt x="122755" y="27020"/>
                </a:moveTo>
                <a:lnTo>
                  <a:pt x="121954" y="27854"/>
                </a:lnTo>
                <a:lnTo>
                  <a:pt x="120653" y="27854"/>
                </a:lnTo>
                <a:lnTo>
                  <a:pt x="119352" y="26553"/>
                </a:lnTo>
                <a:lnTo>
                  <a:pt x="121254" y="26553"/>
                </a:lnTo>
                <a:lnTo>
                  <a:pt x="121521" y="26453"/>
                </a:lnTo>
                <a:lnTo>
                  <a:pt x="122755" y="25219"/>
                </a:lnTo>
                <a:lnTo>
                  <a:pt x="122755" y="27020"/>
                </a:lnTo>
                <a:close/>
                <a:moveTo>
                  <a:pt x="118152" y="28721"/>
                </a:moveTo>
                <a:lnTo>
                  <a:pt x="116450" y="30389"/>
                </a:lnTo>
                <a:lnTo>
                  <a:pt x="108711" y="30389"/>
                </a:lnTo>
                <a:lnTo>
                  <a:pt x="112414" y="26687"/>
                </a:lnTo>
                <a:lnTo>
                  <a:pt x="118152" y="26687"/>
                </a:lnTo>
                <a:lnTo>
                  <a:pt x="118152" y="28721"/>
                </a:lnTo>
                <a:close/>
                <a:moveTo>
                  <a:pt x="99071" y="30389"/>
                </a:moveTo>
                <a:lnTo>
                  <a:pt x="97370" y="28721"/>
                </a:lnTo>
                <a:lnTo>
                  <a:pt x="97370" y="26687"/>
                </a:lnTo>
                <a:lnTo>
                  <a:pt x="103074" y="26687"/>
                </a:lnTo>
                <a:lnTo>
                  <a:pt x="106810" y="30389"/>
                </a:lnTo>
                <a:lnTo>
                  <a:pt x="99071" y="30389"/>
                </a:lnTo>
                <a:close/>
                <a:moveTo>
                  <a:pt x="94868" y="27854"/>
                </a:moveTo>
                <a:lnTo>
                  <a:pt x="93567" y="27854"/>
                </a:lnTo>
                <a:lnTo>
                  <a:pt x="92767" y="27020"/>
                </a:lnTo>
                <a:lnTo>
                  <a:pt x="92767" y="25219"/>
                </a:lnTo>
                <a:lnTo>
                  <a:pt x="94001" y="26453"/>
                </a:lnTo>
                <a:lnTo>
                  <a:pt x="94268" y="26587"/>
                </a:lnTo>
                <a:lnTo>
                  <a:pt x="96169" y="26587"/>
                </a:lnTo>
                <a:close/>
                <a:moveTo>
                  <a:pt x="91966" y="27020"/>
                </a:moveTo>
                <a:lnTo>
                  <a:pt x="91166" y="27854"/>
                </a:lnTo>
                <a:lnTo>
                  <a:pt x="89865" y="27854"/>
                </a:lnTo>
                <a:lnTo>
                  <a:pt x="88564" y="26553"/>
                </a:lnTo>
                <a:lnTo>
                  <a:pt x="90465" y="26553"/>
                </a:lnTo>
                <a:lnTo>
                  <a:pt x="90732" y="26453"/>
                </a:lnTo>
                <a:lnTo>
                  <a:pt x="91966" y="25219"/>
                </a:lnTo>
                <a:lnTo>
                  <a:pt x="91966" y="27020"/>
                </a:lnTo>
                <a:close/>
                <a:moveTo>
                  <a:pt x="87363" y="28721"/>
                </a:moveTo>
                <a:lnTo>
                  <a:pt x="85662" y="30389"/>
                </a:lnTo>
                <a:lnTo>
                  <a:pt x="77923" y="30389"/>
                </a:lnTo>
                <a:lnTo>
                  <a:pt x="81625" y="26687"/>
                </a:lnTo>
                <a:lnTo>
                  <a:pt x="87363" y="26687"/>
                </a:lnTo>
                <a:lnTo>
                  <a:pt x="87363" y="28721"/>
                </a:lnTo>
                <a:close/>
                <a:moveTo>
                  <a:pt x="68249" y="30389"/>
                </a:moveTo>
                <a:lnTo>
                  <a:pt x="66581" y="28721"/>
                </a:lnTo>
                <a:lnTo>
                  <a:pt x="66581" y="26687"/>
                </a:lnTo>
                <a:lnTo>
                  <a:pt x="72285" y="26687"/>
                </a:lnTo>
                <a:lnTo>
                  <a:pt x="76021" y="30389"/>
                </a:lnTo>
                <a:lnTo>
                  <a:pt x="68249" y="30389"/>
                </a:lnTo>
                <a:close/>
                <a:moveTo>
                  <a:pt x="64080" y="27854"/>
                </a:moveTo>
                <a:lnTo>
                  <a:pt x="62779" y="27854"/>
                </a:lnTo>
                <a:lnTo>
                  <a:pt x="61978" y="27020"/>
                </a:lnTo>
                <a:lnTo>
                  <a:pt x="61978" y="25219"/>
                </a:lnTo>
                <a:lnTo>
                  <a:pt x="63212" y="26453"/>
                </a:lnTo>
                <a:lnTo>
                  <a:pt x="63479" y="26553"/>
                </a:lnTo>
                <a:lnTo>
                  <a:pt x="65381" y="26553"/>
                </a:lnTo>
                <a:close/>
                <a:moveTo>
                  <a:pt x="61178" y="27020"/>
                </a:moveTo>
                <a:lnTo>
                  <a:pt x="60344" y="27854"/>
                </a:lnTo>
                <a:lnTo>
                  <a:pt x="59043" y="27854"/>
                </a:lnTo>
                <a:lnTo>
                  <a:pt x="57775" y="26553"/>
                </a:lnTo>
                <a:lnTo>
                  <a:pt x="59676" y="26553"/>
                </a:lnTo>
                <a:lnTo>
                  <a:pt x="59943" y="26453"/>
                </a:lnTo>
                <a:lnTo>
                  <a:pt x="61178" y="25219"/>
                </a:lnTo>
                <a:close/>
                <a:moveTo>
                  <a:pt x="56574" y="28721"/>
                </a:moveTo>
                <a:lnTo>
                  <a:pt x="54873" y="30389"/>
                </a:lnTo>
                <a:lnTo>
                  <a:pt x="47134" y="30389"/>
                </a:lnTo>
                <a:lnTo>
                  <a:pt x="50837" y="26687"/>
                </a:lnTo>
                <a:lnTo>
                  <a:pt x="56574" y="26687"/>
                </a:lnTo>
                <a:close/>
                <a:moveTo>
                  <a:pt x="37461" y="30389"/>
                </a:moveTo>
                <a:lnTo>
                  <a:pt x="35793" y="28721"/>
                </a:lnTo>
                <a:lnTo>
                  <a:pt x="35793" y="26687"/>
                </a:lnTo>
                <a:lnTo>
                  <a:pt x="41497" y="26687"/>
                </a:lnTo>
                <a:lnTo>
                  <a:pt x="45233" y="30389"/>
                </a:lnTo>
                <a:lnTo>
                  <a:pt x="37461" y="30389"/>
                </a:lnTo>
                <a:close/>
                <a:moveTo>
                  <a:pt x="33291" y="27854"/>
                </a:moveTo>
                <a:lnTo>
                  <a:pt x="31990" y="27854"/>
                </a:lnTo>
                <a:lnTo>
                  <a:pt x="31189" y="27020"/>
                </a:lnTo>
                <a:lnTo>
                  <a:pt x="31189" y="25219"/>
                </a:lnTo>
                <a:lnTo>
                  <a:pt x="32424" y="26453"/>
                </a:lnTo>
                <a:lnTo>
                  <a:pt x="32691" y="26553"/>
                </a:lnTo>
                <a:lnTo>
                  <a:pt x="34592" y="26553"/>
                </a:lnTo>
                <a:close/>
                <a:moveTo>
                  <a:pt x="30389" y="27020"/>
                </a:moveTo>
                <a:lnTo>
                  <a:pt x="29555" y="27854"/>
                </a:lnTo>
                <a:lnTo>
                  <a:pt x="28254" y="27854"/>
                </a:lnTo>
                <a:lnTo>
                  <a:pt x="26986" y="26553"/>
                </a:lnTo>
                <a:lnTo>
                  <a:pt x="28854" y="26553"/>
                </a:lnTo>
                <a:lnTo>
                  <a:pt x="29155" y="26453"/>
                </a:lnTo>
                <a:lnTo>
                  <a:pt x="30389" y="25219"/>
                </a:lnTo>
                <a:lnTo>
                  <a:pt x="30389" y="27020"/>
                </a:lnTo>
                <a:close/>
                <a:moveTo>
                  <a:pt x="25786" y="28721"/>
                </a:moveTo>
                <a:lnTo>
                  <a:pt x="24084" y="30389"/>
                </a:lnTo>
                <a:lnTo>
                  <a:pt x="16346" y="30389"/>
                </a:lnTo>
                <a:lnTo>
                  <a:pt x="20048" y="26687"/>
                </a:lnTo>
                <a:lnTo>
                  <a:pt x="25752" y="26687"/>
                </a:lnTo>
                <a:lnTo>
                  <a:pt x="25752" y="28721"/>
                </a:lnTo>
                <a:close/>
                <a:moveTo>
                  <a:pt x="24084" y="31190"/>
                </a:moveTo>
                <a:lnTo>
                  <a:pt x="25786" y="32858"/>
                </a:lnTo>
                <a:lnTo>
                  <a:pt x="25786" y="34893"/>
                </a:lnTo>
                <a:lnTo>
                  <a:pt x="20048" y="34893"/>
                </a:lnTo>
                <a:lnTo>
                  <a:pt x="16346" y="31190"/>
                </a:lnTo>
                <a:close/>
                <a:moveTo>
                  <a:pt x="23050" y="45800"/>
                </a:moveTo>
                <a:lnTo>
                  <a:pt x="21182" y="45800"/>
                </a:lnTo>
                <a:lnTo>
                  <a:pt x="19781" y="44366"/>
                </a:lnTo>
                <a:lnTo>
                  <a:pt x="19781" y="42365"/>
                </a:lnTo>
                <a:lnTo>
                  <a:pt x="21082" y="41030"/>
                </a:lnTo>
                <a:lnTo>
                  <a:pt x="21082" y="43832"/>
                </a:lnTo>
                <a:close/>
                <a:moveTo>
                  <a:pt x="18981" y="43132"/>
                </a:moveTo>
                <a:lnTo>
                  <a:pt x="18981" y="44700"/>
                </a:lnTo>
                <a:lnTo>
                  <a:pt x="20082" y="45800"/>
                </a:lnTo>
                <a:lnTo>
                  <a:pt x="16346" y="45800"/>
                </a:lnTo>
                <a:close/>
                <a:moveTo>
                  <a:pt x="15778" y="45233"/>
                </a:moveTo>
                <a:lnTo>
                  <a:pt x="15778" y="41497"/>
                </a:lnTo>
                <a:lnTo>
                  <a:pt x="16879" y="42598"/>
                </a:lnTo>
                <a:lnTo>
                  <a:pt x="17046" y="42598"/>
                </a:lnTo>
                <a:lnTo>
                  <a:pt x="18414" y="42598"/>
                </a:lnTo>
                <a:close/>
                <a:moveTo>
                  <a:pt x="19214" y="41797"/>
                </a:moveTo>
                <a:lnTo>
                  <a:pt x="17213" y="41797"/>
                </a:lnTo>
                <a:lnTo>
                  <a:pt x="15778" y="40363"/>
                </a:lnTo>
                <a:lnTo>
                  <a:pt x="15778" y="38495"/>
                </a:lnTo>
                <a:lnTo>
                  <a:pt x="17747" y="40463"/>
                </a:lnTo>
                <a:lnTo>
                  <a:pt x="17913" y="40463"/>
                </a:lnTo>
                <a:lnTo>
                  <a:pt x="20515" y="40463"/>
                </a:lnTo>
                <a:close/>
                <a:moveTo>
                  <a:pt x="14978" y="45233"/>
                </a:moveTo>
                <a:lnTo>
                  <a:pt x="12343" y="42598"/>
                </a:lnTo>
                <a:lnTo>
                  <a:pt x="13744" y="42598"/>
                </a:lnTo>
                <a:lnTo>
                  <a:pt x="14011" y="42465"/>
                </a:lnTo>
                <a:lnTo>
                  <a:pt x="14978" y="41497"/>
                </a:lnTo>
                <a:close/>
                <a:moveTo>
                  <a:pt x="16346" y="46568"/>
                </a:moveTo>
                <a:lnTo>
                  <a:pt x="20082" y="46568"/>
                </a:lnTo>
                <a:lnTo>
                  <a:pt x="19114" y="47568"/>
                </a:lnTo>
                <a:lnTo>
                  <a:pt x="18981" y="47835"/>
                </a:lnTo>
                <a:lnTo>
                  <a:pt x="18981" y="49203"/>
                </a:lnTo>
                <a:close/>
                <a:moveTo>
                  <a:pt x="18414" y="49770"/>
                </a:moveTo>
                <a:lnTo>
                  <a:pt x="16879" y="49770"/>
                </a:lnTo>
                <a:lnTo>
                  <a:pt x="15778" y="50871"/>
                </a:lnTo>
                <a:lnTo>
                  <a:pt x="15778" y="47135"/>
                </a:lnTo>
                <a:close/>
                <a:moveTo>
                  <a:pt x="24351" y="49903"/>
                </a:moveTo>
                <a:lnTo>
                  <a:pt x="27654" y="46568"/>
                </a:lnTo>
                <a:lnTo>
                  <a:pt x="29822" y="46568"/>
                </a:lnTo>
                <a:lnTo>
                  <a:pt x="25886" y="50537"/>
                </a:lnTo>
                <a:lnTo>
                  <a:pt x="25886" y="56108"/>
                </a:lnTo>
                <a:lnTo>
                  <a:pt x="24351" y="54573"/>
                </a:lnTo>
                <a:lnTo>
                  <a:pt x="24351" y="49903"/>
                </a:lnTo>
                <a:close/>
                <a:moveTo>
                  <a:pt x="25786" y="59510"/>
                </a:moveTo>
                <a:lnTo>
                  <a:pt x="24084" y="61178"/>
                </a:lnTo>
                <a:lnTo>
                  <a:pt x="16346" y="61178"/>
                </a:lnTo>
                <a:lnTo>
                  <a:pt x="20048" y="57475"/>
                </a:lnTo>
                <a:lnTo>
                  <a:pt x="25752" y="57475"/>
                </a:lnTo>
                <a:lnTo>
                  <a:pt x="25752" y="59510"/>
                </a:lnTo>
                <a:close/>
                <a:moveTo>
                  <a:pt x="24084" y="61979"/>
                </a:moveTo>
                <a:lnTo>
                  <a:pt x="25786" y="63646"/>
                </a:lnTo>
                <a:lnTo>
                  <a:pt x="25786" y="65681"/>
                </a:lnTo>
                <a:lnTo>
                  <a:pt x="20048" y="65681"/>
                </a:lnTo>
                <a:lnTo>
                  <a:pt x="16346" y="61979"/>
                </a:lnTo>
                <a:lnTo>
                  <a:pt x="24084" y="61979"/>
                </a:lnTo>
                <a:close/>
                <a:moveTo>
                  <a:pt x="23050" y="76589"/>
                </a:moveTo>
                <a:lnTo>
                  <a:pt x="21182" y="76589"/>
                </a:lnTo>
                <a:lnTo>
                  <a:pt x="19781" y="75155"/>
                </a:lnTo>
                <a:lnTo>
                  <a:pt x="19781" y="73153"/>
                </a:lnTo>
                <a:lnTo>
                  <a:pt x="21082" y="71819"/>
                </a:lnTo>
                <a:lnTo>
                  <a:pt x="21082" y="74621"/>
                </a:lnTo>
                <a:close/>
                <a:moveTo>
                  <a:pt x="18981" y="73920"/>
                </a:moveTo>
                <a:lnTo>
                  <a:pt x="18981" y="75321"/>
                </a:lnTo>
                <a:lnTo>
                  <a:pt x="19114" y="75588"/>
                </a:lnTo>
                <a:lnTo>
                  <a:pt x="20082" y="76589"/>
                </a:lnTo>
                <a:lnTo>
                  <a:pt x="16346" y="76589"/>
                </a:lnTo>
                <a:close/>
                <a:moveTo>
                  <a:pt x="15778" y="76022"/>
                </a:moveTo>
                <a:lnTo>
                  <a:pt x="15778" y="72286"/>
                </a:lnTo>
                <a:lnTo>
                  <a:pt x="16879" y="73387"/>
                </a:lnTo>
                <a:lnTo>
                  <a:pt x="18414" y="73387"/>
                </a:lnTo>
                <a:close/>
                <a:moveTo>
                  <a:pt x="19214" y="72586"/>
                </a:moveTo>
                <a:lnTo>
                  <a:pt x="17213" y="72586"/>
                </a:lnTo>
                <a:lnTo>
                  <a:pt x="15778" y="71152"/>
                </a:lnTo>
                <a:lnTo>
                  <a:pt x="15778" y="69317"/>
                </a:lnTo>
                <a:lnTo>
                  <a:pt x="17747" y="71285"/>
                </a:lnTo>
                <a:lnTo>
                  <a:pt x="20515" y="71285"/>
                </a:lnTo>
                <a:close/>
                <a:moveTo>
                  <a:pt x="14978" y="76022"/>
                </a:moveTo>
                <a:lnTo>
                  <a:pt x="12343" y="73387"/>
                </a:lnTo>
                <a:lnTo>
                  <a:pt x="13744" y="73387"/>
                </a:lnTo>
                <a:lnTo>
                  <a:pt x="14011" y="73253"/>
                </a:lnTo>
                <a:lnTo>
                  <a:pt x="14978" y="72286"/>
                </a:lnTo>
                <a:close/>
                <a:moveTo>
                  <a:pt x="16346" y="77356"/>
                </a:moveTo>
                <a:lnTo>
                  <a:pt x="20082" y="77356"/>
                </a:lnTo>
                <a:lnTo>
                  <a:pt x="18981" y="78457"/>
                </a:lnTo>
                <a:lnTo>
                  <a:pt x="18981" y="80025"/>
                </a:lnTo>
                <a:close/>
                <a:moveTo>
                  <a:pt x="18414" y="80559"/>
                </a:moveTo>
                <a:lnTo>
                  <a:pt x="17046" y="80559"/>
                </a:lnTo>
                <a:lnTo>
                  <a:pt x="16879" y="80559"/>
                </a:lnTo>
                <a:lnTo>
                  <a:pt x="15778" y="81659"/>
                </a:lnTo>
                <a:lnTo>
                  <a:pt x="15778" y="77923"/>
                </a:lnTo>
                <a:close/>
                <a:moveTo>
                  <a:pt x="24351" y="80692"/>
                </a:moveTo>
                <a:lnTo>
                  <a:pt x="27654" y="77356"/>
                </a:lnTo>
                <a:lnTo>
                  <a:pt x="29822" y="77356"/>
                </a:lnTo>
                <a:lnTo>
                  <a:pt x="25886" y="81326"/>
                </a:lnTo>
                <a:lnTo>
                  <a:pt x="25886" y="86896"/>
                </a:lnTo>
                <a:lnTo>
                  <a:pt x="24351" y="85362"/>
                </a:lnTo>
                <a:lnTo>
                  <a:pt x="24351" y="80692"/>
                </a:lnTo>
                <a:close/>
                <a:moveTo>
                  <a:pt x="25786" y="90299"/>
                </a:moveTo>
                <a:lnTo>
                  <a:pt x="24084" y="91967"/>
                </a:lnTo>
                <a:lnTo>
                  <a:pt x="16346" y="91967"/>
                </a:lnTo>
                <a:lnTo>
                  <a:pt x="20048" y="88264"/>
                </a:lnTo>
                <a:lnTo>
                  <a:pt x="25752" y="88264"/>
                </a:lnTo>
                <a:lnTo>
                  <a:pt x="25752" y="90299"/>
                </a:lnTo>
                <a:close/>
                <a:moveTo>
                  <a:pt x="24084" y="92767"/>
                </a:moveTo>
                <a:lnTo>
                  <a:pt x="25786" y="94435"/>
                </a:lnTo>
                <a:lnTo>
                  <a:pt x="25786" y="96470"/>
                </a:lnTo>
                <a:lnTo>
                  <a:pt x="20048" y="96470"/>
                </a:lnTo>
                <a:lnTo>
                  <a:pt x="16346" y="92767"/>
                </a:lnTo>
                <a:close/>
                <a:moveTo>
                  <a:pt x="28254" y="95302"/>
                </a:moveTo>
                <a:lnTo>
                  <a:pt x="29555" y="95302"/>
                </a:lnTo>
                <a:lnTo>
                  <a:pt x="30389" y="96136"/>
                </a:lnTo>
                <a:lnTo>
                  <a:pt x="30389" y="97938"/>
                </a:lnTo>
                <a:lnTo>
                  <a:pt x="29155" y="96703"/>
                </a:lnTo>
                <a:lnTo>
                  <a:pt x="28854" y="96603"/>
                </a:lnTo>
                <a:lnTo>
                  <a:pt x="26986" y="96603"/>
                </a:lnTo>
                <a:close/>
                <a:moveTo>
                  <a:pt x="31189" y="96136"/>
                </a:moveTo>
                <a:lnTo>
                  <a:pt x="31990" y="95302"/>
                </a:lnTo>
                <a:lnTo>
                  <a:pt x="33291" y="95302"/>
                </a:lnTo>
                <a:lnTo>
                  <a:pt x="34592" y="96603"/>
                </a:lnTo>
                <a:lnTo>
                  <a:pt x="32691" y="96603"/>
                </a:lnTo>
                <a:lnTo>
                  <a:pt x="32424" y="96703"/>
                </a:lnTo>
                <a:lnTo>
                  <a:pt x="31156" y="97938"/>
                </a:lnTo>
                <a:lnTo>
                  <a:pt x="31156" y="96136"/>
                </a:lnTo>
                <a:close/>
                <a:moveTo>
                  <a:pt x="35793" y="94435"/>
                </a:moveTo>
                <a:lnTo>
                  <a:pt x="37461" y="92767"/>
                </a:lnTo>
                <a:lnTo>
                  <a:pt x="45233" y="92767"/>
                </a:lnTo>
                <a:lnTo>
                  <a:pt x="41497" y="96470"/>
                </a:lnTo>
                <a:lnTo>
                  <a:pt x="35793" y="96470"/>
                </a:lnTo>
                <a:close/>
                <a:moveTo>
                  <a:pt x="54873" y="92767"/>
                </a:moveTo>
                <a:lnTo>
                  <a:pt x="56574" y="94435"/>
                </a:lnTo>
                <a:lnTo>
                  <a:pt x="56574" y="96470"/>
                </a:lnTo>
                <a:lnTo>
                  <a:pt x="50837" y="96470"/>
                </a:lnTo>
                <a:lnTo>
                  <a:pt x="47134" y="92767"/>
                </a:lnTo>
                <a:close/>
                <a:moveTo>
                  <a:pt x="59043" y="95302"/>
                </a:moveTo>
                <a:lnTo>
                  <a:pt x="60344" y="95302"/>
                </a:lnTo>
                <a:lnTo>
                  <a:pt x="61178" y="96136"/>
                </a:lnTo>
                <a:lnTo>
                  <a:pt x="61178" y="97938"/>
                </a:lnTo>
                <a:lnTo>
                  <a:pt x="59943" y="96703"/>
                </a:lnTo>
                <a:lnTo>
                  <a:pt x="59676" y="96603"/>
                </a:lnTo>
                <a:lnTo>
                  <a:pt x="57775" y="96603"/>
                </a:lnTo>
                <a:close/>
                <a:moveTo>
                  <a:pt x="61978" y="96136"/>
                </a:moveTo>
                <a:lnTo>
                  <a:pt x="62779" y="95302"/>
                </a:lnTo>
                <a:lnTo>
                  <a:pt x="64080" y="95302"/>
                </a:lnTo>
                <a:lnTo>
                  <a:pt x="65381" y="96603"/>
                </a:lnTo>
                <a:lnTo>
                  <a:pt x="63479" y="96603"/>
                </a:lnTo>
                <a:lnTo>
                  <a:pt x="63212" y="96703"/>
                </a:lnTo>
                <a:lnTo>
                  <a:pt x="61978" y="97938"/>
                </a:lnTo>
                <a:close/>
                <a:moveTo>
                  <a:pt x="66581" y="94435"/>
                </a:moveTo>
                <a:lnTo>
                  <a:pt x="68249" y="92767"/>
                </a:lnTo>
                <a:lnTo>
                  <a:pt x="76021" y="92767"/>
                </a:lnTo>
                <a:lnTo>
                  <a:pt x="72285" y="96470"/>
                </a:lnTo>
                <a:lnTo>
                  <a:pt x="66581" y="96470"/>
                </a:lnTo>
                <a:lnTo>
                  <a:pt x="66581" y="94435"/>
                </a:lnTo>
                <a:close/>
                <a:moveTo>
                  <a:pt x="85662" y="92767"/>
                </a:moveTo>
                <a:lnTo>
                  <a:pt x="87363" y="94435"/>
                </a:lnTo>
                <a:lnTo>
                  <a:pt x="87363" y="96470"/>
                </a:lnTo>
                <a:lnTo>
                  <a:pt x="81659" y="96470"/>
                </a:lnTo>
                <a:lnTo>
                  <a:pt x="77923" y="92767"/>
                </a:lnTo>
                <a:close/>
                <a:moveTo>
                  <a:pt x="89831" y="95302"/>
                </a:moveTo>
                <a:lnTo>
                  <a:pt x="91132" y="95302"/>
                </a:lnTo>
                <a:lnTo>
                  <a:pt x="91966" y="96136"/>
                </a:lnTo>
                <a:lnTo>
                  <a:pt x="91966" y="97938"/>
                </a:lnTo>
                <a:lnTo>
                  <a:pt x="90732" y="96703"/>
                </a:lnTo>
                <a:lnTo>
                  <a:pt x="90465" y="96603"/>
                </a:lnTo>
                <a:lnTo>
                  <a:pt x="88564" y="96603"/>
                </a:lnTo>
                <a:close/>
                <a:moveTo>
                  <a:pt x="92767" y="96136"/>
                </a:moveTo>
                <a:lnTo>
                  <a:pt x="93567" y="95302"/>
                </a:lnTo>
                <a:lnTo>
                  <a:pt x="94868" y="95302"/>
                </a:lnTo>
                <a:lnTo>
                  <a:pt x="96169" y="96603"/>
                </a:lnTo>
                <a:lnTo>
                  <a:pt x="94268" y="96603"/>
                </a:lnTo>
                <a:lnTo>
                  <a:pt x="94001" y="96703"/>
                </a:lnTo>
                <a:lnTo>
                  <a:pt x="92767" y="97938"/>
                </a:lnTo>
                <a:lnTo>
                  <a:pt x="92767" y="96136"/>
                </a:lnTo>
                <a:close/>
                <a:moveTo>
                  <a:pt x="97370" y="94435"/>
                </a:moveTo>
                <a:lnTo>
                  <a:pt x="99071" y="92767"/>
                </a:lnTo>
                <a:lnTo>
                  <a:pt x="106810" y="92767"/>
                </a:lnTo>
                <a:lnTo>
                  <a:pt x="103074" y="96470"/>
                </a:lnTo>
                <a:lnTo>
                  <a:pt x="97370" y="96470"/>
                </a:lnTo>
                <a:lnTo>
                  <a:pt x="97370" y="94435"/>
                </a:lnTo>
                <a:close/>
                <a:moveTo>
                  <a:pt x="116450" y="92767"/>
                </a:moveTo>
                <a:lnTo>
                  <a:pt x="118152" y="94435"/>
                </a:lnTo>
                <a:lnTo>
                  <a:pt x="118152" y="96470"/>
                </a:lnTo>
                <a:lnTo>
                  <a:pt x="112447" y="96470"/>
                </a:lnTo>
                <a:lnTo>
                  <a:pt x="108711" y="92767"/>
                </a:lnTo>
                <a:close/>
                <a:moveTo>
                  <a:pt x="120653" y="95302"/>
                </a:moveTo>
                <a:lnTo>
                  <a:pt x="121954" y="95302"/>
                </a:lnTo>
                <a:lnTo>
                  <a:pt x="122755" y="96136"/>
                </a:lnTo>
                <a:lnTo>
                  <a:pt x="122755" y="97938"/>
                </a:lnTo>
                <a:lnTo>
                  <a:pt x="121521" y="96703"/>
                </a:lnTo>
                <a:lnTo>
                  <a:pt x="121254" y="96603"/>
                </a:lnTo>
                <a:lnTo>
                  <a:pt x="119352" y="96603"/>
                </a:lnTo>
                <a:close/>
                <a:moveTo>
                  <a:pt x="123555" y="96136"/>
                </a:moveTo>
                <a:lnTo>
                  <a:pt x="124389" y="95302"/>
                </a:lnTo>
                <a:lnTo>
                  <a:pt x="125657" y="95302"/>
                </a:lnTo>
                <a:lnTo>
                  <a:pt x="126958" y="96603"/>
                </a:lnTo>
                <a:lnTo>
                  <a:pt x="125056" y="96603"/>
                </a:lnTo>
                <a:lnTo>
                  <a:pt x="124790" y="96703"/>
                </a:lnTo>
                <a:lnTo>
                  <a:pt x="123555" y="97938"/>
                </a:lnTo>
                <a:lnTo>
                  <a:pt x="123555" y="96136"/>
                </a:lnTo>
                <a:close/>
                <a:moveTo>
                  <a:pt x="128159" y="94435"/>
                </a:moveTo>
                <a:lnTo>
                  <a:pt x="129860" y="92767"/>
                </a:lnTo>
                <a:lnTo>
                  <a:pt x="137599" y="92767"/>
                </a:lnTo>
                <a:lnTo>
                  <a:pt x="133863" y="96470"/>
                </a:lnTo>
                <a:lnTo>
                  <a:pt x="128159" y="96470"/>
                </a:lnTo>
                <a:lnTo>
                  <a:pt x="128159" y="94435"/>
                </a:lnTo>
                <a:close/>
                <a:moveTo>
                  <a:pt x="147272" y="92767"/>
                </a:moveTo>
                <a:lnTo>
                  <a:pt x="148940" y="94435"/>
                </a:lnTo>
                <a:lnTo>
                  <a:pt x="148940" y="96470"/>
                </a:lnTo>
                <a:lnTo>
                  <a:pt x="143236" y="96470"/>
                </a:lnTo>
                <a:lnTo>
                  <a:pt x="139500" y="92767"/>
                </a:lnTo>
                <a:close/>
                <a:moveTo>
                  <a:pt x="151442" y="95302"/>
                </a:moveTo>
                <a:lnTo>
                  <a:pt x="152743" y="95302"/>
                </a:lnTo>
                <a:lnTo>
                  <a:pt x="153543" y="96136"/>
                </a:lnTo>
                <a:lnTo>
                  <a:pt x="153543" y="97938"/>
                </a:lnTo>
                <a:lnTo>
                  <a:pt x="152309" y="96703"/>
                </a:lnTo>
                <a:lnTo>
                  <a:pt x="152042" y="96603"/>
                </a:lnTo>
                <a:lnTo>
                  <a:pt x="150141" y="96603"/>
                </a:lnTo>
                <a:close/>
                <a:moveTo>
                  <a:pt x="154344" y="96136"/>
                </a:moveTo>
                <a:lnTo>
                  <a:pt x="155178" y="95302"/>
                </a:lnTo>
                <a:lnTo>
                  <a:pt x="156479" y="95302"/>
                </a:lnTo>
                <a:lnTo>
                  <a:pt x="157746" y="96603"/>
                </a:lnTo>
                <a:lnTo>
                  <a:pt x="155845" y="96603"/>
                </a:lnTo>
                <a:lnTo>
                  <a:pt x="155578" y="96703"/>
                </a:lnTo>
                <a:lnTo>
                  <a:pt x="154344" y="97938"/>
                </a:lnTo>
                <a:close/>
                <a:moveTo>
                  <a:pt x="158947" y="94435"/>
                </a:moveTo>
                <a:lnTo>
                  <a:pt x="160649" y="92767"/>
                </a:lnTo>
                <a:lnTo>
                  <a:pt x="168387" y="92767"/>
                </a:lnTo>
                <a:lnTo>
                  <a:pt x="164651" y="96470"/>
                </a:lnTo>
                <a:lnTo>
                  <a:pt x="158947" y="96470"/>
                </a:lnTo>
                <a:lnTo>
                  <a:pt x="158947" y="94435"/>
                </a:lnTo>
                <a:close/>
                <a:moveTo>
                  <a:pt x="178061" y="92767"/>
                </a:moveTo>
                <a:lnTo>
                  <a:pt x="179729" y="94435"/>
                </a:lnTo>
                <a:lnTo>
                  <a:pt x="179729" y="96470"/>
                </a:lnTo>
                <a:lnTo>
                  <a:pt x="174025" y="96470"/>
                </a:lnTo>
                <a:lnTo>
                  <a:pt x="170289" y="92767"/>
                </a:lnTo>
                <a:close/>
                <a:moveTo>
                  <a:pt x="182231" y="95302"/>
                </a:moveTo>
                <a:lnTo>
                  <a:pt x="183532" y="95302"/>
                </a:lnTo>
                <a:lnTo>
                  <a:pt x="184332" y="96136"/>
                </a:lnTo>
                <a:lnTo>
                  <a:pt x="184332" y="97938"/>
                </a:lnTo>
                <a:lnTo>
                  <a:pt x="183098" y="96703"/>
                </a:lnTo>
                <a:lnTo>
                  <a:pt x="182831" y="96603"/>
                </a:lnTo>
                <a:lnTo>
                  <a:pt x="180930" y="96603"/>
                </a:lnTo>
                <a:close/>
                <a:moveTo>
                  <a:pt x="185133" y="96136"/>
                </a:moveTo>
                <a:lnTo>
                  <a:pt x="185967" y="95302"/>
                </a:lnTo>
                <a:lnTo>
                  <a:pt x="187268" y="95302"/>
                </a:lnTo>
                <a:lnTo>
                  <a:pt x="188535" y="96603"/>
                </a:lnTo>
                <a:lnTo>
                  <a:pt x="186667" y="96603"/>
                </a:lnTo>
                <a:lnTo>
                  <a:pt x="186367" y="96703"/>
                </a:lnTo>
                <a:lnTo>
                  <a:pt x="185133" y="97938"/>
                </a:lnTo>
                <a:close/>
                <a:moveTo>
                  <a:pt x="189736" y="94435"/>
                </a:moveTo>
                <a:lnTo>
                  <a:pt x="191437" y="92767"/>
                </a:lnTo>
                <a:lnTo>
                  <a:pt x="199176" y="92767"/>
                </a:lnTo>
                <a:lnTo>
                  <a:pt x="195473" y="96470"/>
                </a:lnTo>
                <a:lnTo>
                  <a:pt x="189736" y="96470"/>
                </a:lnTo>
                <a:lnTo>
                  <a:pt x="189736" y="94435"/>
                </a:lnTo>
                <a:close/>
                <a:moveTo>
                  <a:pt x="208850" y="92767"/>
                </a:moveTo>
                <a:lnTo>
                  <a:pt x="210518" y="94435"/>
                </a:lnTo>
                <a:lnTo>
                  <a:pt x="210518" y="96470"/>
                </a:lnTo>
                <a:lnTo>
                  <a:pt x="204813" y="96470"/>
                </a:lnTo>
                <a:lnTo>
                  <a:pt x="201077" y="92767"/>
                </a:lnTo>
                <a:close/>
                <a:moveTo>
                  <a:pt x="213019" y="95302"/>
                </a:moveTo>
                <a:lnTo>
                  <a:pt x="214320" y="95302"/>
                </a:lnTo>
                <a:lnTo>
                  <a:pt x="215121" y="96136"/>
                </a:lnTo>
                <a:lnTo>
                  <a:pt x="215121" y="97938"/>
                </a:lnTo>
                <a:lnTo>
                  <a:pt x="213887" y="96703"/>
                </a:lnTo>
                <a:lnTo>
                  <a:pt x="213620" y="96603"/>
                </a:lnTo>
                <a:lnTo>
                  <a:pt x="211718" y="96603"/>
                </a:lnTo>
                <a:close/>
                <a:moveTo>
                  <a:pt x="215921" y="96136"/>
                </a:moveTo>
                <a:lnTo>
                  <a:pt x="216755" y="95302"/>
                </a:lnTo>
                <a:lnTo>
                  <a:pt x="218056" y="95302"/>
                </a:lnTo>
                <a:lnTo>
                  <a:pt x="219324" y="96603"/>
                </a:lnTo>
                <a:lnTo>
                  <a:pt x="217456" y="96603"/>
                </a:lnTo>
                <a:lnTo>
                  <a:pt x="217156" y="96703"/>
                </a:lnTo>
                <a:lnTo>
                  <a:pt x="215921" y="97938"/>
                </a:lnTo>
                <a:close/>
                <a:moveTo>
                  <a:pt x="220558" y="94435"/>
                </a:moveTo>
                <a:lnTo>
                  <a:pt x="222226" y="92767"/>
                </a:lnTo>
                <a:lnTo>
                  <a:pt x="229965" y="92767"/>
                </a:lnTo>
                <a:lnTo>
                  <a:pt x="226262" y="96470"/>
                </a:lnTo>
                <a:lnTo>
                  <a:pt x="220525" y="96470"/>
                </a:lnTo>
                <a:lnTo>
                  <a:pt x="220525" y="94435"/>
                </a:lnTo>
                <a:close/>
                <a:moveTo>
                  <a:pt x="222226" y="91967"/>
                </a:moveTo>
                <a:lnTo>
                  <a:pt x="220558" y="90299"/>
                </a:lnTo>
                <a:lnTo>
                  <a:pt x="220558" y="88264"/>
                </a:lnTo>
                <a:lnTo>
                  <a:pt x="226262" y="88264"/>
                </a:lnTo>
                <a:lnTo>
                  <a:pt x="229965" y="91967"/>
                </a:lnTo>
                <a:close/>
                <a:moveTo>
                  <a:pt x="223260" y="77356"/>
                </a:moveTo>
                <a:lnTo>
                  <a:pt x="225128" y="77356"/>
                </a:lnTo>
                <a:lnTo>
                  <a:pt x="226529" y="78791"/>
                </a:lnTo>
                <a:lnTo>
                  <a:pt x="226529" y="80792"/>
                </a:lnTo>
                <a:lnTo>
                  <a:pt x="225228" y="82126"/>
                </a:lnTo>
                <a:lnTo>
                  <a:pt x="225228" y="79324"/>
                </a:lnTo>
                <a:close/>
                <a:moveTo>
                  <a:pt x="227330" y="80025"/>
                </a:moveTo>
                <a:lnTo>
                  <a:pt x="227330" y="78457"/>
                </a:lnTo>
                <a:lnTo>
                  <a:pt x="226229" y="77356"/>
                </a:lnTo>
                <a:lnTo>
                  <a:pt x="229965" y="77356"/>
                </a:lnTo>
                <a:close/>
                <a:moveTo>
                  <a:pt x="230532" y="77923"/>
                </a:moveTo>
                <a:lnTo>
                  <a:pt x="230532" y="81659"/>
                </a:lnTo>
                <a:lnTo>
                  <a:pt x="229431" y="80559"/>
                </a:lnTo>
                <a:lnTo>
                  <a:pt x="229264" y="80559"/>
                </a:lnTo>
                <a:lnTo>
                  <a:pt x="227897" y="80559"/>
                </a:lnTo>
                <a:close/>
                <a:moveTo>
                  <a:pt x="227096" y="81359"/>
                </a:moveTo>
                <a:lnTo>
                  <a:pt x="229097" y="81359"/>
                </a:lnTo>
                <a:lnTo>
                  <a:pt x="230532" y="82794"/>
                </a:lnTo>
                <a:lnTo>
                  <a:pt x="230532" y="84662"/>
                </a:lnTo>
                <a:lnTo>
                  <a:pt x="228564" y="82693"/>
                </a:lnTo>
                <a:lnTo>
                  <a:pt x="228397" y="82693"/>
                </a:lnTo>
                <a:lnTo>
                  <a:pt x="225795" y="82693"/>
                </a:lnTo>
                <a:close/>
                <a:moveTo>
                  <a:pt x="231332" y="77923"/>
                </a:moveTo>
                <a:lnTo>
                  <a:pt x="233968" y="80559"/>
                </a:lnTo>
                <a:lnTo>
                  <a:pt x="232567" y="80559"/>
                </a:lnTo>
                <a:lnTo>
                  <a:pt x="232300" y="80692"/>
                </a:lnTo>
                <a:lnTo>
                  <a:pt x="231332" y="81659"/>
                </a:lnTo>
                <a:lnTo>
                  <a:pt x="231332" y="77923"/>
                </a:lnTo>
                <a:close/>
                <a:moveTo>
                  <a:pt x="229965" y="76589"/>
                </a:moveTo>
                <a:lnTo>
                  <a:pt x="226229" y="76589"/>
                </a:lnTo>
                <a:lnTo>
                  <a:pt x="227229" y="75588"/>
                </a:lnTo>
                <a:lnTo>
                  <a:pt x="227330" y="75321"/>
                </a:lnTo>
                <a:lnTo>
                  <a:pt x="227330" y="73920"/>
                </a:lnTo>
                <a:close/>
                <a:moveTo>
                  <a:pt x="227897" y="73387"/>
                </a:moveTo>
                <a:lnTo>
                  <a:pt x="229431" y="73387"/>
                </a:lnTo>
                <a:lnTo>
                  <a:pt x="230532" y="72286"/>
                </a:lnTo>
                <a:lnTo>
                  <a:pt x="230532" y="76022"/>
                </a:lnTo>
                <a:close/>
                <a:moveTo>
                  <a:pt x="221959" y="73253"/>
                </a:moveTo>
                <a:lnTo>
                  <a:pt x="218657" y="76589"/>
                </a:lnTo>
                <a:lnTo>
                  <a:pt x="216488" y="76589"/>
                </a:lnTo>
                <a:lnTo>
                  <a:pt x="220425" y="72620"/>
                </a:lnTo>
                <a:lnTo>
                  <a:pt x="220425" y="67049"/>
                </a:lnTo>
                <a:lnTo>
                  <a:pt x="221959" y="68583"/>
                </a:lnTo>
                <a:lnTo>
                  <a:pt x="221959" y="73253"/>
                </a:lnTo>
                <a:close/>
                <a:moveTo>
                  <a:pt x="220558" y="63646"/>
                </a:moveTo>
                <a:lnTo>
                  <a:pt x="222226" y="61979"/>
                </a:lnTo>
                <a:lnTo>
                  <a:pt x="229965" y="61979"/>
                </a:lnTo>
                <a:lnTo>
                  <a:pt x="226262" y="65681"/>
                </a:lnTo>
                <a:lnTo>
                  <a:pt x="220525" y="65681"/>
                </a:lnTo>
                <a:lnTo>
                  <a:pt x="220525" y="63646"/>
                </a:lnTo>
                <a:close/>
                <a:moveTo>
                  <a:pt x="222226" y="61178"/>
                </a:moveTo>
                <a:lnTo>
                  <a:pt x="220558" y="59510"/>
                </a:lnTo>
                <a:lnTo>
                  <a:pt x="220558" y="57475"/>
                </a:lnTo>
                <a:lnTo>
                  <a:pt x="226262" y="57475"/>
                </a:lnTo>
                <a:lnTo>
                  <a:pt x="229965" y="61178"/>
                </a:lnTo>
                <a:close/>
                <a:moveTo>
                  <a:pt x="223260" y="46568"/>
                </a:moveTo>
                <a:lnTo>
                  <a:pt x="225128" y="46568"/>
                </a:lnTo>
                <a:lnTo>
                  <a:pt x="226529" y="48002"/>
                </a:lnTo>
                <a:lnTo>
                  <a:pt x="226529" y="50003"/>
                </a:lnTo>
                <a:lnTo>
                  <a:pt x="225228" y="51338"/>
                </a:lnTo>
                <a:lnTo>
                  <a:pt x="225228" y="48536"/>
                </a:lnTo>
                <a:close/>
                <a:moveTo>
                  <a:pt x="227330" y="49236"/>
                </a:moveTo>
                <a:lnTo>
                  <a:pt x="227330" y="47835"/>
                </a:lnTo>
                <a:lnTo>
                  <a:pt x="227229" y="47568"/>
                </a:lnTo>
                <a:lnTo>
                  <a:pt x="226229" y="46568"/>
                </a:lnTo>
                <a:lnTo>
                  <a:pt x="229965" y="46568"/>
                </a:lnTo>
                <a:close/>
                <a:moveTo>
                  <a:pt x="230532" y="47135"/>
                </a:moveTo>
                <a:lnTo>
                  <a:pt x="230532" y="50871"/>
                </a:lnTo>
                <a:lnTo>
                  <a:pt x="229431" y="49770"/>
                </a:lnTo>
                <a:lnTo>
                  <a:pt x="227897" y="49770"/>
                </a:lnTo>
                <a:close/>
                <a:moveTo>
                  <a:pt x="227096" y="50570"/>
                </a:moveTo>
                <a:lnTo>
                  <a:pt x="229097" y="50570"/>
                </a:lnTo>
                <a:lnTo>
                  <a:pt x="230532" y="52005"/>
                </a:lnTo>
                <a:lnTo>
                  <a:pt x="230532" y="53873"/>
                </a:lnTo>
                <a:lnTo>
                  <a:pt x="228564" y="51905"/>
                </a:lnTo>
                <a:lnTo>
                  <a:pt x="225762" y="51905"/>
                </a:lnTo>
                <a:close/>
                <a:moveTo>
                  <a:pt x="231332" y="47135"/>
                </a:moveTo>
                <a:lnTo>
                  <a:pt x="233968" y="49770"/>
                </a:lnTo>
                <a:lnTo>
                  <a:pt x="232567" y="49770"/>
                </a:lnTo>
                <a:lnTo>
                  <a:pt x="232300" y="49903"/>
                </a:lnTo>
                <a:lnTo>
                  <a:pt x="231332" y="50871"/>
                </a:lnTo>
                <a:lnTo>
                  <a:pt x="231332" y="47135"/>
                </a:lnTo>
                <a:close/>
                <a:moveTo>
                  <a:pt x="229965" y="45800"/>
                </a:moveTo>
                <a:lnTo>
                  <a:pt x="226229" y="45800"/>
                </a:lnTo>
                <a:lnTo>
                  <a:pt x="227330" y="44700"/>
                </a:lnTo>
                <a:lnTo>
                  <a:pt x="227330" y="43132"/>
                </a:lnTo>
                <a:close/>
                <a:moveTo>
                  <a:pt x="227897" y="42598"/>
                </a:moveTo>
                <a:lnTo>
                  <a:pt x="229264" y="42598"/>
                </a:lnTo>
                <a:lnTo>
                  <a:pt x="229431" y="42598"/>
                </a:lnTo>
                <a:lnTo>
                  <a:pt x="230532" y="41497"/>
                </a:lnTo>
                <a:lnTo>
                  <a:pt x="230532" y="45233"/>
                </a:lnTo>
                <a:close/>
                <a:moveTo>
                  <a:pt x="221959" y="42465"/>
                </a:moveTo>
                <a:lnTo>
                  <a:pt x="218657" y="45800"/>
                </a:lnTo>
                <a:lnTo>
                  <a:pt x="216488" y="45800"/>
                </a:lnTo>
                <a:lnTo>
                  <a:pt x="220425" y="41831"/>
                </a:lnTo>
                <a:lnTo>
                  <a:pt x="220425" y="36260"/>
                </a:lnTo>
                <a:lnTo>
                  <a:pt x="221959" y="37795"/>
                </a:lnTo>
                <a:lnTo>
                  <a:pt x="221959" y="42465"/>
                </a:lnTo>
                <a:close/>
                <a:moveTo>
                  <a:pt x="220558" y="32858"/>
                </a:moveTo>
                <a:lnTo>
                  <a:pt x="222226" y="31190"/>
                </a:lnTo>
                <a:lnTo>
                  <a:pt x="229965" y="31190"/>
                </a:lnTo>
                <a:lnTo>
                  <a:pt x="226262" y="34893"/>
                </a:lnTo>
                <a:lnTo>
                  <a:pt x="220525" y="34893"/>
                </a:lnTo>
                <a:lnTo>
                  <a:pt x="220525" y="32858"/>
                </a:lnTo>
                <a:close/>
                <a:moveTo>
                  <a:pt x="222226" y="30389"/>
                </a:moveTo>
                <a:lnTo>
                  <a:pt x="220558" y="28721"/>
                </a:lnTo>
                <a:lnTo>
                  <a:pt x="220558" y="26687"/>
                </a:lnTo>
                <a:lnTo>
                  <a:pt x="226262" y="26687"/>
                </a:lnTo>
                <a:lnTo>
                  <a:pt x="229965" y="30389"/>
                </a:lnTo>
                <a:lnTo>
                  <a:pt x="222226" y="30389"/>
                </a:lnTo>
                <a:close/>
                <a:moveTo>
                  <a:pt x="219657" y="25786"/>
                </a:moveTo>
                <a:lnTo>
                  <a:pt x="217623" y="25786"/>
                </a:lnTo>
                <a:lnTo>
                  <a:pt x="215921" y="24085"/>
                </a:lnTo>
                <a:lnTo>
                  <a:pt x="215921" y="16346"/>
                </a:lnTo>
                <a:lnTo>
                  <a:pt x="219657" y="20049"/>
                </a:lnTo>
                <a:lnTo>
                  <a:pt x="219657" y="25786"/>
                </a:lnTo>
                <a:close/>
                <a:moveTo>
                  <a:pt x="215121" y="24085"/>
                </a:moveTo>
                <a:lnTo>
                  <a:pt x="213453" y="25786"/>
                </a:lnTo>
                <a:lnTo>
                  <a:pt x="211418" y="25786"/>
                </a:lnTo>
                <a:lnTo>
                  <a:pt x="211418" y="20049"/>
                </a:lnTo>
                <a:lnTo>
                  <a:pt x="215121" y="16346"/>
                </a:lnTo>
                <a:lnTo>
                  <a:pt x="215121" y="24085"/>
                </a:lnTo>
                <a:close/>
                <a:moveTo>
                  <a:pt x="202679" y="21083"/>
                </a:moveTo>
                <a:lnTo>
                  <a:pt x="202512" y="21083"/>
                </a:lnTo>
                <a:lnTo>
                  <a:pt x="200544" y="23051"/>
                </a:lnTo>
                <a:lnTo>
                  <a:pt x="200544" y="21216"/>
                </a:lnTo>
                <a:lnTo>
                  <a:pt x="201945" y="19782"/>
                </a:lnTo>
                <a:lnTo>
                  <a:pt x="203979" y="19782"/>
                </a:lnTo>
                <a:lnTo>
                  <a:pt x="205280" y="21083"/>
                </a:lnTo>
                <a:close/>
                <a:moveTo>
                  <a:pt x="203746" y="18447"/>
                </a:moveTo>
                <a:lnTo>
                  <a:pt x="201077" y="15779"/>
                </a:lnTo>
                <a:lnTo>
                  <a:pt x="204847" y="15779"/>
                </a:lnTo>
                <a:lnTo>
                  <a:pt x="203746" y="16880"/>
                </a:lnTo>
                <a:lnTo>
                  <a:pt x="203746" y="18447"/>
                </a:lnTo>
                <a:close/>
                <a:moveTo>
                  <a:pt x="200544" y="14445"/>
                </a:moveTo>
                <a:lnTo>
                  <a:pt x="200544" y="10709"/>
                </a:lnTo>
                <a:lnTo>
                  <a:pt x="201644" y="11776"/>
                </a:lnTo>
                <a:lnTo>
                  <a:pt x="203179" y="11776"/>
                </a:lnTo>
                <a:close/>
                <a:moveTo>
                  <a:pt x="199743" y="14445"/>
                </a:moveTo>
                <a:lnTo>
                  <a:pt x="197108" y="11776"/>
                </a:lnTo>
                <a:lnTo>
                  <a:pt x="198476" y="11776"/>
                </a:lnTo>
                <a:lnTo>
                  <a:pt x="198776" y="11676"/>
                </a:lnTo>
                <a:lnTo>
                  <a:pt x="199743" y="10709"/>
                </a:lnTo>
                <a:lnTo>
                  <a:pt x="199743" y="14445"/>
                </a:lnTo>
                <a:close/>
                <a:moveTo>
                  <a:pt x="199176" y="15779"/>
                </a:moveTo>
                <a:lnTo>
                  <a:pt x="196541" y="18414"/>
                </a:lnTo>
                <a:lnTo>
                  <a:pt x="196541" y="16880"/>
                </a:lnTo>
                <a:lnTo>
                  <a:pt x="195440" y="15779"/>
                </a:lnTo>
                <a:close/>
                <a:moveTo>
                  <a:pt x="199743" y="16346"/>
                </a:moveTo>
                <a:lnTo>
                  <a:pt x="199743" y="20082"/>
                </a:lnTo>
                <a:lnTo>
                  <a:pt x="198776" y="19115"/>
                </a:lnTo>
                <a:lnTo>
                  <a:pt x="198476" y="18981"/>
                </a:lnTo>
                <a:lnTo>
                  <a:pt x="197108" y="18981"/>
                </a:lnTo>
                <a:close/>
                <a:moveTo>
                  <a:pt x="188869" y="25786"/>
                </a:moveTo>
                <a:lnTo>
                  <a:pt x="186801" y="25786"/>
                </a:lnTo>
                <a:lnTo>
                  <a:pt x="185133" y="24085"/>
                </a:lnTo>
                <a:lnTo>
                  <a:pt x="185133" y="16346"/>
                </a:lnTo>
                <a:lnTo>
                  <a:pt x="188869" y="20049"/>
                </a:lnTo>
                <a:lnTo>
                  <a:pt x="188869" y="25786"/>
                </a:lnTo>
                <a:close/>
                <a:moveTo>
                  <a:pt x="184332" y="24085"/>
                </a:moveTo>
                <a:lnTo>
                  <a:pt x="182664" y="25786"/>
                </a:lnTo>
                <a:lnTo>
                  <a:pt x="180629" y="25786"/>
                </a:lnTo>
                <a:lnTo>
                  <a:pt x="180629" y="20049"/>
                </a:lnTo>
                <a:lnTo>
                  <a:pt x="184332" y="16346"/>
                </a:lnTo>
                <a:lnTo>
                  <a:pt x="184332" y="24085"/>
                </a:lnTo>
                <a:close/>
                <a:moveTo>
                  <a:pt x="171723" y="21083"/>
                </a:moveTo>
                <a:lnTo>
                  <a:pt x="169755" y="23051"/>
                </a:lnTo>
                <a:lnTo>
                  <a:pt x="169755" y="21216"/>
                </a:lnTo>
                <a:lnTo>
                  <a:pt x="171156" y="19782"/>
                </a:lnTo>
                <a:lnTo>
                  <a:pt x="173157" y="19782"/>
                </a:lnTo>
                <a:lnTo>
                  <a:pt x="174492" y="21083"/>
                </a:lnTo>
                <a:close/>
                <a:moveTo>
                  <a:pt x="172957" y="18447"/>
                </a:moveTo>
                <a:lnTo>
                  <a:pt x="170289" y="15779"/>
                </a:lnTo>
                <a:lnTo>
                  <a:pt x="174025" y="15779"/>
                </a:lnTo>
                <a:lnTo>
                  <a:pt x="172957" y="16880"/>
                </a:lnTo>
                <a:lnTo>
                  <a:pt x="172957" y="18447"/>
                </a:lnTo>
                <a:close/>
                <a:moveTo>
                  <a:pt x="169755" y="14445"/>
                </a:moveTo>
                <a:lnTo>
                  <a:pt x="169755" y="10709"/>
                </a:lnTo>
                <a:lnTo>
                  <a:pt x="170722" y="11676"/>
                </a:lnTo>
                <a:lnTo>
                  <a:pt x="170989" y="11809"/>
                </a:lnTo>
                <a:lnTo>
                  <a:pt x="172390" y="11809"/>
                </a:lnTo>
                <a:close/>
                <a:moveTo>
                  <a:pt x="168954" y="14445"/>
                </a:moveTo>
                <a:lnTo>
                  <a:pt x="166319" y="11776"/>
                </a:lnTo>
                <a:lnTo>
                  <a:pt x="167854" y="11776"/>
                </a:lnTo>
                <a:lnTo>
                  <a:pt x="168954" y="10709"/>
                </a:lnTo>
                <a:close/>
                <a:moveTo>
                  <a:pt x="168387" y="15779"/>
                </a:moveTo>
                <a:lnTo>
                  <a:pt x="165752" y="18414"/>
                </a:lnTo>
                <a:lnTo>
                  <a:pt x="165752" y="16880"/>
                </a:lnTo>
                <a:lnTo>
                  <a:pt x="164651" y="15779"/>
                </a:lnTo>
                <a:close/>
                <a:moveTo>
                  <a:pt x="165519" y="19782"/>
                </a:moveTo>
                <a:lnTo>
                  <a:pt x="167520" y="19782"/>
                </a:lnTo>
                <a:lnTo>
                  <a:pt x="168954" y="21216"/>
                </a:lnTo>
                <a:lnTo>
                  <a:pt x="168954" y="23051"/>
                </a:lnTo>
                <a:lnTo>
                  <a:pt x="166986" y="21083"/>
                </a:lnTo>
                <a:lnTo>
                  <a:pt x="166820" y="21083"/>
                </a:lnTo>
                <a:lnTo>
                  <a:pt x="164218" y="21083"/>
                </a:lnTo>
                <a:close/>
                <a:moveTo>
                  <a:pt x="163417" y="21883"/>
                </a:moveTo>
                <a:lnTo>
                  <a:pt x="166653" y="21883"/>
                </a:lnTo>
                <a:lnTo>
                  <a:pt x="168954" y="24185"/>
                </a:lnTo>
                <a:lnTo>
                  <a:pt x="168954" y="26553"/>
                </a:lnTo>
                <a:lnTo>
                  <a:pt x="165952" y="23551"/>
                </a:lnTo>
                <a:lnTo>
                  <a:pt x="165786" y="23551"/>
                </a:lnTo>
                <a:lnTo>
                  <a:pt x="161716" y="23551"/>
                </a:lnTo>
                <a:close/>
                <a:moveTo>
                  <a:pt x="160949" y="24352"/>
                </a:moveTo>
                <a:lnTo>
                  <a:pt x="165619" y="24352"/>
                </a:lnTo>
                <a:lnTo>
                  <a:pt x="168954" y="27654"/>
                </a:lnTo>
                <a:lnTo>
                  <a:pt x="168954" y="29822"/>
                </a:lnTo>
                <a:lnTo>
                  <a:pt x="164985" y="25886"/>
                </a:lnTo>
                <a:lnTo>
                  <a:pt x="164852" y="25886"/>
                </a:lnTo>
                <a:lnTo>
                  <a:pt x="159414" y="25886"/>
                </a:lnTo>
                <a:close/>
                <a:moveTo>
                  <a:pt x="158047" y="25786"/>
                </a:moveTo>
                <a:lnTo>
                  <a:pt x="156012" y="25786"/>
                </a:lnTo>
                <a:lnTo>
                  <a:pt x="154344" y="24085"/>
                </a:lnTo>
                <a:lnTo>
                  <a:pt x="154344" y="16346"/>
                </a:lnTo>
                <a:lnTo>
                  <a:pt x="158047" y="20049"/>
                </a:lnTo>
                <a:lnTo>
                  <a:pt x="158047" y="25786"/>
                </a:lnTo>
                <a:close/>
                <a:moveTo>
                  <a:pt x="153543" y="24085"/>
                </a:moveTo>
                <a:lnTo>
                  <a:pt x="151876" y="25786"/>
                </a:lnTo>
                <a:lnTo>
                  <a:pt x="149841" y="25786"/>
                </a:lnTo>
                <a:lnTo>
                  <a:pt x="149841" y="20049"/>
                </a:lnTo>
                <a:lnTo>
                  <a:pt x="153543" y="16346"/>
                </a:lnTo>
                <a:lnTo>
                  <a:pt x="153543" y="24085"/>
                </a:lnTo>
                <a:close/>
                <a:moveTo>
                  <a:pt x="141068" y="21083"/>
                </a:moveTo>
                <a:lnTo>
                  <a:pt x="140901" y="21083"/>
                </a:lnTo>
                <a:lnTo>
                  <a:pt x="138933" y="23051"/>
                </a:lnTo>
                <a:lnTo>
                  <a:pt x="138933" y="21216"/>
                </a:lnTo>
                <a:lnTo>
                  <a:pt x="140367" y="19782"/>
                </a:lnTo>
                <a:lnTo>
                  <a:pt x="142369" y="19782"/>
                </a:lnTo>
                <a:lnTo>
                  <a:pt x="143703" y="21083"/>
                </a:lnTo>
                <a:close/>
                <a:moveTo>
                  <a:pt x="142135" y="18447"/>
                </a:moveTo>
                <a:lnTo>
                  <a:pt x="139500" y="15779"/>
                </a:lnTo>
                <a:lnTo>
                  <a:pt x="143236" y="15779"/>
                </a:lnTo>
                <a:lnTo>
                  <a:pt x="142135" y="16880"/>
                </a:lnTo>
                <a:lnTo>
                  <a:pt x="142135" y="18447"/>
                </a:lnTo>
                <a:close/>
                <a:moveTo>
                  <a:pt x="138933" y="14445"/>
                </a:moveTo>
                <a:lnTo>
                  <a:pt x="138933" y="10709"/>
                </a:lnTo>
                <a:lnTo>
                  <a:pt x="140034" y="11776"/>
                </a:lnTo>
                <a:lnTo>
                  <a:pt x="141602" y="11776"/>
                </a:lnTo>
                <a:close/>
                <a:moveTo>
                  <a:pt x="138166" y="14445"/>
                </a:moveTo>
                <a:lnTo>
                  <a:pt x="135531" y="11776"/>
                </a:lnTo>
                <a:lnTo>
                  <a:pt x="136898" y="11776"/>
                </a:lnTo>
                <a:lnTo>
                  <a:pt x="137165" y="11676"/>
                </a:lnTo>
                <a:lnTo>
                  <a:pt x="138166" y="10709"/>
                </a:lnTo>
                <a:lnTo>
                  <a:pt x="138166" y="14445"/>
                </a:lnTo>
                <a:close/>
                <a:moveTo>
                  <a:pt x="137599" y="15779"/>
                </a:moveTo>
                <a:lnTo>
                  <a:pt x="134964" y="18414"/>
                </a:lnTo>
                <a:lnTo>
                  <a:pt x="134964" y="16880"/>
                </a:lnTo>
                <a:lnTo>
                  <a:pt x="133863" y="15779"/>
                </a:lnTo>
                <a:close/>
                <a:moveTo>
                  <a:pt x="138166" y="16346"/>
                </a:moveTo>
                <a:lnTo>
                  <a:pt x="138166" y="20082"/>
                </a:lnTo>
                <a:lnTo>
                  <a:pt x="137165" y="19115"/>
                </a:lnTo>
                <a:lnTo>
                  <a:pt x="136898" y="18981"/>
                </a:lnTo>
                <a:lnTo>
                  <a:pt x="135531" y="18981"/>
                </a:lnTo>
                <a:close/>
                <a:moveTo>
                  <a:pt x="127258" y="25786"/>
                </a:moveTo>
                <a:lnTo>
                  <a:pt x="125223" y="25786"/>
                </a:lnTo>
                <a:lnTo>
                  <a:pt x="123555" y="24085"/>
                </a:lnTo>
                <a:lnTo>
                  <a:pt x="123555" y="16346"/>
                </a:lnTo>
                <a:lnTo>
                  <a:pt x="127258" y="20049"/>
                </a:lnTo>
                <a:close/>
                <a:moveTo>
                  <a:pt x="122755" y="24085"/>
                </a:moveTo>
                <a:lnTo>
                  <a:pt x="121087" y="25786"/>
                </a:lnTo>
                <a:lnTo>
                  <a:pt x="119052" y="25786"/>
                </a:lnTo>
                <a:lnTo>
                  <a:pt x="119052" y="20049"/>
                </a:lnTo>
                <a:lnTo>
                  <a:pt x="122755" y="16346"/>
                </a:lnTo>
                <a:close/>
                <a:moveTo>
                  <a:pt x="110112" y="21083"/>
                </a:moveTo>
                <a:lnTo>
                  <a:pt x="108144" y="23051"/>
                </a:lnTo>
                <a:lnTo>
                  <a:pt x="108144" y="21216"/>
                </a:lnTo>
                <a:lnTo>
                  <a:pt x="109579" y="19782"/>
                </a:lnTo>
                <a:lnTo>
                  <a:pt x="111580" y="19782"/>
                </a:lnTo>
                <a:lnTo>
                  <a:pt x="112914" y="21083"/>
                </a:lnTo>
                <a:close/>
                <a:moveTo>
                  <a:pt x="111347" y="18447"/>
                </a:moveTo>
                <a:lnTo>
                  <a:pt x="108711" y="15779"/>
                </a:lnTo>
                <a:lnTo>
                  <a:pt x="112447" y="15779"/>
                </a:lnTo>
                <a:lnTo>
                  <a:pt x="111347" y="16880"/>
                </a:lnTo>
                <a:close/>
                <a:moveTo>
                  <a:pt x="108144" y="14445"/>
                </a:moveTo>
                <a:lnTo>
                  <a:pt x="108144" y="10709"/>
                </a:lnTo>
                <a:lnTo>
                  <a:pt x="109145" y="11676"/>
                </a:lnTo>
                <a:lnTo>
                  <a:pt x="109412" y="11809"/>
                </a:lnTo>
                <a:lnTo>
                  <a:pt x="110813" y="11809"/>
                </a:lnTo>
                <a:close/>
                <a:moveTo>
                  <a:pt x="107377" y="14445"/>
                </a:moveTo>
                <a:lnTo>
                  <a:pt x="104709" y="11776"/>
                </a:lnTo>
                <a:lnTo>
                  <a:pt x="106276" y="11776"/>
                </a:lnTo>
                <a:lnTo>
                  <a:pt x="107377" y="10709"/>
                </a:lnTo>
                <a:close/>
                <a:moveTo>
                  <a:pt x="106810" y="15779"/>
                </a:moveTo>
                <a:lnTo>
                  <a:pt x="104175" y="18414"/>
                </a:lnTo>
                <a:lnTo>
                  <a:pt x="104175" y="16880"/>
                </a:lnTo>
                <a:lnTo>
                  <a:pt x="103074" y="15779"/>
                </a:lnTo>
                <a:close/>
                <a:moveTo>
                  <a:pt x="103941" y="19782"/>
                </a:moveTo>
                <a:lnTo>
                  <a:pt x="105943" y="19782"/>
                </a:lnTo>
                <a:lnTo>
                  <a:pt x="107344" y="21216"/>
                </a:lnTo>
                <a:lnTo>
                  <a:pt x="107344" y="23051"/>
                </a:lnTo>
                <a:lnTo>
                  <a:pt x="105376" y="21083"/>
                </a:lnTo>
                <a:lnTo>
                  <a:pt x="105242" y="21083"/>
                </a:lnTo>
                <a:lnTo>
                  <a:pt x="102607" y="21083"/>
                </a:lnTo>
                <a:close/>
                <a:moveTo>
                  <a:pt x="101840" y="21883"/>
                </a:moveTo>
                <a:lnTo>
                  <a:pt x="105076" y="21883"/>
                </a:lnTo>
                <a:lnTo>
                  <a:pt x="107377" y="24185"/>
                </a:lnTo>
                <a:lnTo>
                  <a:pt x="107377" y="26553"/>
                </a:lnTo>
                <a:lnTo>
                  <a:pt x="104375" y="23551"/>
                </a:lnTo>
                <a:lnTo>
                  <a:pt x="104208" y="23551"/>
                </a:lnTo>
                <a:lnTo>
                  <a:pt x="100139" y="23551"/>
                </a:lnTo>
                <a:close/>
                <a:moveTo>
                  <a:pt x="99371" y="24352"/>
                </a:moveTo>
                <a:lnTo>
                  <a:pt x="104041" y="24352"/>
                </a:lnTo>
                <a:lnTo>
                  <a:pt x="107377" y="27654"/>
                </a:lnTo>
                <a:lnTo>
                  <a:pt x="107377" y="29822"/>
                </a:lnTo>
                <a:lnTo>
                  <a:pt x="103408" y="25886"/>
                </a:lnTo>
                <a:lnTo>
                  <a:pt x="103241" y="25886"/>
                </a:lnTo>
                <a:lnTo>
                  <a:pt x="97837" y="25886"/>
                </a:lnTo>
                <a:close/>
                <a:moveTo>
                  <a:pt x="96469" y="25786"/>
                </a:moveTo>
                <a:lnTo>
                  <a:pt x="94435" y="25786"/>
                </a:lnTo>
                <a:lnTo>
                  <a:pt x="92767" y="24085"/>
                </a:lnTo>
                <a:lnTo>
                  <a:pt x="92767" y="16346"/>
                </a:lnTo>
                <a:lnTo>
                  <a:pt x="96469" y="20082"/>
                </a:lnTo>
                <a:close/>
                <a:moveTo>
                  <a:pt x="91966" y="24085"/>
                </a:moveTo>
                <a:lnTo>
                  <a:pt x="90298" y="25786"/>
                </a:lnTo>
                <a:lnTo>
                  <a:pt x="88264" y="25786"/>
                </a:lnTo>
                <a:lnTo>
                  <a:pt x="88264" y="20049"/>
                </a:lnTo>
                <a:lnTo>
                  <a:pt x="91966" y="16346"/>
                </a:lnTo>
                <a:close/>
                <a:moveTo>
                  <a:pt x="79491" y="21083"/>
                </a:moveTo>
                <a:lnTo>
                  <a:pt x="79324" y="21083"/>
                </a:lnTo>
                <a:lnTo>
                  <a:pt x="77356" y="23051"/>
                </a:lnTo>
                <a:lnTo>
                  <a:pt x="77356" y="21216"/>
                </a:lnTo>
                <a:lnTo>
                  <a:pt x="78790" y="19782"/>
                </a:lnTo>
                <a:lnTo>
                  <a:pt x="80792" y="19782"/>
                </a:lnTo>
                <a:lnTo>
                  <a:pt x="82126" y="21083"/>
                </a:lnTo>
                <a:close/>
                <a:moveTo>
                  <a:pt x="80558" y="18447"/>
                </a:moveTo>
                <a:lnTo>
                  <a:pt x="77923" y="15779"/>
                </a:lnTo>
                <a:lnTo>
                  <a:pt x="81659" y="15779"/>
                </a:lnTo>
                <a:lnTo>
                  <a:pt x="80558" y="16880"/>
                </a:lnTo>
                <a:close/>
                <a:moveTo>
                  <a:pt x="77356" y="14445"/>
                </a:moveTo>
                <a:lnTo>
                  <a:pt x="77356" y="10709"/>
                </a:lnTo>
                <a:lnTo>
                  <a:pt x="78457" y="11776"/>
                </a:lnTo>
                <a:lnTo>
                  <a:pt x="80024" y="11776"/>
                </a:lnTo>
                <a:close/>
                <a:moveTo>
                  <a:pt x="76589" y="14445"/>
                </a:moveTo>
                <a:lnTo>
                  <a:pt x="73920" y="11776"/>
                </a:lnTo>
                <a:lnTo>
                  <a:pt x="75321" y="11776"/>
                </a:lnTo>
                <a:lnTo>
                  <a:pt x="75588" y="11676"/>
                </a:lnTo>
                <a:lnTo>
                  <a:pt x="76555" y="10709"/>
                </a:lnTo>
                <a:lnTo>
                  <a:pt x="76555" y="14445"/>
                </a:lnTo>
                <a:close/>
                <a:moveTo>
                  <a:pt x="76021" y="15779"/>
                </a:moveTo>
                <a:lnTo>
                  <a:pt x="73386" y="18414"/>
                </a:lnTo>
                <a:lnTo>
                  <a:pt x="73386" y="16880"/>
                </a:lnTo>
                <a:lnTo>
                  <a:pt x="72285" y="15779"/>
                </a:lnTo>
                <a:close/>
                <a:moveTo>
                  <a:pt x="76589" y="16346"/>
                </a:moveTo>
                <a:lnTo>
                  <a:pt x="76589" y="20082"/>
                </a:lnTo>
                <a:lnTo>
                  <a:pt x="75588" y="19115"/>
                </a:lnTo>
                <a:lnTo>
                  <a:pt x="75321" y="18981"/>
                </a:lnTo>
                <a:lnTo>
                  <a:pt x="73920" y="18981"/>
                </a:lnTo>
                <a:close/>
                <a:moveTo>
                  <a:pt x="65681" y="25786"/>
                </a:moveTo>
                <a:lnTo>
                  <a:pt x="63646" y="25786"/>
                </a:lnTo>
                <a:lnTo>
                  <a:pt x="61978" y="24085"/>
                </a:lnTo>
                <a:lnTo>
                  <a:pt x="61978" y="16346"/>
                </a:lnTo>
                <a:lnTo>
                  <a:pt x="65681" y="20049"/>
                </a:lnTo>
                <a:close/>
                <a:moveTo>
                  <a:pt x="61178" y="24085"/>
                </a:moveTo>
                <a:lnTo>
                  <a:pt x="59510" y="25786"/>
                </a:lnTo>
                <a:lnTo>
                  <a:pt x="57475" y="25786"/>
                </a:lnTo>
                <a:lnTo>
                  <a:pt x="57475" y="20049"/>
                </a:lnTo>
                <a:lnTo>
                  <a:pt x="61178" y="16346"/>
                </a:lnTo>
                <a:close/>
                <a:moveTo>
                  <a:pt x="48535" y="21083"/>
                </a:moveTo>
                <a:lnTo>
                  <a:pt x="46567" y="23051"/>
                </a:lnTo>
                <a:lnTo>
                  <a:pt x="46567" y="21216"/>
                </a:lnTo>
                <a:lnTo>
                  <a:pt x="48001" y="19782"/>
                </a:lnTo>
                <a:lnTo>
                  <a:pt x="50003" y="19782"/>
                </a:lnTo>
                <a:lnTo>
                  <a:pt x="51337" y="21083"/>
                </a:lnTo>
                <a:close/>
                <a:moveTo>
                  <a:pt x="49769" y="18447"/>
                </a:moveTo>
                <a:lnTo>
                  <a:pt x="47134" y="15779"/>
                </a:lnTo>
                <a:lnTo>
                  <a:pt x="50870" y="15779"/>
                </a:lnTo>
                <a:lnTo>
                  <a:pt x="49769" y="16880"/>
                </a:lnTo>
                <a:close/>
                <a:moveTo>
                  <a:pt x="46567" y="14445"/>
                </a:moveTo>
                <a:lnTo>
                  <a:pt x="46567" y="10709"/>
                </a:lnTo>
                <a:lnTo>
                  <a:pt x="47534" y="11676"/>
                </a:lnTo>
                <a:lnTo>
                  <a:pt x="47835" y="11809"/>
                </a:lnTo>
                <a:lnTo>
                  <a:pt x="49202" y="11809"/>
                </a:lnTo>
                <a:close/>
                <a:moveTo>
                  <a:pt x="45767" y="14445"/>
                </a:moveTo>
                <a:lnTo>
                  <a:pt x="43131" y="11776"/>
                </a:lnTo>
                <a:lnTo>
                  <a:pt x="44699" y="11776"/>
                </a:lnTo>
                <a:lnTo>
                  <a:pt x="45767" y="10709"/>
                </a:lnTo>
                <a:close/>
                <a:moveTo>
                  <a:pt x="45233" y="15779"/>
                </a:moveTo>
                <a:lnTo>
                  <a:pt x="42564" y="18414"/>
                </a:lnTo>
                <a:lnTo>
                  <a:pt x="42564" y="16880"/>
                </a:lnTo>
                <a:lnTo>
                  <a:pt x="41497" y="15779"/>
                </a:lnTo>
                <a:close/>
                <a:moveTo>
                  <a:pt x="42364" y="19782"/>
                </a:moveTo>
                <a:lnTo>
                  <a:pt x="44366" y="19782"/>
                </a:lnTo>
                <a:lnTo>
                  <a:pt x="45767" y="21216"/>
                </a:lnTo>
                <a:lnTo>
                  <a:pt x="45767" y="23051"/>
                </a:lnTo>
                <a:lnTo>
                  <a:pt x="43798" y="21083"/>
                </a:lnTo>
                <a:lnTo>
                  <a:pt x="43665" y="21083"/>
                </a:lnTo>
                <a:lnTo>
                  <a:pt x="41030" y="21083"/>
                </a:lnTo>
                <a:close/>
                <a:moveTo>
                  <a:pt x="40229" y="21883"/>
                </a:moveTo>
                <a:lnTo>
                  <a:pt x="43498" y="21883"/>
                </a:lnTo>
                <a:lnTo>
                  <a:pt x="45767" y="24185"/>
                </a:lnTo>
                <a:lnTo>
                  <a:pt x="45767" y="26553"/>
                </a:lnTo>
                <a:lnTo>
                  <a:pt x="42798" y="23551"/>
                </a:lnTo>
                <a:lnTo>
                  <a:pt x="42631" y="23551"/>
                </a:lnTo>
                <a:lnTo>
                  <a:pt x="38561" y="23551"/>
                </a:lnTo>
                <a:close/>
                <a:moveTo>
                  <a:pt x="37761" y="24352"/>
                </a:moveTo>
                <a:lnTo>
                  <a:pt x="42464" y="24352"/>
                </a:lnTo>
                <a:lnTo>
                  <a:pt x="45767" y="27654"/>
                </a:lnTo>
                <a:lnTo>
                  <a:pt x="45767" y="29822"/>
                </a:lnTo>
                <a:lnTo>
                  <a:pt x="41830" y="25886"/>
                </a:lnTo>
                <a:lnTo>
                  <a:pt x="41664" y="25886"/>
                </a:lnTo>
                <a:lnTo>
                  <a:pt x="36260" y="25886"/>
                </a:lnTo>
                <a:close/>
                <a:moveTo>
                  <a:pt x="34892" y="25786"/>
                </a:moveTo>
                <a:lnTo>
                  <a:pt x="32857" y="25786"/>
                </a:lnTo>
                <a:lnTo>
                  <a:pt x="31189" y="24085"/>
                </a:lnTo>
                <a:lnTo>
                  <a:pt x="31189" y="16346"/>
                </a:lnTo>
                <a:lnTo>
                  <a:pt x="34892" y="20049"/>
                </a:lnTo>
                <a:close/>
                <a:moveTo>
                  <a:pt x="30389" y="24085"/>
                </a:moveTo>
                <a:lnTo>
                  <a:pt x="28721" y="25786"/>
                </a:lnTo>
                <a:lnTo>
                  <a:pt x="26653" y="25786"/>
                </a:lnTo>
                <a:lnTo>
                  <a:pt x="26653" y="20049"/>
                </a:lnTo>
                <a:lnTo>
                  <a:pt x="30389" y="16346"/>
                </a:lnTo>
                <a:lnTo>
                  <a:pt x="30389" y="24085"/>
                </a:lnTo>
                <a:close/>
                <a:moveTo>
                  <a:pt x="19748" y="35693"/>
                </a:moveTo>
                <a:lnTo>
                  <a:pt x="19881" y="35693"/>
                </a:lnTo>
                <a:lnTo>
                  <a:pt x="25319" y="35693"/>
                </a:lnTo>
                <a:lnTo>
                  <a:pt x="23784" y="37228"/>
                </a:lnTo>
                <a:lnTo>
                  <a:pt x="19081" y="37228"/>
                </a:lnTo>
                <a:lnTo>
                  <a:pt x="15778" y="33892"/>
                </a:lnTo>
                <a:lnTo>
                  <a:pt x="15778" y="31757"/>
                </a:lnTo>
                <a:close/>
                <a:moveTo>
                  <a:pt x="18781" y="38028"/>
                </a:moveTo>
                <a:lnTo>
                  <a:pt x="18947" y="38028"/>
                </a:lnTo>
                <a:lnTo>
                  <a:pt x="22984" y="38028"/>
                </a:lnTo>
                <a:lnTo>
                  <a:pt x="21316" y="39696"/>
                </a:lnTo>
                <a:lnTo>
                  <a:pt x="18080" y="39696"/>
                </a:lnTo>
                <a:lnTo>
                  <a:pt x="15778" y="37394"/>
                </a:lnTo>
                <a:lnTo>
                  <a:pt x="15778" y="35026"/>
                </a:lnTo>
                <a:close/>
                <a:moveTo>
                  <a:pt x="14978" y="40363"/>
                </a:moveTo>
                <a:lnTo>
                  <a:pt x="13577" y="41797"/>
                </a:lnTo>
                <a:lnTo>
                  <a:pt x="11542" y="41797"/>
                </a:lnTo>
                <a:lnTo>
                  <a:pt x="10241" y="40463"/>
                </a:lnTo>
                <a:lnTo>
                  <a:pt x="13010" y="40463"/>
                </a:lnTo>
                <a:lnTo>
                  <a:pt x="14978" y="38495"/>
                </a:lnTo>
                <a:lnTo>
                  <a:pt x="14978" y="40363"/>
                </a:lnTo>
                <a:close/>
                <a:moveTo>
                  <a:pt x="11776" y="43132"/>
                </a:moveTo>
                <a:lnTo>
                  <a:pt x="14411" y="45800"/>
                </a:lnTo>
                <a:lnTo>
                  <a:pt x="10675" y="45800"/>
                </a:lnTo>
                <a:lnTo>
                  <a:pt x="11776" y="44700"/>
                </a:lnTo>
                <a:lnTo>
                  <a:pt x="11776" y="43132"/>
                </a:lnTo>
                <a:close/>
                <a:moveTo>
                  <a:pt x="14978" y="47135"/>
                </a:moveTo>
                <a:lnTo>
                  <a:pt x="14978" y="50871"/>
                </a:lnTo>
                <a:lnTo>
                  <a:pt x="14011" y="49903"/>
                </a:lnTo>
                <a:lnTo>
                  <a:pt x="13744" y="49770"/>
                </a:lnTo>
                <a:lnTo>
                  <a:pt x="12343" y="49770"/>
                </a:lnTo>
                <a:close/>
                <a:moveTo>
                  <a:pt x="15778" y="52005"/>
                </a:moveTo>
                <a:lnTo>
                  <a:pt x="17213" y="50570"/>
                </a:lnTo>
                <a:lnTo>
                  <a:pt x="19214" y="50570"/>
                </a:lnTo>
                <a:lnTo>
                  <a:pt x="20549" y="51905"/>
                </a:lnTo>
                <a:lnTo>
                  <a:pt x="17747" y="51905"/>
                </a:lnTo>
                <a:lnTo>
                  <a:pt x="15778" y="53873"/>
                </a:lnTo>
                <a:close/>
                <a:moveTo>
                  <a:pt x="18080" y="52672"/>
                </a:moveTo>
                <a:lnTo>
                  <a:pt x="21316" y="52672"/>
                </a:lnTo>
                <a:lnTo>
                  <a:pt x="23017" y="54340"/>
                </a:lnTo>
                <a:lnTo>
                  <a:pt x="18947" y="54340"/>
                </a:lnTo>
                <a:lnTo>
                  <a:pt x="18647" y="54473"/>
                </a:lnTo>
                <a:lnTo>
                  <a:pt x="15778" y="57342"/>
                </a:lnTo>
                <a:lnTo>
                  <a:pt x="15778" y="54974"/>
                </a:lnTo>
                <a:close/>
                <a:moveTo>
                  <a:pt x="19081" y="55140"/>
                </a:moveTo>
                <a:lnTo>
                  <a:pt x="23784" y="55140"/>
                </a:lnTo>
                <a:lnTo>
                  <a:pt x="25319" y="56675"/>
                </a:lnTo>
                <a:lnTo>
                  <a:pt x="19748" y="56675"/>
                </a:lnTo>
                <a:lnTo>
                  <a:pt x="15778" y="60611"/>
                </a:lnTo>
                <a:lnTo>
                  <a:pt x="15778" y="58443"/>
                </a:lnTo>
                <a:close/>
                <a:moveTo>
                  <a:pt x="19748" y="66482"/>
                </a:moveTo>
                <a:lnTo>
                  <a:pt x="25319" y="66482"/>
                </a:lnTo>
                <a:lnTo>
                  <a:pt x="23784" y="68016"/>
                </a:lnTo>
                <a:lnTo>
                  <a:pt x="19081" y="68016"/>
                </a:lnTo>
                <a:lnTo>
                  <a:pt x="15778" y="64714"/>
                </a:lnTo>
                <a:lnTo>
                  <a:pt x="15778" y="62546"/>
                </a:lnTo>
                <a:close/>
                <a:moveTo>
                  <a:pt x="18647" y="68683"/>
                </a:moveTo>
                <a:lnTo>
                  <a:pt x="18947" y="68817"/>
                </a:lnTo>
                <a:lnTo>
                  <a:pt x="22984" y="68817"/>
                </a:lnTo>
                <a:lnTo>
                  <a:pt x="21316" y="70485"/>
                </a:lnTo>
                <a:lnTo>
                  <a:pt x="18080" y="70485"/>
                </a:lnTo>
                <a:lnTo>
                  <a:pt x="15778" y="68183"/>
                </a:lnTo>
                <a:lnTo>
                  <a:pt x="15778" y="65815"/>
                </a:lnTo>
                <a:close/>
                <a:moveTo>
                  <a:pt x="14978" y="71152"/>
                </a:moveTo>
                <a:lnTo>
                  <a:pt x="13577" y="72586"/>
                </a:lnTo>
                <a:lnTo>
                  <a:pt x="11542" y="72586"/>
                </a:lnTo>
                <a:lnTo>
                  <a:pt x="10241" y="71285"/>
                </a:lnTo>
                <a:lnTo>
                  <a:pt x="13010" y="71285"/>
                </a:lnTo>
                <a:lnTo>
                  <a:pt x="14978" y="69317"/>
                </a:lnTo>
                <a:lnTo>
                  <a:pt x="14978" y="71152"/>
                </a:lnTo>
                <a:close/>
                <a:moveTo>
                  <a:pt x="11776" y="75321"/>
                </a:moveTo>
                <a:lnTo>
                  <a:pt x="11776" y="73954"/>
                </a:lnTo>
                <a:lnTo>
                  <a:pt x="14411" y="76589"/>
                </a:lnTo>
                <a:lnTo>
                  <a:pt x="10675" y="76589"/>
                </a:lnTo>
                <a:lnTo>
                  <a:pt x="11675" y="75588"/>
                </a:lnTo>
                <a:close/>
                <a:moveTo>
                  <a:pt x="14444" y="77356"/>
                </a:moveTo>
                <a:lnTo>
                  <a:pt x="11776" y="80025"/>
                </a:lnTo>
                <a:lnTo>
                  <a:pt x="11776" y="78457"/>
                </a:lnTo>
                <a:lnTo>
                  <a:pt x="10675" y="77356"/>
                </a:lnTo>
                <a:close/>
                <a:moveTo>
                  <a:pt x="14978" y="77923"/>
                </a:moveTo>
                <a:lnTo>
                  <a:pt x="14978" y="81659"/>
                </a:lnTo>
                <a:lnTo>
                  <a:pt x="14011" y="80692"/>
                </a:lnTo>
                <a:lnTo>
                  <a:pt x="13744" y="80559"/>
                </a:lnTo>
                <a:lnTo>
                  <a:pt x="12343" y="80559"/>
                </a:lnTo>
                <a:close/>
                <a:moveTo>
                  <a:pt x="15778" y="82794"/>
                </a:moveTo>
                <a:lnTo>
                  <a:pt x="17213" y="81359"/>
                </a:lnTo>
                <a:lnTo>
                  <a:pt x="19214" y="81359"/>
                </a:lnTo>
                <a:lnTo>
                  <a:pt x="20549" y="82693"/>
                </a:lnTo>
                <a:lnTo>
                  <a:pt x="17913" y="82693"/>
                </a:lnTo>
                <a:lnTo>
                  <a:pt x="17747" y="82693"/>
                </a:lnTo>
                <a:lnTo>
                  <a:pt x="15778" y="84662"/>
                </a:lnTo>
                <a:close/>
                <a:moveTo>
                  <a:pt x="18080" y="83461"/>
                </a:moveTo>
                <a:lnTo>
                  <a:pt x="21316" y="83461"/>
                </a:lnTo>
                <a:lnTo>
                  <a:pt x="23017" y="85162"/>
                </a:lnTo>
                <a:lnTo>
                  <a:pt x="18947" y="85162"/>
                </a:lnTo>
                <a:lnTo>
                  <a:pt x="18781" y="85162"/>
                </a:lnTo>
                <a:lnTo>
                  <a:pt x="15778" y="88131"/>
                </a:lnTo>
                <a:lnTo>
                  <a:pt x="15778" y="85762"/>
                </a:lnTo>
                <a:close/>
                <a:moveTo>
                  <a:pt x="19081" y="85929"/>
                </a:moveTo>
                <a:lnTo>
                  <a:pt x="23784" y="85929"/>
                </a:lnTo>
                <a:lnTo>
                  <a:pt x="25319" y="87464"/>
                </a:lnTo>
                <a:lnTo>
                  <a:pt x="19881" y="87464"/>
                </a:lnTo>
                <a:lnTo>
                  <a:pt x="19748" y="87464"/>
                </a:lnTo>
                <a:lnTo>
                  <a:pt x="15778" y="91400"/>
                </a:lnTo>
                <a:lnTo>
                  <a:pt x="15778" y="89265"/>
                </a:lnTo>
                <a:close/>
                <a:moveTo>
                  <a:pt x="26653" y="97371"/>
                </a:moveTo>
                <a:lnTo>
                  <a:pt x="28721" y="97371"/>
                </a:lnTo>
                <a:lnTo>
                  <a:pt x="30389" y="99072"/>
                </a:lnTo>
                <a:lnTo>
                  <a:pt x="30389" y="106811"/>
                </a:lnTo>
                <a:lnTo>
                  <a:pt x="26653" y="103108"/>
                </a:lnTo>
                <a:lnTo>
                  <a:pt x="26653" y="97371"/>
                </a:lnTo>
                <a:close/>
                <a:moveTo>
                  <a:pt x="31189" y="99072"/>
                </a:moveTo>
                <a:lnTo>
                  <a:pt x="32857" y="97371"/>
                </a:lnTo>
                <a:lnTo>
                  <a:pt x="34892" y="97371"/>
                </a:lnTo>
                <a:lnTo>
                  <a:pt x="34892" y="103108"/>
                </a:lnTo>
                <a:lnTo>
                  <a:pt x="31189" y="106811"/>
                </a:lnTo>
                <a:close/>
                <a:moveTo>
                  <a:pt x="43665" y="102074"/>
                </a:moveTo>
                <a:lnTo>
                  <a:pt x="43798" y="102074"/>
                </a:lnTo>
                <a:lnTo>
                  <a:pt x="45767" y="100106"/>
                </a:lnTo>
                <a:lnTo>
                  <a:pt x="45767" y="101974"/>
                </a:lnTo>
                <a:lnTo>
                  <a:pt x="44366" y="103375"/>
                </a:lnTo>
                <a:lnTo>
                  <a:pt x="42364" y="103375"/>
                </a:lnTo>
                <a:lnTo>
                  <a:pt x="41030" y="102074"/>
                </a:lnTo>
                <a:close/>
                <a:moveTo>
                  <a:pt x="42564" y="104743"/>
                </a:moveTo>
                <a:lnTo>
                  <a:pt x="45233" y="107378"/>
                </a:lnTo>
                <a:lnTo>
                  <a:pt x="41497" y="107378"/>
                </a:lnTo>
                <a:lnTo>
                  <a:pt x="42564" y="106277"/>
                </a:lnTo>
                <a:lnTo>
                  <a:pt x="42564" y="104743"/>
                </a:lnTo>
                <a:close/>
                <a:moveTo>
                  <a:pt x="45767" y="108712"/>
                </a:moveTo>
                <a:lnTo>
                  <a:pt x="45767" y="112448"/>
                </a:lnTo>
                <a:lnTo>
                  <a:pt x="44699" y="111381"/>
                </a:lnTo>
                <a:lnTo>
                  <a:pt x="43131" y="111381"/>
                </a:lnTo>
                <a:close/>
                <a:moveTo>
                  <a:pt x="46567" y="108712"/>
                </a:moveTo>
                <a:lnTo>
                  <a:pt x="49202" y="111381"/>
                </a:lnTo>
                <a:lnTo>
                  <a:pt x="47835" y="111381"/>
                </a:lnTo>
                <a:lnTo>
                  <a:pt x="47568" y="111481"/>
                </a:lnTo>
                <a:lnTo>
                  <a:pt x="46567" y="112448"/>
                </a:lnTo>
                <a:lnTo>
                  <a:pt x="46567" y="108712"/>
                </a:lnTo>
                <a:close/>
                <a:moveTo>
                  <a:pt x="47134" y="107378"/>
                </a:moveTo>
                <a:lnTo>
                  <a:pt x="49769" y="104743"/>
                </a:lnTo>
                <a:lnTo>
                  <a:pt x="49769" y="106277"/>
                </a:lnTo>
                <a:lnTo>
                  <a:pt x="50870" y="107378"/>
                </a:lnTo>
                <a:close/>
                <a:moveTo>
                  <a:pt x="46567" y="106811"/>
                </a:moveTo>
                <a:lnTo>
                  <a:pt x="46567" y="103075"/>
                </a:lnTo>
                <a:lnTo>
                  <a:pt x="47534" y="104042"/>
                </a:lnTo>
                <a:lnTo>
                  <a:pt x="47835" y="104175"/>
                </a:lnTo>
                <a:lnTo>
                  <a:pt x="49202" y="104175"/>
                </a:lnTo>
                <a:close/>
                <a:moveTo>
                  <a:pt x="57475" y="97371"/>
                </a:moveTo>
                <a:lnTo>
                  <a:pt x="59510" y="97371"/>
                </a:lnTo>
                <a:lnTo>
                  <a:pt x="61178" y="99072"/>
                </a:lnTo>
                <a:lnTo>
                  <a:pt x="61178" y="106811"/>
                </a:lnTo>
                <a:lnTo>
                  <a:pt x="57475" y="103108"/>
                </a:lnTo>
                <a:close/>
                <a:moveTo>
                  <a:pt x="61978" y="99072"/>
                </a:moveTo>
                <a:lnTo>
                  <a:pt x="63646" y="97371"/>
                </a:lnTo>
                <a:lnTo>
                  <a:pt x="65681" y="97371"/>
                </a:lnTo>
                <a:lnTo>
                  <a:pt x="65681" y="103108"/>
                </a:lnTo>
                <a:lnTo>
                  <a:pt x="61978" y="106811"/>
                </a:lnTo>
                <a:close/>
                <a:moveTo>
                  <a:pt x="74620" y="102074"/>
                </a:moveTo>
                <a:lnTo>
                  <a:pt x="76589" y="100106"/>
                </a:lnTo>
                <a:lnTo>
                  <a:pt x="76589" y="101974"/>
                </a:lnTo>
                <a:lnTo>
                  <a:pt x="75154" y="103375"/>
                </a:lnTo>
                <a:lnTo>
                  <a:pt x="73153" y="103375"/>
                </a:lnTo>
                <a:lnTo>
                  <a:pt x="71818" y="102074"/>
                </a:lnTo>
                <a:close/>
                <a:moveTo>
                  <a:pt x="73386" y="104743"/>
                </a:moveTo>
                <a:lnTo>
                  <a:pt x="76021" y="107378"/>
                </a:lnTo>
                <a:lnTo>
                  <a:pt x="72285" y="107378"/>
                </a:lnTo>
                <a:lnTo>
                  <a:pt x="73386" y="106277"/>
                </a:lnTo>
                <a:close/>
                <a:moveTo>
                  <a:pt x="76589" y="108712"/>
                </a:moveTo>
                <a:lnTo>
                  <a:pt x="76589" y="112448"/>
                </a:lnTo>
                <a:lnTo>
                  <a:pt x="75588" y="111481"/>
                </a:lnTo>
                <a:lnTo>
                  <a:pt x="75321" y="111381"/>
                </a:lnTo>
                <a:lnTo>
                  <a:pt x="73920" y="111381"/>
                </a:lnTo>
                <a:close/>
                <a:moveTo>
                  <a:pt x="77356" y="108712"/>
                </a:moveTo>
                <a:lnTo>
                  <a:pt x="80024" y="111381"/>
                </a:lnTo>
                <a:lnTo>
                  <a:pt x="78457" y="111381"/>
                </a:lnTo>
                <a:lnTo>
                  <a:pt x="77356" y="112448"/>
                </a:lnTo>
                <a:close/>
                <a:moveTo>
                  <a:pt x="77923" y="107378"/>
                </a:moveTo>
                <a:lnTo>
                  <a:pt x="80558" y="104743"/>
                </a:lnTo>
                <a:lnTo>
                  <a:pt x="80558" y="106277"/>
                </a:lnTo>
                <a:lnTo>
                  <a:pt x="81659" y="107378"/>
                </a:lnTo>
                <a:close/>
                <a:moveTo>
                  <a:pt x="80792" y="103375"/>
                </a:moveTo>
                <a:lnTo>
                  <a:pt x="78790" y="103375"/>
                </a:lnTo>
                <a:lnTo>
                  <a:pt x="77356" y="101941"/>
                </a:lnTo>
                <a:lnTo>
                  <a:pt x="77356" y="100106"/>
                </a:lnTo>
                <a:lnTo>
                  <a:pt x="79324" y="102074"/>
                </a:lnTo>
                <a:lnTo>
                  <a:pt x="79491" y="102074"/>
                </a:lnTo>
                <a:lnTo>
                  <a:pt x="82092" y="102074"/>
                </a:lnTo>
                <a:close/>
                <a:moveTo>
                  <a:pt x="82893" y="101273"/>
                </a:moveTo>
                <a:lnTo>
                  <a:pt x="79657" y="101273"/>
                </a:lnTo>
                <a:lnTo>
                  <a:pt x="77356" y="98972"/>
                </a:lnTo>
                <a:lnTo>
                  <a:pt x="77356" y="96603"/>
                </a:lnTo>
                <a:lnTo>
                  <a:pt x="80358" y="99606"/>
                </a:lnTo>
                <a:lnTo>
                  <a:pt x="80525" y="99606"/>
                </a:lnTo>
                <a:lnTo>
                  <a:pt x="84594" y="99606"/>
                </a:lnTo>
                <a:close/>
                <a:moveTo>
                  <a:pt x="85361" y="98805"/>
                </a:moveTo>
                <a:lnTo>
                  <a:pt x="80691" y="98805"/>
                </a:lnTo>
                <a:lnTo>
                  <a:pt x="77356" y="95503"/>
                </a:lnTo>
                <a:lnTo>
                  <a:pt x="77356" y="93334"/>
                </a:lnTo>
                <a:lnTo>
                  <a:pt x="81325" y="97271"/>
                </a:lnTo>
                <a:lnTo>
                  <a:pt x="81492" y="97271"/>
                </a:lnTo>
                <a:lnTo>
                  <a:pt x="86896" y="97271"/>
                </a:lnTo>
                <a:close/>
                <a:moveTo>
                  <a:pt x="88264" y="97371"/>
                </a:moveTo>
                <a:lnTo>
                  <a:pt x="90298" y="97371"/>
                </a:lnTo>
                <a:lnTo>
                  <a:pt x="91966" y="99072"/>
                </a:lnTo>
                <a:lnTo>
                  <a:pt x="91966" y="106811"/>
                </a:lnTo>
                <a:lnTo>
                  <a:pt x="88264" y="103108"/>
                </a:lnTo>
                <a:close/>
                <a:moveTo>
                  <a:pt x="92767" y="99072"/>
                </a:moveTo>
                <a:lnTo>
                  <a:pt x="94435" y="97371"/>
                </a:lnTo>
                <a:lnTo>
                  <a:pt x="96469" y="97371"/>
                </a:lnTo>
                <a:lnTo>
                  <a:pt x="96469" y="103108"/>
                </a:lnTo>
                <a:lnTo>
                  <a:pt x="92767" y="106811"/>
                </a:lnTo>
                <a:close/>
                <a:moveTo>
                  <a:pt x="105242" y="102074"/>
                </a:moveTo>
                <a:lnTo>
                  <a:pt x="105409" y="102074"/>
                </a:lnTo>
                <a:lnTo>
                  <a:pt x="107377" y="100106"/>
                </a:lnTo>
                <a:lnTo>
                  <a:pt x="107377" y="101974"/>
                </a:lnTo>
                <a:lnTo>
                  <a:pt x="105943" y="103375"/>
                </a:lnTo>
                <a:lnTo>
                  <a:pt x="103941" y="103375"/>
                </a:lnTo>
                <a:lnTo>
                  <a:pt x="102607" y="102074"/>
                </a:lnTo>
                <a:close/>
                <a:moveTo>
                  <a:pt x="104175" y="104743"/>
                </a:moveTo>
                <a:lnTo>
                  <a:pt x="106810" y="107378"/>
                </a:lnTo>
                <a:lnTo>
                  <a:pt x="103074" y="107378"/>
                </a:lnTo>
                <a:lnTo>
                  <a:pt x="104175" y="106277"/>
                </a:lnTo>
                <a:close/>
                <a:moveTo>
                  <a:pt x="107377" y="108712"/>
                </a:moveTo>
                <a:lnTo>
                  <a:pt x="107377" y="112448"/>
                </a:lnTo>
                <a:lnTo>
                  <a:pt x="106276" y="111381"/>
                </a:lnTo>
                <a:lnTo>
                  <a:pt x="104709" y="111381"/>
                </a:lnTo>
                <a:close/>
                <a:moveTo>
                  <a:pt x="108144" y="108712"/>
                </a:moveTo>
                <a:lnTo>
                  <a:pt x="110813" y="111381"/>
                </a:lnTo>
                <a:lnTo>
                  <a:pt x="109412" y="111381"/>
                </a:lnTo>
                <a:lnTo>
                  <a:pt x="109145" y="111481"/>
                </a:lnTo>
                <a:lnTo>
                  <a:pt x="108144" y="112448"/>
                </a:lnTo>
                <a:lnTo>
                  <a:pt x="108144" y="108712"/>
                </a:lnTo>
                <a:close/>
                <a:moveTo>
                  <a:pt x="108711" y="107378"/>
                </a:moveTo>
                <a:lnTo>
                  <a:pt x="111347" y="104743"/>
                </a:lnTo>
                <a:lnTo>
                  <a:pt x="111347" y="106277"/>
                </a:lnTo>
                <a:lnTo>
                  <a:pt x="112447" y="107378"/>
                </a:lnTo>
                <a:close/>
                <a:moveTo>
                  <a:pt x="108144" y="106811"/>
                </a:moveTo>
                <a:lnTo>
                  <a:pt x="108144" y="103075"/>
                </a:lnTo>
                <a:lnTo>
                  <a:pt x="109145" y="104042"/>
                </a:lnTo>
                <a:lnTo>
                  <a:pt x="109412" y="104175"/>
                </a:lnTo>
                <a:lnTo>
                  <a:pt x="110813" y="104175"/>
                </a:lnTo>
                <a:close/>
                <a:moveTo>
                  <a:pt x="119052" y="97371"/>
                </a:moveTo>
                <a:lnTo>
                  <a:pt x="121087" y="97371"/>
                </a:lnTo>
                <a:lnTo>
                  <a:pt x="122755" y="99072"/>
                </a:lnTo>
                <a:lnTo>
                  <a:pt x="122755" y="106811"/>
                </a:lnTo>
                <a:lnTo>
                  <a:pt x="119052" y="103108"/>
                </a:lnTo>
                <a:close/>
                <a:moveTo>
                  <a:pt x="123555" y="99072"/>
                </a:moveTo>
                <a:lnTo>
                  <a:pt x="125223" y="97371"/>
                </a:lnTo>
                <a:lnTo>
                  <a:pt x="127258" y="97371"/>
                </a:lnTo>
                <a:lnTo>
                  <a:pt x="127258" y="103108"/>
                </a:lnTo>
                <a:lnTo>
                  <a:pt x="123555" y="106811"/>
                </a:lnTo>
                <a:lnTo>
                  <a:pt x="123555" y="99072"/>
                </a:lnTo>
                <a:close/>
                <a:moveTo>
                  <a:pt x="136198" y="102074"/>
                </a:moveTo>
                <a:lnTo>
                  <a:pt x="138166" y="100106"/>
                </a:lnTo>
                <a:lnTo>
                  <a:pt x="138166" y="101974"/>
                </a:lnTo>
                <a:lnTo>
                  <a:pt x="136731" y="103375"/>
                </a:lnTo>
                <a:lnTo>
                  <a:pt x="134730" y="103375"/>
                </a:lnTo>
                <a:lnTo>
                  <a:pt x="133396" y="102074"/>
                </a:lnTo>
                <a:close/>
                <a:moveTo>
                  <a:pt x="134964" y="104743"/>
                </a:moveTo>
                <a:lnTo>
                  <a:pt x="137599" y="107378"/>
                </a:lnTo>
                <a:lnTo>
                  <a:pt x="133863" y="107378"/>
                </a:lnTo>
                <a:lnTo>
                  <a:pt x="134964" y="106277"/>
                </a:lnTo>
                <a:lnTo>
                  <a:pt x="134964" y="104743"/>
                </a:lnTo>
                <a:close/>
                <a:moveTo>
                  <a:pt x="138166" y="108712"/>
                </a:moveTo>
                <a:lnTo>
                  <a:pt x="138166" y="112448"/>
                </a:lnTo>
                <a:lnTo>
                  <a:pt x="137165" y="111481"/>
                </a:lnTo>
                <a:lnTo>
                  <a:pt x="136898" y="111381"/>
                </a:lnTo>
                <a:lnTo>
                  <a:pt x="135531" y="111381"/>
                </a:lnTo>
                <a:close/>
                <a:moveTo>
                  <a:pt x="138933" y="108712"/>
                </a:moveTo>
                <a:lnTo>
                  <a:pt x="141602" y="111381"/>
                </a:lnTo>
                <a:lnTo>
                  <a:pt x="140034" y="111381"/>
                </a:lnTo>
                <a:lnTo>
                  <a:pt x="138933" y="112448"/>
                </a:lnTo>
                <a:close/>
                <a:moveTo>
                  <a:pt x="139500" y="107378"/>
                </a:moveTo>
                <a:lnTo>
                  <a:pt x="142135" y="104743"/>
                </a:lnTo>
                <a:lnTo>
                  <a:pt x="142135" y="106277"/>
                </a:lnTo>
                <a:lnTo>
                  <a:pt x="143236" y="107378"/>
                </a:lnTo>
                <a:close/>
                <a:moveTo>
                  <a:pt x="142369" y="103375"/>
                </a:moveTo>
                <a:lnTo>
                  <a:pt x="140367" y="103375"/>
                </a:lnTo>
                <a:lnTo>
                  <a:pt x="138933" y="101941"/>
                </a:lnTo>
                <a:lnTo>
                  <a:pt x="138933" y="100106"/>
                </a:lnTo>
                <a:lnTo>
                  <a:pt x="140901" y="102074"/>
                </a:lnTo>
                <a:lnTo>
                  <a:pt x="141068" y="102074"/>
                </a:lnTo>
                <a:lnTo>
                  <a:pt x="143703" y="102074"/>
                </a:lnTo>
                <a:close/>
                <a:moveTo>
                  <a:pt x="144504" y="101273"/>
                </a:moveTo>
                <a:lnTo>
                  <a:pt x="141235" y="101273"/>
                </a:lnTo>
                <a:lnTo>
                  <a:pt x="138933" y="98972"/>
                </a:lnTo>
                <a:lnTo>
                  <a:pt x="138933" y="96603"/>
                </a:lnTo>
                <a:lnTo>
                  <a:pt x="141935" y="99606"/>
                </a:lnTo>
                <a:lnTo>
                  <a:pt x="142102" y="99606"/>
                </a:lnTo>
                <a:lnTo>
                  <a:pt x="146172" y="99606"/>
                </a:lnTo>
                <a:close/>
                <a:moveTo>
                  <a:pt x="146939" y="98805"/>
                </a:moveTo>
                <a:lnTo>
                  <a:pt x="142269" y="98805"/>
                </a:lnTo>
                <a:lnTo>
                  <a:pt x="138933" y="95503"/>
                </a:lnTo>
                <a:lnTo>
                  <a:pt x="138933" y="93334"/>
                </a:lnTo>
                <a:lnTo>
                  <a:pt x="142903" y="97271"/>
                </a:lnTo>
                <a:lnTo>
                  <a:pt x="143069" y="97271"/>
                </a:lnTo>
                <a:lnTo>
                  <a:pt x="148473" y="97271"/>
                </a:lnTo>
                <a:close/>
                <a:moveTo>
                  <a:pt x="149841" y="97371"/>
                </a:moveTo>
                <a:lnTo>
                  <a:pt x="151876" y="97371"/>
                </a:lnTo>
                <a:lnTo>
                  <a:pt x="153543" y="99072"/>
                </a:lnTo>
                <a:lnTo>
                  <a:pt x="153543" y="106811"/>
                </a:lnTo>
                <a:lnTo>
                  <a:pt x="149841" y="103108"/>
                </a:lnTo>
                <a:lnTo>
                  <a:pt x="149841" y="97371"/>
                </a:lnTo>
                <a:close/>
                <a:moveTo>
                  <a:pt x="154344" y="99072"/>
                </a:moveTo>
                <a:lnTo>
                  <a:pt x="156012" y="97371"/>
                </a:lnTo>
                <a:lnTo>
                  <a:pt x="158047" y="97371"/>
                </a:lnTo>
                <a:lnTo>
                  <a:pt x="158047" y="103108"/>
                </a:lnTo>
                <a:lnTo>
                  <a:pt x="154344" y="106811"/>
                </a:lnTo>
                <a:lnTo>
                  <a:pt x="154344" y="99072"/>
                </a:lnTo>
                <a:close/>
                <a:moveTo>
                  <a:pt x="166820" y="102074"/>
                </a:moveTo>
                <a:lnTo>
                  <a:pt x="166986" y="102074"/>
                </a:lnTo>
                <a:lnTo>
                  <a:pt x="168954" y="100106"/>
                </a:lnTo>
                <a:lnTo>
                  <a:pt x="168954" y="101974"/>
                </a:lnTo>
                <a:lnTo>
                  <a:pt x="167520" y="103375"/>
                </a:lnTo>
                <a:lnTo>
                  <a:pt x="165519" y="103375"/>
                </a:lnTo>
                <a:lnTo>
                  <a:pt x="164184" y="102074"/>
                </a:lnTo>
                <a:close/>
                <a:moveTo>
                  <a:pt x="165752" y="104743"/>
                </a:moveTo>
                <a:lnTo>
                  <a:pt x="168387" y="107378"/>
                </a:lnTo>
                <a:lnTo>
                  <a:pt x="164651" y="107378"/>
                </a:lnTo>
                <a:lnTo>
                  <a:pt x="165752" y="106277"/>
                </a:lnTo>
                <a:lnTo>
                  <a:pt x="165752" y="104743"/>
                </a:lnTo>
                <a:close/>
                <a:moveTo>
                  <a:pt x="168954" y="108712"/>
                </a:moveTo>
                <a:lnTo>
                  <a:pt x="168954" y="112448"/>
                </a:lnTo>
                <a:lnTo>
                  <a:pt x="167854" y="111381"/>
                </a:lnTo>
                <a:lnTo>
                  <a:pt x="166319" y="111381"/>
                </a:lnTo>
                <a:close/>
                <a:moveTo>
                  <a:pt x="169755" y="108712"/>
                </a:moveTo>
                <a:lnTo>
                  <a:pt x="172390" y="111381"/>
                </a:lnTo>
                <a:lnTo>
                  <a:pt x="170989" y="111381"/>
                </a:lnTo>
                <a:lnTo>
                  <a:pt x="170722" y="111481"/>
                </a:lnTo>
                <a:lnTo>
                  <a:pt x="169755" y="112448"/>
                </a:lnTo>
                <a:lnTo>
                  <a:pt x="169755" y="108712"/>
                </a:lnTo>
                <a:close/>
                <a:moveTo>
                  <a:pt x="170289" y="107378"/>
                </a:moveTo>
                <a:lnTo>
                  <a:pt x="172957" y="104743"/>
                </a:lnTo>
                <a:lnTo>
                  <a:pt x="172957" y="106277"/>
                </a:lnTo>
                <a:lnTo>
                  <a:pt x="174025" y="107378"/>
                </a:lnTo>
                <a:close/>
                <a:moveTo>
                  <a:pt x="169755" y="106811"/>
                </a:moveTo>
                <a:lnTo>
                  <a:pt x="169755" y="103075"/>
                </a:lnTo>
                <a:lnTo>
                  <a:pt x="170722" y="104042"/>
                </a:lnTo>
                <a:lnTo>
                  <a:pt x="170989" y="104175"/>
                </a:lnTo>
                <a:lnTo>
                  <a:pt x="172390" y="104175"/>
                </a:lnTo>
                <a:close/>
                <a:moveTo>
                  <a:pt x="180629" y="97371"/>
                </a:moveTo>
                <a:lnTo>
                  <a:pt x="182664" y="97371"/>
                </a:lnTo>
                <a:lnTo>
                  <a:pt x="184332" y="99072"/>
                </a:lnTo>
                <a:lnTo>
                  <a:pt x="184332" y="106811"/>
                </a:lnTo>
                <a:lnTo>
                  <a:pt x="180629" y="103108"/>
                </a:lnTo>
                <a:lnTo>
                  <a:pt x="180629" y="97371"/>
                </a:lnTo>
                <a:close/>
                <a:moveTo>
                  <a:pt x="185133" y="99072"/>
                </a:moveTo>
                <a:lnTo>
                  <a:pt x="186801" y="97371"/>
                </a:lnTo>
                <a:lnTo>
                  <a:pt x="188835" y="97371"/>
                </a:lnTo>
                <a:lnTo>
                  <a:pt x="188835" y="103108"/>
                </a:lnTo>
                <a:lnTo>
                  <a:pt x="185133" y="106811"/>
                </a:lnTo>
                <a:lnTo>
                  <a:pt x="185133" y="99072"/>
                </a:lnTo>
                <a:close/>
                <a:moveTo>
                  <a:pt x="197775" y="102074"/>
                </a:moveTo>
                <a:lnTo>
                  <a:pt x="199743" y="100106"/>
                </a:lnTo>
                <a:lnTo>
                  <a:pt x="199743" y="101974"/>
                </a:lnTo>
                <a:lnTo>
                  <a:pt x="198309" y="103375"/>
                </a:lnTo>
                <a:lnTo>
                  <a:pt x="196307" y="103375"/>
                </a:lnTo>
                <a:lnTo>
                  <a:pt x="194973" y="102074"/>
                </a:lnTo>
                <a:close/>
                <a:moveTo>
                  <a:pt x="196541" y="104743"/>
                </a:moveTo>
                <a:lnTo>
                  <a:pt x="199176" y="107378"/>
                </a:lnTo>
                <a:lnTo>
                  <a:pt x="195440" y="107378"/>
                </a:lnTo>
                <a:lnTo>
                  <a:pt x="196541" y="106277"/>
                </a:lnTo>
                <a:lnTo>
                  <a:pt x="196541" y="104743"/>
                </a:lnTo>
                <a:close/>
                <a:moveTo>
                  <a:pt x="199743" y="108712"/>
                </a:moveTo>
                <a:lnTo>
                  <a:pt x="199743" y="112448"/>
                </a:lnTo>
                <a:lnTo>
                  <a:pt x="198776" y="111481"/>
                </a:lnTo>
                <a:lnTo>
                  <a:pt x="198476" y="111381"/>
                </a:lnTo>
                <a:lnTo>
                  <a:pt x="197108" y="111381"/>
                </a:lnTo>
                <a:close/>
                <a:moveTo>
                  <a:pt x="200544" y="108712"/>
                </a:moveTo>
                <a:lnTo>
                  <a:pt x="203179" y="111381"/>
                </a:lnTo>
                <a:lnTo>
                  <a:pt x="201644" y="111381"/>
                </a:lnTo>
                <a:lnTo>
                  <a:pt x="200544" y="112448"/>
                </a:lnTo>
                <a:close/>
                <a:moveTo>
                  <a:pt x="201077" y="107378"/>
                </a:moveTo>
                <a:lnTo>
                  <a:pt x="203746" y="104743"/>
                </a:lnTo>
                <a:lnTo>
                  <a:pt x="203746" y="106277"/>
                </a:lnTo>
                <a:lnTo>
                  <a:pt x="204847" y="107378"/>
                </a:lnTo>
                <a:close/>
                <a:moveTo>
                  <a:pt x="203979" y="103375"/>
                </a:moveTo>
                <a:lnTo>
                  <a:pt x="201945" y="103375"/>
                </a:lnTo>
                <a:lnTo>
                  <a:pt x="200544" y="101941"/>
                </a:lnTo>
                <a:lnTo>
                  <a:pt x="200544" y="100106"/>
                </a:lnTo>
                <a:lnTo>
                  <a:pt x="202512" y="102074"/>
                </a:lnTo>
                <a:lnTo>
                  <a:pt x="202645" y="102074"/>
                </a:lnTo>
                <a:lnTo>
                  <a:pt x="205280" y="102074"/>
                </a:lnTo>
                <a:close/>
                <a:moveTo>
                  <a:pt x="206081" y="101273"/>
                </a:moveTo>
                <a:lnTo>
                  <a:pt x="202812" y="101273"/>
                </a:lnTo>
                <a:lnTo>
                  <a:pt x="200544" y="98972"/>
                </a:lnTo>
                <a:lnTo>
                  <a:pt x="200544" y="96603"/>
                </a:lnTo>
                <a:lnTo>
                  <a:pt x="203512" y="99606"/>
                </a:lnTo>
                <a:lnTo>
                  <a:pt x="203679" y="99606"/>
                </a:lnTo>
                <a:lnTo>
                  <a:pt x="207749" y="99606"/>
                </a:lnTo>
                <a:close/>
                <a:moveTo>
                  <a:pt x="208549" y="98805"/>
                </a:moveTo>
                <a:lnTo>
                  <a:pt x="203846" y="98805"/>
                </a:lnTo>
                <a:lnTo>
                  <a:pt x="200544" y="95503"/>
                </a:lnTo>
                <a:lnTo>
                  <a:pt x="200544" y="93334"/>
                </a:lnTo>
                <a:lnTo>
                  <a:pt x="204480" y="97271"/>
                </a:lnTo>
                <a:lnTo>
                  <a:pt x="204647" y="97271"/>
                </a:lnTo>
                <a:lnTo>
                  <a:pt x="210084" y="97271"/>
                </a:lnTo>
                <a:close/>
                <a:moveTo>
                  <a:pt x="211418" y="97371"/>
                </a:moveTo>
                <a:lnTo>
                  <a:pt x="213453" y="97371"/>
                </a:lnTo>
                <a:lnTo>
                  <a:pt x="215154" y="99072"/>
                </a:lnTo>
                <a:lnTo>
                  <a:pt x="215154" y="106811"/>
                </a:lnTo>
                <a:lnTo>
                  <a:pt x="211418" y="103108"/>
                </a:lnTo>
                <a:lnTo>
                  <a:pt x="211418" y="97371"/>
                </a:lnTo>
                <a:close/>
                <a:moveTo>
                  <a:pt x="215921" y="99072"/>
                </a:moveTo>
                <a:lnTo>
                  <a:pt x="217623" y="97371"/>
                </a:lnTo>
                <a:lnTo>
                  <a:pt x="219657" y="97371"/>
                </a:lnTo>
                <a:lnTo>
                  <a:pt x="219657" y="103108"/>
                </a:lnTo>
                <a:lnTo>
                  <a:pt x="215921" y="106811"/>
                </a:lnTo>
                <a:lnTo>
                  <a:pt x="215921" y="99072"/>
                </a:lnTo>
                <a:close/>
                <a:moveTo>
                  <a:pt x="226596" y="87464"/>
                </a:moveTo>
                <a:lnTo>
                  <a:pt x="226429" y="87464"/>
                </a:lnTo>
                <a:lnTo>
                  <a:pt x="220992" y="87464"/>
                </a:lnTo>
                <a:lnTo>
                  <a:pt x="222526" y="85929"/>
                </a:lnTo>
                <a:lnTo>
                  <a:pt x="227229" y="85929"/>
                </a:lnTo>
                <a:lnTo>
                  <a:pt x="230532" y="89265"/>
                </a:lnTo>
                <a:lnTo>
                  <a:pt x="230532" y="91400"/>
                </a:lnTo>
                <a:close/>
                <a:moveTo>
                  <a:pt x="227530" y="85162"/>
                </a:moveTo>
                <a:lnTo>
                  <a:pt x="227396" y="85162"/>
                </a:lnTo>
                <a:lnTo>
                  <a:pt x="223327" y="85162"/>
                </a:lnTo>
                <a:lnTo>
                  <a:pt x="224995" y="83461"/>
                </a:lnTo>
                <a:lnTo>
                  <a:pt x="228230" y="83461"/>
                </a:lnTo>
                <a:lnTo>
                  <a:pt x="230532" y="85762"/>
                </a:lnTo>
                <a:lnTo>
                  <a:pt x="230532" y="88131"/>
                </a:lnTo>
                <a:close/>
                <a:moveTo>
                  <a:pt x="231332" y="82794"/>
                </a:moveTo>
                <a:lnTo>
                  <a:pt x="232733" y="81359"/>
                </a:lnTo>
                <a:lnTo>
                  <a:pt x="234768" y="81359"/>
                </a:lnTo>
                <a:lnTo>
                  <a:pt x="236069" y="82693"/>
                </a:lnTo>
                <a:lnTo>
                  <a:pt x="233300" y="82693"/>
                </a:lnTo>
                <a:lnTo>
                  <a:pt x="231332" y="84662"/>
                </a:lnTo>
                <a:lnTo>
                  <a:pt x="231332" y="82794"/>
                </a:lnTo>
                <a:close/>
                <a:moveTo>
                  <a:pt x="234535" y="80025"/>
                </a:moveTo>
                <a:lnTo>
                  <a:pt x="231899" y="77356"/>
                </a:lnTo>
                <a:lnTo>
                  <a:pt x="235635" y="77356"/>
                </a:lnTo>
                <a:lnTo>
                  <a:pt x="234535" y="78457"/>
                </a:lnTo>
                <a:close/>
                <a:moveTo>
                  <a:pt x="231332" y="76022"/>
                </a:moveTo>
                <a:lnTo>
                  <a:pt x="231332" y="72286"/>
                </a:lnTo>
                <a:lnTo>
                  <a:pt x="232300" y="73253"/>
                </a:lnTo>
                <a:lnTo>
                  <a:pt x="232567" y="73387"/>
                </a:lnTo>
                <a:lnTo>
                  <a:pt x="233968" y="73387"/>
                </a:lnTo>
                <a:close/>
                <a:moveTo>
                  <a:pt x="230532" y="71152"/>
                </a:moveTo>
                <a:lnTo>
                  <a:pt x="229097" y="72586"/>
                </a:lnTo>
                <a:lnTo>
                  <a:pt x="227096" y="72586"/>
                </a:lnTo>
                <a:lnTo>
                  <a:pt x="225762" y="71285"/>
                </a:lnTo>
                <a:lnTo>
                  <a:pt x="228564" y="71285"/>
                </a:lnTo>
                <a:lnTo>
                  <a:pt x="230532" y="69317"/>
                </a:lnTo>
                <a:close/>
                <a:moveTo>
                  <a:pt x="228230" y="70485"/>
                </a:moveTo>
                <a:lnTo>
                  <a:pt x="224995" y="70485"/>
                </a:lnTo>
                <a:lnTo>
                  <a:pt x="223327" y="68783"/>
                </a:lnTo>
                <a:lnTo>
                  <a:pt x="227363" y="68783"/>
                </a:lnTo>
                <a:lnTo>
                  <a:pt x="227663" y="68683"/>
                </a:lnTo>
                <a:lnTo>
                  <a:pt x="230532" y="65815"/>
                </a:lnTo>
                <a:lnTo>
                  <a:pt x="230532" y="68183"/>
                </a:lnTo>
                <a:close/>
                <a:moveTo>
                  <a:pt x="227229" y="68016"/>
                </a:moveTo>
                <a:lnTo>
                  <a:pt x="222526" y="68016"/>
                </a:lnTo>
                <a:lnTo>
                  <a:pt x="220992" y="66482"/>
                </a:lnTo>
                <a:lnTo>
                  <a:pt x="226596" y="66482"/>
                </a:lnTo>
                <a:lnTo>
                  <a:pt x="230532" y="62546"/>
                </a:lnTo>
                <a:lnTo>
                  <a:pt x="230532" y="64714"/>
                </a:lnTo>
                <a:close/>
                <a:moveTo>
                  <a:pt x="226596" y="56675"/>
                </a:moveTo>
                <a:lnTo>
                  <a:pt x="220992" y="56675"/>
                </a:lnTo>
                <a:lnTo>
                  <a:pt x="222526" y="55140"/>
                </a:lnTo>
                <a:lnTo>
                  <a:pt x="227229" y="55140"/>
                </a:lnTo>
                <a:lnTo>
                  <a:pt x="230532" y="58476"/>
                </a:lnTo>
                <a:lnTo>
                  <a:pt x="230532" y="60611"/>
                </a:lnTo>
                <a:close/>
                <a:moveTo>
                  <a:pt x="227663" y="54473"/>
                </a:moveTo>
                <a:lnTo>
                  <a:pt x="227396" y="54340"/>
                </a:lnTo>
                <a:lnTo>
                  <a:pt x="223327" y="54340"/>
                </a:lnTo>
                <a:lnTo>
                  <a:pt x="224995" y="52672"/>
                </a:lnTo>
                <a:lnTo>
                  <a:pt x="228230" y="52672"/>
                </a:lnTo>
                <a:lnTo>
                  <a:pt x="230532" y="54974"/>
                </a:lnTo>
                <a:lnTo>
                  <a:pt x="230532" y="57342"/>
                </a:lnTo>
                <a:close/>
                <a:moveTo>
                  <a:pt x="231332" y="52005"/>
                </a:moveTo>
                <a:lnTo>
                  <a:pt x="232733" y="50570"/>
                </a:lnTo>
                <a:lnTo>
                  <a:pt x="234768" y="50570"/>
                </a:lnTo>
                <a:lnTo>
                  <a:pt x="236069" y="51905"/>
                </a:lnTo>
                <a:lnTo>
                  <a:pt x="233300" y="51905"/>
                </a:lnTo>
                <a:lnTo>
                  <a:pt x="231332" y="53873"/>
                </a:lnTo>
                <a:lnTo>
                  <a:pt x="231332" y="52005"/>
                </a:lnTo>
                <a:close/>
                <a:moveTo>
                  <a:pt x="234535" y="47835"/>
                </a:moveTo>
                <a:lnTo>
                  <a:pt x="234535" y="49203"/>
                </a:lnTo>
                <a:lnTo>
                  <a:pt x="231899" y="46568"/>
                </a:lnTo>
                <a:lnTo>
                  <a:pt x="235635" y="46568"/>
                </a:lnTo>
                <a:lnTo>
                  <a:pt x="234635" y="47568"/>
                </a:lnTo>
                <a:close/>
                <a:moveTo>
                  <a:pt x="231866" y="45800"/>
                </a:moveTo>
                <a:lnTo>
                  <a:pt x="234535" y="43132"/>
                </a:lnTo>
                <a:lnTo>
                  <a:pt x="234535" y="44700"/>
                </a:lnTo>
                <a:lnTo>
                  <a:pt x="235635" y="45800"/>
                </a:lnTo>
                <a:lnTo>
                  <a:pt x="231866" y="45800"/>
                </a:lnTo>
                <a:close/>
                <a:moveTo>
                  <a:pt x="231332" y="45233"/>
                </a:moveTo>
                <a:lnTo>
                  <a:pt x="231332" y="41497"/>
                </a:lnTo>
                <a:lnTo>
                  <a:pt x="232300" y="42465"/>
                </a:lnTo>
                <a:lnTo>
                  <a:pt x="232567" y="42598"/>
                </a:lnTo>
                <a:lnTo>
                  <a:pt x="233968" y="42598"/>
                </a:lnTo>
                <a:close/>
                <a:moveTo>
                  <a:pt x="230532" y="40363"/>
                </a:moveTo>
                <a:lnTo>
                  <a:pt x="229097" y="41797"/>
                </a:lnTo>
                <a:lnTo>
                  <a:pt x="227096" y="41797"/>
                </a:lnTo>
                <a:lnTo>
                  <a:pt x="225762" y="40463"/>
                </a:lnTo>
                <a:lnTo>
                  <a:pt x="228397" y="40463"/>
                </a:lnTo>
                <a:lnTo>
                  <a:pt x="228564" y="40463"/>
                </a:lnTo>
                <a:lnTo>
                  <a:pt x="230532" y="38495"/>
                </a:lnTo>
                <a:lnTo>
                  <a:pt x="230532" y="40363"/>
                </a:lnTo>
                <a:close/>
                <a:moveTo>
                  <a:pt x="228230" y="39696"/>
                </a:moveTo>
                <a:lnTo>
                  <a:pt x="224995" y="39696"/>
                </a:lnTo>
                <a:lnTo>
                  <a:pt x="223327" y="38028"/>
                </a:lnTo>
                <a:lnTo>
                  <a:pt x="227363" y="38028"/>
                </a:lnTo>
                <a:lnTo>
                  <a:pt x="227530" y="38028"/>
                </a:lnTo>
                <a:lnTo>
                  <a:pt x="230532" y="35026"/>
                </a:lnTo>
                <a:lnTo>
                  <a:pt x="230532" y="37394"/>
                </a:lnTo>
                <a:close/>
                <a:moveTo>
                  <a:pt x="227229" y="37228"/>
                </a:moveTo>
                <a:lnTo>
                  <a:pt x="222526" y="37228"/>
                </a:lnTo>
                <a:lnTo>
                  <a:pt x="220992" y="35693"/>
                </a:lnTo>
                <a:lnTo>
                  <a:pt x="226429" y="35693"/>
                </a:lnTo>
                <a:lnTo>
                  <a:pt x="226596" y="35693"/>
                </a:lnTo>
                <a:lnTo>
                  <a:pt x="230532" y="31757"/>
                </a:lnTo>
                <a:lnTo>
                  <a:pt x="230532" y="33892"/>
                </a:lnTo>
                <a:close/>
                <a:moveTo>
                  <a:pt x="226596" y="25886"/>
                </a:moveTo>
                <a:lnTo>
                  <a:pt x="226429" y="25886"/>
                </a:lnTo>
                <a:lnTo>
                  <a:pt x="220992" y="25886"/>
                </a:lnTo>
                <a:lnTo>
                  <a:pt x="222526" y="24352"/>
                </a:lnTo>
                <a:lnTo>
                  <a:pt x="227229" y="24352"/>
                </a:lnTo>
                <a:lnTo>
                  <a:pt x="230532" y="27654"/>
                </a:lnTo>
                <a:lnTo>
                  <a:pt x="230532" y="29822"/>
                </a:lnTo>
                <a:close/>
                <a:moveTo>
                  <a:pt x="227530" y="23551"/>
                </a:moveTo>
                <a:lnTo>
                  <a:pt x="227396" y="23551"/>
                </a:lnTo>
                <a:lnTo>
                  <a:pt x="223327" y="23551"/>
                </a:lnTo>
                <a:lnTo>
                  <a:pt x="224995" y="21883"/>
                </a:lnTo>
                <a:lnTo>
                  <a:pt x="228230" y="21883"/>
                </a:lnTo>
                <a:lnTo>
                  <a:pt x="230532" y="24185"/>
                </a:lnTo>
                <a:lnTo>
                  <a:pt x="230532" y="26553"/>
                </a:lnTo>
                <a:close/>
                <a:moveTo>
                  <a:pt x="227330" y="13744"/>
                </a:moveTo>
                <a:lnTo>
                  <a:pt x="227330" y="12343"/>
                </a:lnTo>
                <a:lnTo>
                  <a:pt x="229965" y="15012"/>
                </a:lnTo>
                <a:lnTo>
                  <a:pt x="226229" y="15012"/>
                </a:lnTo>
                <a:lnTo>
                  <a:pt x="227196" y="14011"/>
                </a:lnTo>
                <a:close/>
                <a:moveTo>
                  <a:pt x="230532" y="20082"/>
                </a:moveTo>
                <a:lnTo>
                  <a:pt x="229431" y="18981"/>
                </a:lnTo>
                <a:lnTo>
                  <a:pt x="229264" y="18981"/>
                </a:lnTo>
                <a:lnTo>
                  <a:pt x="227897" y="18981"/>
                </a:lnTo>
                <a:lnTo>
                  <a:pt x="230532" y="16346"/>
                </a:lnTo>
                <a:close/>
                <a:moveTo>
                  <a:pt x="231332" y="16346"/>
                </a:moveTo>
                <a:lnTo>
                  <a:pt x="233968" y="18981"/>
                </a:lnTo>
                <a:lnTo>
                  <a:pt x="232567" y="18981"/>
                </a:lnTo>
                <a:lnTo>
                  <a:pt x="232300" y="19115"/>
                </a:lnTo>
                <a:lnTo>
                  <a:pt x="231332" y="20082"/>
                </a:lnTo>
                <a:lnTo>
                  <a:pt x="231332" y="16346"/>
                </a:lnTo>
                <a:close/>
                <a:moveTo>
                  <a:pt x="227897" y="11776"/>
                </a:moveTo>
                <a:lnTo>
                  <a:pt x="229431" y="11776"/>
                </a:lnTo>
                <a:lnTo>
                  <a:pt x="230532" y="10709"/>
                </a:lnTo>
                <a:lnTo>
                  <a:pt x="230532" y="14445"/>
                </a:lnTo>
                <a:close/>
                <a:moveTo>
                  <a:pt x="229965" y="15779"/>
                </a:moveTo>
                <a:lnTo>
                  <a:pt x="227330" y="18414"/>
                </a:lnTo>
                <a:lnTo>
                  <a:pt x="227330" y="16880"/>
                </a:lnTo>
                <a:lnTo>
                  <a:pt x="226229" y="15779"/>
                </a:lnTo>
                <a:close/>
                <a:moveTo>
                  <a:pt x="227096" y="19782"/>
                </a:moveTo>
                <a:lnTo>
                  <a:pt x="229097" y="19782"/>
                </a:lnTo>
                <a:lnTo>
                  <a:pt x="230532" y="21216"/>
                </a:lnTo>
                <a:lnTo>
                  <a:pt x="230532" y="23051"/>
                </a:lnTo>
                <a:lnTo>
                  <a:pt x="228564" y="21083"/>
                </a:lnTo>
                <a:lnTo>
                  <a:pt x="228397" y="21083"/>
                </a:lnTo>
                <a:lnTo>
                  <a:pt x="225795" y="21083"/>
                </a:lnTo>
                <a:close/>
                <a:moveTo>
                  <a:pt x="231332" y="21216"/>
                </a:moveTo>
                <a:lnTo>
                  <a:pt x="232733" y="19782"/>
                </a:lnTo>
                <a:lnTo>
                  <a:pt x="234768" y="19782"/>
                </a:lnTo>
                <a:lnTo>
                  <a:pt x="236069" y="21083"/>
                </a:lnTo>
                <a:lnTo>
                  <a:pt x="233300" y="21083"/>
                </a:lnTo>
                <a:lnTo>
                  <a:pt x="231332" y="23051"/>
                </a:lnTo>
                <a:lnTo>
                  <a:pt x="231332" y="21216"/>
                </a:lnTo>
                <a:close/>
                <a:moveTo>
                  <a:pt x="234535" y="18447"/>
                </a:moveTo>
                <a:lnTo>
                  <a:pt x="231899" y="15779"/>
                </a:lnTo>
                <a:lnTo>
                  <a:pt x="235635" y="15779"/>
                </a:lnTo>
                <a:lnTo>
                  <a:pt x="234535" y="16880"/>
                </a:lnTo>
                <a:close/>
                <a:moveTo>
                  <a:pt x="231332" y="14445"/>
                </a:moveTo>
                <a:lnTo>
                  <a:pt x="231332" y="10709"/>
                </a:lnTo>
                <a:lnTo>
                  <a:pt x="232300" y="11676"/>
                </a:lnTo>
                <a:lnTo>
                  <a:pt x="232567" y="11809"/>
                </a:lnTo>
                <a:lnTo>
                  <a:pt x="233968" y="11809"/>
                </a:lnTo>
                <a:close/>
                <a:moveTo>
                  <a:pt x="230532" y="9574"/>
                </a:moveTo>
                <a:lnTo>
                  <a:pt x="229097" y="11009"/>
                </a:lnTo>
                <a:lnTo>
                  <a:pt x="227096" y="11009"/>
                </a:lnTo>
                <a:lnTo>
                  <a:pt x="225762" y="9675"/>
                </a:lnTo>
                <a:lnTo>
                  <a:pt x="228564" y="9675"/>
                </a:lnTo>
                <a:lnTo>
                  <a:pt x="230532" y="7706"/>
                </a:lnTo>
                <a:close/>
                <a:moveTo>
                  <a:pt x="225128" y="15779"/>
                </a:moveTo>
                <a:lnTo>
                  <a:pt x="226529" y="17213"/>
                </a:lnTo>
                <a:lnTo>
                  <a:pt x="226529" y="19215"/>
                </a:lnTo>
                <a:lnTo>
                  <a:pt x="225228" y="20549"/>
                </a:lnTo>
                <a:lnTo>
                  <a:pt x="225228" y="17747"/>
                </a:lnTo>
                <a:lnTo>
                  <a:pt x="223260" y="15779"/>
                </a:lnTo>
                <a:close/>
                <a:moveTo>
                  <a:pt x="205848" y="17747"/>
                </a:moveTo>
                <a:lnTo>
                  <a:pt x="205848" y="20516"/>
                </a:lnTo>
                <a:lnTo>
                  <a:pt x="204513" y="19215"/>
                </a:lnTo>
                <a:lnTo>
                  <a:pt x="204513" y="17213"/>
                </a:lnTo>
                <a:lnTo>
                  <a:pt x="205948" y="15779"/>
                </a:lnTo>
                <a:lnTo>
                  <a:pt x="207816" y="15779"/>
                </a:lnTo>
                <a:close/>
                <a:moveTo>
                  <a:pt x="205948" y="15012"/>
                </a:moveTo>
                <a:lnTo>
                  <a:pt x="204513" y="13577"/>
                </a:lnTo>
                <a:lnTo>
                  <a:pt x="204513" y="11576"/>
                </a:lnTo>
                <a:lnTo>
                  <a:pt x="205848" y="10242"/>
                </a:lnTo>
                <a:lnTo>
                  <a:pt x="205848" y="13010"/>
                </a:lnTo>
                <a:lnTo>
                  <a:pt x="207816" y="14978"/>
                </a:lnTo>
                <a:lnTo>
                  <a:pt x="205948" y="14978"/>
                </a:lnTo>
                <a:close/>
                <a:moveTo>
                  <a:pt x="203979" y="11009"/>
                </a:moveTo>
                <a:lnTo>
                  <a:pt x="201945" y="11009"/>
                </a:lnTo>
                <a:lnTo>
                  <a:pt x="200544" y="9574"/>
                </a:lnTo>
                <a:lnTo>
                  <a:pt x="200544" y="7706"/>
                </a:lnTo>
                <a:lnTo>
                  <a:pt x="202512" y="9675"/>
                </a:lnTo>
                <a:lnTo>
                  <a:pt x="205280" y="9675"/>
                </a:lnTo>
                <a:close/>
                <a:moveTo>
                  <a:pt x="199743" y="9574"/>
                </a:moveTo>
                <a:lnTo>
                  <a:pt x="198309" y="11009"/>
                </a:lnTo>
                <a:lnTo>
                  <a:pt x="196307" y="11009"/>
                </a:lnTo>
                <a:lnTo>
                  <a:pt x="194973" y="9675"/>
                </a:lnTo>
                <a:lnTo>
                  <a:pt x="197775" y="9675"/>
                </a:lnTo>
                <a:lnTo>
                  <a:pt x="199743" y="7706"/>
                </a:lnTo>
                <a:lnTo>
                  <a:pt x="199743" y="9574"/>
                </a:lnTo>
                <a:close/>
                <a:moveTo>
                  <a:pt x="194339" y="15779"/>
                </a:moveTo>
                <a:lnTo>
                  <a:pt x="195740" y="17213"/>
                </a:lnTo>
                <a:lnTo>
                  <a:pt x="195740" y="19215"/>
                </a:lnTo>
                <a:lnTo>
                  <a:pt x="194439" y="20549"/>
                </a:lnTo>
                <a:lnTo>
                  <a:pt x="194439" y="17747"/>
                </a:lnTo>
                <a:lnTo>
                  <a:pt x="192471" y="15779"/>
                </a:lnTo>
                <a:close/>
                <a:moveTo>
                  <a:pt x="175059" y="17747"/>
                </a:moveTo>
                <a:lnTo>
                  <a:pt x="175059" y="20549"/>
                </a:lnTo>
                <a:lnTo>
                  <a:pt x="173725" y="19215"/>
                </a:lnTo>
                <a:lnTo>
                  <a:pt x="173725" y="17213"/>
                </a:lnTo>
                <a:lnTo>
                  <a:pt x="175159" y="15779"/>
                </a:lnTo>
                <a:lnTo>
                  <a:pt x="177027" y="15779"/>
                </a:lnTo>
                <a:close/>
                <a:moveTo>
                  <a:pt x="175159" y="15012"/>
                </a:moveTo>
                <a:lnTo>
                  <a:pt x="173725" y="13577"/>
                </a:lnTo>
                <a:lnTo>
                  <a:pt x="173725" y="11576"/>
                </a:lnTo>
                <a:lnTo>
                  <a:pt x="175059" y="10242"/>
                </a:lnTo>
                <a:lnTo>
                  <a:pt x="175059" y="13010"/>
                </a:lnTo>
                <a:lnTo>
                  <a:pt x="177027" y="14978"/>
                </a:lnTo>
                <a:lnTo>
                  <a:pt x="175159" y="14978"/>
                </a:lnTo>
                <a:close/>
                <a:moveTo>
                  <a:pt x="173191" y="11009"/>
                </a:moveTo>
                <a:lnTo>
                  <a:pt x="171156" y="11009"/>
                </a:lnTo>
                <a:lnTo>
                  <a:pt x="169755" y="9574"/>
                </a:lnTo>
                <a:lnTo>
                  <a:pt x="169755" y="7706"/>
                </a:lnTo>
                <a:lnTo>
                  <a:pt x="171723" y="9675"/>
                </a:lnTo>
                <a:lnTo>
                  <a:pt x="174492" y="9675"/>
                </a:lnTo>
                <a:close/>
                <a:moveTo>
                  <a:pt x="168954" y="9574"/>
                </a:moveTo>
                <a:lnTo>
                  <a:pt x="167520" y="11009"/>
                </a:lnTo>
                <a:lnTo>
                  <a:pt x="165519" y="11009"/>
                </a:lnTo>
                <a:lnTo>
                  <a:pt x="164184" y="9675"/>
                </a:lnTo>
                <a:lnTo>
                  <a:pt x="166986" y="9675"/>
                </a:lnTo>
                <a:lnTo>
                  <a:pt x="168954" y="7706"/>
                </a:lnTo>
                <a:close/>
                <a:moveTo>
                  <a:pt x="163517" y="15779"/>
                </a:moveTo>
                <a:lnTo>
                  <a:pt x="164952" y="17213"/>
                </a:lnTo>
                <a:lnTo>
                  <a:pt x="164952" y="19215"/>
                </a:lnTo>
                <a:lnTo>
                  <a:pt x="163651" y="20549"/>
                </a:lnTo>
                <a:lnTo>
                  <a:pt x="163651" y="17747"/>
                </a:lnTo>
                <a:lnTo>
                  <a:pt x="161649" y="15779"/>
                </a:lnTo>
                <a:close/>
                <a:moveTo>
                  <a:pt x="144270" y="17747"/>
                </a:moveTo>
                <a:lnTo>
                  <a:pt x="144270" y="20549"/>
                </a:lnTo>
                <a:lnTo>
                  <a:pt x="142936" y="19215"/>
                </a:lnTo>
                <a:lnTo>
                  <a:pt x="142936" y="17213"/>
                </a:lnTo>
                <a:lnTo>
                  <a:pt x="144370" y="15779"/>
                </a:lnTo>
                <a:lnTo>
                  <a:pt x="146238" y="15779"/>
                </a:lnTo>
                <a:close/>
                <a:moveTo>
                  <a:pt x="144370" y="15012"/>
                </a:moveTo>
                <a:lnTo>
                  <a:pt x="142936" y="13577"/>
                </a:lnTo>
                <a:lnTo>
                  <a:pt x="142936" y="11576"/>
                </a:lnTo>
                <a:lnTo>
                  <a:pt x="144270" y="10242"/>
                </a:lnTo>
                <a:lnTo>
                  <a:pt x="144270" y="13010"/>
                </a:lnTo>
                <a:lnTo>
                  <a:pt x="146238" y="14978"/>
                </a:lnTo>
                <a:lnTo>
                  <a:pt x="144370" y="14978"/>
                </a:lnTo>
                <a:close/>
                <a:moveTo>
                  <a:pt x="142369" y="11009"/>
                </a:moveTo>
                <a:lnTo>
                  <a:pt x="140367" y="11009"/>
                </a:lnTo>
                <a:lnTo>
                  <a:pt x="138933" y="9574"/>
                </a:lnTo>
                <a:lnTo>
                  <a:pt x="138933" y="7706"/>
                </a:lnTo>
                <a:lnTo>
                  <a:pt x="140901" y="9675"/>
                </a:lnTo>
                <a:lnTo>
                  <a:pt x="143703" y="9675"/>
                </a:lnTo>
                <a:close/>
                <a:moveTo>
                  <a:pt x="138166" y="9574"/>
                </a:moveTo>
                <a:lnTo>
                  <a:pt x="136731" y="11009"/>
                </a:lnTo>
                <a:lnTo>
                  <a:pt x="134730" y="11009"/>
                </a:lnTo>
                <a:lnTo>
                  <a:pt x="133396" y="9675"/>
                </a:lnTo>
                <a:lnTo>
                  <a:pt x="136198" y="9675"/>
                </a:lnTo>
                <a:lnTo>
                  <a:pt x="138166" y="7706"/>
                </a:lnTo>
                <a:close/>
                <a:moveTo>
                  <a:pt x="132729" y="15779"/>
                </a:moveTo>
                <a:lnTo>
                  <a:pt x="134163" y="17213"/>
                </a:lnTo>
                <a:lnTo>
                  <a:pt x="134163" y="19215"/>
                </a:lnTo>
                <a:lnTo>
                  <a:pt x="132862" y="20549"/>
                </a:lnTo>
                <a:lnTo>
                  <a:pt x="132862" y="17747"/>
                </a:lnTo>
                <a:lnTo>
                  <a:pt x="130894" y="15779"/>
                </a:lnTo>
                <a:close/>
                <a:moveTo>
                  <a:pt x="113482" y="17747"/>
                </a:moveTo>
                <a:lnTo>
                  <a:pt x="113482" y="20549"/>
                </a:lnTo>
                <a:lnTo>
                  <a:pt x="112147" y="19215"/>
                </a:lnTo>
                <a:lnTo>
                  <a:pt x="112147" y="17213"/>
                </a:lnTo>
                <a:lnTo>
                  <a:pt x="113582" y="15779"/>
                </a:lnTo>
                <a:lnTo>
                  <a:pt x="115450" y="15779"/>
                </a:lnTo>
                <a:close/>
                <a:moveTo>
                  <a:pt x="113582" y="15012"/>
                </a:moveTo>
                <a:lnTo>
                  <a:pt x="112147" y="13577"/>
                </a:lnTo>
                <a:lnTo>
                  <a:pt x="112147" y="11576"/>
                </a:lnTo>
                <a:lnTo>
                  <a:pt x="113482" y="10242"/>
                </a:lnTo>
                <a:lnTo>
                  <a:pt x="113482" y="13010"/>
                </a:lnTo>
                <a:lnTo>
                  <a:pt x="115450" y="14978"/>
                </a:lnTo>
                <a:lnTo>
                  <a:pt x="113582" y="14978"/>
                </a:lnTo>
                <a:close/>
                <a:moveTo>
                  <a:pt x="111580" y="11009"/>
                </a:moveTo>
                <a:lnTo>
                  <a:pt x="109579" y="11009"/>
                </a:lnTo>
                <a:lnTo>
                  <a:pt x="108144" y="9574"/>
                </a:lnTo>
                <a:lnTo>
                  <a:pt x="108144" y="7706"/>
                </a:lnTo>
                <a:lnTo>
                  <a:pt x="110112" y="9675"/>
                </a:lnTo>
                <a:lnTo>
                  <a:pt x="112914" y="9675"/>
                </a:lnTo>
                <a:close/>
                <a:moveTo>
                  <a:pt x="107377" y="9574"/>
                </a:moveTo>
                <a:lnTo>
                  <a:pt x="105943" y="11009"/>
                </a:lnTo>
                <a:lnTo>
                  <a:pt x="103941" y="11009"/>
                </a:lnTo>
                <a:lnTo>
                  <a:pt x="102607" y="9675"/>
                </a:lnTo>
                <a:lnTo>
                  <a:pt x="105409" y="9675"/>
                </a:lnTo>
                <a:lnTo>
                  <a:pt x="107377" y="7706"/>
                </a:lnTo>
                <a:close/>
                <a:moveTo>
                  <a:pt x="101940" y="15779"/>
                </a:moveTo>
                <a:lnTo>
                  <a:pt x="103374" y="17213"/>
                </a:lnTo>
                <a:lnTo>
                  <a:pt x="103374" y="19215"/>
                </a:lnTo>
                <a:lnTo>
                  <a:pt x="102040" y="20549"/>
                </a:lnTo>
                <a:lnTo>
                  <a:pt x="102040" y="17747"/>
                </a:lnTo>
                <a:lnTo>
                  <a:pt x="100072" y="15779"/>
                </a:lnTo>
                <a:lnTo>
                  <a:pt x="101940" y="15779"/>
                </a:lnTo>
                <a:close/>
                <a:moveTo>
                  <a:pt x="82660" y="17747"/>
                </a:moveTo>
                <a:lnTo>
                  <a:pt x="82660" y="20549"/>
                </a:lnTo>
                <a:lnTo>
                  <a:pt x="81359" y="19215"/>
                </a:lnTo>
                <a:lnTo>
                  <a:pt x="81359" y="17213"/>
                </a:lnTo>
                <a:lnTo>
                  <a:pt x="82793" y="15779"/>
                </a:lnTo>
                <a:lnTo>
                  <a:pt x="84628" y="15779"/>
                </a:lnTo>
                <a:close/>
                <a:moveTo>
                  <a:pt x="82793" y="15012"/>
                </a:moveTo>
                <a:lnTo>
                  <a:pt x="81359" y="13577"/>
                </a:lnTo>
                <a:lnTo>
                  <a:pt x="81359" y="11576"/>
                </a:lnTo>
                <a:lnTo>
                  <a:pt x="82660" y="10242"/>
                </a:lnTo>
                <a:lnTo>
                  <a:pt x="82660" y="13010"/>
                </a:lnTo>
                <a:lnTo>
                  <a:pt x="84628" y="14978"/>
                </a:lnTo>
                <a:lnTo>
                  <a:pt x="82793" y="14978"/>
                </a:lnTo>
                <a:close/>
                <a:moveTo>
                  <a:pt x="80792" y="11009"/>
                </a:moveTo>
                <a:lnTo>
                  <a:pt x="78790" y="11009"/>
                </a:lnTo>
                <a:lnTo>
                  <a:pt x="77356" y="9574"/>
                </a:lnTo>
                <a:lnTo>
                  <a:pt x="77356" y="7706"/>
                </a:lnTo>
                <a:lnTo>
                  <a:pt x="79324" y="9675"/>
                </a:lnTo>
                <a:lnTo>
                  <a:pt x="82126" y="9675"/>
                </a:lnTo>
                <a:close/>
                <a:moveTo>
                  <a:pt x="76589" y="9574"/>
                </a:moveTo>
                <a:lnTo>
                  <a:pt x="75154" y="11009"/>
                </a:lnTo>
                <a:lnTo>
                  <a:pt x="73153" y="11009"/>
                </a:lnTo>
                <a:lnTo>
                  <a:pt x="71818" y="9675"/>
                </a:lnTo>
                <a:lnTo>
                  <a:pt x="74620" y="9675"/>
                </a:lnTo>
                <a:lnTo>
                  <a:pt x="76589" y="7706"/>
                </a:lnTo>
                <a:close/>
                <a:moveTo>
                  <a:pt x="71151" y="15779"/>
                </a:moveTo>
                <a:lnTo>
                  <a:pt x="72586" y="17213"/>
                </a:lnTo>
                <a:lnTo>
                  <a:pt x="72586" y="19215"/>
                </a:lnTo>
                <a:lnTo>
                  <a:pt x="71251" y="20549"/>
                </a:lnTo>
                <a:lnTo>
                  <a:pt x="71251" y="17747"/>
                </a:lnTo>
                <a:lnTo>
                  <a:pt x="69283" y="15779"/>
                </a:lnTo>
                <a:lnTo>
                  <a:pt x="71151" y="15779"/>
                </a:lnTo>
                <a:close/>
                <a:moveTo>
                  <a:pt x="51871" y="17747"/>
                </a:moveTo>
                <a:lnTo>
                  <a:pt x="51871" y="20549"/>
                </a:lnTo>
                <a:lnTo>
                  <a:pt x="50570" y="19215"/>
                </a:lnTo>
                <a:lnTo>
                  <a:pt x="50570" y="17213"/>
                </a:lnTo>
                <a:lnTo>
                  <a:pt x="51971" y="15779"/>
                </a:lnTo>
                <a:lnTo>
                  <a:pt x="53839" y="15779"/>
                </a:lnTo>
                <a:close/>
                <a:moveTo>
                  <a:pt x="51971" y="15012"/>
                </a:moveTo>
                <a:lnTo>
                  <a:pt x="50570" y="13577"/>
                </a:lnTo>
                <a:lnTo>
                  <a:pt x="50570" y="11576"/>
                </a:lnTo>
                <a:lnTo>
                  <a:pt x="51871" y="10242"/>
                </a:lnTo>
                <a:lnTo>
                  <a:pt x="51871" y="13010"/>
                </a:lnTo>
                <a:lnTo>
                  <a:pt x="53839" y="14978"/>
                </a:lnTo>
                <a:lnTo>
                  <a:pt x="51971" y="14978"/>
                </a:lnTo>
                <a:close/>
                <a:moveTo>
                  <a:pt x="50003" y="11009"/>
                </a:moveTo>
                <a:lnTo>
                  <a:pt x="48001" y="11009"/>
                </a:lnTo>
                <a:lnTo>
                  <a:pt x="46567" y="9574"/>
                </a:lnTo>
                <a:lnTo>
                  <a:pt x="46567" y="7706"/>
                </a:lnTo>
                <a:lnTo>
                  <a:pt x="48535" y="9675"/>
                </a:lnTo>
                <a:lnTo>
                  <a:pt x="51337" y="9675"/>
                </a:lnTo>
                <a:close/>
                <a:moveTo>
                  <a:pt x="45767" y="9574"/>
                </a:moveTo>
                <a:lnTo>
                  <a:pt x="44366" y="11009"/>
                </a:lnTo>
                <a:lnTo>
                  <a:pt x="42364" y="11009"/>
                </a:lnTo>
                <a:lnTo>
                  <a:pt x="41030" y="9675"/>
                </a:lnTo>
                <a:lnTo>
                  <a:pt x="43798" y="9675"/>
                </a:lnTo>
                <a:lnTo>
                  <a:pt x="45767" y="7706"/>
                </a:lnTo>
                <a:close/>
                <a:moveTo>
                  <a:pt x="40363" y="15779"/>
                </a:moveTo>
                <a:lnTo>
                  <a:pt x="41797" y="17213"/>
                </a:lnTo>
                <a:lnTo>
                  <a:pt x="41797" y="19215"/>
                </a:lnTo>
                <a:lnTo>
                  <a:pt x="40463" y="20549"/>
                </a:lnTo>
                <a:lnTo>
                  <a:pt x="40463" y="17747"/>
                </a:lnTo>
                <a:lnTo>
                  <a:pt x="38495" y="15779"/>
                </a:lnTo>
                <a:lnTo>
                  <a:pt x="40363" y="15779"/>
                </a:lnTo>
                <a:close/>
                <a:moveTo>
                  <a:pt x="21082" y="17747"/>
                </a:moveTo>
                <a:lnTo>
                  <a:pt x="21082" y="20549"/>
                </a:lnTo>
                <a:lnTo>
                  <a:pt x="19781" y="19215"/>
                </a:lnTo>
                <a:lnTo>
                  <a:pt x="19781" y="17213"/>
                </a:lnTo>
                <a:lnTo>
                  <a:pt x="21182" y="15779"/>
                </a:lnTo>
                <a:lnTo>
                  <a:pt x="23050" y="15779"/>
                </a:lnTo>
                <a:close/>
                <a:moveTo>
                  <a:pt x="21182" y="15012"/>
                </a:moveTo>
                <a:lnTo>
                  <a:pt x="19781" y="13577"/>
                </a:lnTo>
                <a:lnTo>
                  <a:pt x="19781" y="11576"/>
                </a:lnTo>
                <a:lnTo>
                  <a:pt x="21082" y="10242"/>
                </a:lnTo>
                <a:lnTo>
                  <a:pt x="21082" y="13010"/>
                </a:lnTo>
                <a:lnTo>
                  <a:pt x="23050" y="14978"/>
                </a:lnTo>
                <a:lnTo>
                  <a:pt x="21182" y="14978"/>
                </a:lnTo>
                <a:close/>
                <a:moveTo>
                  <a:pt x="19214" y="11009"/>
                </a:moveTo>
                <a:lnTo>
                  <a:pt x="17213" y="11009"/>
                </a:lnTo>
                <a:lnTo>
                  <a:pt x="15778" y="9574"/>
                </a:lnTo>
                <a:lnTo>
                  <a:pt x="15778" y="7706"/>
                </a:lnTo>
                <a:lnTo>
                  <a:pt x="17747" y="9675"/>
                </a:lnTo>
                <a:lnTo>
                  <a:pt x="20515" y="9675"/>
                </a:lnTo>
                <a:close/>
                <a:moveTo>
                  <a:pt x="14978" y="9574"/>
                </a:moveTo>
                <a:lnTo>
                  <a:pt x="13577" y="11009"/>
                </a:lnTo>
                <a:lnTo>
                  <a:pt x="11542" y="11009"/>
                </a:lnTo>
                <a:lnTo>
                  <a:pt x="10241" y="9675"/>
                </a:lnTo>
                <a:lnTo>
                  <a:pt x="13010" y="9675"/>
                </a:lnTo>
                <a:lnTo>
                  <a:pt x="14978" y="7706"/>
                </a:lnTo>
                <a:lnTo>
                  <a:pt x="14978" y="9574"/>
                </a:lnTo>
                <a:close/>
                <a:moveTo>
                  <a:pt x="9574" y="15779"/>
                </a:moveTo>
                <a:lnTo>
                  <a:pt x="11008" y="17213"/>
                </a:lnTo>
                <a:lnTo>
                  <a:pt x="11008" y="19215"/>
                </a:lnTo>
                <a:lnTo>
                  <a:pt x="9674" y="20549"/>
                </a:lnTo>
                <a:lnTo>
                  <a:pt x="9674" y="17747"/>
                </a:lnTo>
                <a:lnTo>
                  <a:pt x="7706" y="15779"/>
                </a:lnTo>
                <a:lnTo>
                  <a:pt x="9574" y="15779"/>
                </a:lnTo>
                <a:close/>
                <a:moveTo>
                  <a:pt x="11542" y="19782"/>
                </a:moveTo>
                <a:lnTo>
                  <a:pt x="13577" y="19782"/>
                </a:lnTo>
                <a:lnTo>
                  <a:pt x="14978" y="21216"/>
                </a:lnTo>
                <a:lnTo>
                  <a:pt x="14978" y="23051"/>
                </a:lnTo>
                <a:lnTo>
                  <a:pt x="13010" y="21083"/>
                </a:lnTo>
                <a:lnTo>
                  <a:pt x="10241" y="21083"/>
                </a:lnTo>
                <a:close/>
                <a:moveTo>
                  <a:pt x="14978" y="37394"/>
                </a:moveTo>
                <a:lnTo>
                  <a:pt x="12710" y="39696"/>
                </a:lnTo>
                <a:lnTo>
                  <a:pt x="9441" y="39696"/>
                </a:lnTo>
                <a:lnTo>
                  <a:pt x="7773" y="37995"/>
                </a:lnTo>
                <a:lnTo>
                  <a:pt x="12009" y="37995"/>
                </a:lnTo>
                <a:lnTo>
                  <a:pt x="14978" y="35026"/>
                </a:lnTo>
                <a:lnTo>
                  <a:pt x="14978" y="37394"/>
                </a:lnTo>
                <a:close/>
                <a:moveTo>
                  <a:pt x="9674" y="41030"/>
                </a:moveTo>
                <a:lnTo>
                  <a:pt x="11008" y="42365"/>
                </a:lnTo>
                <a:lnTo>
                  <a:pt x="11008" y="44366"/>
                </a:lnTo>
                <a:lnTo>
                  <a:pt x="9574" y="45800"/>
                </a:lnTo>
                <a:lnTo>
                  <a:pt x="7706" y="45800"/>
                </a:lnTo>
                <a:lnTo>
                  <a:pt x="9674" y="43832"/>
                </a:lnTo>
                <a:close/>
                <a:moveTo>
                  <a:pt x="9574" y="46568"/>
                </a:moveTo>
                <a:lnTo>
                  <a:pt x="11008" y="48002"/>
                </a:lnTo>
                <a:lnTo>
                  <a:pt x="11008" y="50003"/>
                </a:lnTo>
                <a:lnTo>
                  <a:pt x="9674" y="51338"/>
                </a:lnTo>
                <a:lnTo>
                  <a:pt x="9674" y="48536"/>
                </a:lnTo>
                <a:lnTo>
                  <a:pt x="7706" y="46568"/>
                </a:lnTo>
                <a:lnTo>
                  <a:pt x="9574" y="46568"/>
                </a:lnTo>
                <a:close/>
                <a:moveTo>
                  <a:pt x="11542" y="50570"/>
                </a:moveTo>
                <a:lnTo>
                  <a:pt x="13577" y="50570"/>
                </a:lnTo>
                <a:lnTo>
                  <a:pt x="14978" y="52005"/>
                </a:lnTo>
                <a:lnTo>
                  <a:pt x="14978" y="53873"/>
                </a:lnTo>
                <a:lnTo>
                  <a:pt x="13010" y="51905"/>
                </a:lnTo>
                <a:lnTo>
                  <a:pt x="10241" y="51905"/>
                </a:lnTo>
                <a:close/>
                <a:moveTo>
                  <a:pt x="14978" y="68183"/>
                </a:moveTo>
                <a:lnTo>
                  <a:pt x="12710" y="70485"/>
                </a:lnTo>
                <a:lnTo>
                  <a:pt x="9441" y="70485"/>
                </a:lnTo>
                <a:lnTo>
                  <a:pt x="7773" y="68783"/>
                </a:lnTo>
                <a:lnTo>
                  <a:pt x="12009" y="68783"/>
                </a:lnTo>
                <a:lnTo>
                  <a:pt x="14978" y="65815"/>
                </a:lnTo>
                <a:lnTo>
                  <a:pt x="14978" y="68183"/>
                </a:lnTo>
                <a:close/>
                <a:moveTo>
                  <a:pt x="9674" y="71819"/>
                </a:moveTo>
                <a:lnTo>
                  <a:pt x="11008" y="73153"/>
                </a:lnTo>
                <a:lnTo>
                  <a:pt x="11008" y="75155"/>
                </a:lnTo>
                <a:lnTo>
                  <a:pt x="9574" y="76589"/>
                </a:lnTo>
                <a:lnTo>
                  <a:pt x="7706" y="76589"/>
                </a:lnTo>
                <a:lnTo>
                  <a:pt x="9674" y="74621"/>
                </a:lnTo>
                <a:close/>
                <a:moveTo>
                  <a:pt x="9574" y="77356"/>
                </a:moveTo>
                <a:lnTo>
                  <a:pt x="11008" y="78791"/>
                </a:lnTo>
                <a:lnTo>
                  <a:pt x="11008" y="80792"/>
                </a:lnTo>
                <a:lnTo>
                  <a:pt x="9674" y="82126"/>
                </a:lnTo>
                <a:lnTo>
                  <a:pt x="9674" y="79324"/>
                </a:lnTo>
                <a:lnTo>
                  <a:pt x="7706" y="77356"/>
                </a:lnTo>
                <a:close/>
                <a:moveTo>
                  <a:pt x="11542" y="81359"/>
                </a:moveTo>
                <a:lnTo>
                  <a:pt x="13577" y="81359"/>
                </a:lnTo>
                <a:lnTo>
                  <a:pt x="14978" y="82794"/>
                </a:lnTo>
                <a:lnTo>
                  <a:pt x="14978" y="84662"/>
                </a:lnTo>
                <a:lnTo>
                  <a:pt x="13010" y="82693"/>
                </a:lnTo>
                <a:lnTo>
                  <a:pt x="10241" y="82693"/>
                </a:lnTo>
                <a:close/>
                <a:moveTo>
                  <a:pt x="14978" y="98972"/>
                </a:moveTo>
                <a:lnTo>
                  <a:pt x="12710" y="101273"/>
                </a:lnTo>
                <a:lnTo>
                  <a:pt x="9441" y="101273"/>
                </a:lnTo>
                <a:lnTo>
                  <a:pt x="7773" y="99606"/>
                </a:lnTo>
                <a:lnTo>
                  <a:pt x="12009" y="99606"/>
                </a:lnTo>
                <a:lnTo>
                  <a:pt x="14978" y="96603"/>
                </a:lnTo>
                <a:lnTo>
                  <a:pt x="14978" y="98972"/>
                </a:lnTo>
                <a:close/>
                <a:moveTo>
                  <a:pt x="9674" y="102608"/>
                </a:moveTo>
                <a:lnTo>
                  <a:pt x="11008" y="103942"/>
                </a:lnTo>
                <a:lnTo>
                  <a:pt x="11008" y="105943"/>
                </a:lnTo>
                <a:lnTo>
                  <a:pt x="9574" y="107378"/>
                </a:lnTo>
                <a:lnTo>
                  <a:pt x="7706" y="107378"/>
                </a:lnTo>
                <a:lnTo>
                  <a:pt x="9674" y="105410"/>
                </a:lnTo>
                <a:close/>
                <a:moveTo>
                  <a:pt x="9574" y="108178"/>
                </a:moveTo>
                <a:lnTo>
                  <a:pt x="11008" y="109579"/>
                </a:lnTo>
                <a:lnTo>
                  <a:pt x="11008" y="111614"/>
                </a:lnTo>
                <a:lnTo>
                  <a:pt x="9674" y="112915"/>
                </a:lnTo>
                <a:lnTo>
                  <a:pt x="9674" y="110146"/>
                </a:lnTo>
                <a:lnTo>
                  <a:pt x="7706" y="108178"/>
                </a:lnTo>
                <a:close/>
                <a:moveTo>
                  <a:pt x="11542" y="112148"/>
                </a:moveTo>
                <a:lnTo>
                  <a:pt x="13577" y="112148"/>
                </a:lnTo>
                <a:lnTo>
                  <a:pt x="14978" y="113582"/>
                </a:lnTo>
                <a:lnTo>
                  <a:pt x="14978" y="115450"/>
                </a:lnTo>
                <a:lnTo>
                  <a:pt x="13010" y="113482"/>
                </a:lnTo>
                <a:lnTo>
                  <a:pt x="10241" y="113482"/>
                </a:lnTo>
                <a:close/>
                <a:moveTo>
                  <a:pt x="15778" y="113582"/>
                </a:moveTo>
                <a:lnTo>
                  <a:pt x="17213" y="112148"/>
                </a:lnTo>
                <a:lnTo>
                  <a:pt x="19214" y="112148"/>
                </a:lnTo>
                <a:lnTo>
                  <a:pt x="20515" y="113482"/>
                </a:lnTo>
                <a:lnTo>
                  <a:pt x="17747" y="113482"/>
                </a:lnTo>
                <a:lnTo>
                  <a:pt x="15778" y="115450"/>
                </a:lnTo>
                <a:close/>
                <a:moveTo>
                  <a:pt x="21182" y="107378"/>
                </a:moveTo>
                <a:lnTo>
                  <a:pt x="19781" y="105943"/>
                </a:lnTo>
                <a:lnTo>
                  <a:pt x="19781" y="103942"/>
                </a:lnTo>
                <a:lnTo>
                  <a:pt x="21082" y="102608"/>
                </a:lnTo>
                <a:lnTo>
                  <a:pt x="21082" y="105410"/>
                </a:lnTo>
                <a:lnTo>
                  <a:pt x="23050" y="107378"/>
                </a:lnTo>
                <a:close/>
                <a:moveTo>
                  <a:pt x="40463" y="105410"/>
                </a:moveTo>
                <a:lnTo>
                  <a:pt x="40463" y="102608"/>
                </a:lnTo>
                <a:lnTo>
                  <a:pt x="41797" y="103942"/>
                </a:lnTo>
                <a:lnTo>
                  <a:pt x="41797" y="105943"/>
                </a:lnTo>
                <a:lnTo>
                  <a:pt x="40363" y="107378"/>
                </a:lnTo>
                <a:lnTo>
                  <a:pt x="38495" y="107378"/>
                </a:lnTo>
                <a:close/>
                <a:moveTo>
                  <a:pt x="40363" y="108178"/>
                </a:moveTo>
                <a:lnTo>
                  <a:pt x="41797" y="109579"/>
                </a:lnTo>
                <a:lnTo>
                  <a:pt x="41797" y="111614"/>
                </a:lnTo>
                <a:lnTo>
                  <a:pt x="40463" y="112915"/>
                </a:lnTo>
                <a:lnTo>
                  <a:pt x="40463" y="110146"/>
                </a:lnTo>
                <a:lnTo>
                  <a:pt x="38495" y="108178"/>
                </a:lnTo>
                <a:close/>
                <a:moveTo>
                  <a:pt x="42364" y="112148"/>
                </a:moveTo>
                <a:lnTo>
                  <a:pt x="44366" y="112148"/>
                </a:lnTo>
                <a:lnTo>
                  <a:pt x="45767" y="113582"/>
                </a:lnTo>
                <a:lnTo>
                  <a:pt x="45767" y="115450"/>
                </a:lnTo>
                <a:lnTo>
                  <a:pt x="43798" y="113482"/>
                </a:lnTo>
                <a:lnTo>
                  <a:pt x="41030" y="113482"/>
                </a:lnTo>
                <a:close/>
                <a:moveTo>
                  <a:pt x="46567" y="113582"/>
                </a:moveTo>
                <a:lnTo>
                  <a:pt x="48001" y="112148"/>
                </a:lnTo>
                <a:lnTo>
                  <a:pt x="50003" y="112148"/>
                </a:lnTo>
                <a:lnTo>
                  <a:pt x="51337" y="113482"/>
                </a:lnTo>
                <a:lnTo>
                  <a:pt x="48535" y="113482"/>
                </a:lnTo>
                <a:lnTo>
                  <a:pt x="46567" y="115450"/>
                </a:lnTo>
                <a:close/>
                <a:moveTo>
                  <a:pt x="51971" y="107378"/>
                </a:moveTo>
                <a:lnTo>
                  <a:pt x="50570" y="105943"/>
                </a:lnTo>
                <a:lnTo>
                  <a:pt x="50570" y="103942"/>
                </a:lnTo>
                <a:lnTo>
                  <a:pt x="51871" y="102608"/>
                </a:lnTo>
                <a:lnTo>
                  <a:pt x="51871" y="105410"/>
                </a:lnTo>
                <a:lnTo>
                  <a:pt x="53839" y="107378"/>
                </a:lnTo>
                <a:lnTo>
                  <a:pt x="51971" y="107378"/>
                </a:lnTo>
                <a:close/>
                <a:moveTo>
                  <a:pt x="71251" y="105410"/>
                </a:moveTo>
                <a:lnTo>
                  <a:pt x="71251" y="102608"/>
                </a:lnTo>
                <a:lnTo>
                  <a:pt x="72586" y="103942"/>
                </a:lnTo>
                <a:lnTo>
                  <a:pt x="72586" y="105943"/>
                </a:lnTo>
                <a:lnTo>
                  <a:pt x="71151" y="107378"/>
                </a:lnTo>
                <a:lnTo>
                  <a:pt x="69283" y="107378"/>
                </a:lnTo>
                <a:close/>
                <a:moveTo>
                  <a:pt x="71151" y="108178"/>
                </a:moveTo>
                <a:lnTo>
                  <a:pt x="72586" y="109579"/>
                </a:lnTo>
                <a:lnTo>
                  <a:pt x="72586" y="111614"/>
                </a:lnTo>
                <a:lnTo>
                  <a:pt x="71251" y="112915"/>
                </a:lnTo>
                <a:lnTo>
                  <a:pt x="71251" y="110146"/>
                </a:lnTo>
                <a:lnTo>
                  <a:pt x="69283" y="108178"/>
                </a:lnTo>
                <a:close/>
                <a:moveTo>
                  <a:pt x="73153" y="112148"/>
                </a:moveTo>
                <a:lnTo>
                  <a:pt x="75154" y="112148"/>
                </a:lnTo>
                <a:lnTo>
                  <a:pt x="76555" y="113582"/>
                </a:lnTo>
                <a:lnTo>
                  <a:pt x="76555" y="115450"/>
                </a:lnTo>
                <a:lnTo>
                  <a:pt x="74587" y="113482"/>
                </a:lnTo>
                <a:lnTo>
                  <a:pt x="71818" y="113482"/>
                </a:lnTo>
                <a:close/>
                <a:moveTo>
                  <a:pt x="77356" y="113582"/>
                </a:moveTo>
                <a:lnTo>
                  <a:pt x="78790" y="112148"/>
                </a:lnTo>
                <a:lnTo>
                  <a:pt x="80792" y="112148"/>
                </a:lnTo>
                <a:lnTo>
                  <a:pt x="82126" y="113482"/>
                </a:lnTo>
                <a:lnTo>
                  <a:pt x="79324" y="113482"/>
                </a:lnTo>
                <a:lnTo>
                  <a:pt x="77356" y="115450"/>
                </a:lnTo>
                <a:close/>
                <a:moveTo>
                  <a:pt x="82793" y="107378"/>
                </a:moveTo>
                <a:lnTo>
                  <a:pt x="81359" y="105943"/>
                </a:lnTo>
                <a:lnTo>
                  <a:pt x="81359" y="103942"/>
                </a:lnTo>
                <a:lnTo>
                  <a:pt x="82660" y="102608"/>
                </a:lnTo>
                <a:lnTo>
                  <a:pt x="82660" y="105410"/>
                </a:lnTo>
                <a:lnTo>
                  <a:pt x="84628" y="107378"/>
                </a:lnTo>
                <a:close/>
                <a:moveTo>
                  <a:pt x="102040" y="105410"/>
                </a:moveTo>
                <a:lnTo>
                  <a:pt x="102040" y="102608"/>
                </a:lnTo>
                <a:lnTo>
                  <a:pt x="103374" y="103942"/>
                </a:lnTo>
                <a:lnTo>
                  <a:pt x="103374" y="105943"/>
                </a:lnTo>
                <a:lnTo>
                  <a:pt x="101940" y="107378"/>
                </a:lnTo>
                <a:lnTo>
                  <a:pt x="100072" y="107378"/>
                </a:lnTo>
                <a:close/>
                <a:moveTo>
                  <a:pt x="101940" y="108178"/>
                </a:moveTo>
                <a:lnTo>
                  <a:pt x="103374" y="109579"/>
                </a:lnTo>
                <a:lnTo>
                  <a:pt x="103374" y="111614"/>
                </a:lnTo>
                <a:lnTo>
                  <a:pt x="102040" y="112915"/>
                </a:lnTo>
                <a:lnTo>
                  <a:pt x="102040" y="110146"/>
                </a:lnTo>
                <a:lnTo>
                  <a:pt x="100072" y="108178"/>
                </a:lnTo>
                <a:close/>
                <a:moveTo>
                  <a:pt x="103941" y="112148"/>
                </a:moveTo>
                <a:lnTo>
                  <a:pt x="105943" y="112148"/>
                </a:lnTo>
                <a:lnTo>
                  <a:pt x="107344" y="113582"/>
                </a:lnTo>
                <a:lnTo>
                  <a:pt x="107344" y="115450"/>
                </a:lnTo>
                <a:lnTo>
                  <a:pt x="105376" y="113482"/>
                </a:lnTo>
                <a:lnTo>
                  <a:pt x="102607" y="113482"/>
                </a:lnTo>
                <a:close/>
                <a:moveTo>
                  <a:pt x="108144" y="113582"/>
                </a:moveTo>
                <a:lnTo>
                  <a:pt x="109579" y="112148"/>
                </a:lnTo>
                <a:lnTo>
                  <a:pt x="111580" y="112148"/>
                </a:lnTo>
                <a:lnTo>
                  <a:pt x="112914" y="113482"/>
                </a:lnTo>
                <a:lnTo>
                  <a:pt x="110112" y="113482"/>
                </a:lnTo>
                <a:lnTo>
                  <a:pt x="108144" y="115450"/>
                </a:lnTo>
                <a:close/>
                <a:moveTo>
                  <a:pt x="113582" y="107378"/>
                </a:moveTo>
                <a:lnTo>
                  <a:pt x="112147" y="105943"/>
                </a:lnTo>
                <a:lnTo>
                  <a:pt x="112147" y="103942"/>
                </a:lnTo>
                <a:lnTo>
                  <a:pt x="113482" y="102608"/>
                </a:lnTo>
                <a:lnTo>
                  <a:pt x="113482" y="105410"/>
                </a:lnTo>
                <a:lnTo>
                  <a:pt x="115450" y="107378"/>
                </a:lnTo>
                <a:lnTo>
                  <a:pt x="113582" y="107378"/>
                </a:lnTo>
                <a:close/>
                <a:moveTo>
                  <a:pt x="132862" y="105410"/>
                </a:moveTo>
                <a:lnTo>
                  <a:pt x="132862" y="102608"/>
                </a:lnTo>
                <a:lnTo>
                  <a:pt x="134163" y="103942"/>
                </a:lnTo>
                <a:lnTo>
                  <a:pt x="134163" y="105943"/>
                </a:lnTo>
                <a:lnTo>
                  <a:pt x="132729" y="107378"/>
                </a:lnTo>
                <a:lnTo>
                  <a:pt x="130894" y="107378"/>
                </a:lnTo>
                <a:close/>
                <a:moveTo>
                  <a:pt x="132729" y="108178"/>
                </a:moveTo>
                <a:lnTo>
                  <a:pt x="134163" y="109579"/>
                </a:lnTo>
                <a:lnTo>
                  <a:pt x="134163" y="111614"/>
                </a:lnTo>
                <a:lnTo>
                  <a:pt x="132862" y="112915"/>
                </a:lnTo>
                <a:lnTo>
                  <a:pt x="132862" y="110146"/>
                </a:lnTo>
                <a:lnTo>
                  <a:pt x="130894" y="108178"/>
                </a:lnTo>
                <a:close/>
                <a:moveTo>
                  <a:pt x="134730" y="112148"/>
                </a:moveTo>
                <a:lnTo>
                  <a:pt x="136731" y="112148"/>
                </a:lnTo>
                <a:lnTo>
                  <a:pt x="138166" y="113582"/>
                </a:lnTo>
                <a:lnTo>
                  <a:pt x="138166" y="115450"/>
                </a:lnTo>
                <a:lnTo>
                  <a:pt x="136198" y="113482"/>
                </a:lnTo>
                <a:lnTo>
                  <a:pt x="133396" y="113482"/>
                </a:lnTo>
                <a:close/>
                <a:moveTo>
                  <a:pt x="138933" y="113582"/>
                </a:moveTo>
                <a:lnTo>
                  <a:pt x="140367" y="112148"/>
                </a:lnTo>
                <a:lnTo>
                  <a:pt x="142369" y="112148"/>
                </a:lnTo>
                <a:lnTo>
                  <a:pt x="143703" y="113482"/>
                </a:lnTo>
                <a:lnTo>
                  <a:pt x="140901" y="113482"/>
                </a:lnTo>
                <a:lnTo>
                  <a:pt x="138933" y="115450"/>
                </a:lnTo>
                <a:close/>
                <a:moveTo>
                  <a:pt x="144370" y="107378"/>
                </a:moveTo>
                <a:lnTo>
                  <a:pt x="142936" y="105943"/>
                </a:lnTo>
                <a:lnTo>
                  <a:pt x="142936" y="103942"/>
                </a:lnTo>
                <a:lnTo>
                  <a:pt x="144270" y="102608"/>
                </a:lnTo>
                <a:lnTo>
                  <a:pt x="144270" y="105410"/>
                </a:lnTo>
                <a:lnTo>
                  <a:pt x="146238" y="107378"/>
                </a:lnTo>
                <a:lnTo>
                  <a:pt x="144370" y="107378"/>
                </a:lnTo>
                <a:close/>
                <a:moveTo>
                  <a:pt x="163651" y="105410"/>
                </a:moveTo>
                <a:lnTo>
                  <a:pt x="163651" y="102608"/>
                </a:lnTo>
                <a:lnTo>
                  <a:pt x="164952" y="103942"/>
                </a:lnTo>
                <a:lnTo>
                  <a:pt x="164952" y="105943"/>
                </a:lnTo>
                <a:lnTo>
                  <a:pt x="163551" y="107378"/>
                </a:lnTo>
                <a:lnTo>
                  <a:pt x="161683" y="107378"/>
                </a:lnTo>
                <a:close/>
                <a:moveTo>
                  <a:pt x="163551" y="108178"/>
                </a:moveTo>
                <a:lnTo>
                  <a:pt x="164952" y="109579"/>
                </a:lnTo>
                <a:lnTo>
                  <a:pt x="164952" y="111614"/>
                </a:lnTo>
                <a:lnTo>
                  <a:pt x="163651" y="112915"/>
                </a:lnTo>
                <a:lnTo>
                  <a:pt x="163651" y="110146"/>
                </a:lnTo>
                <a:lnTo>
                  <a:pt x="161683" y="108178"/>
                </a:lnTo>
                <a:close/>
                <a:moveTo>
                  <a:pt x="165519" y="112148"/>
                </a:moveTo>
                <a:lnTo>
                  <a:pt x="167520" y="112148"/>
                </a:lnTo>
                <a:lnTo>
                  <a:pt x="168954" y="113582"/>
                </a:lnTo>
                <a:lnTo>
                  <a:pt x="168954" y="115450"/>
                </a:lnTo>
                <a:lnTo>
                  <a:pt x="166986" y="113482"/>
                </a:lnTo>
                <a:lnTo>
                  <a:pt x="164184" y="113482"/>
                </a:lnTo>
                <a:close/>
                <a:moveTo>
                  <a:pt x="169755" y="113582"/>
                </a:moveTo>
                <a:lnTo>
                  <a:pt x="171156" y="112148"/>
                </a:lnTo>
                <a:lnTo>
                  <a:pt x="173157" y="112148"/>
                </a:lnTo>
                <a:lnTo>
                  <a:pt x="174492" y="113482"/>
                </a:lnTo>
                <a:lnTo>
                  <a:pt x="171723" y="113482"/>
                </a:lnTo>
                <a:lnTo>
                  <a:pt x="169755" y="115450"/>
                </a:lnTo>
                <a:close/>
                <a:moveTo>
                  <a:pt x="175159" y="107378"/>
                </a:moveTo>
                <a:lnTo>
                  <a:pt x="173725" y="105943"/>
                </a:lnTo>
                <a:lnTo>
                  <a:pt x="173725" y="103942"/>
                </a:lnTo>
                <a:lnTo>
                  <a:pt x="175059" y="102608"/>
                </a:lnTo>
                <a:lnTo>
                  <a:pt x="175059" y="105410"/>
                </a:lnTo>
                <a:lnTo>
                  <a:pt x="177027" y="107378"/>
                </a:lnTo>
                <a:lnTo>
                  <a:pt x="175159" y="107378"/>
                </a:lnTo>
                <a:close/>
                <a:moveTo>
                  <a:pt x="194439" y="105410"/>
                </a:moveTo>
                <a:lnTo>
                  <a:pt x="194439" y="102608"/>
                </a:lnTo>
                <a:lnTo>
                  <a:pt x="195740" y="103942"/>
                </a:lnTo>
                <a:lnTo>
                  <a:pt x="195740" y="105943"/>
                </a:lnTo>
                <a:lnTo>
                  <a:pt x="194339" y="107378"/>
                </a:lnTo>
                <a:lnTo>
                  <a:pt x="192471" y="107378"/>
                </a:lnTo>
                <a:close/>
                <a:moveTo>
                  <a:pt x="194339" y="108178"/>
                </a:moveTo>
                <a:lnTo>
                  <a:pt x="195740" y="109579"/>
                </a:lnTo>
                <a:lnTo>
                  <a:pt x="195740" y="111614"/>
                </a:lnTo>
                <a:lnTo>
                  <a:pt x="194439" y="112915"/>
                </a:lnTo>
                <a:lnTo>
                  <a:pt x="194439" y="110146"/>
                </a:lnTo>
                <a:lnTo>
                  <a:pt x="192471" y="108178"/>
                </a:lnTo>
                <a:close/>
                <a:moveTo>
                  <a:pt x="196307" y="112148"/>
                </a:moveTo>
                <a:lnTo>
                  <a:pt x="198309" y="112148"/>
                </a:lnTo>
                <a:lnTo>
                  <a:pt x="199743" y="113582"/>
                </a:lnTo>
                <a:lnTo>
                  <a:pt x="199743" y="115450"/>
                </a:lnTo>
                <a:lnTo>
                  <a:pt x="197775" y="113482"/>
                </a:lnTo>
                <a:lnTo>
                  <a:pt x="195006" y="113482"/>
                </a:lnTo>
                <a:close/>
                <a:moveTo>
                  <a:pt x="200544" y="113582"/>
                </a:moveTo>
                <a:lnTo>
                  <a:pt x="201945" y="112148"/>
                </a:lnTo>
                <a:lnTo>
                  <a:pt x="203979" y="112148"/>
                </a:lnTo>
                <a:lnTo>
                  <a:pt x="205280" y="113482"/>
                </a:lnTo>
                <a:lnTo>
                  <a:pt x="202512" y="113482"/>
                </a:lnTo>
                <a:lnTo>
                  <a:pt x="200544" y="115450"/>
                </a:lnTo>
                <a:close/>
                <a:moveTo>
                  <a:pt x="205948" y="107378"/>
                </a:moveTo>
                <a:lnTo>
                  <a:pt x="204513" y="105943"/>
                </a:lnTo>
                <a:lnTo>
                  <a:pt x="204513" y="103942"/>
                </a:lnTo>
                <a:lnTo>
                  <a:pt x="205848" y="102608"/>
                </a:lnTo>
                <a:lnTo>
                  <a:pt x="205848" y="105410"/>
                </a:lnTo>
                <a:lnTo>
                  <a:pt x="207816" y="107378"/>
                </a:lnTo>
                <a:close/>
                <a:moveTo>
                  <a:pt x="225228" y="105410"/>
                </a:moveTo>
                <a:lnTo>
                  <a:pt x="225228" y="102608"/>
                </a:lnTo>
                <a:lnTo>
                  <a:pt x="226529" y="103942"/>
                </a:lnTo>
                <a:lnTo>
                  <a:pt x="226529" y="105943"/>
                </a:lnTo>
                <a:lnTo>
                  <a:pt x="225128" y="107378"/>
                </a:lnTo>
                <a:lnTo>
                  <a:pt x="223260" y="107378"/>
                </a:lnTo>
                <a:close/>
                <a:moveTo>
                  <a:pt x="225128" y="108178"/>
                </a:moveTo>
                <a:lnTo>
                  <a:pt x="226529" y="109579"/>
                </a:lnTo>
                <a:lnTo>
                  <a:pt x="226529" y="111614"/>
                </a:lnTo>
                <a:lnTo>
                  <a:pt x="225228" y="112915"/>
                </a:lnTo>
                <a:lnTo>
                  <a:pt x="225228" y="110146"/>
                </a:lnTo>
                <a:lnTo>
                  <a:pt x="223260" y="108178"/>
                </a:lnTo>
                <a:close/>
                <a:moveTo>
                  <a:pt x="227096" y="112148"/>
                </a:moveTo>
                <a:lnTo>
                  <a:pt x="229097" y="112148"/>
                </a:lnTo>
                <a:lnTo>
                  <a:pt x="230532" y="113582"/>
                </a:lnTo>
                <a:lnTo>
                  <a:pt x="230532" y="115450"/>
                </a:lnTo>
                <a:lnTo>
                  <a:pt x="228564" y="113482"/>
                </a:lnTo>
                <a:lnTo>
                  <a:pt x="225762" y="113482"/>
                </a:lnTo>
                <a:close/>
                <a:moveTo>
                  <a:pt x="231332" y="113582"/>
                </a:moveTo>
                <a:lnTo>
                  <a:pt x="232733" y="112148"/>
                </a:lnTo>
                <a:lnTo>
                  <a:pt x="234768" y="112148"/>
                </a:lnTo>
                <a:lnTo>
                  <a:pt x="236069" y="113482"/>
                </a:lnTo>
                <a:lnTo>
                  <a:pt x="233300" y="113482"/>
                </a:lnTo>
                <a:lnTo>
                  <a:pt x="231332" y="115450"/>
                </a:lnTo>
                <a:lnTo>
                  <a:pt x="231332" y="113582"/>
                </a:lnTo>
                <a:close/>
                <a:moveTo>
                  <a:pt x="236736" y="107378"/>
                </a:moveTo>
                <a:lnTo>
                  <a:pt x="235302" y="105943"/>
                </a:lnTo>
                <a:lnTo>
                  <a:pt x="235302" y="103942"/>
                </a:lnTo>
                <a:lnTo>
                  <a:pt x="236636" y="102608"/>
                </a:lnTo>
                <a:lnTo>
                  <a:pt x="236636" y="105410"/>
                </a:lnTo>
                <a:lnTo>
                  <a:pt x="238604" y="107378"/>
                </a:lnTo>
                <a:lnTo>
                  <a:pt x="236736" y="107378"/>
                </a:lnTo>
                <a:close/>
                <a:moveTo>
                  <a:pt x="234768" y="103375"/>
                </a:moveTo>
                <a:lnTo>
                  <a:pt x="232733" y="103375"/>
                </a:lnTo>
                <a:lnTo>
                  <a:pt x="231332" y="101941"/>
                </a:lnTo>
                <a:lnTo>
                  <a:pt x="231332" y="100106"/>
                </a:lnTo>
                <a:lnTo>
                  <a:pt x="233300" y="102074"/>
                </a:lnTo>
                <a:lnTo>
                  <a:pt x="236069" y="102074"/>
                </a:lnTo>
                <a:close/>
                <a:moveTo>
                  <a:pt x="231332" y="85762"/>
                </a:moveTo>
                <a:lnTo>
                  <a:pt x="233601" y="83461"/>
                </a:lnTo>
                <a:lnTo>
                  <a:pt x="236870" y="83461"/>
                </a:lnTo>
                <a:lnTo>
                  <a:pt x="238538" y="85162"/>
                </a:lnTo>
                <a:lnTo>
                  <a:pt x="234301" y="85162"/>
                </a:lnTo>
                <a:lnTo>
                  <a:pt x="231332" y="88131"/>
                </a:lnTo>
                <a:close/>
                <a:moveTo>
                  <a:pt x="236636" y="82126"/>
                </a:moveTo>
                <a:lnTo>
                  <a:pt x="235302" y="80792"/>
                </a:lnTo>
                <a:lnTo>
                  <a:pt x="235302" y="78791"/>
                </a:lnTo>
                <a:lnTo>
                  <a:pt x="236736" y="77356"/>
                </a:lnTo>
                <a:lnTo>
                  <a:pt x="238604" y="77356"/>
                </a:lnTo>
                <a:lnTo>
                  <a:pt x="236636" y="79324"/>
                </a:lnTo>
                <a:close/>
                <a:moveTo>
                  <a:pt x="236736" y="76589"/>
                </a:moveTo>
                <a:lnTo>
                  <a:pt x="235302" y="75155"/>
                </a:lnTo>
                <a:lnTo>
                  <a:pt x="235302" y="73153"/>
                </a:lnTo>
                <a:lnTo>
                  <a:pt x="236636" y="71819"/>
                </a:lnTo>
                <a:lnTo>
                  <a:pt x="236636" y="74621"/>
                </a:lnTo>
                <a:lnTo>
                  <a:pt x="238604" y="76589"/>
                </a:lnTo>
                <a:close/>
                <a:moveTo>
                  <a:pt x="234768" y="72586"/>
                </a:moveTo>
                <a:lnTo>
                  <a:pt x="232733" y="72586"/>
                </a:lnTo>
                <a:lnTo>
                  <a:pt x="231332" y="71152"/>
                </a:lnTo>
                <a:lnTo>
                  <a:pt x="231332" y="69317"/>
                </a:lnTo>
                <a:lnTo>
                  <a:pt x="233300" y="71285"/>
                </a:lnTo>
                <a:lnTo>
                  <a:pt x="236069" y="71285"/>
                </a:lnTo>
                <a:close/>
                <a:moveTo>
                  <a:pt x="231332" y="54974"/>
                </a:moveTo>
                <a:lnTo>
                  <a:pt x="233601" y="52672"/>
                </a:lnTo>
                <a:lnTo>
                  <a:pt x="236870" y="52672"/>
                </a:lnTo>
                <a:lnTo>
                  <a:pt x="238538" y="54373"/>
                </a:lnTo>
                <a:lnTo>
                  <a:pt x="234301" y="54373"/>
                </a:lnTo>
                <a:lnTo>
                  <a:pt x="231332" y="57342"/>
                </a:lnTo>
                <a:close/>
                <a:moveTo>
                  <a:pt x="236636" y="51338"/>
                </a:moveTo>
                <a:lnTo>
                  <a:pt x="235302" y="50003"/>
                </a:lnTo>
                <a:lnTo>
                  <a:pt x="235302" y="48002"/>
                </a:lnTo>
                <a:lnTo>
                  <a:pt x="236736" y="46568"/>
                </a:lnTo>
                <a:lnTo>
                  <a:pt x="238604" y="46568"/>
                </a:lnTo>
                <a:lnTo>
                  <a:pt x="236636" y="48536"/>
                </a:lnTo>
                <a:close/>
                <a:moveTo>
                  <a:pt x="236736" y="45800"/>
                </a:moveTo>
                <a:lnTo>
                  <a:pt x="235302" y="44366"/>
                </a:lnTo>
                <a:lnTo>
                  <a:pt x="235302" y="42365"/>
                </a:lnTo>
                <a:lnTo>
                  <a:pt x="236636" y="41030"/>
                </a:lnTo>
                <a:lnTo>
                  <a:pt x="236636" y="43832"/>
                </a:lnTo>
                <a:lnTo>
                  <a:pt x="238604" y="45800"/>
                </a:lnTo>
                <a:lnTo>
                  <a:pt x="236736" y="45800"/>
                </a:lnTo>
                <a:close/>
                <a:moveTo>
                  <a:pt x="234768" y="41797"/>
                </a:moveTo>
                <a:lnTo>
                  <a:pt x="232733" y="41797"/>
                </a:lnTo>
                <a:lnTo>
                  <a:pt x="231332" y="40363"/>
                </a:lnTo>
                <a:lnTo>
                  <a:pt x="231332" y="38495"/>
                </a:lnTo>
                <a:lnTo>
                  <a:pt x="233300" y="40463"/>
                </a:lnTo>
                <a:lnTo>
                  <a:pt x="236069" y="40463"/>
                </a:lnTo>
                <a:close/>
                <a:moveTo>
                  <a:pt x="231332" y="24185"/>
                </a:moveTo>
                <a:lnTo>
                  <a:pt x="233601" y="21883"/>
                </a:lnTo>
                <a:lnTo>
                  <a:pt x="236870" y="21883"/>
                </a:lnTo>
                <a:lnTo>
                  <a:pt x="238538" y="23551"/>
                </a:lnTo>
                <a:lnTo>
                  <a:pt x="234301" y="23551"/>
                </a:lnTo>
                <a:lnTo>
                  <a:pt x="231332" y="26553"/>
                </a:lnTo>
                <a:close/>
                <a:moveTo>
                  <a:pt x="236636" y="20549"/>
                </a:moveTo>
                <a:lnTo>
                  <a:pt x="235302" y="19215"/>
                </a:lnTo>
                <a:lnTo>
                  <a:pt x="235302" y="17213"/>
                </a:lnTo>
                <a:lnTo>
                  <a:pt x="236736" y="15779"/>
                </a:lnTo>
                <a:lnTo>
                  <a:pt x="238604" y="15779"/>
                </a:lnTo>
                <a:lnTo>
                  <a:pt x="236636" y="17747"/>
                </a:lnTo>
                <a:close/>
                <a:moveTo>
                  <a:pt x="236736" y="15012"/>
                </a:moveTo>
                <a:lnTo>
                  <a:pt x="235302" y="13577"/>
                </a:lnTo>
                <a:lnTo>
                  <a:pt x="235302" y="11576"/>
                </a:lnTo>
                <a:lnTo>
                  <a:pt x="236636" y="10242"/>
                </a:lnTo>
                <a:lnTo>
                  <a:pt x="236636" y="13010"/>
                </a:lnTo>
                <a:lnTo>
                  <a:pt x="238604" y="14978"/>
                </a:lnTo>
                <a:lnTo>
                  <a:pt x="236736" y="14978"/>
                </a:lnTo>
                <a:close/>
                <a:moveTo>
                  <a:pt x="234768" y="11009"/>
                </a:moveTo>
                <a:lnTo>
                  <a:pt x="232733" y="11009"/>
                </a:lnTo>
                <a:lnTo>
                  <a:pt x="231332" y="9574"/>
                </a:lnTo>
                <a:lnTo>
                  <a:pt x="231332" y="7706"/>
                </a:lnTo>
                <a:lnTo>
                  <a:pt x="233300" y="9675"/>
                </a:lnTo>
                <a:lnTo>
                  <a:pt x="236069" y="9675"/>
                </a:lnTo>
                <a:close/>
                <a:moveTo>
                  <a:pt x="230532" y="6606"/>
                </a:moveTo>
                <a:lnTo>
                  <a:pt x="228230" y="8874"/>
                </a:lnTo>
                <a:lnTo>
                  <a:pt x="224995" y="8874"/>
                </a:lnTo>
                <a:lnTo>
                  <a:pt x="223327" y="7206"/>
                </a:lnTo>
                <a:lnTo>
                  <a:pt x="227396" y="7206"/>
                </a:lnTo>
                <a:lnTo>
                  <a:pt x="227663" y="7106"/>
                </a:lnTo>
                <a:lnTo>
                  <a:pt x="230532" y="4237"/>
                </a:lnTo>
                <a:close/>
                <a:moveTo>
                  <a:pt x="224427" y="9441"/>
                </a:moveTo>
                <a:lnTo>
                  <a:pt x="224427" y="12710"/>
                </a:lnTo>
                <a:lnTo>
                  <a:pt x="222126" y="15012"/>
                </a:lnTo>
                <a:lnTo>
                  <a:pt x="219757" y="15012"/>
                </a:lnTo>
                <a:lnTo>
                  <a:pt x="222760" y="12010"/>
                </a:lnTo>
                <a:lnTo>
                  <a:pt x="222760" y="7773"/>
                </a:lnTo>
                <a:close/>
                <a:moveTo>
                  <a:pt x="211285" y="15012"/>
                </a:moveTo>
                <a:lnTo>
                  <a:pt x="208916" y="15012"/>
                </a:lnTo>
                <a:lnTo>
                  <a:pt x="206648" y="12710"/>
                </a:lnTo>
                <a:lnTo>
                  <a:pt x="206648" y="9441"/>
                </a:lnTo>
                <a:lnTo>
                  <a:pt x="208316" y="7773"/>
                </a:lnTo>
                <a:lnTo>
                  <a:pt x="208316" y="12010"/>
                </a:lnTo>
                <a:close/>
                <a:moveTo>
                  <a:pt x="206081" y="8907"/>
                </a:moveTo>
                <a:lnTo>
                  <a:pt x="202812" y="8907"/>
                </a:lnTo>
                <a:lnTo>
                  <a:pt x="200544" y="6606"/>
                </a:lnTo>
                <a:lnTo>
                  <a:pt x="200544" y="4237"/>
                </a:lnTo>
                <a:lnTo>
                  <a:pt x="203412" y="7106"/>
                </a:lnTo>
                <a:lnTo>
                  <a:pt x="203679" y="7206"/>
                </a:lnTo>
                <a:lnTo>
                  <a:pt x="207749" y="7206"/>
                </a:lnTo>
                <a:close/>
                <a:moveTo>
                  <a:pt x="199743" y="6606"/>
                </a:moveTo>
                <a:lnTo>
                  <a:pt x="197441" y="8874"/>
                </a:lnTo>
                <a:lnTo>
                  <a:pt x="194206" y="8874"/>
                </a:lnTo>
                <a:lnTo>
                  <a:pt x="192538" y="7206"/>
                </a:lnTo>
                <a:lnTo>
                  <a:pt x="196741" y="7206"/>
                </a:lnTo>
                <a:lnTo>
                  <a:pt x="199743" y="4237"/>
                </a:lnTo>
                <a:close/>
                <a:moveTo>
                  <a:pt x="193639" y="9441"/>
                </a:moveTo>
                <a:lnTo>
                  <a:pt x="193639" y="12710"/>
                </a:lnTo>
                <a:lnTo>
                  <a:pt x="191337" y="15012"/>
                </a:lnTo>
                <a:lnTo>
                  <a:pt x="188969" y="15012"/>
                </a:lnTo>
                <a:lnTo>
                  <a:pt x="191971" y="12010"/>
                </a:lnTo>
                <a:lnTo>
                  <a:pt x="191971" y="7773"/>
                </a:lnTo>
                <a:close/>
                <a:moveTo>
                  <a:pt x="180496" y="15012"/>
                </a:moveTo>
                <a:lnTo>
                  <a:pt x="178128" y="15012"/>
                </a:lnTo>
                <a:lnTo>
                  <a:pt x="175826" y="12710"/>
                </a:lnTo>
                <a:lnTo>
                  <a:pt x="175826" y="9441"/>
                </a:lnTo>
                <a:lnTo>
                  <a:pt x="177527" y="7773"/>
                </a:lnTo>
                <a:lnTo>
                  <a:pt x="177527" y="12010"/>
                </a:lnTo>
                <a:close/>
                <a:moveTo>
                  <a:pt x="175292" y="8907"/>
                </a:moveTo>
                <a:lnTo>
                  <a:pt x="172023" y="8907"/>
                </a:lnTo>
                <a:lnTo>
                  <a:pt x="169755" y="6606"/>
                </a:lnTo>
                <a:lnTo>
                  <a:pt x="169755" y="4237"/>
                </a:lnTo>
                <a:lnTo>
                  <a:pt x="172724" y="7206"/>
                </a:lnTo>
                <a:lnTo>
                  <a:pt x="176960" y="7206"/>
                </a:lnTo>
                <a:close/>
                <a:moveTo>
                  <a:pt x="168954" y="6606"/>
                </a:moveTo>
                <a:lnTo>
                  <a:pt x="166653" y="8874"/>
                </a:lnTo>
                <a:lnTo>
                  <a:pt x="163417" y="8874"/>
                </a:lnTo>
                <a:lnTo>
                  <a:pt x="161716" y="7206"/>
                </a:lnTo>
                <a:lnTo>
                  <a:pt x="165786" y="7206"/>
                </a:lnTo>
                <a:lnTo>
                  <a:pt x="166086" y="7106"/>
                </a:lnTo>
                <a:lnTo>
                  <a:pt x="168954" y="4237"/>
                </a:lnTo>
                <a:close/>
                <a:moveTo>
                  <a:pt x="162850" y="9441"/>
                </a:moveTo>
                <a:lnTo>
                  <a:pt x="162850" y="12710"/>
                </a:lnTo>
                <a:lnTo>
                  <a:pt x="160548" y="15012"/>
                </a:lnTo>
                <a:lnTo>
                  <a:pt x="158180" y="15012"/>
                </a:lnTo>
                <a:lnTo>
                  <a:pt x="161182" y="12010"/>
                </a:lnTo>
                <a:lnTo>
                  <a:pt x="161182" y="7773"/>
                </a:lnTo>
                <a:close/>
                <a:moveTo>
                  <a:pt x="149707" y="15012"/>
                </a:moveTo>
                <a:lnTo>
                  <a:pt x="147339" y="15012"/>
                </a:lnTo>
                <a:lnTo>
                  <a:pt x="145037" y="12710"/>
                </a:lnTo>
                <a:lnTo>
                  <a:pt x="145037" y="9441"/>
                </a:lnTo>
                <a:lnTo>
                  <a:pt x="146739" y="7773"/>
                </a:lnTo>
                <a:lnTo>
                  <a:pt x="146739" y="12010"/>
                </a:lnTo>
                <a:close/>
                <a:moveTo>
                  <a:pt x="144504" y="8907"/>
                </a:moveTo>
                <a:lnTo>
                  <a:pt x="141235" y="8907"/>
                </a:lnTo>
                <a:lnTo>
                  <a:pt x="138933" y="6606"/>
                </a:lnTo>
                <a:lnTo>
                  <a:pt x="138933" y="4237"/>
                </a:lnTo>
                <a:lnTo>
                  <a:pt x="141835" y="7106"/>
                </a:lnTo>
                <a:lnTo>
                  <a:pt x="142102" y="7206"/>
                </a:lnTo>
                <a:lnTo>
                  <a:pt x="146172" y="7206"/>
                </a:lnTo>
                <a:close/>
                <a:moveTo>
                  <a:pt x="138166" y="6606"/>
                </a:moveTo>
                <a:lnTo>
                  <a:pt x="135864" y="8874"/>
                </a:lnTo>
                <a:lnTo>
                  <a:pt x="132629" y="8874"/>
                </a:lnTo>
                <a:lnTo>
                  <a:pt x="130927" y="7206"/>
                </a:lnTo>
                <a:lnTo>
                  <a:pt x="135164" y="7206"/>
                </a:lnTo>
                <a:lnTo>
                  <a:pt x="138166" y="4237"/>
                </a:lnTo>
                <a:close/>
                <a:moveTo>
                  <a:pt x="132061" y="9441"/>
                </a:moveTo>
                <a:lnTo>
                  <a:pt x="132061" y="12710"/>
                </a:lnTo>
                <a:lnTo>
                  <a:pt x="129760" y="15012"/>
                </a:lnTo>
                <a:lnTo>
                  <a:pt x="127391" y="15012"/>
                </a:lnTo>
                <a:lnTo>
                  <a:pt x="130394" y="12010"/>
                </a:lnTo>
                <a:lnTo>
                  <a:pt x="130394" y="7773"/>
                </a:lnTo>
                <a:close/>
                <a:moveTo>
                  <a:pt x="118919" y="15012"/>
                </a:moveTo>
                <a:lnTo>
                  <a:pt x="116550" y="15012"/>
                </a:lnTo>
                <a:lnTo>
                  <a:pt x="114249" y="12710"/>
                </a:lnTo>
                <a:lnTo>
                  <a:pt x="114249" y="9441"/>
                </a:lnTo>
                <a:lnTo>
                  <a:pt x="115950" y="7773"/>
                </a:lnTo>
                <a:lnTo>
                  <a:pt x="115950" y="12010"/>
                </a:lnTo>
                <a:close/>
                <a:moveTo>
                  <a:pt x="113682" y="8907"/>
                </a:moveTo>
                <a:lnTo>
                  <a:pt x="110446" y="8907"/>
                </a:lnTo>
                <a:lnTo>
                  <a:pt x="108144" y="6606"/>
                </a:lnTo>
                <a:lnTo>
                  <a:pt x="108144" y="4237"/>
                </a:lnTo>
                <a:lnTo>
                  <a:pt x="111147" y="7206"/>
                </a:lnTo>
                <a:lnTo>
                  <a:pt x="115383" y="7206"/>
                </a:lnTo>
                <a:close/>
                <a:moveTo>
                  <a:pt x="107377" y="6606"/>
                </a:moveTo>
                <a:lnTo>
                  <a:pt x="105076" y="8874"/>
                </a:lnTo>
                <a:lnTo>
                  <a:pt x="101840" y="8874"/>
                </a:lnTo>
                <a:lnTo>
                  <a:pt x="100139" y="7206"/>
                </a:lnTo>
                <a:lnTo>
                  <a:pt x="104208" y="7206"/>
                </a:lnTo>
                <a:lnTo>
                  <a:pt x="104475" y="7106"/>
                </a:lnTo>
                <a:lnTo>
                  <a:pt x="107377" y="4237"/>
                </a:lnTo>
                <a:lnTo>
                  <a:pt x="107377" y="6606"/>
                </a:lnTo>
                <a:close/>
                <a:moveTo>
                  <a:pt x="101273" y="9441"/>
                </a:moveTo>
                <a:lnTo>
                  <a:pt x="101273" y="12710"/>
                </a:lnTo>
                <a:lnTo>
                  <a:pt x="98971" y="15012"/>
                </a:lnTo>
                <a:lnTo>
                  <a:pt x="96603" y="15012"/>
                </a:lnTo>
                <a:lnTo>
                  <a:pt x="99605" y="12010"/>
                </a:lnTo>
                <a:lnTo>
                  <a:pt x="99605" y="7773"/>
                </a:lnTo>
                <a:close/>
                <a:moveTo>
                  <a:pt x="88130" y="15012"/>
                </a:moveTo>
                <a:lnTo>
                  <a:pt x="85762" y="15012"/>
                </a:lnTo>
                <a:lnTo>
                  <a:pt x="83460" y="12710"/>
                </a:lnTo>
                <a:lnTo>
                  <a:pt x="83460" y="9441"/>
                </a:lnTo>
                <a:lnTo>
                  <a:pt x="85128" y="7773"/>
                </a:lnTo>
                <a:lnTo>
                  <a:pt x="85128" y="12010"/>
                </a:lnTo>
                <a:close/>
                <a:moveTo>
                  <a:pt x="82893" y="8907"/>
                </a:moveTo>
                <a:lnTo>
                  <a:pt x="79657" y="8907"/>
                </a:lnTo>
                <a:lnTo>
                  <a:pt x="77356" y="6606"/>
                </a:lnTo>
                <a:lnTo>
                  <a:pt x="77356" y="4237"/>
                </a:lnTo>
                <a:lnTo>
                  <a:pt x="80224" y="7106"/>
                </a:lnTo>
                <a:lnTo>
                  <a:pt x="80525" y="7206"/>
                </a:lnTo>
                <a:lnTo>
                  <a:pt x="84594" y="7206"/>
                </a:lnTo>
                <a:close/>
                <a:moveTo>
                  <a:pt x="76589" y="6606"/>
                </a:moveTo>
                <a:lnTo>
                  <a:pt x="74287" y="8874"/>
                </a:lnTo>
                <a:lnTo>
                  <a:pt x="71018" y="8874"/>
                </a:lnTo>
                <a:lnTo>
                  <a:pt x="69350" y="7206"/>
                </a:lnTo>
                <a:lnTo>
                  <a:pt x="73586" y="7206"/>
                </a:lnTo>
                <a:lnTo>
                  <a:pt x="76589" y="4237"/>
                </a:lnTo>
                <a:close/>
                <a:moveTo>
                  <a:pt x="70484" y="9441"/>
                </a:moveTo>
                <a:lnTo>
                  <a:pt x="70484" y="12710"/>
                </a:lnTo>
                <a:lnTo>
                  <a:pt x="68183" y="15012"/>
                </a:lnTo>
                <a:lnTo>
                  <a:pt x="65814" y="15012"/>
                </a:lnTo>
                <a:lnTo>
                  <a:pt x="68816" y="12010"/>
                </a:lnTo>
                <a:lnTo>
                  <a:pt x="68816" y="7773"/>
                </a:lnTo>
                <a:close/>
                <a:moveTo>
                  <a:pt x="57341" y="15012"/>
                </a:moveTo>
                <a:lnTo>
                  <a:pt x="54973" y="15012"/>
                </a:lnTo>
                <a:lnTo>
                  <a:pt x="52671" y="12710"/>
                </a:lnTo>
                <a:lnTo>
                  <a:pt x="52671" y="9441"/>
                </a:lnTo>
                <a:lnTo>
                  <a:pt x="54339" y="7773"/>
                </a:lnTo>
                <a:lnTo>
                  <a:pt x="54339" y="12010"/>
                </a:lnTo>
                <a:close/>
                <a:moveTo>
                  <a:pt x="52104" y="8907"/>
                </a:moveTo>
                <a:lnTo>
                  <a:pt x="48869" y="8907"/>
                </a:lnTo>
                <a:lnTo>
                  <a:pt x="46567" y="6606"/>
                </a:lnTo>
                <a:lnTo>
                  <a:pt x="46567" y="4237"/>
                </a:lnTo>
                <a:lnTo>
                  <a:pt x="49569" y="7206"/>
                </a:lnTo>
                <a:lnTo>
                  <a:pt x="53806" y="7206"/>
                </a:lnTo>
                <a:close/>
                <a:moveTo>
                  <a:pt x="45767" y="6606"/>
                </a:moveTo>
                <a:lnTo>
                  <a:pt x="43498" y="8874"/>
                </a:lnTo>
                <a:lnTo>
                  <a:pt x="40229" y="8874"/>
                </a:lnTo>
                <a:lnTo>
                  <a:pt x="38561" y="7206"/>
                </a:lnTo>
                <a:lnTo>
                  <a:pt x="42631" y="7206"/>
                </a:lnTo>
                <a:lnTo>
                  <a:pt x="42898" y="7106"/>
                </a:lnTo>
                <a:lnTo>
                  <a:pt x="45767" y="4237"/>
                </a:lnTo>
                <a:close/>
                <a:moveTo>
                  <a:pt x="39696" y="9441"/>
                </a:moveTo>
                <a:lnTo>
                  <a:pt x="39696" y="12710"/>
                </a:lnTo>
                <a:lnTo>
                  <a:pt x="37394" y="15012"/>
                </a:lnTo>
                <a:lnTo>
                  <a:pt x="35026" y="15012"/>
                </a:lnTo>
                <a:lnTo>
                  <a:pt x="37994" y="12010"/>
                </a:lnTo>
                <a:lnTo>
                  <a:pt x="37994" y="7773"/>
                </a:lnTo>
                <a:close/>
                <a:moveTo>
                  <a:pt x="26553" y="15012"/>
                </a:moveTo>
                <a:lnTo>
                  <a:pt x="24184" y="15012"/>
                </a:lnTo>
                <a:lnTo>
                  <a:pt x="21883" y="12710"/>
                </a:lnTo>
                <a:lnTo>
                  <a:pt x="21883" y="9441"/>
                </a:lnTo>
                <a:lnTo>
                  <a:pt x="23551" y="7773"/>
                </a:lnTo>
                <a:lnTo>
                  <a:pt x="23551" y="12010"/>
                </a:lnTo>
                <a:close/>
                <a:moveTo>
                  <a:pt x="21316" y="8907"/>
                </a:moveTo>
                <a:lnTo>
                  <a:pt x="18080" y="8907"/>
                </a:lnTo>
                <a:lnTo>
                  <a:pt x="15778" y="6606"/>
                </a:lnTo>
                <a:lnTo>
                  <a:pt x="15778" y="4237"/>
                </a:lnTo>
                <a:lnTo>
                  <a:pt x="18647" y="7106"/>
                </a:lnTo>
                <a:lnTo>
                  <a:pt x="18914" y="7206"/>
                </a:lnTo>
                <a:lnTo>
                  <a:pt x="22984" y="7206"/>
                </a:lnTo>
                <a:close/>
                <a:moveTo>
                  <a:pt x="14978" y="6606"/>
                </a:moveTo>
                <a:lnTo>
                  <a:pt x="12710" y="8874"/>
                </a:lnTo>
                <a:lnTo>
                  <a:pt x="9441" y="8874"/>
                </a:lnTo>
                <a:lnTo>
                  <a:pt x="7773" y="7206"/>
                </a:lnTo>
                <a:lnTo>
                  <a:pt x="12009" y="7206"/>
                </a:lnTo>
                <a:lnTo>
                  <a:pt x="14978" y="4237"/>
                </a:lnTo>
                <a:lnTo>
                  <a:pt x="14978" y="6606"/>
                </a:lnTo>
                <a:close/>
                <a:moveTo>
                  <a:pt x="9441" y="21883"/>
                </a:moveTo>
                <a:lnTo>
                  <a:pt x="12710" y="21883"/>
                </a:lnTo>
                <a:lnTo>
                  <a:pt x="14978" y="24185"/>
                </a:lnTo>
                <a:lnTo>
                  <a:pt x="14978" y="26553"/>
                </a:lnTo>
                <a:lnTo>
                  <a:pt x="12009" y="23551"/>
                </a:lnTo>
                <a:lnTo>
                  <a:pt x="7773" y="23551"/>
                </a:lnTo>
                <a:close/>
                <a:moveTo>
                  <a:pt x="14978" y="33892"/>
                </a:moveTo>
                <a:lnTo>
                  <a:pt x="11675" y="37228"/>
                </a:lnTo>
                <a:lnTo>
                  <a:pt x="6972" y="37228"/>
                </a:lnTo>
                <a:lnTo>
                  <a:pt x="5438" y="35693"/>
                </a:lnTo>
                <a:lnTo>
                  <a:pt x="11042" y="35693"/>
                </a:lnTo>
                <a:lnTo>
                  <a:pt x="14978" y="31757"/>
                </a:lnTo>
                <a:lnTo>
                  <a:pt x="14978" y="33892"/>
                </a:lnTo>
                <a:close/>
                <a:moveTo>
                  <a:pt x="7206" y="42631"/>
                </a:moveTo>
                <a:lnTo>
                  <a:pt x="7206" y="38562"/>
                </a:lnTo>
                <a:lnTo>
                  <a:pt x="8873" y="40230"/>
                </a:lnTo>
                <a:lnTo>
                  <a:pt x="8873" y="43499"/>
                </a:lnTo>
                <a:lnTo>
                  <a:pt x="6605" y="45800"/>
                </a:lnTo>
                <a:lnTo>
                  <a:pt x="4237" y="45800"/>
                </a:lnTo>
                <a:lnTo>
                  <a:pt x="7106" y="42932"/>
                </a:lnTo>
                <a:close/>
                <a:moveTo>
                  <a:pt x="6605" y="46568"/>
                </a:moveTo>
                <a:lnTo>
                  <a:pt x="8873" y="48869"/>
                </a:lnTo>
                <a:lnTo>
                  <a:pt x="8873" y="52105"/>
                </a:lnTo>
                <a:lnTo>
                  <a:pt x="7206" y="53806"/>
                </a:lnTo>
                <a:lnTo>
                  <a:pt x="7206" y="49570"/>
                </a:lnTo>
                <a:lnTo>
                  <a:pt x="4203" y="46568"/>
                </a:lnTo>
                <a:close/>
                <a:moveTo>
                  <a:pt x="9441" y="52672"/>
                </a:moveTo>
                <a:lnTo>
                  <a:pt x="12710" y="52672"/>
                </a:lnTo>
                <a:lnTo>
                  <a:pt x="14978" y="54974"/>
                </a:lnTo>
                <a:lnTo>
                  <a:pt x="14978" y="57342"/>
                </a:lnTo>
                <a:lnTo>
                  <a:pt x="12009" y="54340"/>
                </a:lnTo>
                <a:lnTo>
                  <a:pt x="7773" y="54340"/>
                </a:lnTo>
                <a:close/>
                <a:moveTo>
                  <a:pt x="14978" y="64714"/>
                </a:moveTo>
                <a:lnTo>
                  <a:pt x="11675" y="68016"/>
                </a:lnTo>
                <a:lnTo>
                  <a:pt x="6972" y="68016"/>
                </a:lnTo>
                <a:lnTo>
                  <a:pt x="5438" y="66482"/>
                </a:lnTo>
                <a:lnTo>
                  <a:pt x="11042" y="66482"/>
                </a:lnTo>
                <a:lnTo>
                  <a:pt x="14978" y="62546"/>
                </a:lnTo>
                <a:lnTo>
                  <a:pt x="14978" y="64714"/>
                </a:lnTo>
                <a:close/>
                <a:moveTo>
                  <a:pt x="7206" y="69351"/>
                </a:moveTo>
                <a:lnTo>
                  <a:pt x="8873" y="71052"/>
                </a:lnTo>
                <a:lnTo>
                  <a:pt x="8873" y="74287"/>
                </a:lnTo>
                <a:lnTo>
                  <a:pt x="6605" y="76589"/>
                </a:lnTo>
                <a:lnTo>
                  <a:pt x="4237" y="76589"/>
                </a:lnTo>
                <a:lnTo>
                  <a:pt x="7206" y="73587"/>
                </a:lnTo>
                <a:lnTo>
                  <a:pt x="7206" y="69351"/>
                </a:lnTo>
                <a:close/>
                <a:moveTo>
                  <a:pt x="9441" y="83461"/>
                </a:moveTo>
                <a:lnTo>
                  <a:pt x="12710" y="83461"/>
                </a:lnTo>
                <a:lnTo>
                  <a:pt x="14978" y="85762"/>
                </a:lnTo>
                <a:lnTo>
                  <a:pt x="14978" y="88131"/>
                </a:lnTo>
                <a:lnTo>
                  <a:pt x="12009" y="85129"/>
                </a:lnTo>
                <a:lnTo>
                  <a:pt x="7773" y="85129"/>
                </a:lnTo>
                <a:close/>
                <a:moveTo>
                  <a:pt x="14978" y="95503"/>
                </a:moveTo>
                <a:lnTo>
                  <a:pt x="11675" y="98805"/>
                </a:lnTo>
                <a:lnTo>
                  <a:pt x="6972" y="98805"/>
                </a:lnTo>
                <a:lnTo>
                  <a:pt x="5438" y="97271"/>
                </a:lnTo>
                <a:lnTo>
                  <a:pt x="11042" y="97271"/>
                </a:lnTo>
                <a:lnTo>
                  <a:pt x="14978" y="93334"/>
                </a:lnTo>
                <a:lnTo>
                  <a:pt x="14978" y="95503"/>
                </a:lnTo>
                <a:close/>
                <a:moveTo>
                  <a:pt x="7206" y="104209"/>
                </a:moveTo>
                <a:lnTo>
                  <a:pt x="7206" y="100139"/>
                </a:lnTo>
                <a:lnTo>
                  <a:pt x="8873" y="101840"/>
                </a:lnTo>
                <a:lnTo>
                  <a:pt x="8873" y="105076"/>
                </a:lnTo>
                <a:lnTo>
                  <a:pt x="6605" y="107378"/>
                </a:lnTo>
                <a:lnTo>
                  <a:pt x="4237" y="107378"/>
                </a:lnTo>
                <a:lnTo>
                  <a:pt x="7106" y="104509"/>
                </a:lnTo>
                <a:close/>
                <a:moveTo>
                  <a:pt x="6605" y="108178"/>
                </a:moveTo>
                <a:lnTo>
                  <a:pt x="8873" y="110447"/>
                </a:lnTo>
                <a:lnTo>
                  <a:pt x="8873" y="113716"/>
                </a:lnTo>
                <a:lnTo>
                  <a:pt x="7206" y="115384"/>
                </a:lnTo>
                <a:lnTo>
                  <a:pt x="7206" y="111147"/>
                </a:lnTo>
                <a:lnTo>
                  <a:pt x="4203" y="108145"/>
                </a:lnTo>
                <a:lnTo>
                  <a:pt x="6605" y="108145"/>
                </a:lnTo>
                <a:close/>
                <a:moveTo>
                  <a:pt x="9441" y="114249"/>
                </a:moveTo>
                <a:lnTo>
                  <a:pt x="12710" y="114249"/>
                </a:lnTo>
                <a:lnTo>
                  <a:pt x="14978" y="116551"/>
                </a:lnTo>
                <a:lnTo>
                  <a:pt x="14978" y="118919"/>
                </a:lnTo>
                <a:lnTo>
                  <a:pt x="12009" y="115951"/>
                </a:lnTo>
                <a:lnTo>
                  <a:pt x="7773" y="115951"/>
                </a:lnTo>
                <a:close/>
                <a:moveTo>
                  <a:pt x="15778" y="116551"/>
                </a:moveTo>
                <a:lnTo>
                  <a:pt x="18080" y="114249"/>
                </a:lnTo>
                <a:lnTo>
                  <a:pt x="21316" y="114249"/>
                </a:lnTo>
                <a:lnTo>
                  <a:pt x="22984" y="115951"/>
                </a:lnTo>
                <a:lnTo>
                  <a:pt x="18947" y="115951"/>
                </a:lnTo>
                <a:lnTo>
                  <a:pt x="18647" y="116051"/>
                </a:lnTo>
                <a:lnTo>
                  <a:pt x="15778" y="118919"/>
                </a:lnTo>
                <a:close/>
                <a:moveTo>
                  <a:pt x="21883" y="113716"/>
                </a:moveTo>
                <a:lnTo>
                  <a:pt x="21883" y="110447"/>
                </a:lnTo>
                <a:lnTo>
                  <a:pt x="24184" y="108178"/>
                </a:lnTo>
                <a:lnTo>
                  <a:pt x="26553" y="108178"/>
                </a:lnTo>
                <a:lnTo>
                  <a:pt x="23551" y="111147"/>
                </a:lnTo>
                <a:lnTo>
                  <a:pt x="23551" y="115384"/>
                </a:lnTo>
                <a:close/>
                <a:moveTo>
                  <a:pt x="35026" y="108178"/>
                </a:moveTo>
                <a:lnTo>
                  <a:pt x="37394" y="108178"/>
                </a:lnTo>
                <a:lnTo>
                  <a:pt x="39696" y="110447"/>
                </a:lnTo>
                <a:lnTo>
                  <a:pt x="39696" y="113716"/>
                </a:lnTo>
                <a:lnTo>
                  <a:pt x="37994" y="115384"/>
                </a:lnTo>
                <a:lnTo>
                  <a:pt x="37994" y="111147"/>
                </a:lnTo>
                <a:close/>
                <a:moveTo>
                  <a:pt x="40229" y="114249"/>
                </a:moveTo>
                <a:lnTo>
                  <a:pt x="43498" y="114249"/>
                </a:lnTo>
                <a:lnTo>
                  <a:pt x="45767" y="116551"/>
                </a:lnTo>
                <a:lnTo>
                  <a:pt x="45767" y="118919"/>
                </a:lnTo>
                <a:lnTo>
                  <a:pt x="42898" y="116051"/>
                </a:lnTo>
                <a:lnTo>
                  <a:pt x="42631" y="115951"/>
                </a:lnTo>
                <a:lnTo>
                  <a:pt x="38561" y="115951"/>
                </a:lnTo>
                <a:close/>
                <a:moveTo>
                  <a:pt x="46567" y="116551"/>
                </a:moveTo>
                <a:lnTo>
                  <a:pt x="48869" y="114249"/>
                </a:lnTo>
                <a:lnTo>
                  <a:pt x="52104" y="114249"/>
                </a:lnTo>
                <a:lnTo>
                  <a:pt x="53806" y="115951"/>
                </a:lnTo>
                <a:lnTo>
                  <a:pt x="49569" y="115951"/>
                </a:lnTo>
                <a:lnTo>
                  <a:pt x="46567" y="118919"/>
                </a:lnTo>
                <a:close/>
                <a:moveTo>
                  <a:pt x="52671" y="113716"/>
                </a:moveTo>
                <a:lnTo>
                  <a:pt x="52671" y="110447"/>
                </a:lnTo>
                <a:lnTo>
                  <a:pt x="54973" y="108178"/>
                </a:lnTo>
                <a:lnTo>
                  <a:pt x="57341" y="108178"/>
                </a:lnTo>
                <a:lnTo>
                  <a:pt x="54339" y="111147"/>
                </a:lnTo>
                <a:lnTo>
                  <a:pt x="54339" y="115384"/>
                </a:lnTo>
                <a:close/>
                <a:moveTo>
                  <a:pt x="65814" y="108178"/>
                </a:moveTo>
                <a:lnTo>
                  <a:pt x="68183" y="108178"/>
                </a:lnTo>
                <a:lnTo>
                  <a:pt x="70484" y="110447"/>
                </a:lnTo>
                <a:lnTo>
                  <a:pt x="70484" y="113716"/>
                </a:lnTo>
                <a:lnTo>
                  <a:pt x="68783" y="115384"/>
                </a:lnTo>
                <a:lnTo>
                  <a:pt x="68783" y="111147"/>
                </a:lnTo>
                <a:close/>
                <a:moveTo>
                  <a:pt x="71018" y="114249"/>
                </a:moveTo>
                <a:lnTo>
                  <a:pt x="74287" y="114249"/>
                </a:lnTo>
                <a:lnTo>
                  <a:pt x="76555" y="116551"/>
                </a:lnTo>
                <a:lnTo>
                  <a:pt x="76555" y="118919"/>
                </a:lnTo>
                <a:lnTo>
                  <a:pt x="73586" y="115951"/>
                </a:lnTo>
                <a:lnTo>
                  <a:pt x="69350" y="115951"/>
                </a:lnTo>
                <a:close/>
                <a:moveTo>
                  <a:pt x="77356" y="116551"/>
                </a:moveTo>
                <a:lnTo>
                  <a:pt x="79657" y="114249"/>
                </a:lnTo>
                <a:lnTo>
                  <a:pt x="82893" y="114249"/>
                </a:lnTo>
                <a:lnTo>
                  <a:pt x="84594" y="115951"/>
                </a:lnTo>
                <a:lnTo>
                  <a:pt x="80525" y="115951"/>
                </a:lnTo>
                <a:lnTo>
                  <a:pt x="80224" y="116051"/>
                </a:lnTo>
                <a:lnTo>
                  <a:pt x="77356" y="118919"/>
                </a:lnTo>
                <a:lnTo>
                  <a:pt x="77356" y="116551"/>
                </a:lnTo>
                <a:close/>
                <a:moveTo>
                  <a:pt x="83460" y="113716"/>
                </a:moveTo>
                <a:lnTo>
                  <a:pt x="83460" y="110447"/>
                </a:lnTo>
                <a:lnTo>
                  <a:pt x="85762" y="108178"/>
                </a:lnTo>
                <a:lnTo>
                  <a:pt x="88130" y="108178"/>
                </a:lnTo>
                <a:lnTo>
                  <a:pt x="85128" y="111147"/>
                </a:lnTo>
                <a:lnTo>
                  <a:pt x="85128" y="115384"/>
                </a:lnTo>
                <a:close/>
                <a:moveTo>
                  <a:pt x="96603" y="108178"/>
                </a:moveTo>
                <a:lnTo>
                  <a:pt x="98971" y="108178"/>
                </a:lnTo>
                <a:lnTo>
                  <a:pt x="101273" y="110447"/>
                </a:lnTo>
                <a:lnTo>
                  <a:pt x="101273" y="113716"/>
                </a:lnTo>
                <a:lnTo>
                  <a:pt x="99605" y="115384"/>
                </a:lnTo>
                <a:lnTo>
                  <a:pt x="99605" y="111147"/>
                </a:lnTo>
                <a:close/>
                <a:moveTo>
                  <a:pt x="101840" y="114249"/>
                </a:moveTo>
                <a:lnTo>
                  <a:pt x="105076" y="114249"/>
                </a:lnTo>
                <a:lnTo>
                  <a:pt x="107377" y="116551"/>
                </a:lnTo>
                <a:lnTo>
                  <a:pt x="107377" y="118919"/>
                </a:lnTo>
                <a:lnTo>
                  <a:pt x="104508" y="116051"/>
                </a:lnTo>
                <a:lnTo>
                  <a:pt x="104208" y="115951"/>
                </a:lnTo>
                <a:lnTo>
                  <a:pt x="100139" y="115951"/>
                </a:lnTo>
                <a:close/>
                <a:moveTo>
                  <a:pt x="108144" y="116551"/>
                </a:moveTo>
                <a:lnTo>
                  <a:pt x="110446" y="114249"/>
                </a:lnTo>
                <a:lnTo>
                  <a:pt x="113682" y="114249"/>
                </a:lnTo>
                <a:lnTo>
                  <a:pt x="115383" y="115951"/>
                </a:lnTo>
                <a:lnTo>
                  <a:pt x="111147" y="115951"/>
                </a:lnTo>
                <a:lnTo>
                  <a:pt x="108144" y="118919"/>
                </a:lnTo>
                <a:close/>
                <a:moveTo>
                  <a:pt x="114249" y="113716"/>
                </a:moveTo>
                <a:lnTo>
                  <a:pt x="114249" y="110447"/>
                </a:lnTo>
                <a:lnTo>
                  <a:pt x="116550" y="108178"/>
                </a:lnTo>
                <a:lnTo>
                  <a:pt x="118919" y="108178"/>
                </a:lnTo>
                <a:lnTo>
                  <a:pt x="115917" y="111147"/>
                </a:lnTo>
                <a:lnTo>
                  <a:pt x="115917" y="115384"/>
                </a:lnTo>
                <a:close/>
                <a:moveTo>
                  <a:pt x="127391" y="108178"/>
                </a:moveTo>
                <a:lnTo>
                  <a:pt x="129760" y="108178"/>
                </a:lnTo>
                <a:lnTo>
                  <a:pt x="132061" y="110447"/>
                </a:lnTo>
                <a:lnTo>
                  <a:pt x="132061" y="113716"/>
                </a:lnTo>
                <a:lnTo>
                  <a:pt x="130394" y="115384"/>
                </a:lnTo>
                <a:lnTo>
                  <a:pt x="130394" y="111147"/>
                </a:lnTo>
                <a:close/>
                <a:moveTo>
                  <a:pt x="132629" y="114249"/>
                </a:moveTo>
                <a:lnTo>
                  <a:pt x="135864" y="114249"/>
                </a:lnTo>
                <a:lnTo>
                  <a:pt x="138166" y="116551"/>
                </a:lnTo>
                <a:lnTo>
                  <a:pt x="138166" y="118919"/>
                </a:lnTo>
                <a:lnTo>
                  <a:pt x="135164" y="115951"/>
                </a:lnTo>
                <a:lnTo>
                  <a:pt x="130927" y="115951"/>
                </a:lnTo>
                <a:close/>
                <a:moveTo>
                  <a:pt x="138933" y="116551"/>
                </a:moveTo>
                <a:lnTo>
                  <a:pt x="141235" y="114249"/>
                </a:lnTo>
                <a:lnTo>
                  <a:pt x="144504" y="114249"/>
                </a:lnTo>
                <a:lnTo>
                  <a:pt x="146172" y="115951"/>
                </a:lnTo>
                <a:lnTo>
                  <a:pt x="142102" y="115951"/>
                </a:lnTo>
                <a:lnTo>
                  <a:pt x="141835" y="116051"/>
                </a:lnTo>
                <a:lnTo>
                  <a:pt x="138933" y="118919"/>
                </a:lnTo>
                <a:close/>
                <a:moveTo>
                  <a:pt x="145037" y="113716"/>
                </a:moveTo>
                <a:lnTo>
                  <a:pt x="145037" y="110447"/>
                </a:lnTo>
                <a:lnTo>
                  <a:pt x="147339" y="108178"/>
                </a:lnTo>
                <a:lnTo>
                  <a:pt x="149707" y="108178"/>
                </a:lnTo>
                <a:lnTo>
                  <a:pt x="146705" y="111147"/>
                </a:lnTo>
                <a:lnTo>
                  <a:pt x="146705" y="115384"/>
                </a:lnTo>
                <a:close/>
                <a:moveTo>
                  <a:pt x="158180" y="108178"/>
                </a:moveTo>
                <a:lnTo>
                  <a:pt x="160548" y="108178"/>
                </a:lnTo>
                <a:lnTo>
                  <a:pt x="162850" y="110447"/>
                </a:lnTo>
                <a:lnTo>
                  <a:pt x="162850" y="113716"/>
                </a:lnTo>
                <a:lnTo>
                  <a:pt x="161182" y="115384"/>
                </a:lnTo>
                <a:lnTo>
                  <a:pt x="161182" y="111147"/>
                </a:lnTo>
                <a:close/>
                <a:moveTo>
                  <a:pt x="163417" y="114249"/>
                </a:moveTo>
                <a:lnTo>
                  <a:pt x="166653" y="114249"/>
                </a:lnTo>
                <a:lnTo>
                  <a:pt x="168954" y="116551"/>
                </a:lnTo>
                <a:lnTo>
                  <a:pt x="168954" y="118919"/>
                </a:lnTo>
                <a:lnTo>
                  <a:pt x="166086" y="116051"/>
                </a:lnTo>
                <a:lnTo>
                  <a:pt x="165786" y="115951"/>
                </a:lnTo>
                <a:lnTo>
                  <a:pt x="161716" y="115951"/>
                </a:lnTo>
                <a:close/>
                <a:moveTo>
                  <a:pt x="169755" y="116551"/>
                </a:moveTo>
                <a:lnTo>
                  <a:pt x="172023" y="114249"/>
                </a:lnTo>
                <a:lnTo>
                  <a:pt x="175292" y="114249"/>
                </a:lnTo>
                <a:lnTo>
                  <a:pt x="176960" y="115951"/>
                </a:lnTo>
                <a:lnTo>
                  <a:pt x="172724" y="115951"/>
                </a:lnTo>
                <a:lnTo>
                  <a:pt x="169722" y="118919"/>
                </a:lnTo>
                <a:lnTo>
                  <a:pt x="169722" y="116551"/>
                </a:lnTo>
                <a:close/>
                <a:moveTo>
                  <a:pt x="175826" y="113716"/>
                </a:moveTo>
                <a:lnTo>
                  <a:pt x="175826" y="110447"/>
                </a:lnTo>
                <a:lnTo>
                  <a:pt x="178128" y="108178"/>
                </a:lnTo>
                <a:lnTo>
                  <a:pt x="180496" y="108178"/>
                </a:lnTo>
                <a:lnTo>
                  <a:pt x="177527" y="111147"/>
                </a:lnTo>
                <a:lnTo>
                  <a:pt x="177527" y="115384"/>
                </a:lnTo>
                <a:close/>
                <a:moveTo>
                  <a:pt x="188969" y="108178"/>
                </a:moveTo>
                <a:lnTo>
                  <a:pt x="191337" y="108178"/>
                </a:lnTo>
                <a:lnTo>
                  <a:pt x="193639" y="110447"/>
                </a:lnTo>
                <a:lnTo>
                  <a:pt x="193639" y="113716"/>
                </a:lnTo>
                <a:lnTo>
                  <a:pt x="191971" y="115384"/>
                </a:lnTo>
                <a:lnTo>
                  <a:pt x="191971" y="111147"/>
                </a:lnTo>
                <a:close/>
                <a:moveTo>
                  <a:pt x="194206" y="114249"/>
                </a:moveTo>
                <a:lnTo>
                  <a:pt x="197441" y="114249"/>
                </a:lnTo>
                <a:lnTo>
                  <a:pt x="199743" y="116551"/>
                </a:lnTo>
                <a:lnTo>
                  <a:pt x="199743" y="118919"/>
                </a:lnTo>
                <a:lnTo>
                  <a:pt x="196741" y="115951"/>
                </a:lnTo>
                <a:lnTo>
                  <a:pt x="192538" y="115951"/>
                </a:lnTo>
                <a:close/>
                <a:moveTo>
                  <a:pt x="200544" y="116551"/>
                </a:moveTo>
                <a:lnTo>
                  <a:pt x="202812" y="114249"/>
                </a:lnTo>
                <a:lnTo>
                  <a:pt x="206081" y="114249"/>
                </a:lnTo>
                <a:lnTo>
                  <a:pt x="207749" y="115951"/>
                </a:lnTo>
                <a:lnTo>
                  <a:pt x="203679" y="115951"/>
                </a:lnTo>
                <a:lnTo>
                  <a:pt x="203412" y="116051"/>
                </a:lnTo>
                <a:lnTo>
                  <a:pt x="200544" y="118919"/>
                </a:lnTo>
                <a:close/>
                <a:moveTo>
                  <a:pt x="206648" y="113716"/>
                </a:moveTo>
                <a:lnTo>
                  <a:pt x="206648" y="110447"/>
                </a:lnTo>
                <a:lnTo>
                  <a:pt x="208916" y="108178"/>
                </a:lnTo>
                <a:lnTo>
                  <a:pt x="211285" y="108178"/>
                </a:lnTo>
                <a:lnTo>
                  <a:pt x="208316" y="111147"/>
                </a:lnTo>
                <a:lnTo>
                  <a:pt x="208316" y="115384"/>
                </a:lnTo>
                <a:close/>
                <a:moveTo>
                  <a:pt x="219757" y="108178"/>
                </a:moveTo>
                <a:lnTo>
                  <a:pt x="222126" y="108178"/>
                </a:lnTo>
                <a:lnTo>
                  <a:pt x="224427" y="110447"/>
                </a:lnTo>
                <a:lnTo>
                  <a:pt x="224427" y="113716"/>
                </a:lnTo>
                <a:lnTo>
                  <a:pt x="222760" y="115384"/>
                </a:lnTo>
                <a:lnTo>
                  <a:pt x="222760" y="111147"/>
                </a:lnTo>
                <a:close/>
                <a:moveTo>
                  <a:pt x="224995" y="114249"/>
                </a:moveTo>
                <a:lnTo>
                  <a:pt x="228230" y="114249"/>
                </a:lnTo>
                <a:lnTo>
                  <a:pt x="230532" y="116551"/>
                </a:lnTo>
                <a:lnTo>
                  <a:pt x="230532" y="118919"/>
                </a:lnTo>
                <a:lnTo>
                  <a:pt x="227663" y="116051"/>
                </a:lnTo>
                <a:lnTo>
                  <a:pt x="227396" y="115951"/>
                </a:lnTo>
                <a:lnTo>
                  <a:pt x="223327" y="115951"/>
                </a:lnTo>
                <a:close/>
                <a:moveTo>
                  <a:pt x="231332" y="116551"/>
                </a:moveTo>
                <a:lnTo>
                  <a:pt x="233601" y="114249"/>
                </a:lnTo>
                <a:lnTo>
                  <a:pt x="236870" y="114249"/>
                </a:lnTo>
                <a:lnTo>
                  <a:pt x="238538" y="115951"/>
                </a:lnTo>
                <a:lnTo>
                  <a:pt x="234301" y="115951"/>
                </a:lnTo>
                <a:lnTo>
                  <a:pt x="231332" y="118919"/>
                </a:lnTo>
                <a:close/>
                <a:moveTo>
                  <a:pt x="236870" y="101273"/>
                </a:moveTo>
                <a:lnTo>
                  <a:pt x="233601" y="101273"/>
                </a:lnTo>
                <a:lnTo>
                  <a:pt x="231332" y="98972"/>
                </a:lnTo>
                <a:lnTo>
                  <a:pt x="231332" y="96603"/>
                </a:lnTo>
                <a:lnTo>
                  <a:pt x="234301" y="99606"/>
                </a:lnTo>
                <a:lnTo>
                  <a:pt x="238538" y="99606"/>
                </a:lnTo>
                <a:close/>
                <a:moveTo>
                  <a:pt x="231332" y="89265"/>
                </a:moveTo>
                <a:lnTo>
                  <a:pt x="234635" y="85929"/>
                </a:lnTo>
                <a:lnTo>
                  <a:pt x="239338" y="85929"/>
                </a:lnTo>
                <a:lnTo>
                  <a:pt x="240873" y="87464"/>
                </a:lnTo>
                <a:lnTo>
                  <a:pt x="235269" y="87464"/>
                </a:lnTo>
                <a:lnTo>
                  <a:pt x="231332" y="91400"/>
                </a:lnTo>
                <a:lnTo>
                  <a:pt x="231332" y="89265"/>
                </a:lnTo>
                <a:close/>
                <a:moveTo>
                  <a:pt x="239105" y="80525"/>
                </a:moveTo>
                <a:lnTo>
                  <a:pt x="239105" y="84595"/>
                </a:lnTo>
                <a:lnTo>
                  <a:pt x="237437" y="82927"/>
                </a:lnTo>
                <a:lnTo>
                  <a:pt x="237437" y="79658"/>
                </a:lnTo>
                <a:lnTo>
                  <a:pt x="239705" y="77356"/>
                </a:lnTo>
                <a:lnTo>
                  <a:pt x="242073" y="77356"/>
                </a:lnTo>
                <a:lnTo>
                  <a:pt x="239205" y="80225"/>
                </a:lnTo>
                <a:close/>
                <a:moveTo>
                  <a:pt x="239705" y="76589"/>
                </a:moveTo>
                <a:lnTo>
                  <a:pt x="237437" y="74287"/>
                </a:lnTo>
                <a:lnTo>
                  <a:pt x="237437" y="71052"/>
                </a:lnTo>
                <a:lnTo>
                  <a:pt x="239105" y="69351"/>
                </a:lnTo>
                <a:lnTo>
                  <a:pt x="239105" y="73587"/>
                </a:lnTo>
                <a:lnTo>
                  <a:pt x="242073" y="76589"/>
                </a:lnTo>
                <a:lnTo>
                  <a:pt x="239705" y="76589"/>
                </a:lnTo>
                <a:close/>
                <a:moveTo>
                  <a:pt x="236870" y="70485"/>
                </a:moveTo>
                <a:lnTo>
                  <a:pt x="233601" y="70485"/>
                </a:lnTo>
                <a:lnTo>
                  <a:pt x="231332" y="68183"/>
                </a:lnTo>
                <a:lnTo>
                  <a:pt x="231332" y="65815"/>
                </a:lnTo>
                <a:lnTo>
                  <a:pt x="234301" y="68817"/>
                </a:lnTo>
                <a:lnTo>
                  <a:pt x="238538" y="68817"/>
                </a:lnTo>
                <a:close/>
                <a:moveTo>
                  <a:pt x="231332" y="58476"/>
                </a:moveTo>
                <a:lnTo>
                  <a:pt x="234635" y="55140"/>
                </a:lnTo>
                <a:lnTo>
                  <a:pt x="239338" y="55140"/>
                </a:lnTo>
                <a:lnTo>
                  <a:pt x="240873" y="56675"/>
                </a:lnTo>
                <a:lnTo>
                  <a:pt x="235269" y="56675"/>
                </a:lnTo>
                <a:lnTo>
                  <a:pt x="231332" y="60611"/>
                </a:lnTo>
                <a:lnTo>
                  <a:pt x="231332" y="58476"/>
                </a:lnTo>
                <a:close/>
                <a:moveTo>
                  <a:pt x="239105" y="53806"/>
                </a:moveTo>
                <a:lnTo>
                  <a:pt x="237437" y="52105"/>
                </a:lnTo>
                <a:lnTo>
                  <a:pt x="237437" y="48869"/>
                </a:lnTo>
                <a:lnTo>
                  <a:pt x="239705" y="46568"/>
                </a:lnTo>
                <a:lnTo>
                  <a:pt x="242073" y="46568"/>
                </a:lnTo>
                <a:lnTo>
                  <a:pt x="239105" y="49570"/>
                </a:lnTo>
                <a:lnTo>
                  <a:pt x="239105" y="53806"/>
                </a:lnTo>
                <a:close/>
                <a:moveTo>
                  <a:pt x="236870" y="39696"/>
                </a:moveTo>
                <a:lnTo>
                  <a:pt x="233601" y="39696"/>
                </a:lnTo>
                <a:lnTo>
                  <a:pt x="231332" y="37394"/>
                </a:lnTo>
                <a:lnTo>
                  <a:pt x="231332" y="35026"/>
                </a:lnTo>
                <a:lnTo>
                  <a:pt x="234301" y="38028"/>
                </a:lnTo>
                <a:lnTo>
                  <a:pt x="238538" y="38028"/>
                </a:lnTo>
                <a:close/>
                <a:moveTo>
                  <a:pt x="231332" y="27654"/>
                </a:moveTo>
                <a:lnTo>
                  <a:pt x="234635" y="24352"/>
                </a:lnTo>
                <a:lnTo>
                  <a:pt x="239338" y="24352"/>
                </a:lnTo>
                <a:lnTo>
                  <a:pt x="240873" y="25886"/>
                </a:lnTo>
                <a:lnTo>
                  <a:pt x="235269" y="25886"/>
                </a:lnTo>
                <a:lnTo>
                  <a:pt x="231332" y="29822"/>
                </a:lnTo>
                <a:lnTo>
                  <a:pt x="231332" y="27654"/>
                </a:lnTo>
                <a:close/>
                <a:moveTo>
                  <a:pt x="239105" y="18948"/>
                </a:moveTo>
                <a:lnTo>
                  <a:pt x="239105" y="23017"/>
                </a:lnTo>
                <a:lnTo>
                  <a:pt x="237437" y="21316"/>
                </a:lnTo>
                <a:lnTo>
                  <a:pt x="237437" y="18081"/>
                </a:lnTo>
                <a:lnTo>
                  <a:pt x="239705" y="15779"/>
                </a:lnTo>
                <a:lnTo>
                  <a:pt x="242073" y="15779"/>
                </a:lnTo>
                <a:lnTo>
                  <a:pt x="239205" y="18648"/>
                </a:lnTo>
                <a:close/>
                <a:moveTo>
                  <a:pt x="239705" y="15012"/>
                </a:moveTo>
                <a:lnTo>
                  <a:pt x="237437" y="12710"/>
                </a:lnTo>
                <a:lnTo>
                  <a:pt x="237437" y="9441"/>
                </a:lnTo>
                <a:lnTo>
                  <a:pt x="239105" y="7773"/>
                </a:lnTo>
                <a:lnTo>
                  <a:pt x="239105" y="12010"/>
                </a:lnTo>
                <a:lnTo>
                  <a:pt x="242073" y="15012"/>
                </a:lnTo>
                <a:close/>
                <a:moveTo>
                  <a:pt x="236870" y="8907"/>
                </a:moveTo>
                <a:lnTo>
                  <a:pt x="233601" y="8907"/>
                </a:lnTo>
                <a:lnTo>
                  <a:pt x="231332" y="6606"/>
                </a:lnTo>
                <a:lnTo>
                  <a:pt x="231332" y="4237"/>
                </a:lnTo>
                <a:lnTo>
                  <a:pt x="234301" y="7206"/>
                </a:lnTo>
                <a:lnTo>
                  <a:pt x="238538" y="7206"/>
                </a:lnTo>
                <a:close/>
                <a:moveTo>
                  <a:pt x="230532" y="3103"/>
                </a:moveTo>
                <a:lnTo>
                  <a:pt x="227229" y="6439"/>
                </a:lnTo>
                <a:lnTo>
                  <a:pt x="222526" y="6439"/>
                </a:lnTo>
                <a:lnTo>
                  <a:pt x="220992" y="4904"/>
                </a:lnTo>
                <a:lnTo>
                  <a:pt x="226596" y="4904"/>
                </a:lnTo>
                <a:lnTo>
                  <a:pt x="230532" y="935"/>
                </a:lnTo>
                <a:close/>
                <a:moveTo>
                  <a:pt x="219657" y="10709"/>
                </a:moveTo>
                <a:lnTo>
                  <a:pt x="215921" y="14445"/>
                </a:lnTo>
                <a:lnTo>
                  <a:pt x="215921" y="6672"/>
                </a:lnTo>
                <a:lnTo>
                  <a:pt x="217623" y="5004"/>
                </a:lnTo>
                <a:lnTo>
                  <a:pt x="219657" y="5004"/>
                </a:lnTo>
                <a:lnTo>
                  <a:pt x="219657" y="10709"/>
                </a:lnTo>
                <a:close/>
                <a:moveTo>
                  <a:pt x="215121" y="14445"/>
                </a:moveTo>
                <a:lnTo>
                  <a:pt x="211418" y="10709"/>
                </a:lnTo>
                <a:lnTo>
                  <a:pt x="211418" y="5004"/>
                </a:lnTo>
                <a:lnTo>
                  <a:pt x="213453" y="5004"/>
                </a:lnTo>
                <a:lnTo>
                  <a:pt x="215121" y="6672"/>
                </a:lnTo>
                <a:lnTo>
                  <a:pt x="215121" y="14445"/>
                </a:lnTo>
                <a:close/>
                <a:moveTo>
                  <a:pt x="208549" y="6439"/>
                </a:moveTo>
                <a:lnTo>
                  <a:pt x="203846" y="6439"/>
                </a:lnTo>
                <a:lnTo>
                  <a:pt x="200544" y="3103"/>
                </a:lnTo>
                <a:lnTo>
                  <a:pt x="200544" y="935"/>
                </a:lnTo>
                <a:lnTo>
                  <a:pt x="204480" y="4904"/>
                </a:lnTo>
                <a:lnTo>
                  <a:pt x="210084" y="4904"/>
                </a:lnTo>
                <a:close/>
                <a:moveTo>
                  <a:pt x="199743" y="3103"/>
                </a:moveTo>
                <a:lnTo>
                  <a:pt x="196441" y="6439"/>
                </a:lnTo>
                <a:lnTo>
                  <a:pt x="191737" y="6439"/>
                </a:lnTo>
                <a:lnTo>
                  <a:pt x="190203" y="4904"/>
                </a:lnTo>
                <a:lnTo>
                  <a:pt x="195807" y="4904"/>
                </a:lnTo>
                <a:lnTo>
                  <a:pt x="199743" y="935"/>
                </a:lnTo>
                <a:close/>
                <a:moveTo>
                  <a:pt x="188869" y="10709"/>
                </a:moveTo>
                <a:lnTo>
                  <a:pt x="185133" y="14445"/>
                </a:lnTo>
                <a:lnTo>
                  <a:pt x="185133" y="6672"/>
                </a:lnTo>
                <a:lnTo>
                  <a:pt x="186801" y="5004"/>
                </a:lnTo>
                <a:lnTo>
                  <a:pt x="188835" y="5004"/>
                </a:lnTo>
                <a:lnTo>
                  <a:pt x="188835" y="10709"/>
                </a:lnTo>
                <a:close/>
                <a:moveTo>
                  <a:pt x="184332" y="14445"/>
                </a:moveTo>
                <a:lnTo>
                  <a:pt x="180629" y="10709"/>
                </a:lnTo>
                <a:lnTo>
                  <a:pt x="180629" y="5004"/>
                </a:lnTo>
                <a:lnTo>
                  <a:pt x="182664" y="5004"/>
                </a:lnTo>
                <a:lnTo>
                  <a:pt x="184332" y="6672"/>
                </a:lnTo>
                <a:lnTo>
                  <a:pt x="184332" y="14445"/>
                </a:lnTo>
                <a:close/>
                <a:moveTo>
                  <a:pt x="177761" y="6439"/>
                </a:moveTo>
                <a:lnTo>
                  <a:pt x="173057" y="6439"/>
                </a:lnTo>
                <a:lnTo>
                  <a:pt x="169755" y="3103"/>
                </a:lnTo>
                <a:lnTo>
                  <a:pt x="169755" y="935"/>
                </a:lnTo>
                <a:lnTo>
                  <a:pt x="173691" y="4904"/>
                </a:lnTo>
                <a:lnTo>
                  <a:pt x="179262" y="4904"/>
                </a:lnTo>
                <a:close/>
                <a:moveTo>
                  <a:pt x="168954" y="3103"/>
                </a:moveTo>
                <a:lnTo>
                  <a:pt x="165619" y="6439"/>
                </a:lnTo>
                <a:lnTo>
                  <a:pt x="160949" y="6439"/>
                </a:lnTo>
                <a:lnTo>
                  <a:pt x="159414" y="4904"/>
                </a:lnTo>
                <a:lnTo>
                  <a:pt x="164985" y="4904"/>
                </a:lnTo>
                <a:lnTo>
                  <a:pt x="168954" y="935"/>
                </a:lnTo>
                <a:close/>
                <a:moveTo>
                  <a:pt x="158047" y="10709"/>
                </a:moveTo>
                <a:lnTo>
                  <a:pt x="154344" y="14445"/>
                </a:lnTo>
                <a:lnTo>
                  <a:pt x="154344" y="6672"/>
                </a:lnTo>
                <a:lnTo>
                  <a:pt x="156012" y="5004"/>
                </a:lnTo>
                <a:lnTo>
                  <a:pt x="158047" y="5004"/>
                </a:lnTo>
                <a:lnTo>
                  <a:pt x="158047" y="10709"/>
                </a:lnTo>
                <a:close/>
                <a:moveTo>
                  <a:pt x="153543" y="14445"/>
                </a:moveTo>
                <a:lnTo>
                  <a:pt x="149841" y="10709"/>
                </a:lnTo>
                <a:lnTo>
                  <a:pt x="149841" y="5004"/>
                </a:lnTo>
                <a:lnTo>
                  <a:pt x="151876" y="5004"/>
                </a:lnTo>
                <a:lnTo>
                  <a:pt x="153543" y="6672"/>
                </a:lnTo>
                <a:lnTo>
                  <a:pt x="153543" y="14445"/>
                </a:lnTo>
                <a:close/>
                <a:moveTo>
                  <a:pt x="146939" y="6439"/>
                </a:moveTo>
                <a:lnTo>
                  <a:pt x="142269" y="6439"/>
                </a:lnTo>
                <a:lnTo>
                  <a:pt x="138933" y="3103"/>
                </a:lnTo>
                <a:lnTo>
                  <a:pt x="138933" y="935"/>
                </a:lnTo>
                <a:lnTo>
                  <a:pt x="142903" y="4904"/>
                </a:lnTo>
                <a:lnTo>
                  <a:pt x="148473" y="4904"/>
                </a:lnTo>
                <a:close/>
                <a:moveTo>
                  <a:pt x="138166" y="3103"/>
                </a:moveTo>
                <a:lnTo>
                  <a:pt x="134830" y="6439"/>
                </a:lnTo>
                <a:lnTo>
                  <a:pt x="130160" y="6439"/>
                </a:lnTo>
                <a:lnTo>
                  <a:pt x="128626" y="4904"/>
                </a:lnTo>
                <a:lnTo>
                  <a:pt x="134196" y="4904"/>
                </a:lnTo>
                <a:lnTo>
                  <a:pt x="138166" y="935"/>
                </a:lnTo>
                <a:close/>
                <a:moveTo>
                  <a:pt x="127258" y="10709"/>
                </a:moveTo>
                <a:lnTo>
                  <a:pt x="123555" y="14445"/>
                </a:lnTo>
                <a:lnTo>
                  <a:pt x="123555" y="6672"/>
                </a:lnTo>
                <a:lnTo>
                  <a:pt x="125223" y="5004"/>
                </a:lnTo>
                <a:lnTo>
                  <a:pt x="127258" y="5004"/>
                </a:lnTo>
                <a:close/>
                <a:moveTo>
                  <a:pt x="122755" y="14445"/>
                </a:moveTo>
                <a:lnTo>
                  <a:pt x="119052" y="10709"/>
                </a:lnTo>
                <a:lnTo>
                  <a:pt x="119052" y="5004"/>
                </a:lnTo>
                <a:lnTo>
                  <a:pt x="121087" y="5004"/>
                </a:lnTo>
                <a:lnTo>
                  <a:pt x="122755" y="6672"/>
                </a:lnTo>
                <a:close/>
                <a:moveTo>
                  <a:pt x="116150" y="6439"/>
                </a:moveTo>
                <a:lnTo>
                  <a:pt x="111480" y="6439"/>
                </a:lnTo>
                <a:lnTo>
                  <a:pt x="108144" y="3103"/>
                </a:lnTo>
                <a:lnTo>
                  <a:pt x="108144" y="935"/>
                </a:lnTo>
                <a:lnTo>
                  <a:pt x="112114" y="4904"/>
                </a:lnTo>
                <a:lnTo>
                  <a:pt x="117685" y="4904"/>
                </a:lnTo>
                <a:close/>
                <a:moveTo>
                  <a:pt x="107377" y="3103"/>
                </a:moveTo>
                <a:lnTo>
                  <a:pt x="104041" y="6439"/>
                </a:lnTo>
                <a:lnTo>
                  <a:pt x="99371" y="6439"/>
                </a:lnTo>
                <a:lnTo>
                  <a:pt x="97837" y="4904"/>
                </a:lnTo>
                <a:lnTo>
                  <a:pt x="103408" y="4904"/>
                </a:lnTo>
                <a:lnTo>
                  <a:pt x="107377" y="935"/>
                </a:lnTo>
                <a:lnTo>
                  <a:pt x="107377" y="3103"/>
                </a:lnTo>
                <a:close/>
                <a:moveTo>
                  <a:pt x="96469" y="10709"/>
                </a:moveTo>
                <a:lnTo>
                  <a:pt x="92767" y="14445"/>
                </a:lnTo>
                <a:lnTo>
                  <a:pt x="92767" y="6672"/>
                </a:lnTo>
                <a:lnTo>
                  <a:pt x="94435" y="5004"/>
                </a:lnTo>
                <a:lnTo>
                  <a:pt x="96469" y="5004"/>
                </a:lnTo>
                <a:close/>
                <a:moveTo>
                  <a:pt x="91966" y="14445"/>
                </a:moveTo>
                <a:lnTo>
                  <a:pt x="88264" y="10709"/>
                </a:lnTo>
                <a:lnTo>
                  <a:pt x="88264" y="5004"/>
                </a:lnTo>
                <a:lnTo>
                  <a:pt x="90298" y="5004"/>
                </a:lnTo>
                <a:lnTo>
                  <a:pt x="91966" y="6672"/>
                </a:lnTo>
                <a:close/>
                <a:moveTo>
                  <a:pt x="85361" y="6439"/>
                </a:moveTo>
                <a:lnTo>
                  <a:pt x="80691" y="6439"/>
                </a:lnTo>
                <a:lnTo>
                  <a:pt x="77356" y="3103"/>
                </a:lnTo>
                <a:lnTo>
                  <a:pt x="77356" y="935"/>
                </a:lnTo>
                <a:lnTo>
                  <a:pt x="81325" y="4904"/>
                </a:lnTo>
                <a:lnTo>
                  <a:pt x="86896" y="4904"/>
                </a:lnTo>
                <a:close/>
                <a:moveTo>
                  <a:pt x="76589" y="3103"/>
                </a:moveTo>
                <a:lnTo>
                  <a:pt x="73253" y="6439"/>
                </a:lnTo>
                <a:lnTo>
                  <a:pt x="68583" y="6439"/>
                </a:lnTo>
                <a:lnTo>
                  <a:pt x="67048" y="4904"/>
                </a:lnTo>
                <a:lnTo>
                  <a:pt x="72619" y="4904"/>
                </a:lnTo>
                <a:lnTo>
                  <a:pt x="76589" y="935"/>
                </a:lnTo>
                <a:close/>
                <a:moveTo>
                  <a:pt x="65681" y="10709"/>
                </a:moveTo>
                <a:lnTo>
                  <a:pt x="61978" y="14445"/>
                </a:lnTo>
                <a:lnTo>
                  <a:pt x="61978" y="6672"/>
                </a:lnTo>
                <a:lnTo>
                  <a:pt x="63646" y="5004"/>
                </a:lnTo>
                <a:lnTo>
                  <a:pt x="65681" y="5004"/>
                </a:lnTo>
                <a:close/>
                <a:moveTo>
                  <a:pt x="61178" y="14445"/>
                </a:moveTo>
                <a:lnTo>
                  <a:pt x="57475" y="10709"/>
                </a:lnTo>
                <a:lnTo>
                  <a:pt x="57475" y="5004"/>
                </a:lnTo>
                <a:lnTo>
                  <a:pt x="59510" y="5004"/>
                </a:lnTo>
                <a:lnTo>
                  <a:pt x="61178" y="6672"/>
                </a:lnTo>
                <a:close/>
                <a:moveTo>
                  <a:pt x="54573" y="6439"/>
                </a:moveTo>
                <a:lnTo>
                  <a:pt x="49903" y="6439"/>
                </a:lnTo>
                <a:lnTo>
                  <a:pt x="46567" y="3103"/>
                </a:lnTo>
                <a:lnTo>
                  <a:pt x="46567" y="935"/>
                </a:lnTo>
                <a:lnTo>
                  <a:pt x="50537" y="4904"/>
                </a:lnTo>
                <a:lnTo>
                  <a:pt x="56107" y="4904"/>
                </a:lnTo>
                <a:close/>
                <a:moveTo>
                  <a:pt x="45767" y="3103"/>
                </a:moveTo>
                <a:lnTo>
                  <a:pt x="42464" y="6439"/>
                </a:lnTo>
                <a:lnTo>
                  <a:pt x="37761" y="6439"/>
                </a:lnTo>
                <a:lnTo>
                  <a:pt x="36226" y="4904"/>
                </a:lnTo>
                <a:lnTo>
                  <a:pt x="41830" y="4904"/>
                </a:lnTo>
                <a:lnTo>
                  <a:pt x="45767" y="935"/>
                </a:lnTo>
                <a:lnTo>
                  <a:pt x="45767" y="3103"/>
                </a:lnTo>
                <a:close/>
                <a:moveTo>
                  <a:pt x="34892" y="10709"/>
                </a:moveTo>
                <a:lnTo>
                  <a:pt x="31189" y="14445"/>
                </a:lnTo>
                <a:lnTo>
                  <a:pt x="31189" y="6672"/>
                </a:lnTo>
                <a:lnTo>
                  <a:pt x="32857" y="5004"/>
                </a:lnTo>
                <a:lnTo>
                  <a:pt x="34892" y="5004"/>
                </a:lnTo>
                <a:close/>
                <a:moveTo>
                  <a:pt x="30389" y="14445"/>
                </a:moveTo>
                <a:lnTo>
                  <a:pt x="26653" y="10709"/>
                </a:lnTo>
                <a:lnTo>
                  <a:pt x="26653" y="5004"/>
                </a:lnTo>
                <a:lnTo>
                  <a:pt x="28721" y="5004"/>
                </a:lnTo>
                <a:lnTo>
                  <a:pt x="30389" y="6672"/>
                </a:lnTo>
                <a:lnTo>
                  <a:pt x="30389" y="14445"/>
                </a:lnTo>
                <a:close/>
                <a:moveTo>
                  <a:pt x="23784" y="6439"/>
                </a:moveTo>
                <a:lnTo>
                  <a:pt x="19081" y="6439"/>
                </a:lnTo>
                <a:lnTo>
                  <a:pt x="15778" y="3103"/>
                </a:lnTo>
                <a:lnTo>
                  <a:pt x="15778" y="935"/>
                </a:lnTo>
                <a:lnTo>
                  <a:pt x="19715" y="4904"/>
                </a:lnTo>
                <a:lnTo>
                  <a:pt x="25319" y="4904"/>
                </a:lnTo>
                <a:close/>
                <a:moveTo>
                  <a:pt x="14978" y="3103"/>
                </a:moveTo>
                <a:lnTo>
                  <a:pt x="11675" y="6439"/>
                </a:lnTo>
                <a:lnTo>
                  <a:pt x="6972" y="6439"/>
                </a:lnTo>
                <a:lnTo>
                  <a:pt x="5438" y="4904"/>
                </a:lnTo>
                <a:lnTo>
                  <a:pt x="11042" y="4904"/>
                </a:lnTo>
                <a:lnTo>
                  <a:pt x="14978" y="935"/>
                </a:lnTo>
                <a:lnTo>
                  <a:pt x="14978" y="3103"/>
                </a:lnTo>
                <a:close/>
                <a:moveTo>
                  <a:pt x="4904" y="5471"/>
                </a:moveTo>
                <a:lnTo>
                  <a:pt x="6405" y="6973"/>
                </a:lnTo>
                <a:lnTo>
                  <a:pt x="6405" y="11676"/>
                </a:lnTo>
                <a:lnTo>
                  <a:pt x="3103" y="15012"/>
                </a:lnTo>
                <a:lnTo>
                  <a:pt x="934" y="15012"/>
                </a:lnTo>
                <a:lnTo>
                  <a:pt x="4904" y="11042"/>
                </a:lnTo>
                <a:close/>
                <a:moveTo>
                  <a:pt x="3103" y="15779"/>
                </a:moveTo>
                <a:lnTo>
                  <a:pt x="6438" y="19115"/>
                </a:lnTo>
                <a:lnTo>
                  <a:pt x="6438" y="23785"/>
                </a:lnTo>
                <a:lnTo>
                  <a:pt x="4904" y="25319"/>
                </a:lnTo>
                <a:lnTo>
                  <a:pt x="4904" y="19748"/>
                </a:lnTo>
                <a:lnTo>
                  <a:pt x="934" y="15779"/>
                </a:lnTo>
                <a:lnTo>
                  <a:pt x="3103" y="15779"/>
                </a:lnTo>
                <a:close/>
                <a:moveTo>
                  <a:pt x="5004" y="26687"/>
                </a:moveTo>
                <a:lnTo>
                  <a:pt x="10708" y="26687"/>
                </a:lnTo>
                <a:lnTo>
                  <a:pt x="14444" y="30389"/>
                </a:lnTo>
                <a:lnTo>
                  <a:pt x="6672" y="30389"/>
                </a:lnTo>
                <a:lnTo>
                  <a:pt x="5004" y="28721"/>
                </a:lnTo>
                <a:close/>
                <a:moveTo>
                  <a:pt x="14444" y="31190"/>
                </a:moveTo>
                <a:lnTo>
                  <a:pt x="10708" y="34893"/>
                </a:lnTo>
                <a:lnTo>
                  <a:pt x="5004" y="34893"/>
                </a:lnTo>
                <a:lnTo>
                  <a:pt x="5004" y="32858"/>
                </a:lnTo>
                <a:lnTo>
                  <a:pt x="6672" y="31190"/>
                </a:lnTo>
                <a:close/>
                <a:moveTo>
                  <a:pt x="4904" y="36260"/>
                </a:moveTo>
                <a:lnTo>
                  <a:pt x="6405" y="37795"/>
                </a:lnTo>
                <a:lnTo>
                  <a:pt x="6405" y="42465"/>
                </a:lnTo>
                <a:lnTo>
                  <a:pt x="3103" y="45800"/>
                </a:lnTo>
                <a:lnTo>
                  <a:pt x="934" y="45800"/>
                </a:lnTo>
                <a:lnTo>
                  <a:pt x="4904" y="41831"/>
                </a:lnTo>
                <a:close/>
                <a:moveTo>
                  <a:pt x="3103" y="46568"/>
                </a:moveTo>
                <a:lnTo>
                  <a:pt x="6438" y="49903"/>
                </a:lnTo>
                <a:lnTo>
                  <a:pt x="6438" y="54573"/>
                </a:lnTo>
                <a:lnTo>
                  <a:pt x="4904" y="56108"/>
                </a:lnTo>
                <a:lnTo>
                  <a:pt x="4904" y="50537"/>
                </a:lnTo>
                <a:lnTo>
                  <a:pt x="934" y="46568"/>
                </a:lnTo>
                <a:close/>
                <a:moveTo>
                  <a:pt x="5004" y="57475"/>
                </a:moveTo>
                <a:lnTo>
                  <a:pt x="10708" y="57475"/>
                </a:lnTo>
                <a:lnTo>
                  <a:pt x="14444" y="61178"/>
                </a:lnTo>
                <a:lnTo>
                  <a:pt x="6672" y="61178"/>
                </a:lnTo>
                <a:lnTo>
                  <a:pt x="5004" y="59510"/>
                </a:lnTo>
                <a:close/>
                <a:moveTo>
                  <a:pt x="14444" y="61979"/>
                </a:moveTo>
                <a:lnTo>
                  <a:pt x="10708" y="65681"/>
                </a:lnTo>
                <a:lnTo>
                  <a:pt x="5004" y="65681"/>
                </a:lnTo>
                <a:lnTo>
                  <a:pt x="5004" y="63646"/>
                </a:lnTo>
                <a:lnTo>
                  <a:pt x="6672" y="61979"/>
                </a:lnTo>
                <a:close/>
                <a:moveTo>
                  <a:pt x="4904" y="67049"/>
                </a:moveTo>
                <a:lnTo>
                  <a:pt x="6405" y="68583"/>
                </a:lnTo>
                <a:lnTo>
                  <a:pt x="6405" y="73253"/>
                </a:lnTo>
                <a:lnTo>
                  <a:pt x="3103" y="76589"/>
                </a:lnTo>
                <a:lnTo>
                  <a:pt x="934" y="76589"/>
                </a:lnTo>
                <a:lnTo>
                  <a:pt x="4904" y="72620"/>
                </a:lnTo>
                <a:close/>
                <a:moveTo>
                  <a:pt x="3103" y="77356"/>
                </a:moveTo>
                <a:lnTo>
                  <a:pt x="6438" y="80692"/>
                </a:lnTo>
                <a:lnTo>
                  <a:pt x="6438" y="85362"/>
                </a:lnTo>
                <a:lnTo>
                  <a:pt x="4904" y="86896"/>
                </a:lnTo>
                <a:lnTo>
                  <a:pt x="4904" y="81326"/>
                </a:lnTo>
                <a:lnTo>
                  <a:pt x="934" y="77356"/>
                </a:lnTo>
                <a:lnTo>
                  <a:pt x="3103" y="77356"/>
                </a:lnTo>
                <a:close/>
                <a:moveTo>
                  <a:pt x="5004" y="88264"/>
                </a:moveTo>
                <a:lnTo>
                  <a:pt x="10708" y="88264"/>
                </a:lnTo>
                <a:lnTo>
                  <a:pt x="14444" y="91967"/>
                </a:lnTo>
                <a:lnTo>
                  <a:pt x="6672" y="91967"/>
                </a:lnTo>
                <a:lnTo>
                  <a:pt x="5004" y="90299"/>
                </a:lnTo>
                <a:close/>
                <a:moveTo>
                  <a:pt x="14444" y="92767"/>
                </a:moveTo>
                <a:lnTo>
                  <a:pt x="10708" y="96470"/>
                </a:lnTo>
                <a:lnTo>
                  <a:pt x="5004" y="96470"/>
                </a:lnTo>
                <a:lnTo>
                  <a:pt x="5004" y="94435"/>
                </a:lnTo>
                <a:lnTo>
                  <a:pt x="6672" y="92767"/>
                </a:lnTo>
                <a:close/>
                <a:moveTo>
                  <a:pt x="4904" y="97838"/>
                </a:moveTo>
                <a:lnTo>
                  <a:pt x="6405" y="99372"/>
                </a:lnTo>
                <a:lnTo>
                  <a:pt x="6405" y="104042"/>
                </a:lnTo>
                <a:lnTo>
                  <a:pt x="3103" y="107378"/>
                </a:lnTo>
                <a:lnTo>
                  <a:pt x="934" y="107378"/>
                </a:lnTo>
                <a:lnTo>
                  <a:pt x="4904" y="103408"/>
                </a:lnTo>
                <a:close/>
                <a:moveTo>
                  <a:pt x="3103" y="108178"/>
                </a:moveTo>
                <a:lnTo>
                  <a:pt x="6438" y="111481"/>
                </a:lnTo>
                <a:lnTo>
                  <a:pt x="6438" y="116151"/>
                </a:lnTo>
                <a:lnTo>
                  <a:pt x="4904" y="117685"/>
                </a:lnTo>
                <a:lnTo>
                  <a:pt x="4904" y="112114"/>
                </a:lnTo>
                <a:lnTo>
                  <a:pt x="934" y="108178"/>
                </a:lnTo>
                <a:close/>
                <a:moveTo>
                  <a:pt x="6972" y="116718"/>
                </a:moveTo>
                <a:lnTo>
                  <a:pt x="11675" y="116718"/>
                </a:lnTo>
                <a:lnTo>
                  <a:pt x="14978" y="120054"/>
                </a:lnTo>
                <a:lnTo>
                  <a:pt x="14978" y="122222"/>
                </a:lnTo>
                <a:lnTo>
                  <a:pt x="11042" y="118252"/>
                </a:lnTo>
                <a:lnTo>
                  <a:pt x="5438" y="118252"/>
                </a:lnTo>
                <a:close/>
                <a:moveTo>
                  <a:pt x="15778" y="120054"/>
                </a:moveTo>
                <a:lnTo>
                  <a:pt x="19081" y="116718"/>
                </a:lnTo>
                <a:lnTo>
                  <a:pt x="23784" y="116718"/>
                </a:lnTo>
                <a:lnTo>
                  <a:pt x="25319" y="118252"/>
                </a:lnTo>
                <a:lnTo>
                  <a:pt x="19748" y="118252"/>
                </a:lnTo>
                <a:lnTo>
                  <a:pt x="15778" y="122222"/>
                </a:lnTo>
                <a:lnTo>
                  <a:pt x="15778" y="120054"/>
                </a:lnTo>
                <a:close/>
                <a:moveTo>
                  <a:pt x="26653" y="112448"/>
                </a:moveTo>
                <a:lnTo>
                  <a:pt x="30389" y="108712"/>
                </a:lnTo>
                <a:lnTo>
                  <a:pt x="30389" y="116484"/>
                </a:lnTo>
                <a:lnTo>
                  <a:pt x="28688" y="118152"/>
                </a:lnTo>
                <a:lnTo>
                  <a:pt x="26653" y="118152"/>
                </a:lnTo>
                <a:lnTo>
                  <a:pt x="26653" y="112448"/>
                </a:lnTo>
                <a:close/>
                <a:moveTo>
                  <a:pt x="31189" y="108712"/>
                </a:moveTo>
                <a:lnTo>
                  <a:pt x="34892" y="112448"/>
                </a:lnTo>
                <a:lnTo>
                  <a:pt x="34892" y="118152"/>
                </a:lnTo>
                <a:lnTo>
                  <a:pt x="32857" y="118152"/>
                </a:lnTo>
                <a:lnTo>
                  <a:pt x="31189" y="116484"/>
                </a:lnTo>
                <a:close/>
                <a:moveTo>
                  <a:pt x="37761" y="116718"/>
                </a:moveTo>
                <a:lnTo>
                  <a:pt x="42464" y="116718"/>
                </a:lnTo>
                <a:lnTo>
                  <a:pt x="45767" y="120054"/>
                </a:lnTo>
                <a:lnTo>
                  <a:pt x="45767" y="122222"/>
                </a:lnTo>
                <a:lnTo>
                  <a:pt x="41830" y="118252"/>
                </a:lnTo>
                <a:lnTo>
                  <a:pt x="36226" y="118252"/>
                </a:lnTo>
                <a:close/>
                <a:moveTo>
                  <a:pt x="46567" y="120054"/>
                </a:moveTo>
                <a:lnTo>
                  <a:pt x="49903" y="116718"/>
                </a:lnTo>
                <a:lnTo>
                  <a:pt x="54573" y="116718"/>
                </a:lnTo>
                <a:lnTo>
                  <a:pt x="56107" y="118252"/>
                </a:lnTo>
                <a:lnTo>
                  <a:pt x="50537" y="118252"/>
                </a:lnTo>
                <a:lnTo>
                  <a:pt x="46567" y="122222"/>
                </a:lnTo>
                <a:close/>
                <a:moveTo>
                  <a:pt x="57475" y="112448"/>
                </a:moveTo>
                <a:lnTo>
                  <a:pt x="61178" y="108712"/>
                </a:lnTo>
                <a:lnTo>
                  <a:pt x="61178" y="116484"/>
                </a:lnTo>
                <a:lnTo>
                  <a:pt x="59510" y="118152"/>
                </a:lnTo>
                <a:lnTo>
                  <a:pt x="57475" y="118152"/>
                </a:lnTo>
                <a:close/>
                <a:moveTo>
                  <a:pt x="61978" y="108712"/>
                </a:moveTo>
                <a:lnTo>
                  <a:pt x="65681" y="112448"/>
                </a:lnTo>
                <a:lnTo>
                  <a:pt x="65681" y="118152"/>
                </a:lnTo>
                <a:lnTo>
                  <a:pt x="63646" y="118152"/>
                </a:lnTo>
                <a:lnTo>
                  <a:pt x="61978" y="116484"/>
                </a:lnTo>
                <a:close/>
                <a:moveTo>
                  <a:pt x="68583" y="116718"/>
                </a:moveTo>
                <a:lnTo>
                  <a:pt x="73253" y="116718"/>
                </a:lnTo>
                <a:lnTo>
                  <a:pt x="76555" y="120054"/>
                </a:lnTo>
                <a:lnTo>
                  <a:pt x="76555" y="122222"/>
                </a:lnTo>
                <a:lnTo>
                  <a:pt x="72619" y="118252"/>
                </a:lnTo>
                <a:lnTo>
                  <a:pt x="67048" y="118252"/>
                </a:lnTo>
                <a:close/>
                <a:moveTo>
                  <a:pt x="77356" y="120054"/>
                </a:moveTo>
                <a:lnTo>
                  <a:pt x="80691" y="116718"/>
                </a:lnTo>
                <a:lnTo>
                  <a:pt x="85361" y="116718"/>
                </a:lnTo>
                <a:lnTo>
                  <a:pt x="86896" y="118252"/>
                </a:lnTo>
                <a:lnTo>
                  <a:pt x="81325" y="118252"/>
                </a:lnTo>
                <a:lnTo>
                  <a:pt x="77356" y="122222"/>
                </a:lnTo>
                <a:lnTo>
                  <a:pt x="77356" y="120054"/>
                </a:lnTo>
                <a:close/>
                <a:moveTo>
                  <a:pt x="88264" y="112448"/>
                </a:moveTo>
                <a:lnTo>
                  <a:pt x="91966" y="108712"/>
                </a:lnTo>
                <a:lnTo>
                  <a:pt x="91966" y="116484"/>
                </a:lnTo>
                <a:lnTo>
                  <a:pt x="90298" y="118152"/>
                </a:lnTo>
                <a:lnTo>
                  <a:pt x="88264" y="118152"/>
                </a:lnTo>
                <a:close/>
                <a:moveTo>
                  <a:pt x="92767" y="108712"/>
                </a:moveTo>
                <a:lnTo>
                  <a:pt x="96469" y="112448"/>
                </a:lnTo>
                <a:lnTo>
                  <a:pt x="96469" y="118152"/>
                </a:lnTo>
                <a:lnTo>
                  <a:pt x="94435" y="118152"/>
                </a:lnTo>
                <a:lnTo>
                  <a:pt x="92767" y="116484"/>
                </a:lnTo>
                <a:close/>
                <a:moveTo>
                  <a:pt x="99371" y="116718"/>
                </a:moveTo>
                <a:lnTo>
                  <a:pt x="104041" y="116718"/>
                </a:lnTo>
                <a:lnTo>
                  <a:pt x="107377" y="120054"/>
                </a:lnTo>
                <a:lnTo>
                  <a:pt x="107377" y="122222"/>
                </a:lnTo>
                <a:lnTo>
                  <a:pt x="103408" y="118252"/>
                </a:lnTo>
                <a:lnTo>
                  <a:pt x="97837" y="118252"/>
                </a:lnTo>
                <a:close/>
                <a:moveTo>
                  <a:pt x="108144" y="120054"/>
                </a:moveTo>
                <a:lnTo>
                  <a:pt x="111480" y="116718"/>
                </a:lnTo>
                <a:lnTo>
                  <a:pt x="116150" y="116718"/>
                </a:lnTo>
                <a:lnTo>
                  <a:pt x="117685" y="118252"/>
                </a:lnTo>
                <a:lnTo>
                  <a:pt x="112114" y="118252"/>
                </a:lnTo>
                <a:lnTo>
                  <a:pt x="108144" y="122222"/>
                </a:lnTo>
                <a:lnTo>
                  <a:pt x="108144" y="120054"/>
                </a:lnTo>
                <a:close/>
                <a:moveTo>
                  <a:pt x="119052" y="112448"/>
                </a:moveTo>
                <a:lnTo>
                  <a:pt x="122755" y="108712"/>
                </a:lnTo>
                <a:lnTo>
                  <a:pt x="122755" y="116484"/>
                </a:lnTo>
                <a:lnTo>
                  <a:pt x="121087" y="118152"/>
                </a:lnTo>
                <a:lnTo>
                  <a:pt x="119052" y="118152"/>
                </a:lnTo>
                <a:close/>
                <a:moveTo>
                  <a:pt x="123555" y="108712"/>
                </a:moveTo>
                <a:lnTo>
                  <a:pt x="127258" y="112448"/>
                </a:lnTo>
                <a:lnTo>
                  <a:pt x="127258" y="118152"/>
                </a:lnTo>
                <a:lnTo>
                  <a:pt x="125223" y="118152"/>
                </a:lnTo>
                <a:lnTo>
                  <a:pt x="123555" y="116484"/>
                </a:lnTo>
                <a:lnTo>
                  <a:pt x="123555" y="108712"/>
                </a:lnTo>
                <a:close/>
                <a:moveTo>
                  <a:pt x="130160" y="116718"/>
                </a:moveTo>
                <a:lnTo>
                  <a:pt x="134830" y="116718"/>
                </a:lnTo>
                <a:lnTo>
                  <a:pt x="138166" y="120054"/>
                </a:lnTo>
                <a:lnTo>
                  <a:pt x="138166" y="122222"/>
                </a:lnTo>
                <a:lnTo>
                  <a:pt x="134196" y="118252"/>
                </a:lnTo>
                <a:lnTo>
                  <a:pt x="128626" y="118252"/>
                </a:lnTo>
                <a:close/>
                <a:moveTo>
                  <a:pt x="138933" y="120054"/>
                </a:moveTo>
                <a:lnTo>
                  <a:pt x="142269" y="116718"/>
                </a:lnTo>
                <a:lnTo>
                  <a:pt x="146939" y="116718"/>
                </a:lnTo>
                <a:lnTo>
                  <a:pt x="148473" y="118252"/>
                </a:lnTo>
                <a:lnTo>
                  <a:pt x="142903" y="118252"/>
                </a:lnTo>
                <a:lnTo>
                  <a:pt x="138933" y="122222"/>
                </a:lnTo>
                <a:close/>
                <a:moveTo>
                  <a:pt x="149841" y="112448"/>
                </a:moveTo>
                <a:lnTo>
                  <a:pt x="153543" y="108712"/>
                </a:lnTo>
                <a:lnTo>
                  <a:pt x="153543" y="116484"/>
                </a:lnTo>
                <a:lnTo>
                  <a:pt x="151876" y="118152"/>
                </a:lnTo>
                <a:lnTo>
                  <a:pt x="149841" y="118152"/>
                </a:lnTo>
                <a:lnTo>
                  <a:pt x="149841" y="112448"/>
                </a:lnTo>
                <a:close/>
                <a:moveTo>
                  <a:pt x="154344" y="108712"/>
                </a:moveTo>
                <a:lnTo>
                  <a:pt x="158047" y="112448"/>
                </a:lnTo>
                <a:lnTo>
                  <a:pt x="158047" y="118152"/>
                </a:lnTo>
                <a:lnTo>
                  <a:pt x="156012" y="118152"/>
                </a:lnTo>
                <a:lnTo>
                  <a:pt x="154344" y="116484"/>
                </a:lnTo>
                <a:lnTo>
                  <a:pt x="154344" y="108712"/>
                </a:lnTo>
                <a:close/>
                <a:moveTo>
                  <a:pt x="160949" y="116718"/>
                </a:moveTo>
                <a:lnTo>
                  <a:pt x="165619" y="116718"/>
                </a:lnTo>
                <a:lnTo>
                  <a:pt x="168954" y="120054"/>
                </a:lnTo>
                <a:lnTo>
                  <a:pt x="168954" y="122222"/>
                </a:lnTo>
                <a:lnTo>
                  <a:pt x="164985" y="118252"/>
                </a:lnTo>
                <a:lnTo>
                  <a:pt x="159414" y="118252"/>
                </a:lnTo>
                <a:close/>
                <a:moveTo>
                  <a:pt x="169755" y="120054"/>
                </a:moveTo>
                <a:lnTo>
                  <a:pt x="173057" y="116718"/>
                </a:lnTo>
                <a:lnTo>
                  <a:pt x="177761" y="116718"/>
                </a:lnTo>
                <a:lnTo>
                  <a:pt x="179262" y="118252"/>
                </a:lnTo>
                <a:lnTo>
                  <a:pt x="173691" y="118252"/>
                </a:lnTo>
                <a:lnTo>
                  <a:pt x="169755" y="122222"/>
                </a:lnTo>
                <a:close/>
                <a:moveTo>
                  <a:pt x="180629" y="112448"/>
                </a:moveTo>
                <a:lnTo>
                  <a:pt x="184332" y="108712"/>
                </a:lnTo>
                <a:lnTo>
                  <a:pt x="184332" y="116484"/>
                </a:lnTo>
                <a:lnTo>
                  <a:pt x="182664" y="118152"/>
                </a:lnTo>
                <a:lnTo>
                  <a:pt x="180629" y="118152"/>
                </a:lnTo>
                <a:lnTo>
                  <a:pt x="180629" y="112448"/>
                </a:lnTo>
                <a:close/>
                <a:moveTo>
                  <a:pt x="185133" y="108712"/>
                </a:moveTo>
                <a:lnTo>
                  <a:pt x="188869" y="112448"/>
                </a:lnTo>
                <a:lnTo>
                  <a:pt x="188869" y="118152"/>
                </a:lnTo>
                <a:lnTo>
                  <a:pt x="186801" y="118152"/>
                </a:lnTo>
                <a:lnTo>
                  <a:pt x="185133" y="116484"/>
                </a:lnTo>
                <a:lnTo>
                  <a:pt x="185133" y="108712"/>
                </a:lnTo>
                <a:close/>
                <a:moveTo>
                  <a:pt x="191737" y="116718"/>
                </a:moveTo>
                <a:lnTo>
                  <a:pt x="196441" y="116718"/>
                </a:lnTo>
                <a:lnTo>
                  <a:pt x="199743" y="120054"/>
                </a:lnTo>
                <a:lnTo>
                  <a:pt x="199743" y="122222"/>
                </a:lnTo>
                <a:lnTo>
                  <a:pt x="195807" y="118252"/>
                </a:lnTo>
                <a:lnTo>
                  <a:pt x="190203" y="118252"/>
                </a:lnTo>
                <a:close/>
                <a:moveTo>
                  <a:pt x="200544" y="120054"/>
                </a:moveTo>
                <a:lnTo>
                  <a:pt x="203846" y="116718"/>
                </a:lnTo>
                <a:lnTo>
                  <a:pt x="208549" y="116718"/>
                </a:lnTo>
                <a:lnTo>
                  <a:pt x="210084" y="118252"/>
                </a:lnTo>
                <a:lnTo>
                  <a:pt x="204480" y="118252"/>
                </a:lnTo>
                <a:lnTo>
                  <a:pt x="200544" y="122222"/>
                </a:lnTo>
                <a:close/>
                <a:moveTo>
                  <a:pt x="211418" y="112448"/>
                </a:moveTo>
                <a:lnTo>
                  <a:pt x="215154" y="108712"/>
                </a:lnTo>
                <a:lnTo>
                  <a:pt x="215154" y="116484"/>
                </a:lnTo>
                <a:lnTo>
                  <a:pt x="213453" y="118152"/>
                </a:lnTo>
                <a:lnTo>
                  <a:pt x="211418" y="118152"/>
                </a:lnTo>
                <a:lnTo>
                  <a:pt x="211418" y="112448"/>
                </a:lnTo>
                <a:close/>
                <a:moveTo>
                  <a:pt x="215921" y="108712"/>
                </a:moveTo>
                <a:lnTo>
                  <a:pt x="219657" y="112448"/>
                </a:lnTo>
                <a:lnTo>
                  <a:pt x="219657" y="118152"/>
                </a:lnTo>
                <a:lnTo>
                  <a:pt x="217623" y="118152"/>
                </a:lnTo>
                <a:lnTo>
                  <a:pt x="215921" y="116484"/>
                </a:lnTo>
                <a:lnTo>
                  <a:pt x="215921" y="108712"/>
                </a:lnTo>
                <a:close/>
                <a:moveTo>
                  <a:pt x="222526" y="116718"/>
                </a:moveTo>
                <a:lnTo>
                  <a:pt x="227229" y="116718"/>
                </a:lnTo>
                <a:lnTo>
                  <a:pt x="230532" y="120054"/>
                </a:lnTo>
                <a:lnTo>
                  <a:pt x="230532" y="122222"/>
                </a:lnTo>
                <a:lnTo>
                  <a:pt x="226596" y="118252"/>
                </a:lnTo>
                <a:lnTo>
                  <a:pt x="220992" y="118252"/>
                </a:lnTo>
                <a:close/>
                <a:moveTo>
                  <a:pt x="231332" y="120054"/>
                </a:moveTo>
                <a:lnTo>
                  <a:pt x="234635" y="116718"/>
                </a:lnTo>
                <a:lnTo>
                  <a:pt x="239338" y="116718"/>
                </a:lnTo>
                <a:lnTo>
                  <a:pt x="240873" y="118252"/>
                </a:lnTo>
                <a:lnTo>
                  <a:pt x="235269" y="118252"/>
                </a:lnTo>
                <a:lnTo>
                  <a:pt x="231332" y="122222"/>
                </a:lnTo>
                <a:lnTo>
                  <a:pt x="231332" y="120054"/>
                </a:lnTo>
                <a:close/>
                <a:moveTo>
                  <a:pt x="241406" y="117685"/>
                </a:moveTo>
                <a:lnTo>
                  <a:pt x="239905" y="116184"/>
                </a:lnTo>
                <a:lnTo>
                  <a:pt x="239905" y="111481"/>
                </a:lnTo>
                <a:lnTo>
                  <a:pt x="243208" y="108178"/>
                </a:lnTo>
                <a:lnTo>
                  <a:pt x="245376" y="108178"/>
                </a:lnTo>
                <a:lnTo>
                  <a:pt x="241406" y="112114"/>
                </a:lnTo>
                <a:lnTo>
                  <a:pt x="241406" y="117685"/>
                </a:lnTo>
                <a:close/>
                <a:moveTo>
                  <a:pt x="243208" y="107378"/>
                </a:moveTo>
                <a:lnTo>
                  <a:pt x="239872" y="104042"/>
                </a:lnTo>
                <a:lnTo>
                  <a:pt x="239872" y="99372"/>
                </a:lnTo>
                <a:lnTo>
                  <a:pt x="241406" y="97838"/>
                </a:lnTo>
                <a:lnTo>
                  <a:pt x="241406" y="103408"/>
                </a:lnTo>
                <a:lnTo>
                  <a:pt x="245376" y="107378"/>
                </a:lnTo>
                <a:lnTo>
                  <a:pt x="243208" y="107378"/>
                </a:lnTo>
                <a:close/>
                <a:moveTo>
                  <a:pt x="241306" y="96470"/>
                </a:moveTo>
                <a:lnTo>
                  <a:pt x="235602" y="96470"/>
                </a:lnTo>
                <a:lnTo>
                  <a:pt x="231866" y="92767"/>
                </a:lnTo>
                <a:lnTo>
                  <a:pt x="239638" y="92767"/>
                </a:lnTo>
                <a:lnTo>
                  <a:pt x="241306" y="94435"/>
                </a:lnTo>
                <a:lnTo>
                  <a:pt x="241306" y="96470"/>
                </a:lnTo>
                <a:close/>
                <a:moveTo>
                  <a:pt x="231866" y="91967"/>
                </a:moveTo>
                <a:lnTo>
                  <a:pt x="235602" y="88264"/>
                </a:lnTo>
                <a:lnTo>
                  <a:pt x="241306" y="88264"/>
                </a:lnTo>
                <a:lnTo>
                  <a:pt x="241306" y="90299"/>
                </a:lnTo>
                <a:lnTo>
                  <a:pt x="239638" y="91967"/>
                </a:lnTo>
                <a:close/>
                <a:moveTo>
                  <a:pt x="241406" y="86896"/>
                </a:moveTo>
                <a:lnTo>
                  <a:pt x="239905" y="85362"/>
                </a:lnTo>
                <a:lnTo>
                  <a:pt x="239905" y="80692"/>
                </a:lnTo>
                <a:lnTo>
                  <a:pt x="243208" y="77356"/>
                </a:lnTo>
                <a:lnTo>
                  <a:pt x="245376" y="77356"/>
                </a:lnTo>
                <a:lnTo>
                  <a:pt x="241406" y="81326"/>
                </a:lnTo>
                <a:lnTo>
                  <a:pt x="241406" y="86896"/>
                </a:lnTo>
                <a:close/>
                <a:moveTo>
                  <a:pt x="243208" y="76589"/>
                </a:moveTo>
                <a:lnTo>
                  <a:pt x="239872" y="73253"/>
                </a:lnTo>
                <a:lnTo>
                  <a:pt x="239872" y="68583"/>
                </a:lnTo>
                <a:lnTo>
                  <a:pt x="241406" y="67049"/>
                </a:lnTo>
                <a:lnTo>
                  <a:pt x="241406" y="72620"/>
                </a:lnTo>
                <a:lnTo>
                  <a:pt x="245376" y="76589"/>
                </a:lnTo>
                <a:lnTo>
                  <a:pt x="243208" y="76589"/>
                </a:lnTo>
                <a:close/>
                <a:moveTo>
                  <a:pt x="241306" y="65681"/>
                </a:moveTo>
                <a:lnTo>
                  <a:pt x="235602" y="65681"/>
                </a:lnTo>
                <a:lnTo>
                  <a:pt x="231866" y="61979"/>
                </a:lnTo>
                <a:lnTo>
                  <a:pt x="239638" y="61979"/>
                </a:lnTo>
                <a:lnTo>
                  <a:pt x="241306" y="63646"/>
                </a:lnTo>
                <a:lnTo>
                  <a:pt x="241306" y="65681"/>
                </a:lnTo>
                <a:close/>
                <a:moveTo>
                  <a:pt x="231866" y="61178"/>
                </a:moveTo>
                <a:lnTo>
                  <a:pt x="235602" y="57475"/>
                </a:lnTo>
                <a:lnTo>
                  <a:pt x="241306" y="57475"/>
                </a:lnTo>
                <a:lnTo>
                  <a:pt x="241306" y="59510"/>
                </a:lnTo>
                <a:lnTo>
                  <a:pt x="239638" y="61178"/>
                </a:lnTo>
                <a:close/>
                <a:moveTo>
                  <a:pt x="241406" y="56108"/>
                </a:moveTo>
                <a:lnTo>
                  <a:pt x="239905" y="54573"/>
                </a:lnTo>
                <a:lnTo>
                  <a:pt x="239905" y="49903"/>
                </a:lnTo>
                <a:lnTo>
                  <a:pt x="243208" y="46568"/>
                </a:lnTo>
                <a:lnTo>
                  <a:pt x="245376" y="46568"/>
                </a:lnTo>
                <a:lnTo>
                  <a:pt x="241406" y="50537"/>
                </a:lnTo>
                <a:lnTo>
                  <a:pt x="241406" y="56108"/>
                </a:lnTo>
                <a:close/>
                <a:moveTo>
                  <a:pt x="243208" y="45800"/>
                </a:moveTo>
                <a:lnTo>
                  <a:pt x="239872" y="42465"/>
                </a:lnTo>
                <a:lnTo>
                  <a:pt x="239872" y="37795"/>
                </a:lnTo>
                <a:lnTo>
                  <a:pt x="241406" y="36260"/>
                </a:lnTo>
                <a:lnTo>
                  <a:pt x="241406" y="41831"/>
                </a:lnTo>
                <a:lnTo>
                  <a:pt x="245376" y="45800"/>
                </a:lnTo>
                <a:close/>
                <a:moveTo>
                  <a:pt x="241306" y="34893"/>
                </a:moveTo>
                <a:lnTo>
                  <a:pt x="235602" y="34893"/>
                </a:lnTo>
                <a:lnTo>
                  <a:pt x="231866" y="31190"/>
                </a:lnTo>
                <a:lnTo>
                  <a:pt x="239638" y="31190"/>
                </a:lnTo>
                <a:lnTo>
                  <a:pt x="241306" y="32858"/>
                </a:lnTo>
                <a:lnTo>
                  <a:pt x="241306" y="34893"/>
                </a:lnTo>
                <a:close/>
                <a:moveTo>
                  <a:pt x="231866" y="30389"/>
                </a:moveTo>
                <a:lnTo>
                  <a:pt x="235602" y="26653"/>
                </a:lnTo>
                <a:lnTo>
                  <a:pt x="241306" y="26653"/>
                </a:lnTo>
                <a:lnTo>
                  <a:pt x="241306" y="28721"/>
                </a:lnTo>
                <a:lnTo>
                  <a:pt x="239638" y="30389"/>
                </a:lnTo>
                <a:close/>
                <a:moveTo>
                  <a:pt x="241406" y="25319"/>
                </a:moveTo>
                <a:lnTo>
                  <a:pt x="239905" y="23785"/>
                </a:lnTo>
                <a:lnTo>
                  <a:pt x="239905" y="19115"/>
                </a:lnTo>
                <a:lnTo>
                  <a:pt x="243208" y="15779"/>
                </a:lnTo>
                <a:lnTo>
                  <a:pt x="245376" y="15779"/>
                </a:lnTo>
                <a:lnTo>
                  <a:pt x="241406" y="19748"/>
                </a:lnTo>
                <a:lnTo>
                  <a:pt x="241406" y="25319"/>
                </a:lnTo>
                <a:close/>
                <a:moveTo>
                  <a:pt x="243208" y="15012"/>
                </a:moveTo>
                <a:lnTo>
                  <a:pt x="239872" y="11676"/>
                </a:lnTo>
                <a:lnTo>
                  <a:pt x="239872" y="6973"/>
                </a:lnTo>
                <a:lnTo>
                  <a:pt x="241406" y="5471"/>
                </a:lnTo>
                <a:lnTo>
                  <a:pt x="241406" y="11042"/>
                </a:lnTo>
                <a:lnTo>
                  <a:pt x="245376" y="15012"/>
                </a:lnTo>
                <a:lnTo>
                  <a:pt x="243208" y="15012"/>
                </a:lnTo>
                <a:close/>
                <a:moveTo>
                  <a:pt x="239638" y="401"/>
                </a:moveTo>
                <a:lnTo>
                  <a:pt x="241306" y="2069"/>
                </a:lnTo>
                <a:lnTo>
                  <a:pt x="241306" y="4104"/>
                </a:lnTo>
                <a:lnTo>
                  <a:pt x="235602" y="4104"/>
                </a:lnTo>
                <a:lnTo>
                  <a:pt x="231866" y="401"/>
                </a:lnTo>
                <a:close/>
                <a:moveTo>
                  <a:pt x="229965" y="401"/>
                </a:moveTo>
                <a:lnTo>
                  <a:pt x="226262" y="4104"/>
                </a:lnTo>
                <a:lnTo>
                  <a:pt x="220558" y="4104"/>
                </a:lnTo>
                <a:lnTo>
                  <a:pt x="220558" y="2069"/>
                </a:lnTo>
                <a:lnTo>
                  <a:pt x="222226" y="401"/>
                </a:lnTo>
                <a:close/>
                <a:moveTo>
                  <a:pt x="219290" y="401"/>
                </a:moveTo>
                <a:lnTo>
                  <a:pt x="221092" y="401"/>
                </a:lnTo>
                <a:lnTo>
                  <a:pt x="219757" y="1735"/>
                </a:lnTo>
                <a:lnTo>
                  <a:pt x="219757" y="3804"/>
                </a:lnTo>
                <a:lnTo>
                  <a:pt x="218457" y="2503"/>
                </a:lnTo>
                <a:lnTo>
                  <a:pt x="218457" y="1202"/>
                </a:lnTo>
                <a:close/>
                <a:moveTo>
                  <a:pt x="216755" y="2936"/>
                </a:moveTo>
                <a:lnTo>
                  <a:pt x="218056" y="2936"/>
                </a:lnTo>
                <a:lnTo>
                  <a:pt x="219324" y="4204"/>
                </a:lnTo>
                <a:lnTo>
                  <a:pt x="217456" y="4204"/>
                </a:lnTo>
                <a:lnTo>
                  <a:pt x="217156" y="4337"/>
                </a:lnTo>
                <a:lnTo>
                  <a:pt x="215921" y="5572"/>
                </a:lnTo>
                <a:lnTo>
                  <a:pt x="215921" y="3770"/>
                </a:lnTo>
                <a:close/>
                <a:moveTo>
                  <a:pt x="214320" y="2936"/>
                </a:moveTo>
                <a:lnTo>
                  <a:pt x="215154" y="3737"/>
                </a:lnTo>
                <a:lnTo>
                  <a:pt x="215154" y="5572"/>
                </a:lnTo>
                <a:lnTo>
                  <a:pt x="213887" y="4337"/>
                </a:lnTo>
                <a:lnTo>
                  <a:pt x="213620" y="4204"/>
                </a:lnTo>
                <a:lnTo>
                  <a:pt x="211718" y="4204"/>
                </a:lnTo>
                <a:lnTo>
                  <a:pt x="213019" y="2936"/>
                </a:lnTo>
                <a:lnTo>
                  <a:pt x="214320" y="2936"/>
                </a:lnTo>
                <a:close/>
                <a:moveTo>
                  <a:pt x="211785" y="401"/>
                </a:moveTo>
                <a:lnTo>
                  <a:pt x="212586" y="1202"/>
                </a:lnTo>
                <a:lnTo>
                  <a:pt x="212586" y="2503"/>
                </a:lnTo>
                <a:lnTo>
                  <a:pt x="211318" y="3804"/>
                </a:lnTo>
                <a:lnTo>
                  <a:pt x="211318" y="1735"/>
                </a:lnTo>
                <a:lnTo>
                  <a:pt x="209950" y="401"/>
                </a:lnTo>
                <a:lnTo>
                  <a:pt x="211785" y="401"/>
                </a:lnTo>
                <a:close/>
                <a:moveTo>
                  <a:pt x="208850" y="401"/>
                </a:moveTo>
                <a:lnTo>
                  <a:pt x="210518" y="2069"/>
                </a:lnTo>
                <a:lnTo>
                  <a:pt x="210518" y="4104"/>
                </a:lnTo>
                <a:lnTo>
                  <a:pt x="204813" y="4104"/>
                </a:lnTo>
                <a:lnTo>
                  <a:pt x="201077" y="401"/>
                </a:lnTo>
                <a:close/>
                <a:moveTo>
                  <a:pt x="199176" y="401"/>
                </a:moveTo>
                <a:lnTo>
                  <a:pt x="195473" y="4104"/>
                </a:lnTo>
                <a:lnTo>
                  <a:pt x="189736" y="4104"/>
                </a:lnTo>
                <a:lnTo>
                  <a:pt x="189736" y="2069"/>
                </a:lnTo>
                <a:lnTo>
                  <a:pt x="191437" y="401"/>
                </a:lnTo>
                <a:close/>
                <a:moveTo>
                  <a:pt x="188502" y="401"/>
                </a:moveTo>
                <a:lnTo>
                  <a:pt x="190303" y="401"/>
                </a:lnTo>
                <a:lnTo>
                  <a:pt x="188969" y="1735"/>
                </a:lnTo>
                <a:lnTo>
                  <a:pt x="188969" y="3804"/>
                </a:lnTo>
                <a:lnTo>
                  <a:pt x="187668" y="2503"/>
                </a:lnTo>
                <a:lnTo>
                  <a:pt x="187668" y="1202"/>
                </a:lnTo>
                <a:close/>
                <a:moveTo>
                  <a:pt x="185967" y="2936"/>
                </a:moveTo>
                <a:lnTo>
                  <a:pt x="187268" y="2936"/>
                </a:lnTo>
                <a:lnTo>
                  <a:pt x="188535" y="4204"/>
                </a:lnTo>
                <a:lnTo>
                  <a:pt x="186667" y="4204"/>
                </a:lnTo>
                <a:lnTo>
                  <a:pt x="186367" y="4337"/>
                </a:lnTo>
                <a:lnTo>
                  <a:pt x="185133" y="5572"/>
                </a:lnTo>
                <a:lnTo>
                  <a:pt x="185133" y="3770"/>
                </a:lnTo>
                <a:close/>
                <a:moveTo>
                  <a:pt x="183532" y="2936"/>
                </a:moveTo>
                <a:lnTo>
                  <a:pt x="184332" y="3737"/>
                </a:lnTo>
                <a:lnTo>
                  <a:pt x="184332" y="5572"/>
                </a:lnTo>
                <a:lnTo>
                  <a:pt x="183098" y="4337"/>
                </a:lnTo>
                <a:lnTo>
                  <a:pt x="182831" y="4204"/>
                </a:lnTo>
                <a:lnTo>
                  <a:pt x="180930" y="4204"/>
                </a:lnTo>
                <a:lnTo>
                  <a:pt x="182231" y="2936"/>
                </a:lnTo>
                <a:lnTo>
                  <a:pt x="183532" y="2936"/>
                </a:lnTo>
                <a:close/>
                <a:moveTo>
                  <a:pt x="180996" y="401"/>
                </a:moveTo>
                <a:lnTo>
                  <a:pt x="181797" y="1202"/>
                </a:lnTo>
                <a:lnTo>
                  <a:pt x="181797" y="2503"/>
                </a:lnTo>
                <a:lnTo>
                  <a:pt x="180529" y="3804"/>
                </a:lnTo>
                <a:lnTo>
                  <a:pt x="180529" y="1735"/>
                </a:lnTo>
                <a:lnTo>
                  <a:pt x="179162" y="401"/>
                </a:lnTo>
                <a:lnTo>
                  <a:pt x="180996" y="401"/>
                </a:lnTo>
                <a:close/>
                <a:moveTo>
                  <a:pt x="178061" y="401"/>
                </a:moveTo>
                <a:lnTo>
                  <a:pt x="179729" y="2069"/>
                </a:lnTo>
                <a:lnTo>
                  <a:pt x="179729" y="4104"/>
                </a:lnTo>
                <a:lnTo>
                  <a:pt x="174025" y="4104"/>
                </a:lnTo>
                <a:lnTo>
                  <a:pt x="170289" y="401"/>
                </a:lnTo>
                <a:close/>
                <a:moveTo>
                  <a:pt x="168387" y="401"/>
                </a:moveTo>
                <a:lnTo>
                  <a:pt x="164685" y="4104"/>
                </a:lnTo>
                <a:lnTo>
                  <a:pt x="158947" y="4104"/>
                </a:lnTo>
                <a:lnTo>
                  <a:pt x="158947" y="2069"/>
                </a:lnTo>
                <a:lnTo>
                  <a:pt x="160649" y="401"/>
                </a:lnTo>
                <a:close/>
                <a:moveTo>
                  <a:pt x="157713" y="401"/>
                </a:moveTo>
                <a:lnTo>
                  <a:pt x="159514" y="401"/>
                </a:lnTo>
                <a:lnTo>
                  <a:pt x="158180" y="1735"/>
                </a:lnTo>
                <a:lnTo>
                  <a:pt x="158180" y="3804"/>
                </a:lnTo>
                <a:lnTo>
                  <a:pt x="156879" y="2503"/>
                </a:lnTo>
                <a:lnTo>
                  <a:pt x="156879" y="1202"/>
                </a:lnTo>
                <a:close/>
                <a:moveTo>
                  <a:pt x="155178" y="2936"/>
                </a:moveTo>
                <a:lnTo>
                  <a:pt x="156479" y="2936"/>
                </a:lnTo>
                <a:lnTo>
                  <a:pt x="157746" y="4204"/>
                </a:lnTo>
                <a:lnTo>
                  <a:pt x="155845" y="4204"/>
                </a:lnTo>
                <a:lnTo>
                  <a:pt x="155578" y="4337"/>
                </a:lnTo>
                <a:lnTo>
                  <a:pt x="154344" y="5572"/>
                </a:lnTo>
                <a:lnTo>
                  <a:pt x="154344" y="3770"/>
                </a:lnTo>
                <a:close/>
                <a:moveTo>
                  <a:pt x="152743" y="2936"/>
                </a:moveTo>
                <a:lnTo>
                  <a:pt x="153543" y="3737"/>
                </a:lnTo>
                <a:lnTo>
                  <a:pt x="153543" y="5572"/>
                </a:lnTo>
                <a:lnTo>
                  <a:pt x="152309" y="4337"/>
                </a:lnTo>
                <a:lnTo>
                  <a:pt x="152042" y="4204"/>
                </a:lnTo>
                <a:lnTo>
                  <a:pt x="150141" y="4204"/>
                </a:lnTo>
                <a:lnTo>
                  <a:pt x="151442" y="2936"/>
                </a:lnTo>
                <a:lnTo>
                  <a:pt x="152743" y="2936"/>
                </a:lnTo>
                <a:close/>
                <a:moveTo>
                  <a:pt x="150174" y="401"/>
                </a:moveTo>
                <a:lnTo>
                  <a:pt x="151008" y="1202"/>
                </a:lnTo>
                <a:lnTo>
                  <a:pt x="151008" y="2503"/>
                </a:lnTo>
                <a:lnTo>
                  <a:pt x="149741" y="3804"/>
                </a:lnTo>
                <a:lnTo>
                  <a:pt x="149741" y="1735"/>
                </a:lnTo>
                <a:lnTo>
                  <a:pt x="148373" y="401"/>
                </a:lnTo>
                <a:lnTo>
                  <a:pt x="150174" y="401"/>
                </a:lnTo>
                <a:close/>
                <a:moveTo>
                  <a:pt x="147272" y="401"/>
                </a:moveTo>
                <a:lnTo>
                  <a:pt x="148940" y="2069"/>
                </a:lnTo>
                <a:lnTo>
                  <a:pt x="148940" y="4104"/>
                </a:lnTo>
                <a:lnTo>
                  <a:pt x="143236" y="4104"/>
                </a:lnTo>
                <a:lnTo>
                  <a:pt x="139500" y="401"/>
                </a:lnTo>
                <a:close/>
                <a:moveTo>
                  <a:pt x="137599" y="401"/>
                </a:moveTo>
                <a:lnTo>
                  <a:pt x="133863" y="4104"/>
                </a:lnTo>
                <a:lnTo>
                  <a:pt x="128159" y="4104"/>
                </a:lnTo>
                <a:lnTo>
                  <a:pt x="128159" y="2069"/>
                </a:lnTo>
                <a:lnTo>
                  <a:pt x="129860" y="401"/>
                </a:lnTo>
                <a:close/>
                <a:moveTo>
                  <a:pt x="126924" y="401"/>
                </a:moveTo>
                <a:lnTo>
                  <a:pt x="128726" y="401"/>
                </a:lnTo>
                <a:lnTo>
                  <a:pt x="127391" y="1735"/>
                </a:lnTo>
                <a:lnTo>
                  <a:pt x="127391" y="3804"/>
                </a:lnTo>
                <a:lnTo>
                  <a:pt x="126091" y="2503"/>
                </a:lnTo>
                <a:lnTo>
                  <a:pt x="126091" y="1202"/>
                </a:lnTo>
                <a:close/>
                <a:moveTo>
                  <a:pt x="124389" y="2936"/>
                </a:moveTo>
                <a:lnTo>
                  <a:pt x="125657" y="2936"/>
                </a:lnTo>
                <a:lnTo>
                  <a:pt x="126958" y="4204"/>
                </a:lnTo>
                <a:lnTo>
                  <a:pt x="125056" y="4204"/>
                </a:lnTo>
                <a:lnTo>
                  <a:pt x="124790" y="4337"/>
                </a:lnTo>
                <a:lnTo>
                  <a:pt x="123555" y="5572"/>
                </a:lnTo>
                <a:lnTo>
                  <a:pt x="123555" y="3770"/>
                </a:lnTo>
                <a:close/>
                <a:moveTo>
                  <a:pt x="121954" y="2936"/>
                </a:moveTo>
                <a:lnTo>
                  <a:pt x="122755" y="3737"/>
                </a:lnTo>
                <a:lnTo>
                  <a:pt x="122755" y="5572"/>
                </a:lnTo>
                <a:lnTo>
                  <a:pt x="121521" y="4337"/>
                </a:lnTo>
                <a:lnTo>
                  <a:pt x="121254" y="4204"/>
                </a:lnTo>
                <a:lnTo>
                  <a:pt x="119352" y="4204"/>
                </a:lnTo>
                <a:lnTo>
                  <a:pt x="120653" y="2936"/>
                </a:lnTo>
                <a:lnTo>
                  <a:pt x="121954" y="2936"/>
                </a:lnTo>
                <a:close/>
                <a:moveTo>
                  <a:pt x="119386" y="401"/>
                </a:moveTo>
                <a:lnTo>
                  <a:pt x="120220" y="1202"/>
                </a:lnTo>
                <a:lnTo>
                  <a:pt x="120220" y="2503"/>
                </a:lnTo>
                <a:lnTo>
                  <a:pt x="118952" y="3804"/>
                </a:lnTo>
                <a:lnTo>
                  <a:pt x="118952" y="1735"/>
                </a:lnTo>
                <a:lnTo>
                  <a:pt x="117584" y="401"/>
                </a:lnTo>
                <a:lnTo>
                  <a:pt x="119386" y="401"/>
                </a:lnTo>
                <a:close/>
                <a:moveTo>
                  <a:pt x="116450" y="401"/>
                </a:moveTo>
                <a:lnTo>
                  <a:pt x="118152" y="2069"/>
                </a:lnTo>
                <a:lnTo>
                  <a:pt x="118152" y="4104"/>
                </a:lnTo>
                <a:lnTo>
                  <a:pt x="112447" y="4104"/>
                </a:lnTo>
                <a:lnTo>
                  <a:pt x="108711" y="401"/>
                </a:lnTo>
                <a:close/>
                <a:moveTo>
                  <a:pt x="106810" y="401"/>
                </a:moveTo>
                <a:lnTo>
                  <a:pt x="103074" y="4104"/>
                </a:lnTo>
                <a:lnTo>
                  <a:pt x="97370" y="4104"/>
                </a:lnTo>
                <a:lnTo>
                  <a:pt x="97370" y="2069"/>
                </a:lnTo>
                <a:lnTo>
                  <a:pt x="99071" y="401"/>
                </a:lnTo>
                <a:close/>
                <a:moveTo>
                  <a:pt x="96136" y="401"/>
                </a:moveTo>
                <a:lnTo>
                  <a:pt x="97937" y="401"/>
                </a:lnTo>
                <a:lnTo>
                  <a:pt x="96569" y="1735"/>
                </a:lnTo>
                <a:lnTo>
                  <a:pt x="96569" y="3804"/>
                </a:lnTo>
                <a:lnTo>
                  <a:pt x="95302" y="2503"/>
                </a:lnTo>
                <a:lnTo>
                  <a:pt x="95302" y="1202"/>
                </a:lnTo>
                <a:close/>
                <a:moveTo>
                  <a:pt x="93567" y="2936"/>
                </a:moveTo>
                <a:lnTo>
                  <a:pt x="94868" y="2936"/>
                </a:lnTo>
                <a:lnTo>
                  <a:pt x="96169" y="4204"/>
                </a:lnTo>
                <a:lnTo>
                  <a:pt x="94268" y="4204"/>
                </a:lnTo>
                <a:lnTo>
                  <a:pt x="94001" y="4337"/>
                </a:lnTo>
                <a:lnTo>
                  <a:pt x="92767" y="5572"/>
                </a:lnTo>
                <a:lnTo>
                  <a:pt x="92767" y="3770"/>
                </a:lnTo>
                <a:close/>
                <a:moveTo>
                  <a:pt x="91166" y="2936"/>
                </a:moveTo>
                <a:lnTo>
                  <a:pt x="91966" y="3737"/>
                </a:lnTo>
                <a:lnTo>
                  <a:pt x="91966" y="5572"/>
                </a:lnTo>
                <a:lnTo>
                  <a:pt x="90732" y="4337"/>
                </a:lnTo>
                <a:lnTo>
                  <a:pt x="90465" y="4204"/>
                </a:lnTo>
                <a:lnTo>
                  <a:pt x="88564" y="4204"/>
                </a:lnTo>
                <a:lnTo>
                  <a:pt x="89865" y="2936"/>
                </a:lnTo>
                <a:lnTo>
                  <a:pt x="91166" y="2936"/>
                </a:lnTo>
                <a:close/>
                <a:moveTo>
                  <a:pt x="88597" y="401"/>
                </a:moveTo>
                <a:lnTo>
                  <a:pt x="89431" y="1202"/>
                </a:lnTo>
                <a:lnTo>
                  <a:pt x="89431" y="2503"/>
                </a:lnTo>
                <a:lnTo>
                  <a:pt x="88130" y="3804"/>
                </a:lnTo>
                <a:lnTo>
                  <a:pt x="88130" y="1735"/>
                </a:lnTo>
                <a:lnTo>
                  <a:pt x="86796" y="401"/>
                </a:lnTo>
                <a:lnTo>
                  <a:pt x="88597" y="401"/>
                </a:lnTo>
                <a:close/>
                <a:moveTo>
                  <a:pt x="85662" y="401"/>
                </a:moveTo>
                <a:lnTo>
                  <a:pt x="87363" y="2069"/>
                </a:lnTo>
                <a:lnTo>
                  <a:pt x="87363" y="4104"/>
                </a:lnTo>
                <a:lnTo>
                  <a:pt x="81659" y="4104"/>
                </a:lnTo>
                <a:lnTo>
                  <a:pt x="77923" y="401"/>
                </a:lnTo>
                <a:close/>
                <a:moveTo>
                  <a:pt x="76021" y="401"/>
                </a:moveTo>
                <a:lnTo>
                  <a:pt x="72285" y="4104"/>
                </a:lnTo>
                <a:lnTo>
                  <a:pt x="66581" y="4104"/>
                </a:lnTo>
                <a:lnTo>
                  <a:pt x="66581" y="2069"/>
                </a:lnTo>
                <a:lnTo>
                  <a:pt x="68249" y="401"/>
                </a:lnTo>
                <a:close/>
                <a:moveTo>
                  <a:pt x="65347" y="401"/>
                </a:moveTo>
                <a:lnTo>
                  <a:pt x="67148" y="401"/>
                </a:lnTo>
                <a:lnTo>
                  <a:pt x="65781" y="1735"/>
                </a:lnTo>
                <a:lnTo>
                  <a:pt x="65781" y="3804"/>
                </a:lnTo>
                <a:lnTo>
                  <a:pt x="64513" y="2503"/>
                </a:lnTo>
                <a:lnTo>
                  <a:pt x="64513" y="1202"/>
                </a:lnTo>
                <a:close/>
                <a:moveTo>
                  <a:pt x="62779" y="2936"/>
                </a:moveTo>
                <a:lnTo>
                  <a:pt x="64080" y="2936"/>
                </a:lnTo>
                <a:lnTo>
                  <a:pt x="65381" y="4204"/>
                </a:lnTo>
                <a:lnTo>
                  <a:pt x="63479" y="4204"/>
                </a:lnTo>
                <a:lnTo>
                  <a:pt x="63212" y="4337"/>
                </a:lnTo>
                <a:lnTo>
                  <a:pt x="61978" y="5572"/>
                </a:lnTo>
                <a:lnTo>
                  <a:pt x="61978" y="3770"/>
                </a:lnTo>
                <a:close/>
                <a:moveTo>
                  <a:pt x="60344" y="2936"/>
                </a:moveTo>
                <a:lnTo>
                  <a:pt x="61178" y="3737"/>
                </a:lnTo>
                <a:lnTo>
                  <a:pt x="61178" y="5572"/>
                </a:lnTo>
                <a:lnTo>
                  <a:pt x="59943" y="4337"/>
                </a:lnTo>
                <a:lnTo>
                  <a:pt x="59676" y="4204"/>
                </a:lnTo>
                <a:lnTo>
                  <a:pt x="57775" y="4204"/>
                </a:lnTo>
                <a:lnTo>
                  <a:pt x="59043" y="2936"/>
                </a:lnTo>
                <a:lnTo>
                  <a:pt x="60344" y="2936"/>
                </a:lnTo>
                <a:close/>
                <a:moveTo>
                  <a:pt x="57808" y="401"/>
                </a:moveTo>
                <a:lnTo>
                  <a:pt x="58642" y="1202"/>
                </a:lnTo>
                <a:lnTo>
                  <a:pt x="58642" y="2503"/>
                </a:lnTo>
                <a:lnTo>
                  <a:pt x="57341" y="3804"/>
                </a:lnTo>
                <a:lnTo>
                  <a:pt x="57341" y="1735"/>
                </a:lnTo>
                <a:lnTo>
                  <a:pt x="56007" y="401"/>
                </a:lnTo>
                <a:lnTo>
                  <a:pt x="57808" y="401"/>
                </a:lnTo>
                <a:close/>
                <a:moveTo>
                  <a:pt x="54873" y="401"/>
                </a:moveTo>
                <a:lnTo>
                  <a:pt x="56574" y="2069"/>
                </a:lnTo>
                <a:lnTo>
                  <a:pt x="56574" y="4104"/>
                </a:lnTo>
                <a:lnTo>
                  <a:pt x="50837" y="4104"/>
                </a:lnTo>
                <a:lnTo>
                  <a:pt x="47134" y="401"/>
                </a:lnTo>
                <a:close/>
                <a:moveTo>
                  <a:pt x="45233" y="401"/>
                </a:moveTo>
                <a:lnTo>
                  <a:pt x="41497" y="4104"/>
                </a:lnTo>
                <a:lnTo>
                  <a:pt x="35793" y="4104"/>
                </a:lnTo>
                <a:lnTo>
                  <a:pt x="35793" y="2069"/>
                </a:lnTo>
                <a:lnTo>
                  <a:pt x="37461" y="401"/>
                </a:lnTo>
                <a:close/>
                <a:moveTo>
                  <a:pt x="34525" y="401"/>
                </a:moveTo>
                <a:lnTo>
                  <a:pt x="36360" y="401"/>
                </a:lnTo>
                <a:lnTo>
                  <a:pt x="34992" y="1735"/>
                </a:lnTo>
                <a:lnTo>
                  <a:pt x="34992" y="3804"/>
                </a:lnTo>
                <a:lnTo>
                  <a:pt x="33725" y="2503"/>
                </a:lnTo>
                <a:lnTo>
                  <a:pt x="33725" y="1202"/>
                </a:lnTo>
                <a:close/>
                <a:moveTo>
                  <a:pt x="31990" y="2936"/>
                </a:moveTo>
                <a:lnTo>
                  <a:pt x="33291" y="2936"/>
                </a:lnTo>
                <a:lnTo>
                  <a:pt x="34592" y="4204"/>
                </a:lnTo>
                <a:lnTo>
                  <a:pt x="32691" y="4204"/>
                </a:lnTo>
                <a:lnTo>
                  <a:pt x="32424" y="4337"/>
                </a:lnTo>
                <a:lnTo>
                  <a:pt x="31189" y="5572"/>
                </a:lnTo>
                <a:lnTo>
                  <a:pt x="31189" y="3770"/>
                </a:lnTo>
                <a:close/>
                <a:moveTo>
                  <a:pt x="29555" y="2936"/>
                </a:moveTo>
                <a:lnTo>
                  <a:pt x="30389" y="3737"/>
                </a:lnTo>
                <a:lnTo>
                  <a:pt x="30389" y="5572"/>
                </a:lnTo>
                <a:lnTo>
                  <a:pt x="29155" y="4337"/>
                </a:lnTo>
                <a:lnTo>
                  <a:pt x="28854" y="4204"/>
                </a:lnTo>
                <a:lnTo>
                  <a:pt x="26986" y="4204"/>
                </a:lnTo>
                <a:lnTo>
                  <a:pt x="28254" y="2936"/>
                </a:lnTo>
                <a:lnTo>
                  <a:pt x="29555" y="2936"/>
                </a:lnTo>
                <a:close/>
                <a:moveTo>
                  <a:pt x="27020" y="401"/>
                </a:moveTo>
                <a:lnTo>
                  <a:pt x="27854" y="1202"/>
                </a:lnTo>
                <a:lnTo>
                  <a:pt x="27854" y="2503"/>
                </a:lnTo>
                <a:lnTo>
                  <a:pt x="26553" y="3804"/>
                </a:lnTo>
                <a:lnTo>
                  <a:pt x="26553" y="1735"/>
                </a:lnTo>
                <a:lnTo>
                  <a:pt x="25219" y="401"/>
                </a:lnTo>
                <a:lnTo>
                  <a:pt x="27020" y="401"/>
                </a:lnTo>
                <a:close/>
                <a:moveTo>
                  <a:pt x="24084" y="401"/>
                </a:moveTo>
                <a:lnTo>
                  <a:pt x="25786" y="2069"/>
                </a:lnTo>
                <a:lnTo>
                  <a:pt x="25786" y="4104"/>
                </a:lnTo>
                <a:lnTo>
                  <a:pt x="20048" y="4104"/>
                </a:lnTo>
                <a:lnTo>
                  <a:pt x="16346" y="401"/>
                </a:lnTo>
                <a:close/>
                <a:moveTo>
                  <a:pt x="14444" y="401"/>
                </a:moveTo>
                <a:lnTo>
                  <a:pt x="10708" y="4104"/>
                </a:lnTo>
                <a:lnTo>
                  <a:pt x="5004" y="4104"/>
                </a:lnTo>
                <a:lnTo>
                  <a:pt x="5004" y="2069"/>
                </a:lnTo>
                <a:lnTo>
                  <a:pt x="6672" y="401"/>
                </a:lnTo>
                <a:close/>
                <a:moveTo>
                  <a:pt x="3736" y="401"/>
                </a:moveTo>
                <a:lnTo>
                  <a:pt x="5571" y="401"/>
                </a:lnTo>
                <a:lnTo>
                  <a:pt x="4203" y="1735"/>
                </a:lnTo>
                <a:lnTo>
                  <a:pt x="4203" y="3804"/>
                </a:lnTo>
                <a:lnTo>
                  <a:pt x="2936" y="2503"/>
                </a:lnTo>
                <a:lnTo>
                  <a:pt x="2936" y="1202"/>
                </a:lnTo>
                <a:close/>
                <a:moveTo>
                  <a:pt x="367" y="3737"/>
                </a:moveTo>
                <a:lnTo>
                  <a:pt x="1201" y="2936"/>
                </a:lnTo>
                <a:lnTo>
                  <a:pt x="2502" y="2936"/>
                </a:lnTo>
                <a:lnTo>
                  <a:pt x="3803" y="4204"/>
                </a:lnTo>
                <a:lnTo>
                  <a:pt x="1902" y="4204"/>
                </a:lnTo>
                <a:lnTo>
                  <a:pt x="1635" y="4337"/>
                </a:lnTo>
                <a:lnTo>
                  <a:pt x="367" y="5572"/>
                </a:lnTo>
                <a:lnTo>
                  <a:pt x="367" y="3737"/>
                </a:lnTo>
                <a:close/>
                <a:moveTo>
                  <a:pt x="367" y="6672"/>
                </a:moveTo>
                <a:lnTo>
                  <a:pt x="2069" y="5004"/>
                </a:lnTo>
                <a:lnTo>
                  <a:pt x="4103" y="5004"/>
                </a:lnTo>
                <a:lnTo>
                  <a:pt x="4103" y="10709"/>
                </a:lnTo>
                <a:lnTo>
                  <a:pt x="367" y="14445"/>
                </a:lnTo>
                <a:close/>
                <a:moveTo>
                  <a:pt x="367" y="16346"/>
                </a:moveTo>
                <a:lnTo>
                  <a:pt x="4103" y="20082"/>
                </a:lnTo>
                <a:lnTo>
                  <a:pt x="4103" y="25786"/>
                </a:lnTo>
                <a:lnTo>
                  <a:pt x="2069" y="25786"/>
                </a:lnTo>
                <a:lnTo>
                  <a:pt x="367" y="24085"/>
                </a:lnTo>
                <a:close/>
                <a:moveTo>
                  <a:pt x="1201" y="27854"/>
                </a:moveTo>
                <a:lnTo>
                  <a:pt x="367" y="27020"/>
                </a:lnTo>
                <a:lnTo>
                  <a:pt x="367" y="25219"/>
                </a:lnTo>
                <a:lnTo>
                  <a:pt x="1635" y="26453"/>
                </a:lnTo>
                <a:lnTo>
                  <a:pt x="1902" y="26587"/>
                </a:lnTo>
                <a:lnTo>
                  <a:pt x="3803" y="26587"/>
                </a:lnTo>
                <a:lnTo>
                  <a:pt x="2502" y="27854"/>
                </a:lnTo>
                <a:lnTo>
                  <a:pt x="1201" y="27854"/>
                </a:lnTo>
                <a:close/>
                <a:moveTo>
                  <a:pt x="2936" y="29555"/>
                </a:moveTo>
                <a:lnTo>
                  <a:pt x="2936" y="28254"/>
                </a:lnTo>
                <a:lnTo>
                  <a:pt x="4203" y="26987"/>
                </a:lnTo>
                <a:lnTo>
                  <a:pt x="4203" y="29022"/>
                </a:lnTo>
                <a:lnTo>
                  <a:pt x="5571" y="30389"/>
                </a:lnTo>
                <a:lnTo>
                  <a:pt x="3736" y="30389"/>
                </a:lnTo>
                <a:close/>
                <a:moveTo>
                  <a:pt x="3736" y="31190"/>
                </a:moveTo>
                <a:lnTo>
                  <a:pt x="5571" y="31190"/>
                </a:lnTo>
                <a:lnTo>
                  <a:pt x="4203" y="32524"/>
                </a:lnTo>
                <a:lnTo>
                  <a:pt x="4203" y="34592"/>
                </a:lnTo>
                <a:lnTo>
                  <a:pt x="2936" y="33291"/>
                </a:lnTo>
                <a:lnTo>
                  <a:pt x="2936" y="31990"/>
                </a:lnTo>
                <a:close/>
                <a:moveTo>
                  <a:pt x="367" y="34559"/>
                </a:moveTo>
                <a:lnTo>
                  <a:pt x="1201" y="33725"/>
                </a:lnTo>
                <a:lnTo>
                  <a:pt x="2502" y="33725"/>
                </a:lnTo>
                <a:lnTo>
                  <a:pt x="3803" y="34993"/>
                </a:lnTo>
                <a:lnTo>
                  <a:pt x="1902" y="34993"/>
                </a:lnTo>
                <a:lnTo>
                  <a:pt x="1635" y="35126"/>
                </a:lnTo>
                <a:lnTo>
                  <a:pt x="367" y="36360"/>
                </a:lnTo>
                <a:lnTo>
                  <a:pt x="367" y="34559"/>
                </a:lnTo>
                <a:close/>
                <a:moveTo>
                  <a:pt x="367" y="37494"/>
                </a:moveTo>
                <a:lnTo>
                  <a:pt x="2069" y="35793"/>
                </a:lnTo>
                <a:lnTo>
                  <a:pt x="4103" y="35793"/>
                </a:lnTo>
                <a:lnTo>
                  <a:pt x="4103" y="41497"/>
                </a:lnTo>
                <a:lnTo>
                  <a:pt x="367" y="45233"/>
                </a:lnTo>
                <a:close/>
                <a:moveTo>
                  <a:pt x="367" y="47135"/>
                </a:moveTo>
                <a:lnTo>
                  <a:pt x="4103" y="50871"/>
                </a:lnTo>
                <a:lnTo>
                  <a:pt x="4103" y="56575"/>
                </a:lnTo>
                <a:lnTo>
                  <a:pt x="2069" y="56575"/>
                </a:lnTo>
                <a:lnTo>
                  <a:pt x="367" y="54874"/>
                </a:lnTo>
                <a:close/>
                <a:moveTo>
                  <a:pt x="1201" y="58643"/>
                </a:moveTo>
                <a:lnTo>
                  <a:pt x="367" y="57809"/>
                </a:lnTo>
                <a:lnTo>
                  <a:pt x="367" y="56008"/>
                </a:lnTo>
                <a:lnTo>
                  <a:pt x="1635" y="57242"/>
                </a:lnTo>
                <a:lnTo>
                  <a:pt x="1902" y="57375"/>
                </a:lnTo>
                <a:lnTo>
                  <a:pt x="3803" y="57375"/>
                </a:lnTo>
                <a:lnTo>
                  <a:pt x="2502" y="58643"/>
                </a:lnTo>
                <a:lnTo>
                  <a:pt x="1201" y="58643"/>
                </a:lnTo>
                <a:close/>
                <a:moveTo>
                  <a:pt x="2936" y="60377"/>
                </a:moveTo>
                <a:lnTo>
                  <a:pt x="2936" y="59077"/>
                </a:lnTo>
                <a:lnTo>
                  <a:pt x="4203" y="57776"/>
                </a:lnTo>
                <a:lnTo>
                  <a:pt x="4203" y="59844"/>
                </a:lnTo>
                <a:lnTo>
                  <a:pt x="5571" y="61178"/>
                </a:lnTo>
                <a:lnTo>
                  <a:pt x="3736" y="61178"/>
                </a:lnTo>
                <a:close/>
                <a:moveTo>
                  <a:pt x="3736" y="61979"/>
                </a:moveTo>
                <a:lnTo>
                  <a:pt x="5571" y="61979"/>
                </a:lnTo>
                <a:lnTo>
                  <a:pt x="4203" y="63313"/>
                </a:lnTo>
                <a:lnTo>
                  <a:pt x="4203" y="65381"/>
                </a:lnTo>
                <a:lnTo>
                  <a:pt x="2903" y="64080"/>
                </a:lnTo>
                <a:lnTo>
                  <a:pt x="2903" y="62779"/>
                </a:lnTo>
                <a:close/>
                <a:moveTo>
                  <a:pt x="367" y="65348"/>
                </a:moveTo>
                <a:lnTo>
                  <a:pt x="1201" y="64514"/>
                </a:lnTo>
                <a:lnTo>
                  <a:pt x="2502" y="64514"/>
                </a:lnTo>
                <a:lnTo>
                  <a:pt x="3803" y="65815"/>
                </a:lnTo>
                <a:lnTo>
                  <a:pt x="1902" y="65815"/>
                </a:lnTo>
                <a:lnTo>
                  <a:pt x="1635" y="65915"/>
                </a:lnTo>
                <a:lnTo>
                  <a:pt x="367" y="67149"/>
                </a:lnTo>
                <a:lnTo>
                  <a:pt x="367" y="65348"/>
                </a:lnTo>
                <a:close/>
                <a:moveTo>
                  <a:pt x="367" y="68283"/>
                </a:moveTo>
                <a:lnTo>
                  <a:pt x="2069" y="66582"/>
                </a:lnTo>
                <a:lnTo>
                  <a:pt x="4103" y="66582"/>
                </a:lnTo>
                <a:lnTo>
                  <a:pt x="4103" y="72286"/>
                </a:lnTo>
                <a:lnTo>
                  <a:pt x="367" y="76022"/>
                </a:lnTo>
                <a:close/>
                <a:moveTo>
                  <a:pt x="367" y="77923"/>
                </a:moveTo>
                <a:lnTo>
                  <a:pt x="4103" y="81659"/>
                </a:lnTo>
                <a:lnTo>
                  <a:pt x="4103" y="87363"/>
                </a:lnTo>
                <a:lnTo>
                  <a:pt x="2069" y="87363"/>
                </a:lnTo>
                <a:lnTo>
                  <a:pt x="367" y="85662"/>
                </a:lnTo>
                <a:close/>
                <a:moveTo>
                  <a:pt x="1201" y="89432"/>
                </a:moveTo>
                <a:lnTo>
                  <a:pt x="367" y="88598"/>
                </a:lnTo>
                <a:lnTo>
                  <a:pt x="367" y="86796"/>
                </a:lnTo>
                <a:lnTo>
                  <a:pt x="1635" y="88031"/>
                </a:lnTo>
                <a:lnTo>
                  <a:pt x="1902" y="88164"/>
                </a:lnTo>
                <a:lnTo>
                  <a:pt x="3803" y="88164"/>
                </a:lnTo>
                <a:lnTo>
                  <a:pt x="2502" y="89432"/>
                </a:lnTo>
                <a:lnTo>
                  <a:pt x="1201" y="89432"/>
                </a:lnTo>
                <a:close/>
                <a:moveTo>
                  <a:pt x="2936" y="91166"/>
                </a:moveTo>
                <a:lnTo>
                  <a:pt x="2936" y="89865"/>
                </a:lnTo>
                <a:lnTo>
                  <a:pt x="4203" y="88564"/>
                </a:lnTo>
                <a:lnTo>
                  <a:pt x="4203" y="90632"/>
                </a:lnTo>
                <a:lnTo>
                  <a:pt x="5571" y="91967"/>
                </a:lnTo>
                <a:lnTo>
                  <a:pt x="3736" y="91967"/>
                </a:lnTo>
                <a:close/>
                <a:moveTo>
                  <a:pt x="3736" y="92767"/>
                </a:moveTo>
                <a:lnTo>
                  <a:pt x="5571" y="92767"/>
                </a:lnTo>
                <a:lnTo>
                  <a:pt x="4203" y="94102"/>
                </a:lnTo>
                <a:lnTo>
                  <a:pt x="4203" y="96170"/>
                </a:lnTo>
                <a:lnTo>
                  <a:pt x="2936" y="94869"/>
                </a:lnTo>
                <a:lnTo>
                  <a:pt x="2936" y="93568"/>
                </a:lnTo>
                <a:close/>
                <a:moveTo>
                  <a:pt x="367" y="96136"/>
                </a:moveTo>
                <a:lnTo>
                  <a:pt x="1201" y="95302"/>
                </a:lnTo>
                <a:lnTo>
                  <a:pt x="2502" y="95302"/>
                </a:lnTo>
                <a:lnTo>
                  <a:pt x="3803" y="96603"/>
                </a:lnTo>
                <a:lnTo>
                  <a:pt x="1902" y="96603"/>
                </a:lnTo>
                <a:lnTo>
                  <a:pt x="1635" y="96703"/>
                </a:lnTo>
                <a:lnTo>
                  <a:pt x="367" y="97938"/>
                </a:lnTo>
                <a:lnTo>
                  <a:pt x="367" y="96136"/>
                </a:lnTo>
                <a:close/>
                <a:moveTo>
                  <a:pt x="367" y="99072"/>
                </a:moveTo>
                <a:lnTo>
                  <a:pt x="2069" y="97371"/>
                </a:lnTo>
                <a:lnTo>
                  <a:pt x="4103" y="97371"/>
                </a:lnTo>
                <a:lnTo>
                  <a:pt x="4103" y="103108"/>
                </a:lnTo>
                <a:lnTo>
                  <a:pt x="367" y="106811"/>
                </a:lnTo>
                <a:close/>
                <a:moveTo>
                  <a:pt x="367" y="108712"/>
                </a:moveTo>
                <a:lnTo>
                  <a:pt x="4103" y="112448"/>
                </a:lnTo>
                <a:lnTo>
                  <a:pt x="4103" y="118152"/>
                </a:lnTo>
                <a:lnTo>
                  <a:pt x="2069" y="118152"/>
                </a:lnTo>
                <a:lnTo>
                  <a:pt x="367" y="116484"/>
                </a:lnTo>
                <a:close/>
                <a:moveTo>
                  <a:pt x="1201" y="120220"/>
                </a:moveTo>
                <a:lnTo>
                  <a:pt x="367" y="119386"/>
                </a:lnTo>
                <a:lnTo>
                  <a:pt x="367" y="117585"/>
                </a:lnTo>
                <a:lnTo>
                  <a:pt x="1635" y="118819"/>
                </a:lnTo>
                <a:lnTo>
                  <a:pt x="1902" y="118953"/>
                </a:lnTo>
                <a:lnTo>
                  <a:pt x="3803" y="118953"/>
                </a:lnTo>
                <a:lnTo>
                  <a:pt x="2502" y="120220"/>
                </a:lnTo>
                <a:lnTo>
                  <a:pt x="1201" y="120220"/>
                </a:lnTo>
                <a:close/>
                <a:moveTo>
                  <a:pt x="3736" y="122755"/>
                </a:moveTo>
                <a:lnTo>
                  <a:pt x="2936" y="121955"/>
                </a:lnTo>
                <a:lnTo>
                  <a:pt x="2936" y="120654"/>
                </a:lnTo>
                <a:lnTo>
                  <a:pt x="4203" y="119353"/>
                </a:lnTo>
                <a:lnTo>
                  <a:pt x="4203" y="121421"/>
                </a:lnTo>
                <a:lnTo>
                  <a:pt x="5571" y="122755"/>
                </a:lnTo>
                <a:lnTo>
                  <a:pt x="3736" y="122755"/>
                </a:lnTo>
                <a:close/>
                <a:moveTo>
                  <a:pt x="6672" y="122755"/>
                </a:moveTo>
                <a:lnTo>
                  <a:pt x="5004" y="121088"/>
                </a:lnTo>
                <a:lnTo>
                  <a:pt x="5004" y="119053"/>
                </a:lnTo>
                <a:lnTo>
                  <a:pt x="10708" y="119053"/>
                </a:lnTo>
                <a:lnTo>
                  <a:pt x="14444" y="122755"/>
                </a:lnTo>
                <a:lnTo>
                  <a:pt x="6672" y="122755"/>
                </a:lnTo>
                <a:close/>
                <a:moveTo>
                  <a:pt x="16346" y="122755"/>
                </a:moveTo>
                <a:lnTo>
                  <a:pt x="20048" y="119053"/>
                </a:lnTo>
                <a:lnTo>
                  <a:pt x="25752" y="119053"/>
                </a:lnTo>
                <a:lnTo>
                  <a:pt x="25752" y="121088"/>
                </a:lnTo>
                <a:lnTo>
                  <a:pt x="24084" y="122755"/>
                </a:lnTo>
                <a:lnTo>
                  <a:pt x="16346" y="122755"/>
                </a:lnTo>
                <a:close/>
                <a:moveTo>
                  <a:pt x="27020" y="122755"/>
                </a:moveTo>
                <a:lnTo>
                  <a:pt x="25219" y="122755"/>
                </a:lnTo>
                <a:lnTo>
                  <a:pt x="26553" y="121421"/>
                </a:lnTo>
                <a:lnTo>
                  <a:pt x="26553" y="119353"/>
                </a:lnTo>
                <a:lnTo>
                  <a:pt x="27854" y="120654"/>
                </a:lnTo>
                <a:lnTo>
                  <a:pt x="27854" y="121955"/>
                </a:lnTo>
                <a:close/>
                <a:moveTo>
                  <a:pt x="29555" y="120220"/>
                </a:moveTo>
                <a:lnTo>
                  <a:pt x="28254" y="120220"/>
                </a:lnTo>
                <a:lnTo>
                  <a:pt x="26986" y="118953"/>
                </a:lnTo>
                <a:lnTo>
                  <a:pt x="28854" y="118953"/>
                </a:lnTo>
                <a:lnTo>
                  <a:pt x="29155" y="118819"/>
                </a:lnTo>
                <a:lnTo>
                  <a:pt x="30389" y="117585"/>
                </a:lnTo>
                <a:lnTo>
                  <a:pt x="30389" y="119386"/>
                </a:lnTo>
                <a:close/>
                <a:moveTo>
                  <a:pt x="31990" y="120220"/>
                </a:moveTo>
                <a:lnTo>
                  <a:pt x="31189" y="119386"/>
                </a:lnTo>
                <a:lnTo>
                  <a:pt x="31189" y="117585"/>
                </a:lnTo>
                <a:lnTo>
                  <a:pt x="32424" y="118819"/>
                </a:lnTo>
                <a:lnTo>
                  <a:pt x="32691" y="118953"/>
                </a:lnTo>
                <a:lnTo>
                  <a:pt x="34592" y="118953"/>
                </a:lnTo>
                <a:lnTo>
                  <a:pt x="33291" y="120220"/>
                </a:lnTo>
                <a:lnTo>
                  <a:pt x="31990" y="120220"/>
                </a:lnTo>
                <a:close/>
                <a:moveTo>
                  <a:pt x="34525" y="122755"/>
                </a:moveTo>
                <a:lnTo>
                  <a:pt x="33725" y="121955"/>
                </a:lnTo>
                <a:lnTo>
                  <a:pt x="33725" y="120654"/>
                </a:lnTo>
                <a:lnTo>
                  <a:pt x="34992" y="119353"/>
                </a:lnTo>
                <a:lnTo>
                  <a:pt x="34992" y="121421"/>
                </a:lnTo>
                <a:lnTo>
                  <a:pt x="36360" y="122755"/>
                </a:lnTo>
                <a:lnTo>
                  <a:pt x="34525" y="122755"/>
                </a:lnTo>
                <a:close/>
                <a:moveTo>
                  <a:pt x="37461" y="122755"/>
                </a:moveTo>
                <a:lnTo>
                  <a:pt x="35793" y="121088"/>
                </a:lnTo>
                <a:lnTo>
                  <a:pt x="35793" y="119053"/>
                </a:lnTo>
                <a:lnTo>
                  <a:pt x="41497" y="119053"/>
                </a:lnTo>
                <a:lnTo>
                  <a:pt x="45233" y="122755"/>
                </a:lnTo>
                <a:lnTo>
                  <a:pt x="37461" y="122755"/>
                </a:lnTo>
                <a:close/>
                <a:moveTo>
                  <a:pt x="47134" y="122755"/>
                </a:moveTo>
                <a:lnTo>
                  <a:pt x="50837" y="119053"/>
                </a:lnTo>
                <a:lnTo>
                  <a:pt x="56574" y="119053"/>
                </a:lnTo>
                <a:lnTo>
                  <a:pt x="56574" y="121088"/>
                </a:lnTo>
                <a:lnTo>
                  <a:pt x="54873" y="122755"/>
                </a:lnTo>
                <a:lnTo>
                  <a:pt x="47134" y="122755"/>
                </a:lnTo>
                <a:close/>
                <a:moveTo>
                  <a:pt x="57808" y="122755"/>
                </a:moveTo>
                <a:lnTo>
                  <a:pt x="56007" y="122755"/>
                </a:lnTo>
                <a:lnTo>
                  <a:pt x="57341" y="121421"/>
                </a:lnTo>
                <a:lnTo>
                  <a:pt x="57341" y="119353"/>
                </a:lnTo>
                <a:lnTo>
                  <a:pt x="58642" y="120654"/>
                </a:lnTo>
                <a:lnTo>
                  <a:pt x="58642" y="121955"/>
                </a:lnTo>
                <a:close/>
                <a:moveTo>
                  <a:pt x="60344" y="120220"/>
                </a:moveTo>
                <a:lnTo>
                  <a:pt x="59043" y="120220"/>
                </a:lnTo>
                <a:lnTo>
                  <a:pt x="57775" y="118953"/>
                </a:lnTo>
                <a:lnTo>
                  <a:pt x="59676" y="118953"/>
                </a:lnTo>
                <a:lnTo>
                  <a:pt x="59943" y="118819"/>
                </a:lnTo>
                <a:lnTo>
                  <a:pt x="61178" y="117585"/>
                </a:lnTo>
                <a:lnTo>
                  <a:pt x="61178" y="119386"/>
                </a:lnTo>
                <a:close/>
                <a:moveTo>
                  <a:pt x="62779" y="120220"/>
                </a:moveTo>
                <a:lnTo>
                  <a:pt x="61978" y="119386"/>
                </a:lnTo>
                <a:lnTo>
                  <a:pt x="61978" y="117585"/>
                </a:lnTo>
                <a:lnTo>
                  <a:pt x="63212" y="118819"/>
                </a:lnTo>
                <a:lnTo>
                  <a:pt x="63479" y="118953"/>
                </a:lnTo>
                <a:lnTo>
                  <a:pt x="65381" y="118953"/>
                </a:lnTo>
                <a:lnTo>
                  <a:pt x="64080" y="120220"/>
                </a:lnTo>
                <a:lnTo>
                  <a:pt x="62779" y="120220"/>
                </a:lnTo>
                <a:close/>
                <a:moveTo>
                  <a:pt x="65347" y="122755"/>
                </a:moveTo>
                <a:lnTo>
                  <a:pt x="64513" y="121955"/>
                </a:lnTo>
                <a:lnTo>
                  <a:pt x="64513" y="120654"/>
                </a:lnTo>
                <a:lnTo>
                  <a:pt x="65781" y="119353"/>
                </a:lnTo>
                <a:lnTo>
                  <a:pt x="65781" y="121421"/>
                </a:lnTo>
                <a:lnTo>
                  <a:pt x="67148" y="122755"/>
                </a:lnTo>
                <a:lnTo>
                  <a:pt x="65347" y="122755"/>
                </a:lnTo>
                <a:close/>
                <a:moveTo>
                  <a:pt x="68249" y="122755"/>
                </a:moveTo>
                <a:lnTo>
                  <a:pt x="66581" y="121088"/>
                </a:lnTo>
                <a:lnTo>
                  <a:pt x="66581" y="119053"/>
                </a:lnTo>
                <a:lnTo>
                  <a:pt x="72285" y="119053"/>
                </a:lnTo>
                <a:lnTo>
                  <a:pt x="76021" y="122755"/>
                </a:lnTo>
                <a:lnTo>
                  <a:pt x="68249" y="122755"/>
                </a:lnTo>
                <a:close/>
                <a:moveTo>
                  <a:pt x="77923" y="122755"/>
                </a:moveTo>
                <a:lnTo>
                  <a:pt x="81659" y="119053"/>
                </a:lnTo>
                <a:lnTo>
                  <a:pt x="87363" y="119053"/>
                </a:lnTo>
                <a:lnTo>
                  <a:pt x="87363" y="121088"/>
                </a:lnTo>
                <a:lnTo>
                  <a:pt x="85662" y="122755"/>
                </a:lnTo>
                <a:lnTo>
                  <a:pt x="77923" y="122755"/>
                </a:lnTo>
                <a:close/>
                <a:moveTo>
                  <a:pt x="88597" y="122755"/>
                </a:moveTo>
                <a:lnTo>
                  <a:pt x="86796" y="122755"/>
                </a:lnTo>
                <a:lnTo>
                  <a:pt x="88163" y="121421"/>
                </a:lnTo>
                <a:lnTo>
                  <a:pt x="88163" y="119353"/>
                </a:lnTo>
                <a:lnTo>
                  <a:pt x="89431" y="120654"/>
                </a:lnTo>
                <a:lnTo>
                  <a:pt x="89431" y="121955"/>
                </a:lnTo>
                <a:close/>
                <a:moveTo>
                  <a:pt x="91166" y="120220"/>
                </a:moveTo>
                <a:lnTo>
                  <a:pt x="89865" y="120220"/>
                </a:lnTo>
                <a:lnTo>
                  <a:pt x="88564" y="118953"/>
                </a:lnTo>
                <a:lnTo>
                  <a:pt x="90465" y="118953"/>
                </a:lnTo>
                <a:lnTo>
                  <a:pt x="90732" y="118819"/>
                </a:lnTo>
                <a:lnTo>
                  <a:pt x="91966" y="117585"/>
                </a:lnTo>
                <a:lnTo>
                  <a:pt x="91966" y="119386"/>
                </a:lnTo>
                <a:close/>
                <a:moveTo>
                  <a:pt x="93567" y="120220"/>
                </a:moveTo>
                <a:lnTo>
                  <a:pt x="92767" y="119386"/>
                </a:lnTo>
                <a:lnTo>
                  <a:pt x="92767" y="117585"/>
                </a:lnTo>
                <a:lnTo>
                  <a:pt x="94001" y="118819"/>
                </a:lnTo>
                <a:lnTo>
                  <a:pt x="94268" y="118953"/>
                </a:lnTo>
                <a:lnTo>
                  <a:pt x="96169" y="118953"/>
                </a:lnTo>
                <a:lnTo>
                  <a:pt x="94868" y="120220"/>
                </a:lnTo>
                <a:lnTo>
                  <a:pt x="93567" y="120220"/>
                </a:lnTo>
                <a:close/>
                <a:moveTo>
                  <a:pt x="96136" y="122755"/>
                </a:moveTo>
                <a:lnTo>
                  <a:pt x="95302" y="121955"/>
                </a:lnTo>
                <a:lnTo>
                  <a:pt x="95302" y="120654"/>
                </a:lnTo>
                <a:lnTo>
                  <a:pt x="96569" y="119353"/>
                </a:lnTo>
                <a:lnTo>
                  <a:pt x="96569" y="121421"/>
                </a:lnTo>
                <a:lnTo>
                  <a:pt x="97937" y="122755"/>
                </a:lnTo>
                <a:lnTo>
                  <a:pt x="96136" y="122755"/>
                </a:lnTo>
                <a:close/>
                <a:moveTo>
                  <a:pt x="99071" y="122755"/>
                </a:moveTo>
                <a:lnTo>
                  <a:pt x="97370" y="121088"/>
                </a:lnTo>
                <a:lnTo>
                  <a:pt x="97370" y="119053"/>
                </a:lnTo>
                <a:lnTo>
                  <a:pt x="103074" y="119053"/>
                </a:lnTo>
                <a:lnTo>
                  <a:pt x="106810" y="122755"/>
                </a:lnTo>
                <a:lnTo>
                  <a:pt x="99071" y="122755"/>
                </a:lnTo>
                <a:close/>
                <a:moveTo>
                  <a:pt x="108711" y="122755"/>
                </a:moveTo>
                <a:lnTo>
                  <a:pt x="112447" y="119053"/>
                </a:lnTo>
                <a:lnTo>
                  <a:pt x="118152" y="119053"/>
                </a:lnTo>
                <a:lnTo>
                  <a:pt x="118152" y="121088"/>
                </a:lnTo>
                <a:lnTo>
                  <a:pt x="116450" y="122755"/>
                </a:lnTo>
                <a:lnTo>
                  <a:pt x="108711" y="122755"/>
                </a:lnTo>
                <a:close/>
                <a:moveTo>
                  <a:pt x="119386" y="122755"/>
                </a:moveTo>
                <a:lnTo>
                  <a:pt x="117584" y="122755"/>
                </a:lnTo>
                <a:lnTo>
                  <a:pt x="118952" y="121421"/>
                </a:lnTo>
                <a:lnTo>
                  <a:pt x="118952" y="119353"/>
                </a:lnTo>
                <a:lnTo>
                  <a:pt x="120220" y="120654"/>
                </a:lnTo>
                <a:lnTo>
                  <a:pt x="120220" y="121955"/>
                </a:lnTo>
                <a:close/>
                <a:moveTo>
                  <a:pt x="121954" y="120220"/>
                </a:moveTo>
                <a:lnTo>
                  <a:pt x="120653" y="120220"/>
                </a:lnTo>
                <a:lnTo>
                  <a:pt x="119352" y="118953"/>
                </a:lnTo>
                <a:lnTo>
                  <a:pt x="121254" y="118953"/>
                </a:lnTo>
                <a:lnTo>
                  <a:pt x="121521" y="118819"/>
                </a:lnTo>
                <a:lnTo>
                  <a:pt x="122755" y="117585"/>
                </a:lnTo>
                <a:lnTo>
                  <a:pt x="122755" y="119386"/>
                </a:lnTo>
                <a:close/>
                <a:moveTo>
                  <a:pt x="124389" y="120220"/>
                </a:moveTo>
                <a:lnTo>
                  <a:pt x="123555" y="119386"/>
                </a:lnTo>
                <a:lnTo>
                  <a:pt x="123555" y="117585"/>
                </a:lnTo>
                <a:lnTo>
                  <a:pt x="124790" y="118819"/>
                </a:lnTo>
                <a:lnTo>
                  <a:pt x="125056" y="118953"/>
                </a:lnTo>
                <a:lnTo>
                  <a:pt x="126958" y="118953"/>
                </a:lnTo>
                <a:lnTo>
                  <a:pt x="125657" y="120220"/>
                </a:lnTo>
                <a:lnTo>
                  <a:pt x="124389" y="120220"/>
                </a:lnTo>
                <a:close/>
                <a:moveTo>
                  <a:pt x="126924" y="122755"/>
                </a:moveTo>
                <a:lnTo>
                  <a:pt x="126091" y="121955"/>
                </a:lnTo>
                <a:lnTo>
                  <a:pt x="126091" y="120654"/>
                </a:lnTo>
                <a:lnTo>
                  <a:pt x="127358" y="119353"/>
                </a:lnTo>
                <a:lnTo>
                  <a:pt x="127358" y="121421"/>
                </a:lnTo>
                <a:lnTo>
                  <a:pt x="128726" y="122755"/>
                </a:lnTo>
                <a:lnTo>
                  <a:pt x="126924" y="122755"/>
                </a:lnTo>
                <a:close/>
                <a:moveTo>
                  <a:pt x="129860" y="122755"/>
                </a:moveTo>
                <a:lnTo>
                  <a:pt x="128159" y="121088"/>
                </a:lnTo>
                <a:lnTo>
                  <a:pt x="128159" y="119053"/>
                </a:lnTo>
                <a:lnTo>
                  <a:pt x="133896" y="119053"/>
                </a:lnTo>
                <a:lnTo>
                  <a:pt x="137599" y="122755"/>
                </a:lnTo>
                <a:lnTo>
                  <a:pt x="129860" y="122755"/>
                </a:lnTo>
                <a:close/>
                <a:moveTo>
                  <a:pt x="139500" y="122755"/>
                </a:moveTo>
                <a:lnTo>
                  <a:pt x="143236" y="119053"/>
                </a:lnTo>
                <a:lnTo>
                  <a:pt x="148940" y="119053"/>
                </a:lnTo>
                <a:lnTo>
                  <a:pt x="148940" y="121088"/>
                </a:lnTo>
                <a:lnTo>
                  <a:pt x="147272" y="122755"/>
                </a:lnTo>
                <a:lnTo>
                  <a:pt x="139500" y="122755"/>
                </a:lnTo>
                <a:close/>
                <a:moveTo>
                  <a:pt x="150174" y="122755"/>
                </a:moveTo>
                <a:lnTo>
                  <a:pt x="148373" y="122755"/>
                </a:lnTo>
                <a:lnTo>
                  <a:pt x="149741" y="121421"/>
                </a:lnTo>
                <a:lnTo>
                  <a:pt x="149741" y="119353"/>
                </a:lnTo>
                <a:lnTo>
                  <a:pt x="151008" y="120654"/>
                </a:lnTo>
                <a:lnTo>
                  <a:pt x="151008" y="121955"/>
                </a:lnTo>
                <a:close/>
                <a:moveTo>
                  <a:pt x="152743" y="120220"/>
                </a:moveTo>
                <a:lnTo>
                  <a:pt x="151442" y="120220"/>
                </a:lnTo>
                <a:lnTo>
                  <a:pt x="150141" y="118953"/>
                </a:lnTo>
                <a:lnTo>
                  <a:pt x="152042" y="118953"/>
                </a:lnTo>
                <a:lnTo>
                  <a:pt x="152309" y="118819"/>
                </a:lnTo>
                <a:lnTo>
                  <a:pt x="153543" y="117585"/>
                </a:lnTo>
                <a:lnTo>
                  <a:pt x="153543" y="119386"/>
                </a:lnTo>
                <a:close/>
                <a:moveTo>
                  <a:pt x="155178" y="120220"/>
                </a:moveTo>
                <a:lnTo>
                  <a:pt x="154344" y="119386"/>
                </a:lnTo>
                <a:lnTo>
                  <a:pt x="154344" y="117585"/>
                </a:lnTo>
                <a:lnTo>
                  <a:pt x="155578" y="118819"/>
                </a:lnTo>
                <a:lnTo>
                  <a:pt x="155845" y="118953"/>
                </a:lnTo>
                <a:lnTo>
                  <a:pt x="157746" y="118953"/>
                </a:lnTo>
                <a:lnTo>
                  <a:pt x="156479" y="120220"/>
                </a:lnTo>
                <a:lnTo>
                  <a:pt x="155178" y="120220"/>
                </a:lnTo>
                <a:close/>
                <a:moveTo>
                  <a:pt x="157713" y="122755"/>
                </a:moveTo>
                <a:lnTo>
                  <a:pt x="156879" y="121955"/>
                </a:lnTo>
                <a:lnTo>
                  <a:pt x="156879" y="120654"/>
                </a:lnTo>
                <a:lnTo>
                  <a:pt x="158180" y="119353"/>
                </a:lnTo>
                <a:lnTo>
                  <a:pt x="158180" y="121421"/>
                </a:lnTo>
                <a:lnTo>
                  <a:pt x="159514" y="122755"/>
                </a:lnTo>
                <a:lnTo>
                  <a:pt x="157713" y="122755"/>
                </a:lnTo>
                <a:close/>
                <a:moveTo>
                  <a:pt x="160649" y="122755"/>
                </a:moveTo>
                <a:lnTo>
                  <a:pt x="158947" y="121088"/>
                </a:lnTo>
                <a:lnTo>
                  <a:pt x="158947" y="119053"/>
                </a:lnTo>
                <a:lnTo>
                  <a:pt x="164685" y="119053"/>
                </a:lnTo>
                <a:lnTo>
                  <a:pt x="168387" y="122755"/>
                </a:lnTo>
                <a:lnTo>
                  <a:pt x="160649" y="122755"/>
                </a:lnTo>
                <a:close/>
                <a:moveTo>
                  <a:pt x="170289" y="122755"/>
                </a:moveTo>
                <a:lnTo>
                  <a:pt x="174025" y="119053"/>
                </a:lnTo>
                <a:lnTo>
                  <a:pt x="179729" y="119053"/>
                </a:lnTo>
                <a:lnTo>
                  <a:pt x="179729" y="121088"/>
                </a:lnTo>
                <a:lnTo>
                  <a:pt x="178061" y="122755"/>
                </a:lnTo>
                <a:lnTo>
                  <a:pt x="170289" y="122755"/>
                </a:lnTo>
                <a:close/>
                <a:moveTo>
                  <a:pt x="180996" y="122755"/>
                </a:moveTo>
                <a:lnTo>
                  <a:pt x="179162" y="122755"/>
                </a:lnTo>
                <a:lnTo>
                  <a:pt x="180529" y="121421"/>
                </a:lnTo>
                <a:lnTo>
                  <a:pt x="180529" y="119353"/>
                </a:lnTo>
                <a:lnTo>
                  <a:pt x="181797" y="120654"/>
                </a:lnTo>
                <a:lnTo>
                  <a:pt x="181797" y="121955"/>
                </a:lnTo>
                <a:close/>
                <a:moveTo>
                  <a:pt x="183532" y="120220"/>
                </a:moveTo>
                <a:lnTo>
                  <a:pt x="182231" y="120220"/>
                </a:lnTo>
                <a:lnTo>
                  <a:pt x="180930" y="118953"/>
                </a:lnTo>
                <a:lnTo>
                  <a:pt x="182831" y="118953"/>
                </a:lnTo>
                <a:lnTo>
                  <a:pt x="183098" y="118819"/>
                </a:lnTo>
                <a:lnTo>
                  <a:pt x="184332" y="117585"/>
                </a:lnTo>
                <a:lnTo>
                  <a:pt x="184332" y="119386"/>
                </a:lnTo>
                <a:close/>
                <a:moveTo>
                  <a:pt x="185967" y="120220"/>
                </a:moveTo>
                <a:lnTo>
                  <a:pt x="185133" y="119386"/>
                </a:lnTo>
                <a:lnTo>
                  <a:pt x="185133" y="117585"/>
                </a:lnTo>
                <a:lnTo>
                  <a:pt x="186367" y="118819"/>
                </a:lnTo>
                <a:lnTo>
                  <a:pt x="186667" y="118953"/>
                </a:lnTo>
                <a:lnTo>
                  <a:pt x="188535" y="118953"/>
                </a:lnTo>
                <a:lnTo>
                  <a:pt x="187268" y="120220"/>
                </a:lnTo>
                <a:lnTo>
                  <a:pt x="185967" y="120220"/>
                </a:lnTo>
                <a:close/>
                <a:moveTo>
                  <a:pt x="188502" y="122755"/>
                </a:moveTo>
                <a:lnTo>
                  <a:pt x="187668" y="121955"/>
                </a:lnTo>
                <a:lnTo>
                  <a:pt x="187668" y="120654"/>
                </a:lnTo>
                <a:lnTo>
                  <a:pt x="188969" y="119353"/>
                </a:lnTo>
                <a:lnTo>
                  <a:pt x="188969" y="121421"/>
                </a:lnTo>
                <a:lnTo>
                  <a:pt x="190303" y="122755"/>
                </a:lnTo>
                <a:lnTo>
                  <a:pt x="188502" y="122755"/>
                </a:lnTo>
                <a:close/>
                <a:moveTo>
                  <a:pt x="191437" y="122755"/>
                </a:moveTo>
                <a:lnTo>
                  <a:pt x="189736" y="121088"/>
                </a:lnTo>
                <a:lnTo>
                  <a:pt x="189736" y="119053"/>
                </a:lnTo>
                <a:lnTo>
                  <a:pt x="195473" y="119053"/>
                </a:lnTo>
                <a:lnTo>
                  <a:pt x="199176" y="122755"/>
                </a:lnTo>
                <a:lnTo>
                  <a:pt x="191437" y="122755"/>
                </a:lnTo>
                <a:close/>
                <a:moveTo>
                  <a:pt x="201077" y="122755"/>
                </a:moveTo>
                <a:lnTo>
                  <a:pt x="204813" y="119053"/>
                </a:lnTo>
                <a:lnTo>
                  <a:pt x="210518" y="119053"/>
                </a:lnTo>
                <a:lnTo>
                  <a:pt x="210518" y="121088"/>
                </a:lnTo>
                <a:lnTo>
                  <a:pt x="208850" y="122755"/>
                </a:lnTo>
                <a:lnTo>
                  <a:pt x="201077" y="122755"/>
                </a:lnTo>
                <a:close/>
                <a:moveTo>
                  <a:pt x="211785" y="122755"/>
                </a:moveTo>
                <a:lnTo>
                  <a:pt x="209950" y="122755"/>
                </a:lnTo>
                <a:lnTo>
                  <a:pt x="211318" y="121421"/>
                </a:lnTo>
                <a:lnTo>
                  <a:pt x="211318" y="119353"/>
                </a:lnTo>
                <a:lnTo>
                  <a:pt x="212586" y="120654"/>
                </a:lnTo>
                <a:lnTo>
                  <a:pt x="212586" y="121955"/>
                </a:lnTo>
                <a:close/>
                <a:moveTo>
                  <a:pt x="214320" y="120220"/>
                </a:moveTo>
                <a:lnTo>
                  <a:pt x="213019" y="120220"/>
                </a:lnTo>
                <a:lnTo>
                  <a:pt x="211718" y="118953"/>
                </a:lnTo>
                <a:lnTo>
                  <a:pt x="213620" y="118953"/>
                </a:lnTo>
                <a:lnTo>
                  <a:pt x="213887" y="118819"/>
                </a:lnTo>
                <a:lnTo>
                  <a:pt x="215154" y="117585"/>
                </a:lnTo>
                <a:lnTo>
                  <a:pt x="215154" y="119386"/>
                </a:lnTo>
                <a:close/>
                <a:moveTo>
                  <a:pt x="216755" y="120220"/>
                </a:moveTo>
                <a:lnTo>
                  <a:pt x="215921" y="119386"/>
                </a:lnTo>
                <a:lnTo>
                  <a:pt x="215921" y="117585"/>
                </a:lnTo>
                <a:lnTo>
                  <a:pt x="217156" y="118819"/>
                </a:lnTo>
                <a:lnTo>
                  <a:pt x="217456" y="118953"/>
                </a:lnTo>
                <a:lnTo>
                  <a:pt x="219324" y="118953"/>
                </a:lnTo>
                <a:lnTo>
                  <a:pt x="218056" y="120220"/>
                </a:lnTo>
                <a:lnTo>
                  <a:pt x="216755" y="120220"/>
                </a:lnTo>
                <a:close/>
                <a:moveTo>
                  <a:pt x="219290" y="122755"/>
                </a:moveTo>
                <a:lnTo>
                  <a:pt x="218457" y="121955"/>
                </a:lnTo>
                <a:lnTo>
                  <a:pt x="218457" y="120654"/>
                </a:lnTo>
                <a:lnTo>
                  <a:pt x="219757" y="119353"/>
                </a:lnTo>
                <a:lnTo>
                  <a:pt x="219757" y="121421"/>
                </a:lnTo>
                <a:lnTo>
                  <a:pt x="221092" y="122755"/>
                </a:lnTo>
                <a:lnTo>
                  <a:pt x="219290" y="122755"/>
                </a:lnTo>
                <a:close/>
                <a:moveTo>
                  <a:pt x="222226" y="122755"/>
                </a:moveTo>
                <a:lnTo>
                  <a:pt x="220558" y="121088"/>
                </a:lnTo>
                <a:lnTo>
                  <a:pt x="220558" y="119053"/>
                </a:lnTo>
                <a:lnTo>
                  <a:pt x="226262" y="119053"/>
                </a:lnTo>
                <a:lnTo>
                  <a:pt x="229965" y="122755"/>
                </a:lnTo>
                <a:lnTo>
                  <a:pt x="222226" y="122755"/>
                </a:lnTo>
                <a:close/>
                <a:moveTo>
                  <a:pt x="231866" y="122755"/>
                </a:moveTo>
                <a:lnTo>
                  <a:pt x="235602" y="119053"/>
                </a:lnTo>
                <a:lnTo>
                  <a:pt x="241306" y="119053"/>
                </a:lnTo>
                <a:lnTo>
                  <a:pt x="241306" y="121088"/>
                </a:lnTo>
                <a:lnTo>
                  <a:pt x="239638" y="122755"/>
                </a:lnTo>
                <a:lnTo>
                  <a:pt x="231866" y="122755"/>
                </a:lnTo>
                <a:close/>
                <a:moveTo>
                  <a:pt x="242574" y="122755"/>
                </a:moveTo>
                <a:lnTo>
                  <a:pt x="240739" y="122755"/>
                </a:lnTo>
                <a:lnTo>
                  <a:pt x="242107" y="121421"/>
                </a:lnTo>
                <a:lnTo>
                  <a:pt x="242107" y="119353"/>
                </a:lnTo>
                <a:lnTo>
                  <a:pt x="243408" y="120654"/>
                </a:lnTo>
                <a:lnTo>
                  <a:pt x="243408" y="121955"/>
                </a:lnTo>
                <a:close/>
                <a:moveTo>
                  <a:pt x="245943" y="119420"/>
                </a:moveTo>
                <a:lnTo>
                  <a:pt x="245109" y="120220"/>
                </a:lnTo>
                <a:lnTo>
                  <a:pt x="243808" y="120220"/>
                </a:lnTo>
                <a:lnTo>
                  <a:pt x="242507" y="118953"/>
                </a:lnTo>
                <a:lnTo>
                  <a:pt x="244408" y="118953"/>
                </a:lnTo>
                <a:lnTo>
                  <a:pt x="244675" y="118819"/>
                </a:lnTo>
                <a:lnTo>
                  <a:pt x="245909" y="117585"/>
                </a:lnTo>
                <a:lnTo>
                  <a:pt x="245909" y="119420"/>
                </a:lnTo>
                <a:close/>
                <a:moveTo>
                  <a:pt x="245943" y="116484"/>
                </a:moveTo>
                <a:lnTo>
                  <a:pt x="244242" y="118152"/>
                </a:lnTo>
                <a:lnTo>
                  <a:pt x="242207" y="118152"/>
                </a:lnTo>
                <a:lnTo>
                  <a:pt x="242207" y="112448"/>
                </a:lnTo>
                <a:lnTo>
                  <a:pt x="245943" y="108712"/>
                </a:lnTo>
                <a:close/>
                <a:moveTo>
                  <a:pt x="245943" y="106811"/>
                </a:moveTo>
                <a:lnTo>
                  <a:pt x="242207" y="103108"/>
                </a:lnTo>
                <a:lnTo>
                  <a:pt x="242207" y="97371"/>
                </a:lnTo>
                <a:lnTo>
                  <a:pt x="244242" y="97371"/>
                </a:lnTo>
                <a:lnTo>
                  <a:pt x="245943" y="99072"/>
                </a:lnTo>
                <a:close/>
                <a:moveTo>
                  <a:pt x="245109" y="95302"/>
                </a:moveTo>
                <a:lnTo>
                  <a:pt x="245943" y="96136"/>
                </a:lnTo>
                <a:lnTo>
                  <a:pt x="245943" y="97938"/>
                </a:lnTo>
                <a:lnTo>
                  <a:pt x="244675" y="96703"/>
                </a:lnTo>
                <a:lnTo>
                  <a:pt x="244408" y="96603"/>
                </a:lnTo>
                <a:lnTo>
                  <a:pt x="242507" y="96603"/>
                </a:lnTo>
                <a:lnTo>
                  <a:pt x="243808" y="95302"/>
                </a:lnTo>
                <a:lnTo>
                  <a:pt x="245109" y="95302"/>
                </a:lnTo>
                <a:close/>
                <a:moveTo>
                  <a:pt x="243374" y="93601"/>
                </a:moveTo>
                <a:lnTo>
                  <a:pt x="243374" y="94902"/>
                </a:lnTo>
                <a:lnTo>
                  <a:pt x="242107" y="96170"/>
                </a:lnTo>
                <a:lnTo>
                  <a:pt x="242107" y="94135"/>
                </a:lnTo>
                <a:lnTo>
                  <a:pt x="240739" y="92767"/>
                </a:lnTo>
                <a:lnTo>
                  <a:pt x="242574" y="92767"/>
                </a:lnTo>
                <a:close/>
                <a:moveTo>
                  <a:pt x="242574" y="91967"/>
                </a:moveTo>
                <a:lnTo>
                  <a:pt x="240739" y="91967"/>
                </a:lnTo>
                <a:lnTo>
                  <a:pt x="242107" y="90632"/>
                </a:lnTo>
                <a:lnTo>
                  <a:pt x="242107" y="88564"/>
                </a:lnTo>
                <a:lnTo>
                  <a:pt x="243374" y="89865"/>
                </a:lnTo>
                <a:lnTo>
                  <a:pt x="243374" y="91166"/>
                </a:lnTo>
                <a:close/>
                <a:moveTo>
                  <a:pt x="245943" y="88598"/>
                </a:moveTo>
                <a:lnTo>
                  <a:pt x="245109" y="89432"/>
                </a:lnTo>
                <a:lnTo>
                  <a:pt x="243808" y="89432"/>
                </a:lnTo>
                <a:lnTo>
                  <a:pt x="242507" y="88164"/>
                </a:lnTo>
                <a:lnTo>
                  <a:pt x="244408" y="88164"/>
                </a:lnTo>
                <a:lnTo>
                  <a:pt x="244675" y="88031"/>
                </a:lnTo>
                <a:lnTo>
                  <a:pt x="245909" y="86796"/>
                </a:lnTo>
                <a:lnTo>
                  <a:pt x="245909" y="88598"/>
                </a:lnTo>
                <a:close/>
                <a:moveTo>
                  <a:pt x="245943" y="85696"/>
                </a:moveTo>
                <a:lnTo>
                  <a:pt x="244242" y="87363"/>
                </a:lnTo>
                <a:lnTo>
                  <a:pt x="242207" y="87363"/>
                </a:lnTo>
                <a:lnTo>
                  <a:pt x="242207" y="81659"/>
                </a:lnTo>
                <a:lnTo>
                  <a:pt x="245943" y="77923"/>
                </a:lnTo>
                <a:close/>
                <a:moveTo>
                  <a:pt x="245943" y="76022"/>
                </a:moveTo>
                <a:lnTo>
                  <a:pt x="242207" y="72286"/>
                </a:lnTo>
                <a:lnTo>
                  <a:pt x="242207" y="66582"/>
                </a:lnTo>
                <a:lnTo>
                  <a:pt x="244242" y="66582"/>
                </a:lnTo>
                <a:lnTo>
                  <a:pt x="245943" y="68283"/>
                </a:lnTo>
                <a:close/>
                <a:moveTo>
                  <a:pt x="245109" y="64514"/>
                </a:moveTo>
                <a:lnTo>
                  <a:pt x="245943" y="65348"/>
                </a:lnTo>
                <a:lnTo>
                  <a:pt x="245943" y="67149"/>
                </a:lnTo>
                <a:lnTo>
                  <a:pt x="244675" y="65915"/>
                </a:lnTo>
                <a:lnTo>
                  <a:pt x="244408" y="65781"/>
                </a:lnTo>
                <a:lnTo>
                  <a:pt x="242507" y="65781"/>
                </a:lnTo>
                <a:lnTo>
                  <a:pt x="243808" y="64514"/>
                </a:lnTo>
                <a:lnTo>
                  <a:pt x="245109" y="64514"/>
                </a:lnTo>
                <a:close/>
                <a:moveTo>
                  <a:pt x="243374" y="62779"/>
                </a:moveTo>
                <a:lnTo>
                  <a:pt x="243374" y="64080"/>
                </a:lnTo>
                <a:lnTo>
                  <a:pt x="242107" y="65381"/>
                </a:lnTo>
                <a:lnTo>
                  <a:pt x="242107" y="63313"/>
                </a:lnTo>
                <a:lnTo>
                  <a:pt x="240739" y="61979"/>
                </a:lnTo>
                <a:lnTo>
                  <a:pt x="242574" y="61979"/>
                </a:lnTo>
                <a:close/>
                <a:moveTo>
                  <a:pt x="242574" y="61178"/>
                </a:moveTo>
                <a:lnTo>
                  <a:pt x="240739" y="61178"/>
                </a:lnTo>
                <a:lnTo>
                  <a:pt x="242107" y="59844"/>
                </a:lnTo>
                <a:lnTo>
                  <a:pt x="242107" y="57776"/>
                </a:lnTo>
                <a:lnTo>
                  <a:pt x="243374" y="59077"/>
                </a:lnTo>
                <a:lnTo>
                  <a:pt x="243374" y="60377"/>
                </a:lnTo>
                <a:close/>
                <a:moveTo>
                  <a:pt x="245943" y="57809"/>
                </a:moveTo>
                <a:lnTo>
                  <a:pt x="245109" y="58643"/>
                </a:lnTo>
                <a:lnTo>
                  <a:pt x="243808" y="58643"/>
                </a:lnTo>
                <a:lnTo>
                  <a:pt x="242507" y="57375"/>
                </a:lnTo>
                <a:lnTo>
                  <a:pt x="244408" y="57375"/>
                </a:lnTo>
                <a:lnTo>
                  <a:pt x="244675" y="57242"/>
                </a:lnTo>
                <a:lnTo>
                  <a:pt x="245909" y="56008"/>
                </a:lnTo>
                <a:lnTo>
                  <a:pt x="245909" y="57809"/>
                </a:lnTo>
                <a:close/>
                <a:moveTo>
                  <a:pt x="245943" y="54874"/>
                </a:moveTo>
                <a:lnTo>
                  <a:pt x="244242" y="56575"/>
                </a:lnTo>
                <a:lnTo>
                  <a:pt x="242207" y="56575"/>
                </a:lnTo>
                <a:lnTo>
                  <a:pt x="242207" y="50871"/>
                </a:lnTo>
                <a:lnTo>
                  <a:pt x="245943" y="47135"/>
                </a:lnTo>
                <a:close/>
                <a:moveTo>
                  <a:pt x="245943" y="45233"/>
                </a:moveTo>
                <a:lnTo>
                  <a:pt x="242207" y="41497"/>
                </a:lnTo>
                <a:lnTo>
                  <a:pt x="242207" y="35793"/>
                </a:lnTo>
                <a:lnTo>
                  <a:pt x="244242" y="35793"/>
                </a:lnTo>
                <a:lnTo>
                  <a:pt x="245943" y="37461"/>
                </a:lnTo>
                <a:close/>
                <a:moveTo>
                  <a:pt x="245109" y="33725"/>
                </a:moveTo>
                <a:lnTo>
                  <a:pt x="245943" y="34559"/>
                </a:lnTo>
                <a:lnTo>
                  <a:pt x="245943" y="36360"/>
                </a:lnTo>
                <a:lnTo>
                  <a:pt x="244675" y="35126"/>
                </a:lnTo>
                <a:lnTo>
                  <a:pt x="244408" y="34993"/>
                </a:lnTo>
                <a:lnTo>
                  <a:pt x="242507" y="34993"/>
                </a:lnTo>
                <a:lnTo>
                  <a:pt x="243808" y="33725"/>
                </a:lnTo>
                <a:lnTo>
                  <a:pt x="245109" y="33725"/>
                </a:lnTo>
                <a:close/>
                <a:moveTo>
                  <a:pt x="243374" y="31990"/>
                </a:moveTo>
                <a:lnTo>
                  <a:pt x="243374" y="33291"/>
                </a:lnTo>
                <a:lnTo>
                  <a:pt x="242107" y="34592"/>
                </a:lnTo>
                <a:lnTo>
                  <a:pt x="242107" y="32524"/>
                </a:lnTo>
                <a:lnTo>
                  <a:pt x="240739" y="31190"/>
                </a:lnTo>
                <a:lnTo>
                  <a:pt x="242574" y="31190"/>
                </a:lnTo>
                <a:close/>
                <a:moveTo>
                  <a:pt x="242574" y="30389"/>
                </a:moveTo>
                <a:lnTo>
                  <a:pt x="240739" y="30389"/>
                </a:lnTo>
                <a:lnTo>
                  <a:pt x="242107" y="29055"/>
                </a:lnTo>
                <a:lnTo>
                  <a:pt x="242107" y="26987"/>
                </a:lnTo>
                <a:lnTo>
                  <a:pt x="243374" y="28254"/>
                </a:lnTo>
                <a:lnTo>
                  <a:pt x="243374" y="29555"/>
                </a:lnTo>
                <a:close/>
                <a:moveTo>
                  <a:pt x="245943" y="27020"/>
                </a:moveTo>
                <a:lnTo>
                  <a:pt x="245109" y="27854"/>
                </a:lnTo>
                <a:lnTo>
                  <a:pt x="243808" y="27854"/>
                </a:lnTo>
                <a:lnTo>
                  <a:pt x="242507" y="26553"/>
                </a:lnTo>
                <a:lnTo>
                  <a:pt x="244408" y="26553"/>
                </a:lnTo>
                <a:lnTo>
                  <a:pt x="244675" y="26453"/>
                </a:lnTo>
                <a:lnTo>
                  <a:pt x="245909" y="25219"/>
                </a:lnTo>
                <a:lnTo>
                  <a:pt x="245909" y="27020"/>
                </a:lnTo>
                <a:close/>
                <a:moveTo>
                  <a:pt x="245943" y="24085"/>
                </a:moveTo>
                <a:lnTo>
                  <a:pt x="244242" y="25786"/>
                </a:lnTo>
                <a:lnTo>
                  <a:pt x="242207" y="25786"/>
                </a:lnTo>
                <a:lnTo>
                  <a:pt x="242207" y="20049"/>
                </a:lnTo>
                <a:lnTo>
                  <a:pt x="245943" y="16346"/>
                </a:lnTo>
                <a:close/>
                <a:moveTo>
                  <a:pt x="245943" y="14445"/>
                </a:moveTo>
                <a:lnTo>
                  <a:pt x="242207" y="10709"/>
                </a:lnTo>
                <a:lnTo>
                  <a:pt x="242207" y="5004"/>
                </a:lnTo>
                <a:lnTo>
                  <a:pt x="244242" y="5004"/>
                </a:lnTo>
                <a:lnTo>
                  <a:pt x="245943" y="6672"/>
                </a:lnTo>
                <a:close/>
                <a:moveTo>
                  <a:pt x="245943" y="5572"/>
                </a:moveTo>
                <a:lnTo>
                  <a:pt x="244675" y="4337"/>
                </a:lnTo>
                <a:lnTo>
                  <a:pt x="244408" y="4204"/>
                </a:lnTo>
                <a:lnTo>
                  <a:pt x="242507" y="4204"/>
                </a:lnTo>
                <a:lnTo>
                  <a:pt x="243808" y="2936"/>
                </a:lnTo>
                <a:lnTo>
                  <a:pt x="245109" y="2936"/>
                </a:lnTo>
                <a:lnTo>
                  <a:pt x="245943" y="3737"/>
                </a:lnTo>
                <a:lnTo>
                  <a:pt x="245943" y="5572"/>
                </a:lnTo>
                <a:close/>
              </a:path>
            </a:pathLst>
          </a:custGeom>
          <a:solidFill>
            <a:srgbClr val="594129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11"/>
          <p:cNvGrpSpPr/>
          <p:nvPr/>
        </p:nvGrpSpPr>
        <p:grpSpPr>
          <a:xfrm>
            <a:off x="7839776" y="-1"/>
            <a:ext cx="1304277" cy="1306311"/>
            <a:chOff x="7839776" y="-1"/>
            <a:chExt cx="1304277" cy="1306311"/>
          </a:xfrm>
        </p:grpSpPr>
        <p:sp>
          <p:nvSpPr>
            <p:cNvPr id="124" name="Google Shape;124;p11"/>
            <p:cNvSpPr/>
            <p:nvPr/>
          </p:nvSpPr>
          <p:spPr>
            <a:xfrm>
              <a:off x="849192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7839776" y="-1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491926" y="6531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1"/>
          <p:cNvGrpSpPr/>
          <p:nvPr/>
        </p:nvGrpSpPr>
        <p:grpSpPr>
          <a:xfrm>
            <a:off x="1" y="3837199"/>
            <a:ext cx="1304277" cy="1306311"/>
            <a:chOff x="1" y="3837199"/>
            <a:chExt cx="1304277" cy="1306311"/>
          </a:xfrm>
        </p:grpSpPr>
        <p:sp>
          <p:nvSpPr>
            <p:cNvPr id="128" name="Google Shape;128;p11"/>
            <p:cNvSpPr/>
            <p:nvPr/>
          </p:nvSpPr>
          <p:spPr>
            <a:xfrm rot="10800000">
              <a:off x="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652151" y="449034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rot="10800000">
              <a:off x="1" y="3837199"/>
              <a:ext cx="652127" cy="653161"/>
            </a:xfrm>
            <a:custGeom>
              <a:avLst/>
              <a:gdLst/>
              <a:ahLst/>
              <a:cxnLst/>
              <a:rect l="l" t="t" r="r" b="b"/>
              <a:pathLst>
                <a:path w="147540" h="147774" extrusionOk="0">
                  <a:moveTo>
                    <a:pt x="146839" y="72352"/>
                  </a:moveTo>
                  <a:lnTo>
                    <a:pt x="126624" y="52105"/>
                  </a:lnTo>
                  <a:lnTo>
                    <a:pt x="126624" y="23517"/>
                  </a:lnTo>
                  <a:cubicBezTo>
                    <a:pt x="126624" y="22217"/>
                    <a:pt x="125557" y="21149"/>
                    <a:pt x="124256" y="21149"/>
                  </a:cubicBezTo>
                  <a:lnTo>
                    <a:pt x="95669" y="21149"/>
                  </a:lnTo>
                  <a:lnTo>
                    <a:pt x="75454" y="935"/>
                  </a:lnTo>
                  <a:cubicBezTo>
                    <a:pt x="74520" y="1"/>
                    <a:pt x="73019" y="1"/>
                    <a:pt x="72119" y="935"/>
                  </a:cubicBezTo>
                  <a:lnTo>
                    <a:pt x="51871" y="21149"/>
                  </a:lnTo>
                  <a:lnTo>
                    <a:pt x="23284" y="21149"/>
                  </a:lnTo>
                  <a:cubicBezTo>
                    <a:pt x="21983" y="21149"/>
                    <a:pt x="20915" y="22217"/>
                    <a:pt x="20915" y="23517"/>
                  </a:cubicBezTo>
                  <a:lnTo>
                    <a:pt x="20915" y="52105"/>
                  </a:lnTo>
                  <a:lnTo>
                    <a:pt x="701" y="72319"/>
                  </a:lnTo>
                  <a:cubicBezTo>
                    <a:pt x="267" y="72786"/>
                    <a:pt x="0" y="73386"/>
                    <a:pt x="0" y="73987"/>
                  </a:cubicBezTo>
                  <a:cubicBezTo>
                    <a:pt x="0" y="74621"/>
                    <a:pt x="267" y="75221"/>
                    <a:pt x="701" y="75655"/>
                  </a:cubicBezTo>
                  <a:lnTo>
                    <a:pt x="20915" y="95903"/>
                  </a:lnTo>
                  <a:lnTo>
                    <a:pt x="20915" y="124490"/>
                  </a:lnTo>
                  <a:cubicBezTo>
                    <a:pt x="20915" y="125791"/>
                    <a:pt x="21983" y="126858"/>
                    <a:pt x="23284" y="126858"/>
                  </a:cubicBezTo>
                  <a:lnTo>
                    <a:pt x="51871" y="126858"/>
                  </a:lnTo>
                  <a:lnTo>
                    <a:pt x="72119" y="147073"/>
                  </a:lnTo>
                  <a:cubicBezTo>
                    <a:pt x="72552" y="147506"/>
                    <a:pt x="73153" y="147773"/>
                    <a:pt x="73786" y="147773"/>
                  </a:cubicBezTo>
                  <a:cubicBezTo>
                    <a:pt x="74387" y="147773"/>
                    <a:pt x="74987" y="147506"/>
                    <a:pt x="75421" y="147073"/>
                  </a:cubicBezTo>
                  <a:lnTo>
                    <a:pt x="95669" y="126858"/>
                  </a:lnTo>
                  <a:lnTo>
                    <a:pt x="124256" y="126858"/>
                  </a:lnTo>
                  <a:cubicBezTo>
                    <a:pt x="125557" y="126858"/>
                    <a:pt x="126624" y="125791"/>
                    <a:pt x="126624" y="124490"/>
                  </a:cubicBezTo>
                  <a:lnTo>
                    <a:pt x="126624" y="95903"/>
                  </a:lnTo>
                  <a:lnTo>
                    <a:pt x="146839" y="75655"/>
                  </a:lnTo>
                  <a:cubicBezTo>
                    <a:pt x="147272" y="75221"/>
                    <a:pt x="147539" y="74621"/>
                    <a:pt x="147539" y="73987"/>
                  </a:cubicBezTo>
                  <a:cubicBezTo>
                    <a:pt x="147539" y="73386"/>
                    <a:pt x="147306" y="72786"/>
                    <a:pt x="146839" y="72352"/>
                  </a:cubicBezTo>
                  <a:close/>
                  <a:moveTo>
                    <a:pt x="122621" y="93267"/>
                  </a:moveTo>
                  <a:cubicBezTo>
                    <a:pt x="122154" y="93701"/>
                    <a:pt x="121921" y="94301"/>
                    <a:pt x="121921" y="94935"/>
                  </a:cubicBezTo>
                  <a:lnTo>
                    <a:pt x="121921" y="122155"/>
                  </a:lnTo>
                  <a:lnTo>
                    <a:pt x="94701" y="122155"/>
                  </a:lnTo>
                  <a:cubicBezTo>
                    <a:pt x="94068" y="122155"/>
                    <a:pt x="93467" y="122388"/>
                    <a:pt x="93034" y="122822"/>
                  </a:cubicBezTo>
                  <a:lnTo>
                    <a:pt x="73786" y="142102"/>
                  </a:lnTo>
                  <a:lnTo>
                    <a:pt x="54506" y="122855"/>
                  </a:lnTo>
                  <a:cubicBezTo>
                    <a:pt x="54072" y="122388"/>
                    <a:pt x="53472" y="122155"/>
                    <a:pt x="52838" y="122155"/>
                  </a:cubicBezTo>
                  <a:lnTo>
                    <a:pt x="25619" y="122155"/>
                  </a:lnTo>
                  <a:lnTo>
                    <a:pt x="25619" y="94935"/>
                  </a:lnTo>
                  <a:cubicBezTo>
                    <a:pt x="25619" y="94301"/>
                    <a:pt x="25385" y="93701"/>
                    <a:pt x="24952" y="93267"/>
                  </a:cubicBezTo>
                  <a:lnTo>
                    <a:pt x="5671" y="74020"/>
                  </a:lnTo>
                  <a:lnTo>
                    <a:pt x="24952" y="54740"/>
                  </a:lnTo>
                  <a:cubicBezTo>
                    <a:pt x="25385" y="54306"/>
                    <a:pt x="25619" y="53706"/>
                    <a:pt x="25619" y="53105"/>
                  </a:cubicBezTo>
                  <a:lnTo>
                    <a:pt x="25619" y="25852"/>
                  </a:lnTo>
                  <a:lnTo>
                    <a:pt x="52838" y="25852"/>
                  </a:lnTo>
                  <a:cubicBezTo>
                    <a:pt x="53472" y="25852"/>
                    <a:pt x="54072" y="25619"/>
                    <a:pt x="54506" y="25185"/>
                  </a:cubicBezTo>
                  <a:lnTo>
                    <a:pt x="73786" y="5905"/>
                  </a:lnTo>
                  <a:lnTo>
                    <a:pt x="93034" y="25185"/>
                  </a:lnTo>
                  <a:cubicBezTo>
                    <a:pt x="93467" y="25619"/>
                    <a:pt x="94068" y="25852"/>
                    <a:pt x="94701" y="25852"/>
                  </a:cubicBezTo>
                  <a:lnTo>
                    <a:pt x="121921" y="25852"/>
                  </a:lnTo>
                  <a:lnTo>
                    <a:pt x="121921" y="53072"/>
                  </a:lnTo>
                  <a:cubicBezTo>
                    <a:pt x="121921" y="53706"/>
                    <a:pt x="122154" y="54306"/>
                    <a:pt x="122588" y="54740"/>
                  </a:cubicBezTo>
                  <a:lnTo>
                    <a:pt x="141868" y="73987"/>
                  </a:lnTo>
                  <a:close/>
                </a:path>
              </a:pathLst>
            </a:custGeom>
            <a:solidFill>
              <a:srgbClr val="957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1"/>
          <p:cNvSpPr txBox="1">
            <a:spLocks noGrp="1"/>
          </p:cNvSpPr>
          <p:nvPr>
            <p:ph type="title" hasCustomPrompt="1"/>
          </p:nvPr>
        </p:nvSpPr>
        <p:spPr>
          <a:xfrm>
            <a:off x="1631850" y="1904275"/>
            <a:ext cx="58803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1"/>
          </p:nvPr>
        </p:nvSpPr>
        <p:spPr>
          <a:xfrm>
            <a:off x="1632150" y="2875056"/>
            <a:ext cx="58797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Redressed"/>
              <a:buNone/>
              <a:defRPr sz="2500" b="1">
                <a:solidFill>
                  <a:schemeClr val="lt2"/>
                </a:solidFill>
                <a:latin typeface="Redressed"/>
                <a:ea typeface="Redressed"/>
                <a:cs typeface="Redressed"/>
                <a:sym typeface="Redres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ivvic"/>
              <a:buChar char="●"/>
              <a:defRPr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ivvic"/>
              <a:buChar char="○"/>
              <a:defRPr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ivvic"/>
              <a:buChar char="■"/>
              <a:defRPr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ivvic"/>
              <a:buChar char="●"/>
              <a:defRPr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ivvic"/>
              <a:buChar char="○"/>
              <a:defRPr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ivvic"/>
              <a:buChar char="■"/>
              <a:defRPr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ivvic"/>
              <a:buChar char="●"/>
              <a:defRPr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ivvic"/>
              <a:buChar char="○"/>
              <a:defRPr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ivvic"/>
              <a:buChar char="■"/>
              <a:defRPr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ctrTitle"/>
          </p:nvPr>
        </p:nvSpPr>
        <p:spPr>
          <a:xfrm>
            <a:off x="2195175" y="1240222"/>
            <a:ext cx="4753500" cy="1802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Memandikan Jenazah</a:t>
            </a:r>
            <a:endParaRPr dirty="0"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2974427" y="3213760"/>
            <a:ext cx="3195145" cy="689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Redressed" panose="020B0604020202020204" charset="0"/>
              </a:rPr>
              <a:t>Andrean Dwi Sahara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edressed" panose="020B0604020202020204" charset="0"/>
              </a:rPr>
              <a:t>16210002</a:t>
            </a:r>
            <a:endParaRPr dirty="0">
              <a:latin typeface="Redresse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CD77"/>
                </a:solidFill>
              </a:rPr>
              <a:t>Cara</a:t>
            </a: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 Memandikan Jenazah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1" name="Google Shape;281;p20"/>
          <p:cNvGrpSpPr/>
          <p:nvPr/>
        </p:nvGrpSpPr>
        <p:grpSpPr>
          <a:xfrm>
            <a:off x="549063" y="787542"/>
            <a:ext cx="7738284" cy="3651773"/>
            <a:chOff x="3068301" y="891255"/>
            <a:chExt cx="7924250" cy="3651773"/>
          </a:xfrm>
        </p:grpSpPr>
        <p:sp>
          <p:nvSpPr>
            <p:cNvPr id="282" name="Google Shape;282;p20"/>
            <p:cNvSpPr txBox="1"/>
            <p:nvPr/>
          </p:nvSpPr>
          <p:spPr>
            <a:xfrm>
              <a:off x="3169834" y="891255"/>
              <a:ext cx="16635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Redressed"/>
                  <a:ea typeface="Redressed"/>
                  <a:cs typeface="Redressed"/>
                  <a:sym typeface="Redressed"/>
                </a:rPr>
                <a:t>Penjelasan</a:t>
              </a:r>
              <a:endParaRPr sz="2500" dirty="0">
                <a:solidFill>
                  <a:schemeClr val="lt2"/>
                </a:solidFill>
                <a:latin typeface="Redressed"/>
                <a:ea typeface="Redressed"/>
                <a:cs typeface="Redressed"/>
                <a:sym typeface="Redressed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3068301" y="1341055"/>
              <a:ext cx="7924250" cy="320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Secara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teknis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Dr.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Musthafa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Al-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Khin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menjelaskan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cara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kedua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ini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sebagai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berikut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:   </a:t>
              </a:r>
            </a:p>
            <a:p>
              <a:pPr marL="228600" lvl="0" indent="-22860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Jenazah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diletakkan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di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tempat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yang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sepi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di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atas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tempat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yang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tinggi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seperti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papan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kayu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atau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lainnya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dan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ditutup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auratnya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kain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. </a:t>
              </a:r>
            </a:p>
            <a:p>
              <a:pPr marL="228600" lvl="0" indent="-22860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Orang yang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memandikan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memposisikan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jenazah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duduk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sedikit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miring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belakang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ditopang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tangan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kanannya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,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sementara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tangan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kirinya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mengurut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bagian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perut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jenazah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penekanan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agar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apa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yang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ada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di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dalamnya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keluar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. Lalu yang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memandikan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membungkus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tangan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kirinya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kain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atau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sarung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tangan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dan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membasuh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lubang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depan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dan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belakang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jenazah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.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Kemudian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membersihkan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mulut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dan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hidungnya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lalu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mewudhukannya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sebagaimana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wudhunya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orang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hidup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.   </a:t>
              </a:r>
            </a:p>
            <a:p>
              <a:pPr marL="228600" lvl="0" indent="-22860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Membasuh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kepala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dan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muka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mayit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atau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jenazah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menggunakan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sabun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atau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lainnya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dan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menyisir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rambutnya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bila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memiliki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rambut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. Bila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ada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rambut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yang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tercabut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maka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dikembalikan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lagi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asalnya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untuk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ikut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dikuburkan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.   </a:t>
              </a:r>
            </a:p>
            <a:p>
              <a:pPr marL="228600" lvl="0" indent="-22860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Membasuh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seluruh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sisi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kanan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tubuh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dari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yang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dekat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wajah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,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kemudian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berpindah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membasuh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sisi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kiri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badan juga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dari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yang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dekat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wajah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.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Kemudian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membasuh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bagian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sisi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kanan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dari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yang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dekat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tengkuk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,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lalu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berpindah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membasuh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bagian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sisi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kiri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juga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dari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yang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dekat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tengkuk</a:t>
              </a:r>
              <a:r>
                <a:rPr lang="en-ID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. </a:t>
              </a:r>
            </a:p>
          </p:txBody>
        </p:sp>
      </p:grpSp>
      <p:grpSp>
        <p:nvGrpSpPr>
          <p:cNvPr id="285" name="Google Shape;285;p20"/>
          <p:cNvGrpSpPr/>
          <p:nvPr/>
        </p:nvGrpSpPr>
        <p:grpSpPr>
          <a:xfrm>
            <a:off x="8368642" y="133886"/>
            <a:ext cx="608173" cy="856942"/>
            <a:chOff x="1690388" y="1857950"/>
            <a:chExt cx="608173" cy="856942"/>
          </a:xfrm>
        </p:grpSpPr>
        <p:sp>
          <p:nvSpPr>
            <p:cNvPr id="286" name="Google Shape;286;p20"/>
            <p:cNvSpPr/>
            <p:nvPr/>
          </p:nvSpPr>
          <p:spPr>
            <a:xfrm>
              <a:off x="1964986" y="2495821"/>
              <a:ext cx="119658" cy="219072"/>
            </a:xfrm>
            <a:custGeom>
              <a:avLst/>
              <a:gdLst/>
              <a:ahLst/>
              <a:cxnLst/>
              <a:rect l="l" t="t" r="r" b="b"/>
              <a:pathLst>
                <a:path w="9274" h="16979" extrusionOk="0">
                  <a:moveTo>
                    <a:pt x="2236" y="5104"/>
                  </a:moveTo>
                  <a:cubicBezTo>
                    <a:pt x="2469" y="5104"/>
                    <a:pt x="2669" y="5304"/>
                    <a:pt x="2669" y="5571"/>
                  </a:cubicBezTo>
                  <a:lnTo>
                    <a:pt x="2669" y="12009"/>
                  </a:lnTo>
                  <a:cubicBezTo>
                    <a:pt x="2669" y="12242"/>
                    <a:pt x="2469" y="12442"/>
                    <a:pt x="2236" y="12442"/>
                  </a:cubicBezTo>
                  <a:cubicBezTo>
                    <a:pt x="1969" y="12442"/>
                    <a:pt x="1769" y="12242"/>
                    <a:pt x="1769" y="12009"/>
                  </a:cubicBezTo>
                  <a:lnTo>
                    <a:pt x="1769" y="5571"/>
                  </a:lnTo>
                  <a:cubicBezTo>
                    <a:pt x="1769" y="5304"/>
                    <a:pt x="1969" y="5104"/>
                    <a:pt x="2236" y="5104"/>
                  </a:cubicBezTo>
                  <a:close/>
                  <a:moveTo>
                    <a:pt x="3837" y="5104"/>
                  </a:moveTo>
                  <a:cubicBezTo>
                    <a:pt x="4070" y="5104"/>
                    <a:pt x="4270" y="5304"/>
                    <a:pt x="4270" y="5571"/>
                  </a:cubicBezTo>
                  <a:lnTo>
                    <a:pt x="4270" y="12009"/>
                  </a:lnTo>
                  <a:cubicBezTo>
                    <a:pt x="4270" y="12242"/>
                    <a:pt x="4070" y="12442"/>
                    <a:pt x="3837" y="12442"/>
                  </a:cubicBezTo>
                  <a:cubicBezTo>
                    <a:pt x="3570" y="12442"/>
                    <a:pt x="3370" y="12242"/>
                    <a:pt x="3370" y="12009"/>
                  </a:cubicBezTo>
                  <a:lnTo>
                    <a:pt x="3370" y="5571"/>
                  </a:lnTo>
                  <a:cubicBezTo>
                    <a:pt x="3370" y="5304"/>
                    <a:pt x="3570" y="5104"/>
                    <a:pt x="3837" y="5104"/>
                  </a:cubicBezTo>
                  <a:close/>
                  <a:moveTo>
                    <a:pt x="5438" y="5104"/>
                  </a:moveTo>
                  <a:cubicBezTo>
                    <a:pt x="5671" y="5104"/>
                    <a:pt x="5872" y="5304"/>
                    <a:pt x="5872" y="5571"/>
                  </a:cubicBezTo>
                  <a:lnTo>
                    <a:pt x="5872" y="12009"/>
                  </a:lnTo>
                  <a:cubicBezTo>
                    <a:pt x="5872" y="12242"/>
                    <a:pt x="5671" y="12442"/>
                    <a:pt x="5438" y="12442"/>
                  </a:cubicBezTo>
                  <a:cubicBezTo>
                    <a:pt x="5171" y="12442"/>
                    <a:pt x="4971" y="12242"/>
                    <a:pt x="4971" y="12009"/>
                  </a:cubicBezTo>
                  <a:lnTo>
                    <a:pt x="4971" y="5571"/>
                  </a:lnTo>
                  <a:cubicBezTo>
                    <a:pt x="4971" y="5304"/>
                    <a:pt x="5171" y="5104"/>
                    <a:pt x="5438" y="5104"/>
                  </a:cubicBezTo>
                  <a:close/>
                  <a:moveTo>
                    <a:pt x="7006" y="5104"/>
                  </a:moveTo>
                  <a:cubicBezTo>
                    <a:pt x="7273" y="5104"/>
                    <a:pt x="7473" y="5304"/>
                    <a:pt x="7473" y="5571"/>
                  </a:cubicBezTo>
                  <a:lnTo>
                    <a:pt x="7473" y="12009"/>
                  </a:lnTo>
                  <a:cubicBezTo>
                    <a:pt x="7473" y="12242"/>
                    <a:pt x="7273" y="12442"/>
                    <a:pt x="7006" y="12442"/>
                  </a:cubicBezTo>
                  <a:cubicBezTo>
                    <a:pt x="6772" y="12442"/>
                    <a:pt x="6572" y="12242"/>
                    <a:pt x="6572" y="12009"/>
                  </a:cubicBezTo>
                  <a:lnTo>
                    <a:pt x="6572" y="5571"/>
                  </a:lnTo>
                  <a:cubicBezTo>
                    <a:pt x="6572" y="5304"/>
                    <a:pt x="6772" y="5104"/>
                    <a:pt x="7006" y="5104"/>
                  </a:cubicBezTo>
                  <a:close/>
                  <a:moveTo>
                    <a:pt x="4637" y="0"/>
                  </a:moveTo>
                  <a:lnTo>
                    <a:pt x="3170" y="2969"/>
                  </a:lnTo>
                  <a:cubicBezTo>
                    <a:pt x="1335" y="3236"/>
                    <a:pt x="1" y="4003"/>
                    <a:pt x="1" y="4870"/>
                  </a:cubicBezTo>
                  <a:cubicBezTo>
                    <a:pt x="1" y="5070"/>
                    <a:pt x="268" y="5237"/>
                    <a:pt x="735" y="5337"/>
                  </a:cubicBezTo>
                  <a:lnTo>
                    <a:pt x="735" y="11842"/>
                  </a:lnTo>
                  <a:cubicBezTo>
                    <a:pt x="268" y="11975"/>
                    <a:pt x="1" y="12142"/>
                    <a:pt x="1" y="12309"/>
                  </a:cubicBezTo>
                  <a:cubicBezTo>
                    <a:pt x="1" y="13210"/>
                    <a:pt x="1368" y="13977"/>
                    <a:pt x="3270" y="14244"/>
                  </a:cubicBezTo>
                  <a:lnTo>
                    <a:pt x="4637" y="16979"/>
                  </a:lnTo>
                  <a:lnTo>
                    <a:pt x="5972" y="14244"/>
                  </a:lnTo>
                  <a:cubicBezTo>
                    <a:pt x="7873" y="13977"/>
                    <a:pt x="9274" y="13210"/>
                    <a:pt x="9274" y="12309"/>
                  </a:cubicBezTo>
                  <a:cubicBezTo>
                    <a:pt x="9274" y="12142"/>
                    <a:pt x="8974" y="11975"/>
                    <a:pt x="8540" y="11842"/>
                  </a:cubicBezTo>
                  <a:lnTo>
                    <a:pt x="8540" y="5337"/>
                  </a:lnTo>
                  <a:cubicBezTo>
                    <a:pt x="8974" y="5237"/>
                    <a:pt x="9274" y="5070"/>
                    <a:pt x="9274" y="4870"/>
                  </a:cubicBezTo>
                  <a:cubicBezTo>
                    <a:pt x="9274" y="4003"/>
                    <a:pt x="7940" y="3236"/>
                    <a:pt x="6072" y="2969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750644" y="2428248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69" y="3369"/>
                    <a:pt x="1802" y="3503"/>
                    <a:pt x="1802" y="3669"/>
                  </a:cubicBezTo>
                  <a:lnTo>
                    <a:pt x="1802" y="7939"/>
                  </a:lnTo>
                  <a:cubicBezTo>
                    <a:pt x="1802" y="8106"/>
                    <a:pt x="1669" y="8239"/>
                    <a:pt x="1502" y="8239"/>
                  </a:cubicBezTo>
                  <a:cubicBezTo>
                    <a:pt x="1335" y="8239"/>
                    <a:pt x="1202" y="8106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106"/>
                    <a:pt x="2703" y="8239"/>
                    <a:pt x="2536" y="8239"/>
                  </a:cubicBezTo>
                  <a:cubicBezTo>
                    <a:pt x="2403" y="8239"/>
                    <a:pt x="2269" y="8106"/>
                    <a:pt x="2269" y="7939"/>
                  </a:cubicBezTo>
                  <a:lnTo>
                    <a:pt x="2269" y="3669"/>
                  </a:lnTo>
                  <a:cubicBezTo>
                    <a:pt x="2269" y="3503"/>
                    <a:pt x="2403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106"/>
                    <a:pt x="3770" y="8239"/>
                    <a:pt x="3603" y="8239"/>
                  </a:cubicBezTo>
                  <a:cubicBezTo>
                    <a:pt x="3437" y="8239"/>
                    <a:pt x="3303" y="8106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71" y="3369"/>
                  </a:moveTo>
                  <a:cubicBezTo>
                    <a:pt x="4838" y="3369"/>
                    <a:pt x="4971" y="3503"/>
                    <a:pt x="4971" y="3669"/>
                  </a:cubicBezTo>
                  <a:lnTo>
                    <a:pt x="4971" y="7939"/>
                  </a:lnTo>
                  <a:cubicBezTo>
                    <a:pt x="4971" y="8106"/>
                    <a:pt x="4838" y="8239"/>
                    <a:pt x="4671" y="8239"/>
                  </a:cubicBezTo>
                  <a:cubicBezTo>
                    <a:pt x="4504" y="8239"/>
                    <a:pt x="4371" y="8106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71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901" y="2168"/>
                    <a:pt x="1" y="2635"/>
                    <a:pt x="1" y="3236"/>
                  </a:cubicBezTo>
                  <a:cubicBezTo>
                    <a:pt x="1" y="3369"/>
                    <a:pt x="201" y="3469"/>
                    <a:pt x="501" y="3536"/>
                  </a:cubicBezTo>
                  <a:lnTo>
                    <a:pt x="501" y="7839"/>
                  </a:lnTo>
                  <a:cubicBezTo>
                    <a:pt x="201" y="7906"/>
                    <a:pt x="1" y="8039"/>
                    <a:pt x="1" y="8139"/>
                  </a:cubicBezTo>
                  <a:cubicBezTo>
                    <a:pt x="1" y="8740"/>
                    <a:pt x="935" y="9240"/>
                    <a:pt x="2169" y="9407"/>
                  </a:cubicBezTo>
                  <a:lnTo>
                    <a:pt x="3070" y="11241"/>
                  </a:lnTo>
                  <a:lnTo>
                    <a:pt x="3970" y="9407"/>
                  </a:lnTo>
                  <a:cubicBezTo>
                    <a:pt x="5205" y="9240"/>
                    <a:pt x="6139" y="8740"/>
                    <a:pt x="6139" y="8139"/>
                  </a:cubicBezTo>
                  <a:cubicBezTo>
                    <a:pt x="6139" y="8039"/>
                    <a:pt x="5972" y="7906"/>
                    <a:pt x="5672" y="7839"/>
                  </a:cubicBezTo>
                  <a:lnTo>
                    <a:pt x="5672" y="3536"/>
                  </a:lnTo>
                  <a:cubicBezTo>
                    <a:pt x="5972" y="3469"/>
                    <a:pt x="6139" y="3369"/>
                    <a:pt x="6139" y="3236"/>
                  </a:cubicBezTo>
                  <a:cubicBezTo>
                    <a:pt x="6139" y="2635"/>
                    <a:pt x="5238" y="2168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219352" y="2406726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35" y="3369"/>
                    <a:pt x="1769" y="3503"/>
                    <a:pt x="1769" y="3669"/>
                  </a:cubicBezTo>
                  <a:lnTo>
                    <a:pt x="1769" y="7939"/>
                  </a:lnTo>
                  <a:cubicBezTo>
                    <a:pt x="1769" y="8073"/>
                    <a:pt x="1635" y="8206"/>
                    <a:pt x="1502" y="8206"/>
                  </a:cubicBezTo>
                  <a:cubicBezTo>
                    <a:pt x="1335" y="8206"/>
                    <a:pt x="1202" y="8073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073"/>
                    <a:pt x="2703" y="8206"/>
                    <a:pt x="2536" y="8206"/>
                  </a:cubicBezTo>
                  <a:cubicBezTo>
                    <a:pt x="2369" y="8206"/>
                    <a:pt x="2236" y="8073"/>
                    <a:pt x="2236" y="7939"/>
                  </a:cubicBezTo>
                  <a:lnTo>
                    <a:pt x="2236" y="3669"/>
                  </a:lnTo>
                  <a:cubicBezTo>
                    <a:pt x="2236" y="3503"/>
                    <a:pt x="2369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073"/>
                    <a:pt x="3770" y="8206"/>
                    <a:pt x="3603" y="8206"/>
                  </a:cubicBezTo>
                  <a:cubicBezTo>
                    <a:pt x="3437" y="8206"/>
                    <a:pt x="3303" y="8073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37" y="3369"/>
                  </a:moveTo>
                  <a:cubicBezTo>
                    <a:pt x="4804" y="3369"/>
                    <a:pt x="4938" y="3503"/>
                    <a:pt x="4938" y="3669"/>
                  </a:cubicBezTo>
                  <a:lnTo>
                    <a:pt x="4938" y="7939"/>
                  </a:lnTo>
                  <a:cubicBezTo>
                    <a:pt x="4938" y="8073"/>
                    <a:pt x="4804" y="8206"/>
                    <a:pt x="4637" y="8206"/>
                  </a:cubicBezTo>
                  <a:cubicBezTo>
                    <a:pt x="4504" y="8206"/>
                    <a:pt x="4371" y="8073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37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868" y="2135"/>
                    <a:pt x="1" y="2635"/>
                    <a:pt x="1" y="3236"/>
                  </a:cubicBezTo>
                  <a:cubicBezTo>
                    <a:pt x="1" y="3336"/>
                    <a:pt x="168" y="3436"/>
                    <a:pt x="468" y="3536"/>
                  </a:cubicBezTo>
                  <a:lnTo>
                    <a:pt x="468" y="7839"/>
                  </a:lnTo>
                  <a:cubicBezTo>
                    <a:pt x="168" y="7906"/>
                    <a:pt x="1" y="8006"/>
                    <a:pt x="1" y="8139"/>
                  </a:cubicBezTo>
                  <a:cubicBezTo>
                    <a:pt x="1" y="8740"/>
                    <a:pt x="901" y="9240"/>
                    <a:pt x="2169" y="9407"/>
                  </a:cubicBezTo>
                  <a:lnTo>
                    <a:pt x="3070" y="11242"/>
                  </a:lnTo>
                  <a:lnTo>
                    <a:pt x="3970" y="9407"/>
                  </a:lnTo>
                  <a:cubicBezTo>
                    <a:pt x="5204" y="9240"/>
                    <a:pt x="6138" y="8740"/>
                    <a:pt x="6138" y="8139"/>
                  </a:cubicBezTo>
                  <a:cubicBezTo>
                    <a:pt x="6138" y="8006"/>
                    <a:pt x="5938" y="7906"/>
                    <a:pt x="5638" y="7839"/>
                  </a:cubicBezTo>
                  <a:lnTo>
                    <a:pt x="5638" y="3536"/>
                  </a:lnTo>
                  <a:cubicBezTo>
                    <a:pt x="5938" y="3436"/>
                    <a:pt x="6138" y="3336"/>
                    <a:pt x="6138" y="3236"/>
                  </a:cubicBezTo>
                  <a:cubicBezTo>
                    <a:pt x="6138" y="2635"/>
                    <a:pt x="5238" y="2135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790243" y="2345179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1" y="7606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024816" y="2429964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0" y="760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258951" y="2267696"/>
              <a:ext cx="13" cy="153230"/>
            </a:xfrm>
            <a:custGeom>
              <a:avLst/>
              <a:gdLst/>
              <a:ahLst/>
              <a:cxnLst/>
              <a:rect l="l" t="t" r="r" b="b"/>
              <a:pathLst>
                <a:path w="1" h="11876" fill="none" extrusionOk="0">
                  <a:moveTo>
                    <a:pt x="1" y="11876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690388" y="1857950"/>
              <a:ext cx="584922" cy="592663"/>
            </a:xfrm>
            <a:custGeom>
              <a:avLst/>
              <a:gdLst/>
              <a:ahLst/>
              <a:cxnLst/>
              <a:rect l="l" t="t" r="r" b="b"/>
              <a:pathLst>
                <a:path w="45334" h="4593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9174" y="1068"/>
                    <a:pt x="1" y="10909"/>
                    <a:pt x="1" y="22917"/>
                  </a:cubicBezTo>
                  <a:cubicBezTo>
                    <a:pt x="1" y="35626"/>
                    <a:pt x="10308" y="45934"/>
                    <a:pt x="23051" y="45934"/>
                  </a:cubicBezTo>
                  <a:cubicBezTo>
                    <a:pt x="33758" y="45934"/>
                    <a:pt x="42765" y="38595"/>
                    <a:pt x="45333" y="28688"/>
                  </a:cubicBezTo>
                  <a:lnTo>
                    <a:pt x="45333" y="28688"/>
                  </a:lnTo>
                  <a:cubicBezTo>
                    <a:pt x="42098" y="36060"/>
                    <a:pt x="34726" y="41230"/>
                    <a:pt x="26119" y="41230"/>
                  </a:cubicBezTo>
                  <a:cubicBezTo>
                    <a:pt x="14545" y="41230"/>
                    <a:pt x="5171" y="31857"/>
                    <a:pt x="5171" y="20282"/>
                  </a:cubicBezTo>
                  <a:cubicBezTo>
                    <a:pt x="5171" y="10508"/>
                    <a:pt x="11843" y="2302"/>
                    <a:pt x="20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906211" y="1986759"/>
              <a:ext cx="237198" cy="273131"/>
            </a:xfrm>
            <a:custGeom>
              <a:avLst/>
              <a:gdLst/>
              <a:ahLst/>
              <a:cxnLst/>
              <a:rect l="l" t="t" r="r" b="b"/>
              <a:pathLst>
                <a:path w="9908" h="11409" extrusionOk="0">
                  <a:moveTo>
                    <a:pt x="4938" y="1"/>
                  </a:moveTo>
                  <a:lnTo>
                    <a:pt x="3537" y="3236"/>
                  </a:lnTo>
                  <a:lnTo>
                    <a:pt x="1" y="2836"/>
                  </a:lnTo>
                  <a:lnTo>
                    <a:pt x="1" y="2836"/>
                  </a:lnTo>
                  <a:lnTo>
                    <a:pt x="2102" y="5705"/>
                  </a:lnTo>
                  <a:lnTo>
                    <a:pt x="1" y="8574"/>
                  </a:lnTo>
                  <a:lnTo>
                    <a:pt x="3537" y="8173"/>
                  </a:lnTo>
                  <a:lnTo>
                    <a:pt x="4938" y="11409"/>
                  </a:lnTo>
                  <a:lnTo>
                    <a:pt x="6372" y="8173"/>
                  </a:lnTo>
                  <a:lnTo>
                    <a:pt x="9908" y="8574"/>
                  </a:lnTo>
                  <a:lnTo>
                    <a:pt x="9908" y="8574"/>
                  </a:lnTo>
                  <a:lnTo>
                    <a:pt x="7806" y="5705"/>
                  </a:lnTo>
                  <a:lnTo>
                    <a:pt x="9908" y="2836"/>
                  </a:lnTo>
                  <a:lnTo>
                    <a:pt x="6372" y="3236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099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CD77"/>
                </a:solidFill>
              </a:rPr>
              <a:t>Cara</a:t>
            </a: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 Memandikan Jenazah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06390" y="956902"/>
            <a:ext cx="7997407" cy="353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ea typeface="Redressed"/>
                <a:cs typeface="Redressed"/>
                <a:sym typeface="Redressed"/>
              </a:rPr>
              <a:t>Poin</a:t>
            </a:r>
            <a:r>
              <a:rPr kumimoji="0" lang="en-ID" sz="24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ea typeface="Redressed"/>
                <a:cs typeface="Redressed"/>
                <a:sym typeface="Redressed"/>
              </a:rPr>
              <a:t> </a:t>
            </a:r>
            <a:r>
              <a:rPr kumimoji="0" lang="en-ID" sz="2400" b="0" i="0" u="none" strike="noStrike" kern="0" cap="none" spc="0" normalizeH="0" baseline="0" noProof="0" dirty="0" err="1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ea typeface="Redressed"/>
                <a:cs typeface="Redressed"/>
                <a:sym typeface="Redressed"/>
              </a:rPr>
              <a:t>Tambahan</a:t>
            </a:r>
            <a:endParaRPr kumimoji="0" lang="en-ID" sz="2400" b="0" i="0" u="none" strike="noStrike" kern="0" cap="none" spc="0" normalizeH="0" baseline="0" noProof="0" dirty="0">
              <a:ln>
                <a:noFill/>
              </a:ln>
              <a:solidFill>
                <a:srgbClr val="EBCD77"/>
              </a:solidFill>
              <a:effectLst/>
              <a:uLnTx/>
              <a:uFillTx/>
              <a:latin typeface="Redressed"/>
              <a:ea typeface="Redressed"/>
              <a:cs typeface="Redressed"/>
              <a:sym typeface="Redressed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wajib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dalam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adalah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sekali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Disunnahkan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tiga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kali,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boleh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lebih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dari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itu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jika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dibutuhkan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Bagi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jenazah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wanita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dilepaskan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ikatan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rambutnya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dan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dibersihkan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Kemudian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dikepang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menjadi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tiga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kepangan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dan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diletakkan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di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bagian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belakangnya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Sebagaimana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dalam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hadits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Ummu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Athiyyah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di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atas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Disunnahkan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mandi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bagi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orang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telah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selesai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Dan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bagi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memikul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jenazah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berwudhu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285" name="Google Shape;285;p20"/>
          <p:cNvGrpSpPr/>
          <p:nvPr/>
        </p:nvGrpSpPr>
        <p:grpSpPr>
          <a:xfrm>
            <a:off x="8368642" y="133886"/>
            <a:ext cx="608173" cy="856942"/>
            <a:chOff x="1690388" y="1857950"/>
            <a:chExt cx="608173" cy="856942"/>
          </a:xfrm>
        </p:grpSpPr>
        <p:sp>
          <p:nvSpPr>
            <p:cNvPr id="286" name="Google Shape;286;p20"/>
            <p:cNvSpPr/>
            <p:nvPr/>
          </p:nvSpPr>
          <p:spPr>
            <a:xfrm>
              <a:off x="1964986" y="2495821"/>
              <a:ext cx="119658" cy="219072"/>
            </a:xfrm>
            <a:custGeom>
              <a:avLst/>
              <a:gdLst/>
              <a:ahLst/>
              <a:cxnLst/>
              <a:rect l="l" t="t" r="r" b="b"/>
              <a:pathLst>
                <a:path w="9274" h="16979" extrusionOk="0">
                  <a:moveTo>
                    <a:pt x="2236" y="5104"/>
                  </a:moveTo>
                  <a:cubicBezTo>
                    <a:pt x="2469" y="5104"/>
                    <a:pt x="2669" y="5304"/>
                    <a:pt x="2669" y="5571"/>
                  </a:cubicBezTo>
                  <a:lnTo>
                    <a:pt x="2669" y="12009"/>
                  </a:lnTo>
                  <a:cubicBezTo>
                    <a:pt x="2669" y="12242"/>
                    <a:pt x="2469" y="12442"/>
                    <a:pt x="2236" y="12442"/>
                  </a:cubicBezTo>
                  <a:cubicBezTo>
                    <a:pt x="1969" y="12442"/>
                    <a:pt x="1769" y="12242"/>
                    <a:pt x="1769" y="12009"/>
                  </a:cubicBezTo>
                  <a:lnTo>
                    <a:pt x="1769" y="5571"/>
                  </a:lnTo>
                  <a:cubicBezTo>
                    <a:pt x="1769" y="5304"/>
                    <a:pt x="1969" y="5104"/>
                    <a:pt x="2236" y="5104"/>
                  </a:cubicBezTo>
                  <a:close/>
                  <a:moveTo>
                    <a:pt x="3837" y="5104"/>
                  </a:moveTo>
                  <a:cubicBezTo>
                    <a:pt x="4070" y="5104"/>
                    <a:pt x="4270" y="5304"/>
                    <a:pt x="4270" y="5571"/>
                  </a:cubicBezTo>
                  <a:lnTo>
                    <a:pt x="4270" y="12009"/>
                  </a:lnTo>
                  <a:cubicBezTo>
                    <a:pt x="4270" y="12242"/>
                    <a:pt x="4070" y="12442"/>
                    <a:pt x="3837" y="12442"/>
                  </a:cubicBezTo>
                  <a:cubicBezTo>
                    <a:pt x="3570" y="12442"/>
                    <a:pt x="3370" y="12242"/>
                    <a:pt x="3370" y="12009"/>
                  </a:cubicBezTo>
                  <a:lnTo>
                    <a:pt x="3370" y="5571"/>
                  </a:lnTo>
                  <a:cubicBezTo>
                    <a:pt x="3370" y="5304"/>
                    <a:pt x="3570" y="5104"/>
                    <a:pt x="3837" y="5104"/>
                  </a:cubicBezTo>
                  <a:close/>
                  <a:moveTo>
                    <a:pt x="5438" y="5104"/>
                  </a:moveTo>
                  <a:cubicBezTo>
                    <a:pt x="5671" y="5104"/>
                    <a:pt x="5872" y="5304"/>
                    <a:pt x="5872" y="5571"/>
                  </a:cubicBezTo>
                  <a:lnTo>
                    <a:pt x="5872" y="12009"/>
                  </a:lnTo>
                  <a:cubicBezTo>
                    <a:pt x="5872" y="12242"/>
                    <a:pt x="5671" y="12442"/>
                    <a:pt x="5438" y="12442"/>
                  </a:cubicBezTo>
                  <a:cubicBezTo>
                    <a:pt x="5171" y="12442"/>
                    <a:pt x="4971" y="12242"/>
                    <a:pt x="4971" y="12009"/>
                  </a:cubicBezTo>
                  <a:lnTo>
                    <a:pt x="4971" y="5571"/>
                  </a:lnTo>
                  <a:cubicBezTo>
                    <a:pt x="4971" y="5304"/>
                    <a:pt x="5171" y="5104"/>
                    <a:pt x="5438" y="5104"/>
                  </a:cubicBezTo>
                  <a:close/>
                  <a:moveTo>
                    <a:pt x="7006" y="5104"/>
                  </a:moveTo>
                  <a:cubicBezTo>
                    <a:pt x="7273" y="5104"/>
                    <a:pt x="7473" y="5304"/>
                    <a:pt x="7473" y="5571"/>
                  </a:cubicBezTo>
                  <a:lnTo>
                    <a:pt x="7473" y="12009"/>
                  </a:lnTo>
                  <a:cubicBezTo>
                    <a:pt x="7473" y="12242"/>
                    <a:pt x="7273" y="12442"/>
                    <a:pt x="7006" y="12442"/>
                  </a:cubicBezTo>
                  <a:cubicBezTo>
                    <a:pt x="6772" y="12442"/>
                    <a:pt x="6572" y="12242"/>
                    <a:pt x="6572" y="12009"/>
                  </a:cubicBezTo>
                  <a:lnTo>
                    <a:pt x="6572" y="5571"/>
                  </a:lnTo>
                  <a:cubicBezTo>
                    <a:pt x="6572" y="5304"/>
                    <a:pt x="6772" y="5104"/>
                    <a:pt x="7006" y="5104"/>
                  </a:cubicBezTo>
                  <a:close/>
                  <a:moveTo>
                    <a:pt x="4637" y="0"/>
                  </a:moveTo>
                  <a:lnTo>
                    <a:pt x="3170" y="2969"/>
                  </a:lnTo>
                  <a:cubicBezTo>
                    <a:pt x="1335" y="3236"/>
                    <a:pt x="1" y="4003"/>
                    <a:pt x="1" y="4870"/>
                  </a:cubicBezTo>
                  <a:cubicBezTo>
                    <a:pt x="1" y="5070"/>
                    <a:pt x="268" y="5237"/>
                    <a:pt x="735" y="5337"/>
                  </a:cubicBezTo>
                  <a:lnTo>
                    <a:pt x="735" y="11842"/>
                  </a:lnTo>
                  <a:cubicBezTo>
                    <a:pt x="268" y="11975"/>
                    <a:pt x="1" y="12142"/>
                    <a:pt x="1" y="12309"/>
                  </a:cubicBezTo>
                  <a:cubicBezTo>
                    <a:pt x="1" y="13210"/>
                    <a:pt x="1368" y="13977"/>
                    <a:pt x="3270" y="14244"/>
                  </a:cubicBezTo>
                  <a:lnTo>
                    <a:pt x="4637" y="16979"/>
                  </a:lnTo>
                  <a:lnTo>
                    <a:pt x="5972" y="14244"/>
                  </a:lnTo>
                  <a:cubicBezTo>
                    <a:pt x="7873" y="13977"/>
                    <a:pt x="9274" y="13210"/>
                    <a:pt x="9274" y="12309"/>
                  </a:cubicBezTo>
                  <a:cubicBezTo>
                    <a:pt x="9274" y="12142"/>
                    <a:pt x="8974" y="11975"/>
                    <a:pt x="8540" y="11842"/>
                  </a:cubicBezTo>
                  <a:lnTo>
                    <a:pt x="8540" y="5337"/>
                  </a:lnTo>
                  <a:cubicBezTo>
                    <a:pt x="8974" y="5237"/>
                    <a:pt x="9274" y="5070"/>
                    <a:pt x="9274" y="4870"/>
                  </a:cubicBezTo>
                  <a:cubicBezTo>
                    <a:pt x="9274" y="4003"/>
                    <a:pt x="7940" y="3236"/>
                    <a:pt x="6072" y="2969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750644" y="2428248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69" y="3369"/>
                    <a:pt x="1802" y="3503"/>
                    <a:pt x="1802" y="3669"/>
                  </a:cubicBezTo>
                  <a:lnTo>
                    <a:pt x="1802" y="7939"/>
                  </a:lnTo>
                  <a:cubicBezTo>
                    <a:pt x="1802" y="8106"/>
                    <a:pt x="1669" y="8239"/>
                    <a:pt x="1502" y="8239"/>
                  </a:cubicBezTo>
                  <a:cubicBezTo>
                    <a:pt x="1335" y="8239"/>
                    <a:pt x="1202" y="8106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106"/>
                    <a:pt x="2703" y="8239"/>
                    <a:pt x="2536" y="8239"/>
                  </a:cubicBezTo>
                  <a:cubicBezTo>
                    <a:pt x="2403" y="8239"/>
                    <a:pt x="2269" y="8106"/>
                    <a:pt x="2269" y="7939"/>
                  </a:cubicBezTo>
                  <a:lnTo>
                    <a:pt x="2269" y="3669"/>
                  </a:lnTo>
                  <a:cubicBezTo>
                    <a:pt x="2269" y="3503"/>
                    <a:pt x="2403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106"/>
                    <a:pt x="3770" y="8239"/>
                    <a:pt x="3603" y="8239"/>
                  </a:cubicBezTo>
                  <a:cubicBezTo>
                    <a:pt x="3437" y="8239"/>
                    <a:pt x="3303" y="8106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71" y="3369"/>
                  </a:moveTo>
                  <a:cubicBezTo>
                    <a:pt x="4838" y="3369"/>
                    <a:pt x="4971" y="3503"/>
                    <a:pt x="4971" y="3669"/>
                  </a:cubicBezTo>
                  <a:lnTo>
                    <a:pt x="4971" y="7939"/>
                  </a:lnTo>
                  <a:cubicBezTo>
                    <a:pt x="4971" y="8106"/>
                    <a:pt x="4838" y="8239"/>
                    <a:pt x="4671" y="8239"/>
                  </a:cubicBezTo>
                  <a:cubicBezTo>
                    <a:pt x="4504" y="8239"/>
                    <a:pt x="4371" y="8106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71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901" y="2168"/>
                    <a:pt x="1" y="2635"/>
                    <a:pt x="1" y="3236"/>
                  </a:cubicBezTo>
                  <a:cubicBezTo>
                    <a:pt x="1" y="3369"/>
                    <a:pt x="201" y="3469"/>
                    <a:pt x="501" y="3536"/>
                  </a:cubicBezTo>
                  <a:lnTo>
                    <a:pt x="501" y="7839"/>
                  </a:lnTo>
                  <a:cubicBezTo>
                    <a:pt x="201" y="7906"/>
                    <a:pt x="1" y="8039"/>
                    <a:pt x="1" y="8139"/>
                  </a:cubicBezTo>
                  <a:cubicBezTo>
                    <a:pt x="1" y="8740"/>
                    <a:pt x="935" y="9240"/>
                    <a:pt x="2169" y="9407"/>
                  </a:cubicBezTo>
                  <a:lnTo>
                    <a:pt x="3070" y="11241"/>
                  </a:lnTo>
                  <a:lnTo>
                    <a:pt x="3970" y="9407"/>
                  </a:lnTo>
                  <a:cubicBezTo>
                    <a:pt x="5205" y="9240"/>
                    <a:pt x="6139" y="8740"/>
                    <a:pt x="6139" y="8139"/>
                  </a:cubicBezTo>
                  <a:cubicBezTo>
                    <a:pt x="6139" y="8039"/>
                    <a:pt x="5972" y="7906"/>
                    <a:pt x="5672" y="7839"/>
                  </a:cubicBezTo>
                  <a:lnTo>
                    <a:pt x="5672" y="3536"/>
                  </a:lnTo>
                  <a:cubicBezTo>
                    <a:pt x="5972" y="3469"/>
                    <a:pt x="6139" y="3369"/>
                    <a:pt x="6139" y="3236"/>
                  </a:cubicBezTo>
                  <a:cubicBezTo>
                    <a:pt x="6139" y="2635"/>
                    <a:pt x="5238" y="2168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219352" y="2406726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35" y="3369"/>
                    <a:pt x="1769" y="3503"/>
                    <a:pt x="1769" y="3669"/>
                  </a:cubicBezTo>
                  <a:lnTo>
                    <a:pt x="1769" y="7939"/>
                  </a:lnTo>
                  <a:cubicBezTo>
                    <a:pt x="1769" y="8073"/>
                    <a:pt x="1635" y="8206"/>
                    <a:pt x="1502" y="8206"/>
                  </a:cubicBezTo>
                  <a:cubicBezTo>
                    <a:pt x="1335" y="8206"/>
                    <a:pt x="1202" y="8073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073"/>
                    <a:pt x="2703" y="8206"/>
                    <a:pt x="2536" y="8206"/>
                  </a:cubicBezTo>
                  <a:cubicBezTo>
                    <a:pt x="2369" y="8206"/>
                    <a:pt x="2236" y="8073"/>
                    <a:pt x="2236" y="7939"/>
                  </a:cubicBezTo>
                  <a:lnTo>
                    <a:pt x="2236" y="3669"/>
                  </a:lnTo>
                  <a:cubicBezTo>
                    <a:pt x="2236" y="3503"/>
                    <a:pt x="2369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073"/>
                    <a:pt x="3770" y="8206"/>
                    <a:pt x="3603" y="8206"/>
                  </a:cubicBezTo>
                  <a:cubicBezTo>
                    <a:pt x="3437" y="8206"/>
                    <a:pt x="3303" y="8073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37" y="3369"/>
                  </a:moveTo>
                  <a:cubicBezTo>
                    <a:pt x="4804" y="3369"/>
                    <a:pt x="4938" y="3503"/>
                    <a:pt x="4938" y="3669"/>
                  </a:cubicBezTo>
                  <a:lnTo>
                    <a:pt x="4938" y="7939"/>
                  </a:lnTo>
                  <a:cubicBezTo>
                    <a:pt x="4938" y="8073"/>
                    <a:pt x="4804" y="8206"/>
                    <a:pt x="4637" y="8206"/>
                  </a:cubicBezTo>
                  <a:cubicBezTo>
                    <a:pt x="4504" y="8206"/>
                    <a:pt x="4371" y="8073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37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868" y="2135"/>
                    <a:pt x="1" y="2635"/>
                    <a:pt x="1" y="3236"/>
                  </a:cubicBezTo>
                  <a:cubicBezTo>
                    <a:pt x="1" y="3336"/>
                    <a:pt x="168" y="3436"/>
                    <a:pt x="468" y="3536"/>
                  </a:cubicBezTo>
                  <a:lnTo>
                    <a:pt x="468" y="7839"/>
                  </a:lnTo>
                  <a:cubicBezTo>
                    <a:pt x="168" y="7906"/>
                    <a:pt x="1" y="8006"/>
                    <a:pt x="1" y="8139"/>
                  </a:cubicBezTo>
                  <a:cubicBezTo>
                    <a:pt x="1" y="8740"/>
                    <a:pt x="901" y="9240"/>
                    <a:pt x="2169" y="9407"/>
                  </a:cubicBezTo>
                  <a:lnTo>
                    <a:pt x="3070" y="11242"/>
                  </a:lnTo>
                  <a:lnTo>
                    <a:pt x="3970" y="9407"/>
                  </a:lnTo>
                  <a:cubicBezTo>
                    <a:pt x="5204" y="9240"/>
                    <a:pt x="6138" y="8740"/>
                    <a:pt x="6138" y="8139"/>
                  </a:cubicBezTo>
                  <a:cubicBezTo>
                    <a:pt x="6138" y="8006"/>
                    <a:pt x="5938" y="7906"/>
                    <a:pt x="5638" y="7839"/>
                  </a:cubicBezTo>
                  <a:lnTo>
                    <a:pt x="5638" y="3536"/>
                  </a:lnTo>
                  <a:cubicBezTo>
                    <a:pt x="5938" y="3436"/>
                    <a:pt x="6138" y="3336"/>
                    <a:pt x="6138" y="3236"/>
                  </a:cubicBezTo>
                  <a:cubicBezTo>
                    <a:pt x="6138" y="2635"/>
                    <a:pt x="5238" y="2135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790243" y="2345179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1" y="7606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024816" y="2429964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0" y="760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258951" y="2267696"/>
              <a:ext cx="13" cy="153230"/>
            </a:xfrm>
            <a:custGeom>
              <a:avLst/>
              <a:gdLst/>
              <a:ahLst/>
              <a:cxnLst/>
              <a:rect l="l" t="t" r="r" b="b"/>
              <a:pathLst>
                <a:path w="1" h="11876" fill="none" extrusionOk="0">
                  <a:moveTo>
                    <a:pt x="1" y="11876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690388" y="1857950"/>
              <a:ext cx="584922" cy="592663"/>
            </a:xfrm>
            <a:custGeom>
              <a:avLst/>
              <a:gdLst/>
              <a:ahLst/>
              <a:cxnLst/>
              <a:rect l="l" t="t" r="r" b="b"/>
              <a:pathLst>
                <a:path w="45334" h="4593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9174" y="1068"/>
                    <a:pt x="1" y="10909"/>
                    <a:pt x="1" y="22917"/>
                  </a:cubicBezTo>
                  <a:cubicBezTo>
                    <a:pt x="1" y="35626"/>
                    <a:pt x="10308" y="45934"/>
                    <a:pt x="23051" y="45934"/>
                  </a:cubicBezTo>
                  <a:cubicBezTo>
                    <a:pt x="33758" y="45934"/>
                    <a:pt x="42765" y="38595"/>
                    <a:pt x="45333" y="28688"/>
                  </a:cubicBezTo>
                  <a:lnTo>
                    <a:pt x="45333" y="28688"/>
                  </a:lnTo>
                  <a:cubicBezTo>
                    <a:pt x="42098" y="36060"/>
                    <a:pt x="34726" y="41230"/>
                    <a:pt x="26119" y="41230"/>
                  </a:cubicBezTo>
                  <a:cubicBezTo>
                    <a:pt x="14545" y="41230"/>
                    <a:pt x="5171" y="31857"/>
                    <a:pt x="5171" y="20282"/>
                  </a:cubicBezTo>
                  <a:cubicBezTo>
                    <a:pt x="5171" y="10508"/>
                    <a:pt x="11843" y="2302"/>
                    <a:pt x="20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906211" y="1986759"/>
              <a:ext cx="237198" cy="273131"/>
            </a:xfrm>
            <a:custGeom>
              <a:avLst/>
              <a:gdLst/>
              <a:ahLst/>
              <a:cxnLst/>
              <a:rect l="l" t="t" r="r" b="b"/>
              <a:pathLst>
                <a:path w="9908" h="11409" extrusionOk="0">
                  <a:moveTo>
                    <a:pt x="4938" y="1"/>
                  </a:moveTo>
                  <a:lnTo>
                    <a:pt x="3537" y="3236"/>
                  </a:lnTo>
                  <a:lnTo>
                    <a:pt x="1" y="2836"/>
                  </a:lnTo>
                  <a:lnTo>
                    <a:pt x="1" y="2836"/>
                  </a:lnTo>
                  <a:lnTo>
                    <a:pt x="2102" y="5705"/>
                  </a:lnTo>
                  <a:lnTo>
                    <a:pt x="1" y="8574"/>
                  </a:lnTo>
                  <a:lnTo>
                    <a:pt x="3537" y="8173"/>
                  </a:lnTo>
                  <a:lnTo>
                    <a:pt x="4938" y="11409"/>
                  </a:lnTo>
                  <a:lnTo>
                    <a:pt x="6372" y="8173"/>
                  </a:lnTo>
                  <a:lnTo>
                    <a:pt x="9908" y="8574"/>
                  </a:lnTo>
                  <a:lnTo>
                    <a:pt x="9908" y="8574"/>
                  </a:lnTo>
                  <a:lnTo>
                    <a:pt x="7806" y="5705"/>
                  </a:lnTo>
                  <a:lnTo>
                    <a:pt x="9908" y="2836"/>
                  </a:lnTo>
                  <a:lnTo>
                    <a:pt x="6372" y="3236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>
            <a:off x="34056" y="4439315"/>
            <a:ext cx="761612" cy="687835"/>
            <a:chOff x="4191200" y="1862112"/>
            <a:chExt cx="761612" cy="687835"/>
          </a:xfrm>
        </p:grpSpPr>
        <p:sp>
          <p:nvSpPr>
            <p:cNvPr id="306" name="Google Shape;306;p20"/>
            <p:cNvSpPr/>
            <p:nvPr/>
          </p:nvSpPr>
          <p:spPr>
            <a:xfrm>
              <a:off x="4191200" y="2025934"/>
              <a:ext cx="273647" cy="134862"/>
            </a:xfrm>
            <a:custGeom>
              <a:avLst/>
              <a:gdLst/>
              <a:ahLst/>
              <a:cxnLst/>
              <a:rect l="l" t="t" r="r" b="b"/>
              <a:pathLst>
                <a:path w="20782" h="10242" extrusionOk="0">
                  <a:moveTo>
                    <a:pt x="10374" y="1"/>
                  </a:moveTo>
                  <a:cubicBezTo>
                    <a:pt x="9907" y="902"/>
                    <a:pt x="9007" y="1936"/>
                    <a:pt x="7272" y="2569"/>
                  </a:cubicBezTo>
                  <a:cubicBezTo>
                    <a:pt x="7272" y="2569"/>
                    <a:pt x="0" y="4538"/>
                    <a:pt x="3736" y="10242"/>
                  </a:cubicBezTo>
                  <a:lnTo>
                    <a:pt x="17046" y="10242"/>
                  </a:lnTo>
                  <a:cubicBezTo>
                    <a:pt x="20782" y="4538"/>
                    <a:pt x="13510" y="2569"/>
                    <a:pt x="13510" y="2569"/>
                  </a:cubicBezTo>
                  <a:cubicBezTo>
                    <a:pt x="11775" y="1936"/>
                    <a:pt x="10875" y="902"/>
                    <a:pt x="10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4223261" y="2160777"/>
              <a:ext cx="209521" cy="19778"/>
            </a:xfrm>
            <a:custGeom>
              <a:avLst/>
              <a:gdLst/>
              <a:ahLst/>
              <a:cxnLst/>
              <a:rect l="l" t="t" r="r" b="b"/>
              <a:pathLst>
                <a:path w="15912" h="1502" extrusionOk="0">
                  <a:moveTo>
                    <a:pt x="734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34" y="1502"/>
                  </a:cubicBezTo>
                  <a:lnTo>
                    <a:pt x="15178" y="1502"/>
                  </a:lnTo>
                  <a:cubicBezTo>
                    <a:pt x="15578" y="1502"/>
                    <a:pt x="15912" y="1168"/>
                    <a:pt x="15912" y="768"/>
                  </a:cubicBezTo>
                  <a:cubicBezTo>
                    <a:pt x="15912" y="334"/>
                    <a:pt x="15578" y="1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4240392" y="2180540"/>
              <a:ext cx="175259" cy="280244"/>
            </a:xfrm>
            <a:custGeom>
              <a:avLst/>
              <a:gdLst/>
              <a:ahLst/>
              <a:cxnLst/>
              <a:rect l="l" t="t" r="r" b="b"/>
              <a:pathLst>
                <a:path w="13310" h="21283" extrusionOk="0">
                  <a:moveTo>
                    <a:pt x="0" y="1"/>
                  </a:moveTo>
                  <a:lnTo>
                    <a:pt x="0" y="21283"/>
                  </a:lnTo>
                  <a:lnTo>
                    <a:pt x="13310" y="13844"/>
                  </a:lnTo>
                  <a:lnTo>
                    <a:pt x="133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298365" y="2195037"/>
              <a:ext cx="59306" cy="113109"/>
            </a:xfrm>
            <a:custGeom>
              <a:avLst/>
              <a:gdLst/>
              <a:ahLst/>
              <a:cxnLst/>
              <a:rect l="l" t="t" r="r" b="b"/>
              <a:pathLst>
                <a:path w="4504" h="8590" extrusionOk="0">
                  <a:moveTo>
                    <a:pt x="2235" y="0"/>
                  </a:moveTo>
                  <a:cubicBezTo>
                    <a:pt x="1001" y="0"/>
                    <a:pt x="0" y="1035"/>
                    <a:pt x="0" y="2269"/>
                  </a:cubicBezTo>
                  <a:lnTo>
                    <a:pt x="0" y="7639"/>
                  </a:lnTo>
                  <a:cubicBezTo>
                    <a:pt x="0" y="8273"/>
                    <a:pt x="1126" y="8590"/>
                    <a:pt x="2252" y="8590"/>
                  </a:cubicBezTo>
                  <a:cubicBezTo>
                    <a:pt x="3378" y="8590"/>
                    <a:pt x="4504" y="8273"/>
                    <a:pt x="4504" y="7639"/>
                  </a:cubicBezTo>
                  <a:lnTo>
                    <a:pt x="4504" y="2269"/>
                  </a:lnTo>
                  <a:cubicBezTo>
                    <a:pt x="4504" y="1035"/>
                    <a:pt x="3503" y="0"/>
                    <a:pt x="2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679600" y="2025934"/>
              <a:ext cx="273212" cy="134862"/>
            </a:xfrm>
            <a:custGeom>
              <a:avLst/>
              <a:gdLst/>
              <a:ahLst/>
              <a:cxnLst/>
              <a:rect l="l" t="t" r="r" b="b"/>
              <a:pathLst>
                <a:path w="20749" h="10242" extrusionOk="0">
                  <a:moveTo>
                    <a:pt x="10374" y="1"/>
                  </a:moveTo>
                  <a:cubicBezTo>
                    <a:pt x="9907" y="902"/>
                    <a:pt x="9007" y="1936"/>
                    <a:pt x="7272" y="2569"/>
                  </a:cubicBezTo>
                  <a:cubicBezTo>
                    <a:pt x="7272" y="2569"/>
                    <a:pt x="0" y="4538"/>
                    <a:pt x="3736" y="10242"/>
                  </a:cubicBezTo>
                  <a:lnTo>
                    <a:pt x="17046" y="10242"/>
                  </a:lnTo>
                  <a:cubicBezTo>
                    <a:pt x="20749" y="4538"/>
                    <a:pt x="13510" y="2569"/>
                    <a:pt x="13510" y="2569"/>
                  </a:cubicBezTo>
                  <a:cubicBezTo>
                    <a:pt x="11742" y="1936"/>
                    <a:pt x="10841" y="902"/>
                    <a:pt x="10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711661" y="2160777"/>
              <a:ext cx="209521" cy="19778"/>
            </a:xfrm>
            <a:custGeom>
              <a:avLst/>
              <a:gdLst/>
              <a:ahLst/>
              <a:cxnLst/>
              <a:rect l="l" t="t" r="r" b="b"/>
              <a:pathLst>
                <a:path w="15912" h="1502" extrusionOk="0">
                  <a:moveTo>
                    <a:pt x="734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34" y="1502"/>
                  </a:cubicBezTo>
                  <a:lnTo>
                    <a:pt x="15145" y="1502"/>
                  </a:lnTo>
                  <a:cubicBezTo>
                    <a:pt x="15578" y="1502"/>
                    <a:pt x="15912" y="1168"/>
                    <a:pt x="15912" y="768"/>
                  </a:cubicBezTo>
                  <a:cubicBezTo>
                    <a:pt x="15912" y="334"/>
                    <a:pt x="15578" y="1"/>
                    <a:pt x="151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728791" y="2180540"/>
              <a:ext cx="175259" cy="280244"/>
            </a:xfrm>
            <a:custGeom>
              <a:avLst/>
              <a:gdLst/>
              <a:ahLst/>
              <a:cxnLst/>
              <a:rect l="l" t="t" r="r" b="b"/>
              <a:pathLst>
                <a:path w="13310" h="21283" extrusionOk="0">
                  <a:moveTo>
                    <a:pt x="0" y="1"/>
                  </a:moveTo>
                  <a:lnTo>
                    <a:pt x="0" y="13844"/>
                  </a:lnTo>
                  <a:lnTo>
                    <a:pt x="13310" y="21283"/>
                  </a:lnTo>
                  <a:lnTo>
                    <a:pt x="133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786331" y="2195037"/>
              <a:ext cx="59741" cy="113109"/>
            </a:xfrm>
            <a:custGeom>
              <a:avLst/>
              <a:gdLst/>
              <a:ahLst/>
              <a:cxnLst/>
              <a:rect l="l" t="t" r="r" b="b"/>
              <a:pathLst>
                <a:path w="4537" h="8590" extrusionOk="0">
                  <a:moveTo>
                    <a:pt x="2268" y="0"/>
                  </a:moveTo>
                  <a:cubicBezTo>
                    <a:pt x="1034" y="0"/>
                    <a:pt x="0" y="1035"/>
                    <a:pt x="0" y="2269"/>
                  </a:cubicBezTo>
                  <a:lnTo>
                    <a:pt x="0" y="7639"/>
                  </a:lnTo>
                  <a:cubicBezTo>
                    <a:pt x="0" y="8273"/>
                    <a:pt x="1134" y="8590"/>
                    <a:pt x="2268" y="8590"/>
                  </a:cubicBezTo>
                  <a:cubicBezTo>
                    <a:pt x="3403" y="8590"/>
                    <a:pt x="4537" y="8273"/>
                    <a:pt x="4537" y="7639"/>
                  </a:cubicBezTo>
                  <a:lnTo>
                    <a:pt x="4537" y="2269"/>
                  </a:lnTo>
                  <a:cubicBezTo>
                    <a:pt x="4537" y="1035"/>
                    <a:pt x="3536" y="0"/>
                    <a:pt x="2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472735" y="2125647"/>
              <a:ext cx="198540" cy="224888"/>
            </a:xfrm>
            <a:custGeom>
              <a:avLst/>
              <a:gdLst/>
              <a:ahLst/>
              <a:cxnLst/>
              <a:rect l="l" t="t" r="r" b="b"/>
              <a:pathLst>
                <a:path w="15078" h="17079" extrusionOk="0">
                  <a:moveTo>
                    <a:pt x="0" y="0"/>
                  </a:moveTo>
                  <a:lnTo>
                    <a:pt x="0" y="17079"/>
                  </a:lnTo>
                  <a:lnTo>
                    <a:pt x="15078" y="17079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488548" y="2248178"/>
              <a:ext cx="45691" cy="114110"/>
            </a:xfrm>
            <a:custGeom>
              <a:avLst/>
              <a:gdLst/>
              <a:ahLst/>
              <a:cxnLst/>
              <a:rect l="l" t="t" r="r" b="b"/>
              <a:pathLst>
                <a:path w="3470" h="8666" extrusionOk="0">
                  <a:moveTo>
                    <a:pt x="1735" y="1"/>
                  </a:moveTo>
                  <a:cubicBezTo>
                    <a:pt x="801" y="1"/>
                    <a:pt x="0" y="768"/>
                    <a:pt x="0" y="1702"/>
                  </a:cubicBezTo>
                  <a:lnTo>
                    <a:pt x="0" y="3870"/>
                  </a:lnTo>
                  <a:lnTo>
                    <a:pt x="0" y="5805"/>
                  </a:lnTo>
                  <a:lnTo>
                    <a:pt x="0" y="7940"/>
                  </a:lnTo>
                  <a:cubicBezTo>
                    <a:pt x="0" y="8423"/>
                    <a:pt x="867" y="8665"/>
                    <a:pt x="1735" y="8665"/>
                  </a:cubicBezTo>
                  <a:cubicBezTo>
                    <a:pt x="2602" y="8665"/>
                    <a:pt x="3469" y="8423"/>
                    <a:pt x="3469" y="7940"/>
                  </a:cubicBezTo>
                  <a:lnTo>
                    <a:pt x="3469" y="5805"/>
                  </a:lnTo>
                  <a:lnTo>
                    <a:pt x="3469" y="3870"/>
                  </a:lnTo>
                  <a:lnTo>
                    <a:pt x="3469" y="1702"/>
                  </a:lnTo>
                  <a:cubicBezTo>
                    <a:pt x="3469" y="768"/>
                    <a:pt x="2702" y="1"/>
                    <a:pt x="1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4549590" y="2223148"/>
              <a:ext cx="45257" cy="139141"/>
            </a:xfrm>
            <a:custGeom>
              <a:avLst/>
              <a:gdLst/>
              <a:ahLst/>
              <a:cxnLst/>
              <a:rect l="l" t="t" r="r" b="b"/>
              <a:pathLst>
                <a:path w="3437" h="10567" extrusionOk="0">
                  <a:moveTo>
                    <a:pt x="1702" y="0"/>
                  </a:moveTo>
                  <a:cubicBezTo>
                    <a:pt x="768" y="0"/>
                    <a:pt x="1" y="801"/>
                    <a:pt x="1" y="1735"/>
                  </a:cubicBezTo>
                  <a:lnTo>
                    <a:pt x="1" y="3603"/>
                  </a:lnTo>
                  <a:lnTo>
                    <a:pt x="1" y="3870"/>
                  </a:lnTo>
                  <a:lnTo>
                    <a:pt x="1" y="5771"/>
                  </a:lnTo>
                  <a:lnTo>
                    <a:pt x="1" y="5838"/>
                  </a:lnTo>
                  <a:lnTo>
                    <a:pt x="1" y="7706"/>
                  </a:lnTo>
                  <a:lnTo>
                    <a:pt x="1" y="7973"/>
                  </a:lnTo>
                  <a:lnTo>
                    <a:pt x="1" y="9841"/>
                  </a:lnTo>
                  <a:cubicBezTo>
                    <a:pt x="1" y="10324"/>
                    <a:pt x="860" y="10566"/>
                    <a:pt x="1719" y="10566"/>
                  </a:cubicBezTo>
                  <a:cubicBezTo>
                    <a:pt x="2578" y="10566"/>
                    <a:pt x="3436" y="10324"/>
                    <a:pt x="3436" y="9841"/>
                  </a:cubicBezTo>
                  <a:lnTo>
                    <a:pt x="3436" y="7973"/>
                  </a:lnTo>
                  <a:lnTo>
                    <a:pt x="3436" y="7706"/>
                  </a:lnTo>
                  <a:lnTo>
                    <a:pt x="3436" y="5838"/>
                  </a:lnTo>
                  <a:lnTo>
                    <a:pt x="3436" y="5771"/>
                  </a:lnTo>
                  <a:lnTo>
                    <a:pt x="3436" y="3870"/>
                  </a:lnTo>
                  <a:lnTo>
                    <a:pt x="3436" y="3603"/>
                  </a:lnTo>
                  <a:lnTo>
                    <a:pt x="3436" y="1735"/>
                  </a:lnTo>
                  <a:cubicBezTo>
                    <a:pt x="3436" y="801"/>
                    <a:pt x="2669" y="0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610197" y="2248178"/>
              <a:ext cx="45257" cy="114110"/>
            </a:xfrm>
            <a:custGeom>
              <a:avLst/>
              <a:gdLst/>
              <a:ahLst/>
              <a:cxnLst/>
              <a:rect l="l" t="t" r="r" b="b"/>
              <a:pathLst>
                <a:path w="3437" h="8666" extrusionOk="0">
                  <a:moveTo>
                    <a:pt x="1702" y="1"/>
                  </a:moveTo>
                  <a:cubicBezTo>
                    <a:pt x="768" y="1"/>
                    <a:pt x="1" y="768"/>
                    <a:pt x="1" y="1702"/>
                  </a:cubicBezTo>
                  <a:lnTo>
                    <a:pt x="1" y="3870"/>
                  </a:lnTo>
                  <a:lnTo>
                    <a:pt x="1" y="5805"/>
                  </a:lnTo>
                  <a:lnTo>
                    <a:pt x="1" y="7940"/>
                  </a:lnTo>
                  <a:cubicBezTo>
                    <a:pt x="1" y="8423"/>
                    <a:pt x="860" y="8665"/>
                    <a:pt x="1719" y="8665"/>
                  </a:cubicBezTo>
                  <a:cubicBezTo>
                    <a:pt x="2578" y="8665"/>
                    <a:pt x="3437" y="8423"/>
                    <a:pt x="3437" y="7940"/>
                  </a:cubicBezTo>
                  <a:lnTo>
                    <a:pt x="3437" y="5805"/>
                  </a:lnTo>
                  <a:lnTo>
                    <a:pt x="3437" y="3870"/>
                  </a:lnTo>
                  <a:lnTo>
                    <a:pt x="3437" y="1702"/>
                  </a:lnTo>
                  <a:cubicBezTo>
                    <a:pt x="3437" y="768"/>
                    <a:pt x="2670" y="1"/>
                    <a:pt x="1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417394" y="1950830"/>
              <a:ext cx="309660" cy="152427"/>
            </a:xfrm>
            <a:custGeom>
              <a:avLst/>
              <a:gdLst/>
              <a:ahLst/>
              <a:cxnLst/>
              <a:rect l="l" t="t" r="r" b="b"/>
              <a:pathLst>
                <a:path w="23517" h="11576" extrusionOk="0">
                  <a:moveTo>
                    <a:pt x="11742" y="1"/>
                  </a:moveTo>
                  <a:cubicBezTo>
                    <a:pt x="11208" y="1002"/>
                    <a:pt x="10207" y="2169"/>
                    <a:pt x="8206" y="2870"/>
                  </a:cubicBezTo>
                  <a:cubicBezTo>
                    <a:pt x="8206" y="2870"/>
                    <a:pt x="0" y="5138"/>
                    <a:pt x="4237" y="11576"/>
                  </a:cubicBezTo>
                  <a:lnTo>
                    <a:pt x="19281" y="11576"/>
                  </a:lnTo>
                  <a:cubicBezTo>
                    <a:pt x="23517" y="5138"/>
                    <a:pt x="15278" y="2870"/>
                    <a:pt x="15278" y="2870"/>
                  </a:cubicBezTo>
                  <a:cubicBezTo>
                    <a:pt x="13310" y="2169"/>
                    <a:pt x="12276" y="1002"/>
                    <a:pt x="11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453406" y="2103237"/>
              <a:ext cx="237199" cy="22424"/>
            </a:xfrm>
            <a:custGeom>
              <a:avLst/>
              <a:gdLst/>
              <a:ahLst/>
              <a:cxnLst/>
              <a:rect l="l" t="t" r="r" b="b"/>
              <a:pathLst>
                <a:path w="18014" h="1703" extrusionOk="0">
                  <a:moveTo>
                    <a:pt x="868" y="1"/>
                  </a:moveTo>
                  <a:cubicBezTo>
                    <a:pt x="401" y="1"/>
                    <a:pt x="0" y="401"/>
                    <a:pt x="0" y="835"/>
                  </a:cubicBezTo>
                  <a:cubicBezTo>
                    <a:pt x="0" y="1302"/>
                    <a:pt x="401" y="1702"/>
                    <a:pt x="868" y="1702"/>
                  </a:cubicBezTo>
                  <a:lnTo>
                    <a:pt x="17179" y="1702"/>
                  </a:lnTo>
                  <a:cubicBezTo>
                    <a:pt x="17646" y="1702"/>
                    <a:pt x="18013" y="1302"/>
                    <a:pt x="18013" y="835"/>
                  </a:cubicBezTo>
                  <a:cubicBezTo>
                    <a:pt x="18013" y="368"/>
                    <a:pt x="17646" y="1"/>
                    <a:pt x="1717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521044" y="1862112"/>
              <a:ext cx="101916" cy="103681"/>
            </a:xfrm>
            <a:custGeom>
              <a:avLst/>
              <a:gdLst/>
              <a:ahLst/>
              <a:cxnLst/>
              <a:rect l="l" t="t" r="r" b="b"/>
              <a:pathLst>
                <a:path w="7740" h="7874" extrusionOk="0">
                  <a:moveTo>
                    <a:pt x="3970" y="1"/>
                  </a:moveTo>
                  <a:cubicBezTo>
                    <a:pt x="1768" y="1"/>
                    <a:pt x="0" y="1769"/>
                    <a:pt x="0" y="3937"/>
                  </a:cubicBezTo>
                  <a:cubicBezTo>
                    <a:pt x="0" y="6105"/>
                    <a:pt x="1768" y="7873"/>
                    <a:pt x="3970" y="7873"/>
                  </a:cubicBezTo>
                  <a:cubicBezTo>
                    <a:pt x="5738" y="7873"/>
                    <a:pt x="7272" y="6672"/>
                    <a:pt x="7739" y="5038"/>
                  </a:cubicBezTo>
                  <a:lnTo>
                    <a:pt x="7739" y="5038"/>
                  </a:lnTo>
                  <a:cubicBezTo>
                    <a:pt x="7206" y="5838"/>
                    <a:pt x="6272" y="6372"/>
                    <a:pt x="5238" y="6372"/>
                  </a:cubicBezTo>
                  <a:cubicBezTo>
                    <a:pt x="3536" y="6372"/>
                    <a:pt x="2169" y="5004"/>
                    <a:pt x="2169" y="3336"/>
                  </a:cubicBezTo>
                  <a:cubicBezTo>
                    <a:pt x="2169" y="1635"/>
                    <a:pt x="3536" y="268"/>
                    <a:pt x="5238" y="268"/>
                  </a:cubicBezTo>
                  <a:lnTo>
                    <a:pt x="5438" y="268"/>
                  </a:lnTo>
                  <a:cubicBezTo>
                    <a:pt x="5004" y="101"/>
                    <a:pt x="4504" y="1"/>
                    <a:pt x="3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296167" y="1915701"/>
              <a:ext cx="50524" cy="58424"/>
            </a:xfrm>
            <a:custGeom>
              <a:avLst/>
              <a:gdLst/>
              <a:ahLst/>
              <a:cxnLst/>
              <a:rect l="l" t="t" r="r" b="b"/>
              <a:pathLst>
                <a:path w="3837" h="4437" extrusionOk="0">
                  <a:moveTo>
                    <a:pt x="1935" y="0"/>
                  </a:moveTo>
                  <a:lnTo>
                    <a:pt x="1368" y="1268"/>
                  </a:lnTo>
                  <a:lnTo>
                    <a:pt x="1" y="1134"/>
                  </a:lnTo>
                  <a:lnTo>
                    <a:pt x="1" y="1134"/>
                  </a:lnTo>
                  <a:lnTo>
                    <a:pt x="835" y="2235"/>
                  </a:lnTo>
                  <a:lnTo>
                    <a:pt x="1" y="3336"/>
                  </a:lnTo>
                  <a:lnTo>
                    <a:pt x="1368" y="3203"/>
                  </a:lnTo>
                  <a:lnTo>
                    <a:pt x="1935" y="4437"/>
                  </a:lnTo>
                  <a:lnTo>
                    <a:pt x="2469" y="3203"/>
                  </a:lnTo>
                  <a:lnTo>
                    <a:pt x="3837" y="3336"/>
                  </a:lnTo>
                  <a:lnTo>
                    <a:pt x="3036" y="2235"/>
                  </a:lnTo>
                  <a:lnTo>
                    <a:pt x="3837" y="1134"/>
                  </a:lnTo>
                  <a:lnTo>
                    <a:pt x="3837" y="1134"/>
                  </a:lnTo>
                  <a:lnTo>
                    <a:pt x="2469" y="12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4797312" y="1915701"/>
              <a:ext cx="50524" cy="58424"/>
            </a:xfrm>
            <a:custGeom>
              <a:avLst/>
              <a:gdLst/>
              <a:ahLst/>
              <a:cxnLst/>
              <a:rect l="l" t="t" r="r" b="b"/>
              <a:pathLst>
                <a:path w="3837" h="4437" extrusionOk="0">
                  <a:moveTo>
                    <a:pt x="1935" y="0"/>
                  </a:moveTo>
                  <a:lnTo>
                    <a:pt x="1368" y="1268"/>
                  </a:lnTo>
                  <a:lnTo>
                    <a:pt x="0" y="1134"/>
                  </a:lnTo>
                  <a:lnTo>
                    <a:pt x="801" y="2235"/>
                  </a:lnTo>
                  <a:lnTo>
                    <a:pt x="0" y="3336"/>
                  </a:lnTo>
                  <a:lnTo>
                    <a:pt x="0" y="3336"/>
                  </a:lnTo>
                  <a:lnTo>
                    <a:pt x="1368" y="3203"/>
                  </a:lnTo>
                  <a:lnTo>
                    <a:pt x="1935" y="4437"/>
                  </a:lnTo>
                  <a:lnTo>
                    <a:pt x="2469" y="3203"/>
                  </a:lnTo>
                  <a:lnTo>
                    <a:pt x="3836" y="3336"/>
                  </a:lnTo>
                  <a:lnTo>
                    <a:pt x="3036" y="2235"/>
                  </a:lnTo>
                  <a:lnTo>
                    <a:pt x="3836" y="1134"/>
                  </a:lnTo>
                  <a:lnTo>
                    <a:pt x="3836" y="1134"/>
                  </a:lnTo>
                  <a:lnTo>
                    <a:pt x="2469" y="12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193399" y="2337779"/>
              <a:ext cx="757237" cy="212168"/>
            </a:xfrm>
            <a:custGeom>
              <a:avLst/>
              <a:gdLst/>
              <a:ahLst/>
              <a:cxnLst/>
              <a:rect l="l" t="t" r="r" b="b"/>
              <a:pathLst>
                <a:path w="57508" h="16113" extrusionOk="0">
                  <a:moveTo>
                    <a:pt x="28754" y="1"/>
                  </a:moveTo>
                  <a:cubicBezTo>
                    <a:pt x="12876" y="1"/>
                    <a:pt x="0" y="8340"/>
                    <a:pt x="0" y="15178"/>
                  </a:cubicBezTo>
                  <a:cubicBezTo>
                    <a:pt x="0" y="15512"/>
                    <a:pt x="33" y="15812"/>
                    <a:pt x="100" y="16112"/>
                  </a:cubicBezTo>
                  <a:cubicBezTo>
                    <a:pt x="1234" y="9708"/>
                    <a:pt x="13643" y="4671"/>
                    <a:pt x="28754" y="4671"/>
                  </a:cubicBezTo>
                  <a:cubicBezTo>
                    <a:pt x="43898" y="4671"/>
                    <a:pt x="56307" y="9708"/>
                    <a:pt x="57408" y="16112"/>
                  </a:cubicBezTo>
                  <a:cubicBezTo>
                    <a:pt x="57474" y="15812"/>
                    <a:pt x="57508" y="15512"/>
                    <a:pt x="57508" y="15178"/>
                  </a:cubicBezTo>
                  <a:cubicBezTo>
                    <a:pt x="57508" y="8340"/>
                    <a:pt x="44632" y="1"/>
                    <a:pt x="28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4540373" y="2001786"/>
              <a:ext cx="63257" cy="72922"/>
            </a:xfrm>
            <a:custGeom>
              <a:avLst/>
              <a:gdLst/>
              <a:ahLst/>
              <a:cxnLst/>
              <a:rect l="l" t="t" r="r" b="b"/>
              <a:pathLst>
                <a:path w="4804" h="5538" extrusionOk="0">
                  <a:moveTo>
                    <a:pt x="2402" y="0"/>
                  </a:moveTo>
                  <a:lnTo>
                    <a:pt x="1701" y="1568"/>
                  </a:lnTo>
                  <a:lnTo>
                    <a:pt x="0" y="1368"/>
                  </a:lnTo>
                  <a:lnTo>
                    <a:pt x="0" y="1368"/>
                  </a:lnTo>
                  <a:lnTo>
                    <a:pt x="1034" y="2769"/>
                  </a:lnTo>
                  <a:lnTo>
                    <a:pt x="0" y="4137"/>
                  </a:lnTo>
                  <a:lnTo>
                    <a:pt x="1701" y="3970"/>
                  </a:lnTo>
                  <a:lnTo>
                    <a:pt x="2402" y="5538"/>
                  </a:lnTo>
                  <a:lnTo>
                    <a:pt x="3102" y="3970"/>
                  </a:lnTo>
                  <a:lnTo>
                    <a:pt x="4804" y="4137"/>
                  </a:lnTo>
                  <a:lnTo>
                    <a:pt x="3803" y="2769"/>
                  </a:lnTo>
                  <a:lnTo>
                    <a:pt x="4804" y="1368"/>
                  </a:lnTo>
                  <a:lnTo>
                    <a:pt x="3102" y="1568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545640" y="2144529"/>
              <a:ext cx="52723" cy="52723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2002" y="0"/>
                  </a:moveTo>
                  <a:cubicBezTo>
                    <a:pt x="901" y="0"/>
                    <a:pt x="0" y="868"/>
                    <a:pt x="0" y="2002"/>
                  </a:cubicBezTo>
                  <a:cubicBezTo>
                    <a:pt x="0" y="3103"/>
                    <a:pt x="901" y="4003"/>
                    <a:pt x="2002" y="4003"/>
                  </a:cubicBezTo>
                  <a:cubicBezTo>
                    <a:pt x="3103" y="4003"/>
                    <a:pt x="4003" y="3103"/>
                    <a:pt x="4003" y="2002"/>
                  </a:cubicBezTo>
                  <a:cubicBezTo>
                    <a:pt x="4003" y="868"/>
                    <a:pt x="3136" y="0"/>
                    <a:pt x="2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0"/>
          <p:cNvGrpSpPr/>
          <p:nvPr/>
        </p:nvGrpSpPr>
        <p:grpSpPr>
          <a:xfrm>
            <a:off x="8508106" y="3136396"/>
            <a:ext cx="644064" cy="633076"/>
            <a:chOff x="5131388" y="888238"/>
            <a:chExt cx="1125003" cy="1105810"/>
          </a:xfrm>
        </p:grpSpPr>
        <p:sp>
          <p:nvSpPr>
            <p:cNvPr id="327" name="Google Shape;327;p20"/>
            <p:cNvSpPr/>
            <p:nvPr/>
          </p:nvSpPr>
          <p:spPr>
            <a:xfrm>
              <a:off x="5306513" y="1074213"/>
              <a:ext cx="774750" cy="381950"/>
            </a:xfrm>
            <a:custGeom>
              <a:avLst/>
              <a:gdLst/>
              <a:ahLst/>
              <a:cxnLst/>
              <a:rect l="l" t="t" r="r" b="b"/>
              <a:pathLst>
                <a:path w="30990" h="15278" extrusionOk="0">
                  <a:moveTo>
                    <a:pt x="15511" y="0"/>
                  </a:moveTo>
                  <a:cubicBezTo>
                    <a:pt x="14777" y="1334"/>
                    <a:pt x="13443" y="2869"/>
                    <a:pt x="10841" y="3803"/>
                  </a:cubicBezTo>
                  <a:cubicBezTo>
                    <a:pt x="10841" y="3803"/>
                    <a:pt x="0" y="6772"/>
                    <a:pt x="5571" y="15278"/>
                  </a:cubicBezTo>
                  <a:lnTo>
                    <a:pt x="25418" y="15278"/>
                  </a:lnTo>
                  <a:cubicBezTo>
                    <a:pt x="30989" y="6772"/>
                    <a:pt x="20148" y="3803"/>
                    <a:pt x="20148" y="3803"/>
                  </a:cubicBezTo>
                  <a:cubicBezTo>
                    <a:pt x="17546" y="2869"/>
                    <a:pt x="16212" y="1334"/>
                    <a:pt x="15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5405738" y="1456138"/>
              <a:ext cx="576275" cy="28375"/>
            </a:xfrm>
            <a:custGeom>
              <a:avLst/>
              <a:gdLst/>
              <a:ahLst/>
              <a:cxnLst/>
              <a:rect l="l" t="t" r="r" b="b"/>
              <a:pathLst>
                <a:path w="23051" h="1135" extrusionOk="0">
                  <a:moveTo>
                    <a:pt x="568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868"/>
                    <a:pt x="268" y="1135"/>
                    <a:pt x="568" y="1135"/>
                  </a:cubicBezTo>
                  <a:lnTo>
                    <a:pt x="22483" y="1135"/>
                  </a:lnTo>
                  <a:cubicBezTo>
                    <a:pt x="22817" y="1135"/>
                    <a:pt x="23051" y="868"/>
                    <a:pt x="23051" y="568"/>
                  </a:cubicBezTo>
                  <a:cubicBezTo>
                    <a:pt x="23051" y="268"/>
                    <a:pt x="22817" y="1"/>
                    <a:pt x="22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364888" y="1484488"/>
              <a:ext cx="658000" cy="27550"/>
            </a:xfrm>
            <a:custGeom>
              <a:avLst/>
              <a:gdLst/>
              <a:ahLst/>
              <a:cxnLst/>
              <a:rect l="l" t="t" r="r" b="b"/>
              <a:pathLst>
                <a:path w="26320" h="1102" extrusionOk="0">
                  <a:moveTo>
                    <a:pt x="567" y="1"/>
                  </a:moveTo>
                  <a:cubicBezTo>
                    <a:pt x="234" y="1"/>
                    <a:pt x="0" y="234"/>
                    <a:pt x="0" y="568"/>
                  </a:cubicBezTo>
                  <a:cubicBezTo>
                    <a:pt x="0" y="868"/>
                    <a:pt x="234" y="1102"/>
                    <a:pt x="567" y="1102"/>
                  </a:cubicBezTo>
                  <a:lnTo>
                    <a:pt x="25752" y="1102"/>
                  </a:lnTo>
                  <a:cubicBezTo>
                    <a:pt x="26086" y="1102"/>
                    <a:pt x="26319" y="868"/>
                    <a:pt x="26319" y="568"/>
                  </a:cubicBezTo>
                  <a:cubicBezTo>
                    <a:pt x="26319" y="234"/>
                    <a:pt x="26086" y="1"/>
                    <a:pt x="2575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399063" y="1512013"/>
              <a:ext cx="590450" cy="412000"/>
            </a:xfrm>
            <a:custGeom>
              <a:avLst/>
              <a:gdLst/>
              <a:ahLst/>
              <a:cxnLst/>
              <a:rect l="l" t="t" r="r" b="b"/>
              <a:pathLst>
                <a:path w="23618" h="16480" extrusionOk="0">
                  <a:moveTo>
                    <a:pt x="1" y="1"/>
                  </a:moveTo>
                  <a:lnTo>
                    <a:pt x="1" y="16479"/>
                  </a:lnTo>
                  <a:lnTo>
                    <a:pt x="23618" y="16479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131388" y="1130913"/>
              <a:ext cx="221850" cy="109275"/>
            </a:xfrm>
            <a:custGeom>
              <a:avLst/>
              <a:gdLst/>
              <a:ahLst/>
              <a:cxnLst/>
              <a:rect l="l" t="t" r="r" b="b"/>
              <a:pathLst>
                <a:path w="8874" h="4371" extrusionOk="0">
                  <a:moveTo>
                    <a:pt x="4437" y="0"/>
                  </a:moveTo>
                  <a:cubicBezTo>
                    <a:pt x="4237" y="401"/>
                    <a:pt x="3870" y="834"/>
                    <a:pt x="3102" y="1101"/>
                  </a:cubicBezTo>
                  <a:cubicBezTo>
                    <a:pt x="3102" y="1101"/>
                    <a:pt x="0" y="1935"/>
                    <a:pt x="1601" y="4370"/>
                  </a:cubicBezTo>
                  <a:lnTo>
                    <a:pt x="7305" y="4370"/>
                  </a:lnTo>
                  <a:cubicBezTo>
                    <a:pt x="8873" y="1935"/>
                    <a:pt x="5771" y="1101"/>
                    <a:pt x="5771" y="1101"/>
                  </a:cubicBezTo>
                  <a:cubicBezTo>
                    <a:pt x="5037" y="834"/>
                    <a:pt x="4637" y="367"/>
                    <a:pt x="4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157238" y="1240163"/>
              <a:ext cx="170150" cy="15850"/>
            </a:xfrm>
            <a:custGeom>
              <a:avLst/>
              <a:gdLst/>
              <a:ahLst/>
              <a:cxnLst/>
              <a:rect l="l" t="t" r="r" b="b"/>
              <a:pathLst>
                <a:path w="6806" h="634" extrusionOk="0">
                  <a:moveTo>
                    <a:pt x="334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0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500"/>
                    <a:pt x="6805" y="334"/>
                  </a:cubicBezTo>
                  <a:cubicBezTo>
                    <a:pt x="6805" y="167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171413" y="1255988"/>
              <a:ext cx="142625" cy="668025"/>
            </a:xfrm>
            <a:custGeom>
              <a:avLst/>
              <a:gdLst/>
              <a:ahLst/>
              <a:cxnLst/>
              <a:rect l="l" t="t" r="r" b="b"/>
              <a:pathLst>
                <a:path w="5705" h="26721" extrusionOk="0">
                  <a:moveTo>
                    <a:pt x="0" y="1"/>
                  </a:moveTo>
                  <a:lnTo>
                    <a:pt x="0" y="26720"/>
                  </a:lnTo>
                  <a:lnTo>
                    <a:pt x="5704" y="26720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5157238" y="1399438"/>
              <a:ext cx="170150" cy="16700"/>
            </a:xfrm>
            <a:custGeom>
              <a:avLst/>
              <a:gdLst/>
              <a:ahLst/>
              <a:cxnLst/>
              <a:rect l="l" t="t" r="r" b="b"/>
              <a:pathLst>
                <a:path w="6806" h="668" extrusionOk="0">
                  <a:moveTo>
                    <a:pt x="334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6505" y="668"/>
                  </a:lnTo>
                  <a:cubicBezTo>
                    <a:pt x="6672" y="668"/>
                    <a:pt x="6805" y="501"/>
                    <a:pt x="6805" y="334"/>
                  </a:cubicBezTo>
                  <a:cubicBezTo>
                    <a:pt x="6805" y="167"/>
                    <a:pt x="6672" y="34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5157238" y="1559538"/>
              <a:ext cx="170150" cy="15875"/>
            </a:xfrm>
            <a:custGeom>
              <a:avLst/>
              <a:gdLst/>
              <a:ahLst/>
              <a:cxnLst/>
              <a:rect l="l" t="t" r="r" b="b"/>
              <a:pathLst>
                <a:path w="6806" h="635" extrusionOk="0">
                  <a:moveTo>
                    <a:pt x="334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35"/>
                    <a:pt x="334" y="635"/>
                  </a:cubicBezTo>
                  <a:lnTo>
                    <a:pt x="6505" y="635"/>
                  </a:lnTo>
                  <a:cubicBezTo>
                    <a:pt x="6672" y="635"/>
                    <a:pt x="6805" y="468"/>
                    <a:pt x="6805" y="301"/>
                  </a:cubicBezTo>
                  <a:cubicBezTo>
                    <a:pt x="6805" y="134"/>
                    <a:pt x="6672" y="1"/>
                    <a:pt x="6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157238" y="1718838"/>
              <a:ext cx="170150" cy="15850"/>
            </a:xfrm>
            <a:custGeom>
              <a:avLst/>
              <a:gdLst/>
              <a:ahLst/>
              <a:cxnLst/>
              <a:rect l="l" t="t" r="r" b="b"/>
              <a:pathLst>
                <a:path w="6806" h="634" extrusionOk="0">
                  <a:moveTo>
                    <a:pt x="334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501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467"/>
                    <a:pt x="6805" y="300"/>
                  </a:cubicBezTo>
                  <a:cubicBezTo>
                    <a:pt x="6805" y="134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6034538" y="1130913"/>
              <a:ext cx="221850" cy="109275"/>
            </a:xfrm>
            <a:custGeom>
              <a:avLst/>
              <a:gdLst/>
              <a:ahLst/>
              <a:cxnLst/>
              <a:rect l="l" t="t" r="r" b="b"/>
              <a:pathLst>
                <a:path w="8874" h="4371" extrusionOk="0">
                  <a:moveTo>
                    <a:pt x="4437" y="0"/>
                  </a:moveTo>
                  <a:cubicBezTo>
                    <a:pt x="4236" y="367"/>
                    <a:pt x="3836" y="834"/>
                    <a:pt x="3102" y="1101"/>
                  </a:cubicBezTo>
                  <a:cubicBezTo>
                    <a:pt x="3102" y="1101"/>
                    <a:pt x="0" y="1935"/>
                    <a:pt x="1568" y="4370"/>
                  </a:cubicBezTo>
                  <a:lnTo>
                    <a:pt x="7272" y="4370"/>
                  </a:lnTo>
                  <a:cubicBezTo>
                    <a:pt x="8873" y="1935"/>
                    <a:pt x="5771" y="1101"/>
                    <a:pt x="5771" y="1101"/>
                  </a:cubicBezTo>
                  <a:cubicBezTo>
                    <a:pt x="5037" y="834"/>
                    <a:pt x="4637" y="401"/>
                    <a:pt x="4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6060388" y="1240163"/>
              <a:ext cx="170125" cy="15850"/>
            </a:xfrm>
            <a:custGeom>
              <a:avLst/>
              <a:gdLst/>
              <a:ahLst/>
              <a:cxnLst/>
              <a:rect l="l" t="t" r="r" b="b"/>
              <a:pathLst>
                <a:path w="6805" h="634" extrusionOk="0">
                  <a:moveTo>
                    <a:pt x="334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0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500"/>
                    <a:pt x="6805" y="334"/>
                  </a:cubicBezTo>
                  <a:cubicBezTo>
                    <a:pt x="6805" y="167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6074563" y="1255988"/>
              <a:ext cx="141775" cy="668025"/>
            </a:xfrm>
            <a:custGeom>
              <a:avLst/>
              <a:gdLst/>
              <a:ahLst/>
              <a:cxnLst/>
              <a:rect l="l" t="t" r="r" b="b"/>
              <a:pathLst>
                <a:path w="5671" h="26721" extrusionOk="0">
                  <a:moveTo>
                    <a:pt x="0" y="1"/>
                  </a:moveTo>
                  <a:lnTo>
                    <a:pt x="0" y="26720"/>
                  </a:lnTo>
                  <a:lnTo>
                    <a:pt x="5671" y="26720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6060388" y="1399438"/>
              <a:ext cx="170125" cy="16700"/>
            </a:xfrm>
            <a:custGeom>
              <a:avLst/>
              <a:gdLst/>
              <a:ahLst/>
              <a:cxnLst/>
              <a:rect l="l" t="t" r="r" b="b"/>
              <a:pathLst>
                <a:path w="6805" h="668" extrusionOk="0">
                  <a:moveTo>
                    <a:pt x="334" y="0"/>
                  </a:moveTo>
                  <a:cubicBezTo>
                    <a:pt x="134" y="34"/>
                    <a:pt x="0" y="167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6505" y="668"/>
                  </a:lnTo>
                  <a:cubicBezTo>
                    <a:pt x="6672" y="668"/>
                    <a:pt x="6805" y="501"/>
                    <a:pt x="6805" y="334"/>
                  </a:cubicBezTo>
                  <a:cubicBezTo>
                    <a:pt x="6805" y="167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60388" y="1559538"/>
              <a:ext cx="170125" cy="15875"/>
            </a:xfrm>
            <a:custGeom>
              <a:avLst/>
              <a:gdLst/>
              <a:ahLst/>
              <a:cxnLst/>
              <a:rect l="l" t="t" r="r" b="b"/>
              <a:pathLst>
                <a:path w="6805" h="635" extrusionOk="0">
                  <a:moveTo>
                    <a:pt x="334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35"/>
                    <a:pt x="334" y="635"/>
                  </a:cubicBezTo>
                  <a:lnTo>
                    <a:pt x="6505" y="635"/>
                  </a:lnTo>
                  <a:cubicBezTo>
                    <a:pt x="6672" y="635"/>
                    <a:pt x="6805" y="468"/>
                    <a:pt x="6805" y="301"/>
                  </a:cubicBezTo>
                  <a:cubicBezTo>
                    <a:pt x="6805" y="134"/>
                    <a:pt x="6672" y="1"/>
                    <a:pt x="6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060388" y="1718838"/>
              <a:ext cx="170125" cy="15850"/>
            </a:xfrm>
            <a:custGeom>
              <a:avLst/>
              <a:gdLst/>
              <a:ahLst/>
              <a:cxnLst/>
              <a:rect l="l" t="t" r="r" b="b"/>
              <a:pathLst>
                <a:path w="6805" h="634" extrusionOk="0">
                  <a:moveTo>
                    <a:pt x="334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501"/>
                    <a:pt x="6805" y="300"/>
                  </a:cubicBezTo>
                  <a:cubicBezTo>
                    <a:pt x="6805" y="134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5131410" y="1923980"/>
              <a:ext cx="1124980" cy="70068"/>
            </a:xfrm>
            <a:custGeom>
              <a:avLst/>
              <a:gdLst/>
              <a:ahLst/>
              <a:cxnLst/>
              <a:rect l="l" t="t" r="r" b="b"/>
              <a:pathLst>
                <a:path w="62145" h="2803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168"/>
                    <a:pt x="634" y="2802"/>
                    <a:pt x="1401" y="2802"/>
                  </a:cubicBezTo>
                  <a:lnTo>
                    <a:pt x="60744" y="2802"/>
                  </a:lnTo>
                  <a:cubicBezTo>
                    <a:pt x="61511" y="2802"/>
                    <a:pt x="62145" y="2168"/>
                    <a:pt x="62145" y="1401"/>
                  </a:cubicBezTo>
                  <a:cubicBezTo>
                    <a:pt x="62145" y="634"/>
                    <a:pt x="61511" y="0"/>
                    <a:pt x="60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5597538" y="888238"/>
              <a:ext cx="193500" cy="197675"/>
            </a:xfrm>
            <a:custGeom>
              <a:avLst/>
              <a:gdLst/>
              <a:ahLst/>
              <a:cxnLst/>
              <a:rect l="l" t="t" r="r" b="b"/>
              <a:pathLst>
                <a:path w="7740" h="7907" extrusionOk="0">
                  <a:moveTo>
                    <a:pt x="3937" y="0"/>
                  </a:moveTo>
                  <a:cubicBezTo>
                    <a:pt x="1769" y="0"/>
                    <a:pt x="1" y="1768"/>
                    <a:pt x="1" y="3937"/>
                  </a:cubicBezTo>
                  <a:cubicBezTo>
                    <a:pt x="1" y="6138"/>
                    <a:pt x="1769" y="7906"/>
                    <a:pt x="3937" y="7906"/>
                  </a:cubicBezTo>
                  <a:cubicBezTo>
                    <a:pt x="5738" y="7906"/>
                    <a:pt x="7239" y="6705"/>
                    <a:pt x="7740" y="5037"/>
                  </a:cubicBezTo>
                  <a:lnTo>
                    <a:pt x="7740" y="5037"/>
                  </a:lnTo>
                  <a:cubicBezTo>
                    <a:pt x="7173" y="5871"/>
                    <a:pt x="6239" y="6372"/>
                    <a:pt x="5205" y="6372"/>
                  </a:cubicBezTo>
                  <a:cubicBezTo>
                    <a:pt x="3503" y="6372"/>
                    <a:pt x="2169" y="5037"/>
                    <a:pt x="2169" y="3336"/>
                  </a:cubicBezTo>
                  <a:cubicBezTo>
                    <a:pt x="2169" y="1635"/>
                    <a:pt x="3503" y="301"/>
                    <a:pt x="5205" y="301"/>
                  </a:cubicBezTo>
                  <a:lnTo>
                    <a:pt x="5438" y="301"/>
                  </a:lnTo>
                  <a:cubicBezTo>
                    <a:pt x="4971" y="100"/>
                    <a:pt x="4471" y="0"/>
                    <a:pt x="3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5588553" y="1592913"/>
              <a:ext cx="63400" cy="331100"/>
            </a:xfrm>
            <a:custGeom>
              <a:avLst/>
              <a:gdLst/>
              <a:ahLst/>
              <a:cxnLst/>
              <a:rect l="l" t="t" r="r" b="b"/>
              <a:pathLst>
                <a:path w="2536" h="13244" extrusionOk="0">
                  <a:moveTo>
                    <a:pt x="1268" y="0"/>
                  </a:moveTo>
                  <a:cubicBezTo>
                    <a:pt x="568" y="0"/>
                    <a:pt x="1" y="567"/>
                    <a:pt x="1" y="1301"/>
                  </a:cubicBezTo>
                  <a:lnTo>
                    <a:pt x="1" y="13243"/>
                  </a:lnTo>
                  <a:lnTo>
                    <a:pt x="2536" y="13243"/>
                  </a:lnTo>
                  <a:lnTo>
                    <a:pt x="2536" y="1301"/>
                  </a:lnTo>
                  <a:cubicBezTo>
                    <a:pt x="2536" y="567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735797" y="1592913"/>
              <a:ext cx="64225" cy="331100"/>
            </a:xfrm>
            <a:custGeom>
              <a:avLst/>
              <a:gdLst/>
              <a:ahLst/>
              <a:cxnLst/>
              <a:rect l="l" t="t" r="r" b="b"/>
              <a:pathLst>
                <a:path w="2569" h="13244" extrusionOk="0">
                  <a:moveTo>
                    <a:pt x="1268" y="0"/>
                  </a:moveTo>
                  <a:cubicBezTo>
                    <a:pt x="567" y="0"/>
                    <a:pt x="0" y="567"/>
                    <a:pt x="0" y="1301"/>
                  </a:cubicBezTo>
                  <a:lnTo>
                    <a:pt x="0" y="13243"/>
                  </a:lnTo>
                  <a:lnTo>
                    <a:pt x="2536" y="13243"/>
                  </a:lnTo>
                  <a:lnTo>
                    <a:pt x="2536" y="1301"/>
                  </a:lnTo>
                  <a:cubicBezTo>
                    <a:pt x="2569" y="567"/>
                    <a:pt x="1968" y="0"/>
                    <a:pt x="1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6121263" y="1746338"/>
              <a:ext cx="48375" cy="91775"/>
            </a:xfrm>
            <a:custGeom>
              <a:avLst/>
              <a:gdLst/>
              <a:ahLst/>
              <a:cxnLst/>
              <a:rect l="l" t="t" r="r" b="b"/>
              <a:pathLst>
                <a:path w="1935" h="3671" extrusionOk="0">
                  <a:moveTo>
                    <a:pt x="968" y="1"/>
                  </a:moveTo>
                  <a:cubicBezTo>
                    <a:pt x="434" y="1"/>
                    <a:pt x="0" y="435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5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121263" y="1587063"/>
              <a:ext cx="48375" cy="91775"/>
            </a:xfrm>
            <a:custGeom>
              <a:avLst/>
              <a:gdLst/>
              <a:ahLst/>
              <a:cxnLst/>
              <a:rect l="l" t="t" r="r" b="b"/>
              <a:pathLst>
                <a:path w="1935" h="3671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121263" y="1427788"/>
              <a:ext cx="48375" cy="91750"/>
            </a:xfrm>
            <a:custGeom>
              <a:avLst/>
              <a:gdLst/>
              <a:ahLst/>
              <a:cxnLst/>
              <a:rect l="l" t="t" r="r" b="b"/>
              <a:pathLst>
                <a:path w="1935" h="3670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121263" y="1268513"/>
              <a:ext cx="48375" cy="91750"/>
            </a:xfrm>
            <a:custGeom>
              <a:avLst/>
              <a:gdLst/>
              <a:ahLst/>
              <a:cxnLst/>
              <a:rect l="l" t="t" r="r" b="b"/>
              <a:pathLst>
                <a:path w="1935" h="3670" extrusionOk="0">
                  <a:moveTo>
                    <a:pt x="968" y="0"/>
                  </a:moveTo>
                  <a:cubicBezTo>
                    <a:pt x="434" y="0"/>
                    <a:pt x="0" y="434"/>
                    <a:pt x="0" y="968"/>
                  </a:cubicBezTo>
                  <a:lnTo>
                    <a:pt x="0" y="3269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69"/>
                  </a:cubicBezTo>
                  <a:lnTo>
                    <a:pt x="1935" y="968"/>
                  </a:lnTo>
                  <a:cubicBezTo>
                    <a:pt x="1935" y="434"/>
                    <a:pt x="1501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218113" y="1746338"/>
              <a:ext cx="48400" cy="91775"/>
            </a:xfrm>
            <a:custGeom>
              <a:avLst/>
              <a:gdLst/>
              <a:ahLst/>
              <a:cxnLst/>
              <a:rect l="l" t="t" r="r" b="b"/>
              <a:pathLst>
                <a:path w="1936" h="3671" extrusionOk="0">
                  <a:moveTo>
                    <a:pt x="968" y="1"/>
                  </a:moveTo>
                  <a:cubicBezTo>
                    <a:pt x="434" y="1"/>
                    <a:pt x="0" y="435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5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218113" y="1587063"/>
              <a:ext cx="48400" cy="91775"/>
            </a:xfrm>
            <a:custGeom>
              <a:avLst/>
              <a:gdLst/>
              <a:ahLst/>
              <a:cxnLst/>
              <a:rect l="l" t="t" r="r" b="b"/>
              <a:pathLst>
                <a:path w="1936" h="3671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5218113" y="1427788"/>
              <a:ext cx="48400" cy="91750"/>
            </a:xfrm>
            <a:custGeom>
              <a:avLst/>
              <a:gdLst/>
              <a:ahLst/>
              <a:cxnLst/>
              <a:rect l="l" t="t" r="r" b="b"/>
              <a:pathLst>
                <a:path w="1936" h="3670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5218113" y="1268513"/>
              <a:ext cx="48400" cy="91750"/>
            </a:xfrm>
            <a:custGeom>
              <a:avLst/>
              <a:gdLst/>
              <a:ahLst/>
              <a:cxnLst/>
              <a:rect l="l" t="t" r="r" b="b"/>
              <a:pathLst>
                <a:path w="1936" h="3670" extrusionOk="0">
                  <a:moveTo>
                    <a:pt x="968" y="0"/>
                  </a:moveTo>
                  <a:cubicBezTo>
                    <a:pt x="434" y="0"/>
                    <a:pt x="0" y="434"/>
                    <a:pt x="0" y="968"/>
                  </a:cubicBezTo>
                  <a:lnTo>
                    <a:pt x="0" y="3269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69"/>
                  </a:cubicBezTo>
                  <a:lnTo>
                    <a:pt x="1935" y="968"/>
                  </a:lnTo>
                  <a:cubicBezTo>
                    <a:pt x="1935" y="434"/>
                    <a:pt x="1501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1B4F178-A832-03CF-6D1B-B366FA5C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86" y="4551328"/>
            <a:ext cx="542591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1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1523999" y="907539"/>
            <a:ext cx="5896304" cy="106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EBCD77"/>
                </a:solidFill>
              </a:rPr>
              <a:t>Terima Kasih</a:t>
            </a:r>
            <a:endParaRPr sz="4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3327821" y="3156872"/>
            <a:ext cx="5273473" cy="2093998"/>
          </a:xfrm>
          <a:custGeom>
            <a:avLst/>
            <a:gdLst/>
            <a:ahLst/>
            <a:cxnLst/>
            <a:rect l="l" t="t" r="r" b="b"/>
            <a:pathLst>
              <a:path w="152810" h="60678" extrusionOk="0">
                <a:moveTo>
                  <a:pt x="130894" y="55607"/>
                </a:moveTo>
                <a:lnTo>
                  <a:pt x="130894" y="36827"/>
                </a:lnTo>
                <a:lnTo>
                  <a:pt x="130060" y="36827"/>
                </a:lnTo>
                <a:lnTo>
                  <a:pt x="131061" y="35259"/>
                </a:lnTo>
                <a:lnTo>
                  <a:pt x="131628" y="35259"/>
                </a:lnTo>
                <a:cubicBezTo>
                  <a:pt x="131928" y="35259"/>
                  <a:pt x="132162" y="34959"/>
                  <a:pt x="132162" y="34592"/>
                </a:cubicBezTo>
                <a:cubicBezTo>
                  <a:pt x="132162" y="34225"/>
                  <a:pt x="131928" y="33958"/>
                  <a:pt x="131628" y="33958"/>
                </a:cubicBezTo>
                <a:lnTo>
                  <a:pt x="129293" y="33958"/>
                </a:lnTo>
                <a:lnTo>
                  <a:pt x="129293" y="20615"/>
                </a:lnTo>
                <a:lnTo>
                  <a:pt x="129360" y="20615"/>
                </a:lnTo>
                <a:lnTo>
                  <a:pt x="130261" y="19147"/>
                </a:lnTo>
                <a:lnTo>
                  <a:pt x="130694" y="19147"/>
                </a:lnTo>
                <a:cubicBezTo>
                  <a:pt x="130961" y="19147"/>
                  <a:pt x="131128" y="18914"/>
                  <a:pt x="131128" y="18647"/>
                </a:cubicBezTo>
                <a:cubicBezTo>
                  <a:pt x="131128" y="18347"/>
                  <a:pt x="130961" y="18147"/>
                  <a:pt x="130694" y="18147"/>
                </a:cubicBezTo>
                <a:lnTo>
                  <a:pt x="128993" y="18147"/>
                </a:lnTo>
                <a:lnTo>
                  <a:pt x="128993" y="13877"/>
                </a:lnTo>
                <a:lnTo>
                  <a:pt x="129327" y="13877"/>
                </a:lnTo>
                <a:lnTo>
                  <a:pt x="129327" y="12976"/>
                </a:lnTo>
                <a:lnTo>
                  <a:pt x="128993" y="12976"/>
                </a:lnTo>
                <a:lnTo>
                  <a:pt x="128993" y="12443"/>
                </a:lnTo>
                <a:lnTo>
                  <a:pt x="129026" y="12443"/>
                </a:lnTo>
                <a:cubicBezTo>
                  <a:pt x="129093" y="12443"/>
                  <a:pt x="129160" y="12343"/>
                  <a:pt x="129160" y="12209"/>
                </a:cubicBezTo>
                <a:cubicBezTo>
                  <a:pt x="129160" y="12076"/>
                  <a:pt x="129093" y="11976"/>
                  <a:pt x="129026" y="11976"/>
                </a:cubicBezTo>
                <a:lnTo>
                  <a:pt x="128993" y="11976"/>
                </a:lnTo>
                <a:lnTo>
                  <a:pt x="128993" y="11709"/>
                </a:lnTo>
                <a:cubicBezTo>
                  <a:pt x="129393" y="8707"/>
                  <a:pt x="127459" y="9140"/>
                  <a:pt x="127425" y="8373"/>
                </a:cubicBezTo>
                <a:lnTo>
                  <a:pt x="127358" y="7673"/>
                </a:lnTo>
                <a:lnTo>
                  <a:pt x="127325" y="7673"/>
                </a:lnTo>
                <a:lnTo>
                  <a:pt x="127292" y="8373"/>
                </a:lnTo>
                <a:cubicBezTo>
                  <a:pt x="127258" y="9207"/>
                  <a:pt x="125324" y="8707"/>
                  <a:pt x="125724" y="11709"/>
                </a:cubicBezTo>
                <a:lnTo>
                  <a:pt x="125724" y="11976"/>
                </a:lnTo>
                <a:lnTo>
                  <a:pt x="125691" y="11976"/>
                </a:lnTo>
                <a:cubicBezTo>
                  <a:pt x="125624" y="11976"/>
                  <a:pt x="125591" y="12076"/>
                  <a:pt x="125591" y="12209"/>
                </a:cubicBezTo>
                <a:cubicBezTo>
                  <a:pt x="125591" y="12343"/>
                  <a:pt x="125624" y="12443"/>
                  <a:pt x="125691" y="12443"/>
                </a:cubicBezTo>
                <a:lnTo>
                  <a:pt x="125724" y="12443"/>
                </a:lnTo>
                <a:lnTo>
                  <a:pt x="125724" y="12976"/>
                </a:lnTo>
                <a:lnTo>
                  <a:pt x="125390" y="12976"/>
                </a:lnTo>
                <a:lnTo>
                  <a:pt x="125390" y="13877"/>
                </a:lnTo>
                <a:lnTo>
                  <a:pt x="125757" y="13877"/>
                </a:lnTo>
                <a:lnTo>
                  <a:pt x="125757" y="18147"/>
                </a:lnTo>
                <a:lnTo>
                  <a:pt x="124023" y="18147"/>
                </a:lnTo>
                <a:cubicBezTo>
                  <a:pt x="123789" y="18147"/>
                  <a:pt x="123589" y="18347"/>
                  <a:pt x="123589" y="18647"/>
                </a:cubicBezTo>
                <a:cubicBezTo>
                  <a:pt x="123589" y="18914"/>
                  <a:pt x="123789" y="19147"/>
                  <a:pt x="124023" y="19147"/>
                </a:cubicBezTo>
                <a:lnTo>
                  <a:pt x="124456" y="19147"/>
                </a:lnTo>
                <a:lnTo>
                  <a:pt x="125357" y="20615"/>
                </a:lnTo>
                <a:lnTo>
                  <a:pt x="125424" y="20615"/>
                </a:lnTo>
                <a:lnTo>
                  <a:pt x="125424" y="33925"/>
                </a:lnTo>
                <a:lnTo>
                  <a:pt x="123122" y="33925"/>
                </a:lnTo>
                <a:cubicBezTo>
                  <a:pt x="122789" y="33925"/>
                  <a:pt x="122555" y="34225"/>
                  <a:pt x="122555" y="34592"/>
                </a:cubicBezTo>
                <a:cubicBezTo>
                  <a:pt x="122555" y="34959"/>
                  <a:pt x="122789" y="35259"/>
                  <a:pt x="123122" y="35259"/>
                </a:cubicBezTo>
                <a:lnTo>
                  <a:pt x="123656" y="35259"/>
                </a:lnTo>
                <a:lnTo>
                  <a:pt x="124657" y="36827"/>
                </a:lnTo>
                <a:lnTo>
                  <a:pt x="124023" y="36827"/>
                </a:lnTo>
                <a:lnTo>
                  <a:pt x="124023" y="41130"/>
                </a:lnTo>
                <a:lnTo>
                  <a:pt x="121087" y="41130"/>
                </a:lnTo>
                <a:lnTo>
                  <a:pt x="121087" y="40029"/>
                </a:lnTo>
                <a:lnTo>
                  <a:pt x="120520" y="40029"/>
                </a:lnTo>
                <a:lnTo>
                  <a:pt x="120520" y="39095"/>
                </a:lnTo>
                <a:lnTo>
                  <a:pt x="120554" y="39095"/>
                </a:lnTo>
                <a:cubicBezTo>
                  <a:pt x="120654" y="39095"/>
                  <a:pt x="120754" y="38895"/>
                  <a:pt x="120754" y="38695"/>
                </a:cubicBezTo>
                <a:cubicBezTo>
                  <a:pt x="120754" y="38461"/>
                  <a:pt x="120654" y="38295"/>
                  <a:pt x="120554" y="38295"/>
                </a:cubicBezTo>
                <a:lnTo>
                  <a:pt x="120387" y="38295"/>
                </a:lnTo>
                <a:cubicBezTo>
                  <a:pt x="121388" y="32524"/>
                  <a:pt x="117818" y="33324"/>
                  <a:pt x="117718" y="31990"/>
                </a:cubicBezTo>
                <a:lnTo>
                  <a:pt x="117652" y="30722"/>
                </a:lnTo>
                <a:lnTo>
                  <a:pt x="117585" y="30722"/>
                </a:lnTo>
                <a:lnTo>
                  <a:pt x="117518" y="31957"/>
                </a:lnTo>
                <a:cubicBezTo>
                  <a:pt x="117418" y="33458"/>
                  <a:pt x="113882" y="32490"/>
                  <a:pt x="114850" y="38295"/>
                </a:cubicBezTo>
                <a:lnTo>
                  <a:pt x="114716" y="38295"/>
                </a:lnTo>
                <a:cubicBezTo>
                  <a:pt x="114583" y="38295"/>
                  <a:pt x="114483" y="38461"/>
                  <a:pt x="114483" y="38695"/>
                </a:cubicBezTo>
                <a:cubicBezTo>
                  <a:pt x="114483" y="38895"/>
                  <a:pt x="114583" y="39095"/>
                  <a:pt x="114716" y="39095"/>
                </a:cubicBezTo>
                <a:lnTo>
                  <a:pt x="114749" y="39095"/>
                </a:lnTo>
                <a:lnTo>
                  <a:pt x="114749" y="40029"/>
                </a:lnTo>
                <a:lnTo>
                  <a:pt x="114182" y="40029"/>
                </a:lnTo>
                <a:lnTo>
                  <a:pt x="114182" y="41130"/>
                </a:lnTo>
                <a:lnTo>
                  <a:pt x="110513" y="41130"/>
                </a:lnTo>
                <a:lnTo>
                  <a:pt x="110513" y="40029"/>
                </a:lnTo>
                <a:lnTo>
                  <a:pt x="109946" y="40029"/>
                </a:lnTo>
                <a:lnTo>
                  <a:pt x="109946" y="39095"/>
                </a:lnTo>
                <a:lnTo>
                  <a:pt x="109979" y="39095"/>
                </a:lnTo>
                <a:cubicBezTo>
                  <a:pt x="110113" y="39095"/>
                  <a:pt x="110213" y="38895"/>
                  <a:pt x="110213" y="38695"/>
                </a:cubicBezTo>
                <a:cubicBezTo>
                  <a:pt x="110213" y="38461"/>
                  <a:pt x="110113" y="38295"/>
                  <a:pt x="109979" y="38295"/>
                </a:cubicBezTo>
                <a:lnTo>
                  <a:pt x="109846" y="38295"/>
                </a:lnTo>
                <a:cubicBezTo>
                  <a:pt x="110813" y="32524"/>
                  <a:pt x="107244" y="33324"/>
                  <a:pt x="107177" y="31990"/>
                </a:cubicBezTo>
                <a:lnTo>
                  <a:pt x="107077" y="30722"/>
                </a:lnTo>
                <a:lnTo>
                  <a:pt x="107011" y="30722"/>
                </a:lnTo>
                <a:lnTo>
                  <a:pt x="106944" y="31957"/>
                </a:lnTo>
                <a:cubicBezTo>
                  <a:pt x="106844" y="33458"/>
                  <a:pt x="103308" y="32490"/>
                  <a:pt x="104309" y="38295"/>
                </a:cubicBezTo>
                <a:lnTo>
                  <a:pt x="104142" y="38295"/>
                </a:lnTo>
                <a:cubicBezTo>
                  <a:pt x="104042" y="38295"/>
                  <a:pt x="103942" y="38461"/>
                  <a:pt x="103942" y="38695"/>
                </a:cubicBezTo>
                <a:cubicBezTo>
                  <a:pt x="103942" y="38895"/>
                  <a:pt x="104042" y="39095"/>
                  <a:pt x="104142" y="39095"/>
                </a:cubicBezTo>
                <a:lnTo>
                  <a:pt x="104175" y="39095"/>
                </a:lnTo>
                <a:lnTo>
                  <a:pt x="104175" y="40029"/>
                </a:lnTo>
                <a:lnTo>
                  <a:pt x="103608" y="40029"/>
                </a:lnTo>
                <a:lnTo>
                  <a:pt x="103608" y="41130"/>
                </a:lnTo>
                <a:lnTo>
                  <a:pt x="99072" y="41130"/>
                </a:lnTo>
                <a:lnTo>
                  <a:pt x="99072" y="32257"/>
                </a:lnTo>
                <a:lnTo>
                  <a:pt x="99672" y="32257"/>
                </a:lnTo>
                <a:lnTo>
                  <a:pt x="99672" y="30689"/>
                </a:lnTo>
                <a:lnTo>
                  <a:pt x="99138" y="30689"/>
                </a:lnTo>
                <a:lnTo>
                  <a:pt x="99138" y="29755"/>
                </a:lnTo>
                <a:lnTo>
                  <a:pt x="99138" y="29755"/>
                </a:lnTo>
                <a:cubicBezTo>
                  <a:pt x="99272" y="29755"/>
                  <a:pt x="99372" y="29555"/>
                  <a:pt x="99372" y="29355"/>
                </a:cubicBezTo>
                <a:cubicBezTo>
                  <a:pt x="99372" y="29121"/>
                  <a:pt x="99272" y="28955"/>
                  <a:pt x="99138" y="28955"/>
                </a:cubicBezTo>
                <a:lnTo>
                  <a:pt x="99072" y="28955"/>
                </a:lnTo>
                <a:lnTo>
                  <a:pt x="99072" y="28454"/>
                </a:lnTo>
                <a:cubicBezTo>
                  <a:pt x="99772" y="23217"/>
                  <a:pt x="96403" y="23951"/>
                  <a:pt x="96336" y="22650"/>
                </a:cubicBezTo>
                <a:lnTo>
                  <a:pt x="96236" y="21382"/>
                </a:lnTo>
                <a:lnTo>
                  <a:pt x="96170" y="21382"/>
                </a:lnTo>
                <a:lnTo>
                  <a:pt x="96103" y="22617"/>
                </a:lnTo>
                <a:cubicBezTo>
                  <a:pt x="96036" y="24051"/>
                  <a:pt x="92667" y="23217"/>
                  <a:pt x="93368" y="28454"/>
                </a:cubicBezTo>
                <a:lnTo>
                  <a:pt x="93368" y="28955"/>
                </a:lnTo>
                <a:lnTo>
                  <a:pt x="93301" y="28955"/>
                </a:lnTo>
                <a:cubicBezTo>
                  <a:pt x="93201" y="28955"/>
                  <a:pt x="93101" y="29121"/>
                  <a:pt x="93101" y="29355"/>
                </a:cubicBezTo>
                <a:cubicBezTo>
                  <a:pt x="93101" y="29555"/>
                  <a:pt x="93201" y="29755"/>
                  <a:pt x="93301" y="29755"/>
                </a:cubicBezTo>
                <a:lnTo>
                  <a:pt x="93334" y="29755"/>
                </a:lnTo>
                <a:lnTo>
                  <a:pt x="93334" y="30689"/>
                </a:lnTo>
                <a:lnTo>
                  <a:pt x="92767" y="30689"/>
                </a:lnTo>
                <a:lnTo>
                  <a:pt x="92767" y="32257"/>
                </a:lnTo>
                <a:lnTo>
                  <a:pt x="93368" y="32257"/>
                </a:lnTo>
                <a:lnTo>
                  <a:pt x="93368" y="43965"/>
                </a:lnTo>
                <a:lnTo>
                  <a:pt x="92500" y="43965"/>
                </a:lnTo>
                <a:lnTo>
                  <a:pt x="92500" y="33124"/>
                </a:lnTo>
                <a:lnTo>
                  <a:pt x="89331" y="33124"/>
                </a:lnTo>
                <a:lnTo>
                  <a:pt x="89331" y="29288"/>
                </a:lnTo>
                <a:lnTo>
                  <a:pt x="87263" y="29288"/>
                </a:lnTo>
                <a:lnTo>
                  <a:pt x="87263" y="26953"/>
                </a:lnTo>
                <a:lnTo>
                  <a:pt x="87363" y="26953"/>
                </a:lnTo>
                <a:cubicBezTo>
                  <a:pt x="87797" y="26953"/>
                  <a:pt x="88197" y="26519"/>
                  <a:pt x="88197" y="25986"/>
                </a:cubicBezTo>
                <a:cubicBezTo>
                  <a:pt x="88197" y="25452"/>
                  <a:pt x="87797" y="25018"/>
                  <a:pt x="87363" y="25018"/>
                </a:cubicBezTo>
                <a:lnTo>
                  <a:pt x="86830" y="25018"/>
                </a:lnTo>
                <a:cubicBezTo>
                  <a:pt x="90566" y="10842"/>
                  <a:pt x="77223" y="10808"/>
                  <a:pt x="76889" y="7139"/>
                </a:cubicBezTo>
                <a:lnTo>
                  <a:pt x="76522" y="3436"/>
                </a:lnTo>
                <a:cubicBezTo>
                  <a:pt x="76589" y="3470"/>
                  <a:pt x="76656" y="3470"/>
                  <a:pt x="76722" y="3470"/>
                </a:cubicBezTo>
                <a:cubicBezTo>
                  <a:pt x="77523" y="3470"/>
                  <a:pt x="78190" y="2702"/>
                  <a:pt x="78190" y="1735"/>
                </a:cubicBezTo>
                <a:cubicBezTo>
                  <a:pt x="78190" y="1635"/>
                  <a:pt x="78190" y="1568"/>
                  <a:pt x="78157" y="1468"/>
                </a:cubicBezTo>
                <a:cubicBezTo>
                  <a:pt x="78090" y="2035"/>
                  <a:pt x="77656" y="2469"/>
                  <a:pt x="77123" y="2469"/>
                </a:cubicBezTo>
                <a:cubicBezTo>
                  <a:pt x="76556" y="2469"/>
                  <a:pt x="76089" y="1902"/>
                  <a:pt x="76089" y="1235"/>
                </a:cubicBezTo>
                <a:cubicBezTo>
                  <a:pt x="76089" y="634"/>
                  <a:pt x="76455" y="134"/>
                  <a:pt x="76956" y="34"/>
                </a:cubicBezTo>
                <a:cubicBezTo>
                  <a:pt x="76856" y="34"/>
                  <a:pt x="76789" y="0"/>
                  <a:pt x="76722" y="0"/>
                </a:cubicBezTo>
                <a:cubicBezTo>
                  <a:pt x="75888" y="0"/>
                  <a:pt x="75221" y="768"/>
                  <a:pt x="75221" y="1735"/>
                </a:cubicBezTo>
                <a:cubicBezTo>
                  <a:pt x="75221" y="2569"/>
                  <a:pt x="75722" y="3269"/>
                  <a:pt x="76389" y="3436"/>
                </a:cubicBezTo>
                <a:lnTo>
                  <a:pt x="76055" y="7206"/>
                </a:lnTo>
                <a:cubicBezTo>
                  <a:pt x="75755" y="10508"/>
                  <a:pt x="62312" y="10908"/>
                  <a:pt x="66015" y="25018"/>
                </a:cubicBezTo>
                <a:lnTo>
                  <a:pt x="65481" y="25018"/>
                </a:lnTo>
                <a:cubicBezTo>
                  <a:pt x="65014" y="25018"/>
                  <a:pt x="64647" y="25452"/>
                  <a:pt x="64647" y="25986"/>
                </a:cubicBezTo>
                <a:cubicBezTo>
                  <a:pt x="64647" y="26519"/>
                  <a:pt x="65014" y="26953"/>
                  <a:pt x="65481" y="26953"/>
                </a:cubicBezTo>
                <a:lnTo>
                  <a:pt x="65548" y="26953"/>
                </a:lnTo>
                <a:lnTo>
                  <a:pt x="65548" y="29288"/>
                </a:lnTo>
                <a:lnTo>
                  <a:pt x="63480" y="29288"/>
                </a:lnTo>
                <a:lnTo>
                  <a:pt x="63480" y="33124"/>
                </a:lnTo>
                <a:lnTo>
                  <a:pt x="60344" y="33124"/>
                </a:lnTo>
                <a:lnTo>
                  <a:pt x="60344" y="43965"/>
                </a:lnTo>
                <a:lnTo>
                  <a:pt x="59443" y="43965"/>
                </a:lnTo>
                <a:lnTo>
                  <a:pt x="59443" y="32257"/>
                </a:lnTo>
                <a:lnTo>
                  <a:pt x="60044" y="32257"/>
                </a:lnTo>
                <a:lnTo>
                  <a:pt x="60044" y="30689"/>
                </a:lnTo>
                <a:lnTo>
                  <a:pt x="59510" y="30689"/>
                </a:lnTo>
                <a:lnTo>
                  <a:pt x="59510" y="29755"/>
                </a:lnTo>
                <a:lnTo>
                  <a:pt x="59510" y="29755"/>
                </a:lnTo>
                <a:cubicBezTo>
                  <a:pt x="59643" y="29755"/>
                  <a:pt x="59744" y="29555"/>
                  <a:pt x="59744" y="29355"/>
                </a:cubicBezTo>
                <a:cubicBezTo>
                  <a:pt x="59744" y="29121"/>
                  <a:pt x="59643" y="28955"/>
                  <a:pt x="59510" y="28955"/>
                </a:cubicBezTo>
                <a:lnTo>
                  <a:pt x="59443" y="28955"/>
                </a:lnTo>
                <a:lnTo>
                  <a:pt x="59443" y="28454"/>
                </a:lnTo>
                <a:cubicBezTo>
                  <a:pt x="60177" y="23217"/>
                  <a:pt x="56808" y="24051"/>
                  <a:pt x="56741" y="22617"/>
                </a:cubicBezTo>
                <a:lnTo>
                  <a:pt x="56641" y="21382"/>
                </a:lnTo>
                <a:lnTo>
                  <a:pt x="56575" y="21382"/>
                </a:lnTo>
                <a:lnTo>
                  <a:pt x="56508" y="22650"/>
                </a:lnTo>
                <a:cubicBezTo>
                  <a:pt x="56441" y="23951"/>
                  <a:pt x="53072" y="23217"/>
                  <a:pt x="53773" y="28454"/>
                </a:cubicBezTo>
                <a:lnTo>
                  <a:pt x="53773" y="28955"/>
                </a:lnTo>
                <a:lnTo>
                  <a:pt x="53706" y="28955"/>
                </a:lnTo>
                <a:cubicBezTo>
                  <a:pt x="53572" y="28955"/>
                  <a:pt x="53472" y="29121"/>
                  <a:pt x="53472" y="29355"/>
                </a:cubicBezTo>
                <a:cubicBezTo>
                  <a:pt x="53472" y="29555"/>
                  <a:pt x="53572" y="29755"/>
                  <a:pt x="53706" y="29755"/>
                </a:cubicBezTo>
                <a:lnTo>
                  <a:pt x="53706" y="29755"/>
                </a:lnTo>
                <a:lnTo>
                  <a:pt x="53706" y="30689"/>
                </a:lnTo>
                <a:lnTo>
                  <a:pt x="53172" y="30689"/>
                </a:lnTo>
                <a:lnTo>
                  <a:pt x="53172" y="32257"/>
                </a:lnTo>
                <a:lnTo>
                  <a:pt x="53773" y="32257"/>
                </a:lnTo>
                <a:lnTo>
                  <a:pt x="53773" y="41130"/>
                </a:lnTo>
                <a:lnTo>
                  <a:pt x="49203" y="41130"/>
                </a:lnTo>
                <a:lnTo>
                  <a:pt x="49203" y="40029"/>
                </a:lnTo>
                <a:lnTo>
                  <a:pt x="48669" y="40029"/>
                </a:lnTo>
                <a:lnTo>
                  <a:pt x="48669" y="39095"/>
                </a:lnTo>
                <a:lnTo>
                  <a:pt x="48669" y="39095"/>
                </a:lnTo>
                <a:cubicBezTo>
                  <a:pt x="48802" y="39095"/>
                  <a:pt x="48902" y="38895"/>
                  <a:pt x="48902" y="38695"/>
                </a:cubicBezTo>
                <a:cubicBezTo>
                  <a:pt x="48902" y="38461"/>
                  <a:pt x="48802" y="38295"/>
                  <a:pt x="48669" y="38295"/>
                </a:cubicBezTo>
                <a:lnTo>
                  <a:pt x="48536" y="38295"/>
                </a:lnTo>
                <a:cubicBezTo>
                  <a:pt x="49536" y="32490"/>
                  <a:pt x="45967" y="33458"/>
                  <a:pt x="45900" y="31957"/>
                </a:cubicBezTo>
                <a:lnTo>
                  <a:pt x="45800" y="30722"/>
                </a:lnTo>
                <a:lnTo>
                  <a:pt x="45734" y="30722"/>
                </a:lnTo>
                <a:lnTo>
                  <a:pt x="45667" y="31990"/>
                </a:lnTo>
                <a:cubicBezTo>
                  <a:pt x="45600" y="33324"/>
                  <a:pt x="41998" y="32524"/>
                  <a:pt x="42998" y="38295"/>
                </a:cubicBezTo>
                <a:lnTo>
                  <a:pt x="42865" y="38295"/>
                </a:lnTo>
                <a:cubicBezTo>
                  <a:pt x="42731" y="38295"/>
                  <a:pt x="42631" y="38461"/>
                  <a:pt x="42631" y="38695"/>
                </a:cubicBezTo>
                <a:cubicBezTo>
                  <a:pt x="42631" y="38895"/>
                  <a:pt x="42731" y="39095"/>
                  <a:pt x="42865" y="39095"/>
                </a:cubicBezTo>
                <a:lnTo>
                  <a:pt x="42865" y="39095"/>
                </a:lnTo>
                <a:lnTo>
                  <a:pt x="42865" y="40029"/>
                </a:lnTo>
                <a:lnTo>
                  <a:pt x="42331" y="40029"/>
                </a:lnTo>
                <a:lnTo>
                  <a:pt x="42331" y="41130"/>
                </a:lnTo>
                <a:lnTo>
                  <a:pt x="38628" y="41130"/>
                </a:lnTo>
                <a:lnTo>
                  <a:pt x="38628" y="40029"/>
                </a:lnTo>
                <a:lnTo>
                  <a:pt x="38095" y="40029"/>
                </a:lnTo>
                <a:lnTo>
                  <a:pt x="38095" y="39095"/>
                </a:lnTo>
                <a:lnTo>
                  <a:pt x="38095" y="39095"/>
                </a:lnTo>
                <a:cubicBezTo>
                  <a:pt x="38228" y="39095"/>
                  <a:pt x="38328" y="38895"/>
                  <a:pt x="38328" y="38695"/>
                </a:cubicBezTo>
                <a:cubicBezTo>
                  <a:pt x="38328" y="38461"/>
                  <a:pt x="38228" y="38295"/>
                  <a:pt x="38095" y="38295"/>
                </a:cubicBezTo>
                <a:lnTo>
                  <a:pt x="37961" y="38295"/>
                </a:lnTo>
                <a:cubicBezTo>
                  <a:pt x="38962" y="32490"/>
                  <a:pt x="35393" y="33458"/>
                  <a:pt x="35326" y="31957"/>
                </a:cubicBezTo>
                <a:lnTo>
                  <a:pt x="35226" y="30722"/>
                </a:lnTo>
                <a:lnTo>
                  <a:pt x="35159" y="30722"/>
                </a:lnTo>
                <a:lnTo>
                  <a:pt x="35093" y="31990"/>
                </a:lnTo>
                <a:cubicBezTo>
                  <a:pt x="35026" y="33324"/>
                  <a:pt x="31423" y="32524"/>
                  <a:pt x="32424" y="38295"/>
                </a:cubicBezTo>
                <a:lnTo>
                  <a:pt x="32291" y="38295"/>
                </a:lnTo>
                <a:cubicBezTo>
                  <a:pt x="32157" y="38295"/>
                  <a:pt x="32057" y="38461"/>
                  <a:pt x="32057" y="38695"/>
                </a:cubicBezTo>
                <a:cubicBezTo>
                  <a:pt x="32057" y="38895"/>
                  <a:pt x="32157" y="39095"/>
                  <a:pt x="32291" y="39095"/>
                </a:cubicBezTo>
                <a:lnTo>
                  <a:pt x="32291" y="39095"/>
                </a:lnTo>
                <a:lnTo>
                  <a:pt x="32291" y="40029"/>
                </a:lnTo>
                <a:lnTo>
                  <a:pt x="31757" y="40029"/>
                </a:lnTo>
                <a:lnTo>
                  <a:pt x="31757" y="41130"/>
                </a:lnTo>
                <a:lnTo>
                  <a:pt x="28821" y="41130"/>
                </a:lnTo>
                <a:lnTo>
                  <a:pt x="28821" y="36827"/>
                </a:lnTo>
                <a:lnTo>
                  <a:pt x="28188" y="36827"/>
                </a:lnTo>
                <a:lnTo>
                  <a:pt x="29155" y="35259"/>
                </a:lnTo>
                <a:lnTo>
                  <a:pt x="29722" y="35259"/>
                </a:lnTo>
                <a:cubicBezTo>
                  <a:pt x="30022" y="35259"/>
                  <a:pt x="30289" y="34959"/>
                  <a:pt x="30289" y="34592"/>
                </a:cubicBezTo>
                <a:cubicBezTo>
                  <a:pt x="30289" y="34225"/>
                  <a:pt x="30022" y="33925"/>
                  <a:pt x="29722" y="33925"/>
                </a:cubicBezTo>
                <a:lnTo>
                  <a:pt x="27387" y="33925"/>
                </a:lnTo>
                <a:lnTo>
                  <a:pt x="27387" y="20615"/>
                </a:lnTo>
                <a:lnTo>
                  <a:pt x="27487" y="20615"/>
                </a:lnTo>
                <a:lnTo>
                  <a:pt x="28354" y="19147"/>
                </a:lnTo>
                <a:lnTo>
                  <a:pt x="28821" y="19147"/>
                </a:lnTo>
                <a:cubicBezTo>
                  <a:pt x="29055" y="19147"/>
                  <a:pt x="29255" y="18914"/>
                  <a:pt x="29255" y="18647"/>
                </a:cubicBezTo>
                <a:cubicBezTo>
                  <a:pt x="29255" y="18347"/>
                  <a:pt x="29055" y="18147"/>
                  <a:pt x="28821" y="18147"/>
                </a:cubicBezTo>
                <a:lnTo>
                  <a:pt x="27087" y="18147"/>
                </a:lnTo>
                <a:lnTo>
                  <a:pt x="27087" y="13877"/>
                </a:lnTo>
                <a:lnTo>
                  <a:pt x="27420" y="13877"/>
                </a:lnTo>
                <a:lnTo>
                  <a:pt x="27420" y="12976"/>
                </a:lnTo>
                <a:lnTo>
                  <a:pt x="27120" y="12976"/>
                </a:lnTo>
                <a:lnTo>
                  <a:pt x="27120" y="12443"/>
                </a:lnTo>
                <a:lnTo>
                  <a:pt x="27120" y="12443"/>
                </a:lnTo>
                <a:cubicBezTo>
                  <a:pt x="27187" y="12443"/>
                  <a:pt x="27254" y="12343"/>
                  <a:pt x="27254" y="12209"/>
                </a:cubicBezTo>
                <a:cubicBezTo>
                  <a:pt x="27254" y="12076"/>
                  <a:pt x="27187" y="11976"/>
                  <a:pt x="27120" y="11976"/>
                </a:cubicBezTo>
                <a:lnTo>
                  <a:pt x="27087" y="11976"/>
                </a:lnTo>
                <a:lnTo>
                  <a:pt x="27087" y="11709"/>
                </a:lnTo>
                <a:cubicBezTo>
                  <a:pt x="27487" y="8707"/>
                  <a:pt x="25586" y="9207"/>
                  <a:pt x="25519" y="8373"/>
                </a:cubicBezTo>
                <a:lnTo>
                  <a:pt x="25486" y="7673"/>
                </a:lnTo>
                <a:lnTo>
                  <a:pt x="25452" y="7673"/>
                </a:lnTo>
                <a:lnTo>
                  <a:pt x="25419" y="8373"/>
                </a:lnTo>
                <a:cubicBezTo>
                  <a:pt x="25352" y="9140"/>
                  <a:pt x="23451" y="8707"/>
                  <a:pt x="23851" y="11709"/>
                </a:cubicBezTo>
                <a:lnTo>
                  <a:pt x="23851" y="11976"/>
                </a:lnTo>
                <a:lnTo>
                  <a:pt x="23818" y="11976"/>
                </a:lnTo>
                <a:cubicBezTo>
                  <a:pt x="23751" y="11976"/>
                  <a:pt x="23684" y="12076"/>
                  <a:pt x="23684" y="12209"/>
                </a:cubicBezTo>
                <a:cubicBezTo>
                  <a:pt x="23684" y="12343"/>
                  <a:pt x="23751" y="12443"/>
                  <a:pt x="23818" y="12443"/>
                </a:cubicBezTo>
                <a:lnTo>
                  <a:pt x="23818" y="12443"/>
                </a:lnTo>
                <a:lnTo>
                  <a:pt x="23818" y="12976"/>
                </a:lnTo>
                <a:lnTo>
                  <a:pt x="23518" y="12976"/>
                </a:lnTo>
                <a:lnTo>
                  <a:pt x="23518" y="13877"/>
                </a:lnTo>
                <a:lnTo>
                  <a:pt x="23851" y="13877"/>
                </a:lnTo>
                <a:lnTo>
                  <a:pt x="23851" y="18147"/>
                </a:lnTo>
                <a:lnTo>
                  <a:pt x="22117" y="18147"/>
                </a:lnTo>
                <a:cubicBezTo>
                  <a:pt x="21883" y="18147"/>
                  <a:pt x="21683" y="18347"/>
                  <a:pt x="21683" y="18647"/>
                </a:cubicBezTo>
                <a:cubicBezTo>
                  <a:pt x="21683" y="18914"/>
                  <a:pt x="21883" y="19147"/>
                  <a:pt x="22117" y="19147"/>
                </a:cubicBezTo>
                <a:lnTo>
                  <a:pt x="22550" y="19147"/>
                </a:lnTo>
                <a:lnTo>
                  <a:pt x="23451" y="20615"/>
                </a:lnTo>
                <a:lnTo>
                  <a:pt x="23551" y="20615"/>
                </a:lnTo>
                <a:lnTo>
                  <a:pt x="23551" y="33925"/>
                </a:lnTo>
                <a:lnTo>
                  <a:pt x="21216" y="33925"/>
                </a:lnTo>
                <a:cubicBezTo>
                  <a:pt x="20916" y="33925"/>
                  <a:pt x="20649" y="34225"/>
                  <a:pt x="20649" y="34592"/>
                </a:cubicBezTo>
                <a:cubicBezTo>
                  <a:pt x="20649" y="34959"/>
                  <a:pt x="20916" y="35259"/>
                  <a:pt x="21216" y="35259"/>
                </a:cubicBezTo>
                <a:lnTo>
                  <a:pt x="21783" y="35259"/>
                </a:lnTo>
                <a:lnTo>
                  <a:pt x="22750" y="36827"/>
                </a:lnTo>
                <a:lnTo>
                  <a:pt x="21917" y="36827"/>
                </a:lnTo>
                <a:lnTo>
                  <a:pt x="21917" y="55574"/>
                </a:lnTo>
                <a:cubicBezTo>
                  <a:pt x="14811" y="56608"/>
                  <a:pt x="8207" y="57942"/>
                  <a:pt x="2903" y="59576"/>
                </a:cubicBezTo>
                <a:cubicBezTo>
                  <a:pt x="1102" y="60110"/>
                  <a:pt x="1669" y="59943"/>
                  <a:pt x="1" y="60677"/>
                </a:cubicBezTo>
                <a:cubicBezTo>
                  <a:pt x="2102" y="60377"/>
                  <a:pt x="1035" y="60577"/>
                  <a:pt x="3103" y="60144"/>
                </a:cubicBezTo>
                <a:cubicBezTo>
                  <a:pt x="9941" y="58809"/>
                  <a:pt x="16613" y="57808"/>
                  <a:pt x="23551" y="57075"/>
                </a:cubicBezTo>
                <a:cubicBezTo>
                  <a:pt x="41464" y="55140"/>
                  <a:pt x="58409" y="54773"/>
                  <a:pt x="76422" y="54773"/>
                </a:cubicBezTo>
                <a:cubicBezTo>
                  <a:pt x="98271" y="54773"/>
                  <a:pt x="120287" y="55307"/>
                  <a:pt x="141835" y="58743"/>
                </a:cubicBezTo>
                <a:cubicBezTo>
                  <a:pt x="145438" y="59310"/>
                  <a:pt x="149307" y="60210"/>
                  <a:pt x="152810" y="60677"/>
                </a:cubicBezTo>
                <a:cubicBezTo>
                  <a:pt x="148040" y="58576"/>
                  <a:pt x="139734" y="56908"/>
                  <a:pt x="130894" y="55607"/>
                </a:cubicBezTo>
                <a:close/>
                <a:moveTo>
                  <a:pt x="127892" y="39062"/>
                </a:moveTo>
                <a:cubicBezTo>
                  <a:pt x="127892" y="38595"/>
                  <a:pt x="128292" y="38194"/>
                  <a:pt x="128759" y="38194"/>
                </a:cubicBezTo>
                <a:cubicBezTo>
                  <a:pt x="129226" y="38194"/>
                  <a:pt x="129627" y="38595"/>
                  <a:pt x="129627" y="39062"/>
                </a:cubicBezTo>
                <a:lnTo>
                  <a:pt x="129627" y="42064"/>
                </a:lnTo>
                <a:lnTo>
                  <a:pt x="127892" y="42064"/>
                </a:lnTo>
                <a:lnTo>
                  <a:pt x="127892" y="39062"/>
                </a:lnTo>
                <a:close/>
                <a:moveTo>
                  <a:pt x="127892" y="46300"/>
                </a:moveTo>
                <a:cubicBezTo>
                  <a:pt x="127892" y="45833"/>
                  <a:pt x="128292" y="45433"/>
                  <a:pt x="128759" y="45433"/>
                </a:cubicBezTo>
                <a:cubicBezTo>
                  <a:pt x="129226" y="45433"/>
                  <a:pt x="129627" y="45833"/>
                  <a:pt x="129627" y="46300"/>
                </a:cubicBezTo>
                <a:lnTo>
                  <a:pt x="129627" y="49302"/>
                </a:lnTo>
                <a:lnTo>
                  <a:pt x="127892" y="49302"/>
                </a:lnTo>
                <a:lnTo>
                  <a:pt x="127892" y="46300"/>
                </a:lnTo>
                <a:close/>
                <a:moveTo>
                  <a:pt x="125290" y="39062"/>
                </a:moveTo>
                <a:cubicBezTo>
                  <a:pt x="125290" y="38595"/>
                  <a:pt x="125691" y="38194"/>
                  <a:pt x="126158" y="38194"/>
                </a:cubicBezTo>
                <a:cubicBezTo>
                  <a:pt x="126625" y="38194"/>
                  <a:pt x="127025" y="38595"/>
                  <a:pt x="127025" y="39062"/>
                </a:cubicBezTo>
                <a:lnTo>
                  <a:pt x="127025" y="42064"/>
                </a:lnTo>
                <a:lnTo>
                  <a:pt x="125324" y="42064"/>
                </a:lnTo>
                <a:lnTo>
                  <a:pt x="125324" y="39062"/>
                </a:lnTo>
                <a:close/>
                <a:moveTo>
                  <a:pt x="125290" y="46300"/>
                </a:moveTo>
                <a:cubicBezTo>
                  <a:pt x="125290" y="45833"/>
                  <a:pt x="125691" y="45433"/>
                  <a:pt x="126158" y="45433"/>
                </a:cubicBezTo>
                <a:cubicBezTo>
                  <a:pt x="126625" y="45433"/>
                  <a:pt x="127025" y="45833"/>
                  <a:pt x="127025" y="46300"/>
                </a:cubicBezTo>
                <a:lnTo>
                  <a:pt x="127025" y="49302"/>
                </a:lnTo>
                <a:lnTo>
                  <a:pt x="125324" y="49302"/>
                </a:lnTo>
                <a:lnTo>
                  <a:pt x="125324" y="46300"/>
                </a:lnTo>
                <a:close/>
                <a:moveTo>
                  <a:pt x="124757" y="54806"/>
                </a:moveTo>
                <a:cubicBezTo>
                  <a:pt x="124256" y="54740"/>
                  <a:pt x="123756" y="54673"/>
                  <a:pt x="123256" y="54606"/>
                </a:cubicBezTo>
                <a:lnTo>
                  <a:pt x="124023" y="54606"/>
                </a:lnTo>
                <a:close/>
                <a:moveTo>
                  <a:pt x="119286" y="46634"/>
                </a:moveTo>
                <a:cubicBezTo>
                  <a:pt x="119786" y="46267"/>
                  <a:pt x="120554" y="45767"/>
                  <a:pt x="120654" y="44999"/>
                </a:cubicBezTo>
                <a:cubicBezTo>
                  <a:pt x="120787" y="45800"/>
                  <a:pt x="121488" y="46234"/>
                  <a:pt x="122021" y="46634"/>
                </a:cubicBezTo>
                <a:cubicBezTo>
                  <a:pt x="122288" y="46801"/>
                  <a:pt x="122355" y="47067"/>
                  <a:pt x="122355" y="47334"/>
                </a:cubicBezTo>
                <a:cubicBezTo>
                  <a:pt x="122388" y="47468"/>
                  <a:pt x="122388" y="47568"/>
                  <a:pt x="122388" y="47668"/>
                </a:cubicBezTo>
                <a:lnTo>
                  <a:pt x="122388" y="47668"/>
                </a:lnTo>
                <a:lnTo>
                  <a:pt x="122388" y="54506"/>
                </a:lnTo>
                <a:cubicBezTo>
                  <a:pt x="121221" y="54373"/>
                  <a:pt x="120087" y="54239"/>
                  <a:pt x="118952" y="54139"/>
                </a:cubicBezTo>
                <a:lnTo>
                  <a:pt x="118952" y="47668"/>
                </a:lnTo>
                <a:cubicBezTo>
                  <a:pt x="118952" y="47601"/>
                  <a:pt x="118952" y="47534"/>
                  <a:pt x="118952" y="47468"/>
                </a:cubicBezTo>
                <a:cubicBezTo>
                  <a:pt x="118952" y="47168"/>
                  <a:pt x="118986" y="46834"/>
                  <a:pt x="119286" y="46634"/>
                </a:cubicBezTo>
                <a:close/>
                <a:moveTo>
                  <a:pt x="114216" y="46634"/>
                </a:moveTo>
                <a:cubicBezTo>
                  <a:pt x="114716" y="46267"/>
                  <a:pt x="115483" y="45767"/>
                  <a:pt x="115583" y="44999"/>
                </a:cubicBezTo>
                <a:cubicBezTo>
                  <a:pt x="115717" y="45800"/>
                  <a:pt x="116417" y="46234"/>
                  <a:pt x="116951" y="46634"/>
                </a:cubicBezTo>
                <a:cubicBezTo>
                  <a:pt x="117218" y="46801"/>
                  <a:pt x="117285" y="47067"/>
                  <a:pt x="117285" y="47334"/>
                </a:cubicBezTo>
                <a:cubicBezTo>
                  <a:pt x="117318" y="47468"/>
                  <a:pt x="117318" y="47568"/>
                  <a:pt x="117318" y="47668"/>
                </a:cubicBezTo>
                <a:lnTo>
                  <a:pt x="117318" y="53939"/>
                </a:lnTo>
                <a:cubicBezTo>
                  <a:pt x="116150" y="53839"/>
                  <a:pt x="114983" y="53739"/>
                  <a:pt x="113882" y="53605"/>
                </a:cubicBezTo>
                <a:lnTo>
                  <a:pt x="113882" y="47668"/>
                </a:lnTo>
                <a:cubicBezTo>
                  <a:pt x="113882" y="47601"/>
                  <a:pt x="113882" y="47534"/>
                  <a:pt x="113882" y="47468"/>
                </a:cubicBezTo>
                <a:cubicBezTo>
                  <a:pt x="113849" y="47168"/>
                  <a:pt x="113916" y="46834"/>
                  <a:pt x="114216" y="46634"/>
                </a:cubicBezTo>
                <a:close/>
                <a:moveTo>
                  <a:pt x="109145" y="46634"/>
                </a:moveTo>
                <a:cubicBezTo>
                  <a:pt x="109646" y="46267"/>
                  <a:pt x="110413" y="45767"/>
                  <a:pt x="110513" y="44999"/>
                </a:cubicBezTo>
                <a:cubicBezTo>
                  <a:pt x="110647" y="45800"/>
                  <a:pt x="111347" y="46234"/>
                  <a:pt x="111881" y="46634"/>
                </a:cubicBezTo>
                <a:cubicBezTo>
                  <a:pt x="112148" y="46801"/>
                  <a:pt x="112214" y="47067"/>
                  <a:pt x="112214" y="47334"/>
                </a:cubicBezTo>
                <a:cubicBezTo>
                  <a:pt x="112214" y="47468"/>
                  <a:pt x="112248" y="47568"/>
                  <a:pt x="112248" y="47668"/>
                </a:cubicBezTo>
                <a:lnTo>
                  <a:pt x="112248" y="53472"/>
                </a:lnTo>
                <a:cubicBezTo>
                  <a:pt x="111047" y="53372"/>
                  <a:pt x="109913" y="53272"/>
                  <a:pt x="108812" y="53172"/>
                </a:cubicBezTo>
                <a:lnTo>
                  <a:pt x="108812" y="47668"/>
                </a:lnTo>
                <a:cubicBezTo>
                  <a:pt x="108812" y="47601"/>
                  <a:pt x="108812" y="47534"/>
                  <a:pt x="108812" y="47468"/>
                </a:cubicBezTo>
                <a:cubicBezTo>
                  <a:pt x="108779" y="47168"/>
                  <a:pt x="108845" y="46834"/>
                  <a:pt x="109145" y="46634"/>
                </a:cubicBezTo>
                <a:close/>
                <a:moveTo>
                  <a:pt x="104042" y="46634"/>
                </a:moveTo>
                <a:cubicBezTo>
                  <a:pt x="104576" y="46267"/>
                  <a:pt x="105343" y="45767"/>
                  <a:pt x="105443" y="44999"/>
                </a:cubicBezTo>
                <a:cubicBezTo>
                  <a:pt x="105543" y="45800"/>
                  <a:pt x="106277" y="46234"/>
                  <a:pt x="106810" y="46634"/>
                </a:cubicBezTo>
                <a:cubicBezTo>
                  <a:pt x="107044" y="46801"/>
                  <a:pt x="107144" y="47067"/>
                  <a:pt x="107144" y="47334"/>
                </a:cubicBezTo>
                <a:cubicBezTo>
                  <a:pt x="107144" y="47468"/>
                  <a:pt x="107144" y="47568"/>
                  <a:pt x="107144" y="47668"/>
                </a:cubicBezTo>
                <a:lnTo>
                  <a:pt x="107144" y="53038"/>
                </a:lnTo>
                <a:cubicBezTo>
                  <a:pt x="105943" y="52938"/>
                  <a:pt x="104809" y="52872"/>
                  <a:pt x="103742" y="52805"/>
                </a:cubicBezTo>
                <a:lnTo>
                  <a:pt x="103742" y="47668"/>
                </a:lnTo>
                <a:cubicBezTo>
                  <a:pt x="103742" y="47635"/>
                  <a:pt x="103742" y="47534"/>
                  <a:pt x="103742" y="47468"/>
                </a:cubicBezTo>
                <a:cubicBezTo>
                  <a:pt x="103708" y="47168"/>
                  <a:pt x="103775" y="46834"/>
                  <a:pt x="104042" y="46634"/>
                </a:cubicBezTo>
                <a:close/>
                <a:moveTo>
                  <a:pt x="86996" y="35226"/>
                </a:moveTo>
                <a:cubicBezTo>
                  <a:pt x="87196" y="36793"/>
                  <a:pt x="88731" y="37761"/>
                  <a:pt x="89798" y="38495"/>
                </a:cubicBezTo>
                <a:cubicBezTo>
                  <a:pt x="90399" y="38928"/>
                  <a:pt x="90499" y="39595"/>
                  <a:pt x="90432" y="40196"/>
                </a:cubicBezTo>
                <a:cubicBezTo>
                  <a:pt x="90432" y="40363"/>
                  <a:pt x="90432" y="40496"/>
                  <a:pt x="90432" y="40630"/>
                </a:cubicBezTo>
                <a:lnTo>
                  <a:pt x="90432" y="52104"/>
                </a:lnTo>
                <a:cubicBezTo>
                  <a:pt x="88130" y="52004"/>
                  <a:pt x="85829" y="51938"/>
                  <a:pt x="83527" y="51904"/>
                </a:cubicBezTo>
                <a:lnTo>
                  <a:pt x="83527" y="40630"/>
                </a:lnTo>
                <a:cubicBezTo>
                  <a:pt x="83527" y="40429"/>
                  <a:pt x="83527" y="40163"/>
                  <a:pt x="83594" y="39896"/>
                </a:cubicBezTo>
                <a:cubicBezTo>
                  <a:pt x="83594" y="39395"/>
                  <a:pt x="83727" y="38828"/>
                  <a:pt x="84228" y="38495"/>
                </a:cubicBezTo>
                <a:cubicBezTo>
                  <a:pt x="85328" y="37727"/>
                  <a:pt x="86763" y="36827"/>
                  <a:pt x="86996" y="35226"/>
                </a:cubicBezTo>
                <a:close/>
                <a:moveTo>
                  <a:pt x="82793" y="26753"/>
                </a:moveTo>
                <a:cubicBezTo>
                  <a:pt x="82793" y="26086"/>
                  <a:pt x="83360" y="25519"/>
                  <a:pt x="84028" y="25519"/>
                </a:cubicBezTo>
                <a:cubicBezTo>
                  <a:pt x="84728" y="25519"/>
                  <a:pt x="85295" y="26086"/>
                  <a:pt x="85295" y="26753"/>
                </a:cubicBezTo>
                <a:lnTo>
                  <a:pt x="85295" y="31189"/>
                </a:lnTo>
                <a:lnTo>
                  <a:pt x="82793" y="31189"/>
                </a:lnTo>
                <a:lnTo>
                  <a:pt x="82793" y="26753"/>
                </a:lnTo>
                <a:close/>
                <a:moveTo>
                  <a:pt x="78957" y="26753"/>
                </a:moveTo>
                <a:cubicBezTo>
                  <a:pt x="78957" y="26086"/>
                  <a:pt x="79524" y="25519"/>
                  <a:pt x="80225" y="25519"/>
                </a:cubicBezTo>
                <a:cubicBezTo>
                  <a:pt x="80925" y="25519"/>
                  <a:pt x="81492" y="26086"/>
                  <a:pt x="81492" y="26753"/>
                </a:cubicBezTo>
                <a:lnTo>
                  <a:pt x="81492" y="31189"/>
                </a:lnTo>
                <a:lnTo>
                  <a:pt x="78957" y="31189"/>
                </a:lnTo>
                <a:lnTo>
                  <a:pt x="78957" y="26753"/>
                </a:lnTo>
                <a:close/>
                <a:moveTo>
                  <a:pt x="75155" y="26753"/>
                </a:moveTo>
                <a:cubicBezTo>
                  <a:pt x="75155" y="26086"/>
                  <a:pt x="75722" y="25519"/>
                  <a:pt x="76422" y="25519"/>
                </a:cubicBezTo>
                <a:cubicBezTo>
                  <a:pt x="77123" y="25519"/>
                  <a:pt x="77690" y="26086"/>
                  <a:pt x="77690" y="26753"/>
                </a:cubicBezTo>
                <a:lnTo>
                  <a:pt x="77690" y="31189"/>
                </a:lnTo>
                <a:lnTo>
                  <a:pt x="75155" y="31189"/>
                </a:lnTo>
                <a:close/>
                <a:moveTo>
                  <a:pt x="71352" y="26753"/>
                </a:moveTo>
                <a:cubicBezTo>
                  <a:pt x="71352" y="26086"/>
                  <a:pt x="71919" y="25519"/>
                  <a:pt x="72619" y="25519"/>
                </a:cubicBezTo>
                <a:cubicBezTo>
                  <a:pt x="73320" y="25519"/>
                  <a:pt x="73887" y="26086"/>
                  <a:pt x="73887" y="26753"/>
                </a:cubicBezTo>
                <a:lnTo>
                  <a:pt x="73887" y="31189"/>
                </a:lnTo>
                <a:lnTo>
                  <a:pt x="71352" y="31189"/>
                </a:lnTo>
                <a:close/>
                <a:moveTo>
                  <a:pt x="67549" y="26753"/>
                </a:moveTo>
                <a:cubicBezTo>
                  <a:pt x="67549" y="26086"/>
                  <a:pt x="68116" y="25519"/>
                  <a:pt x="68817" y="25519"/>
                </a:cubicBezTo>
                <a:cubicBezTo>
                  <a:pt x="69484" y="25519"/>
                  <a:pt x="70051" y="26086"/>
                  <a:pt x="70051" y="26753"/>
                </a:cubicBezTo>
                <a:lnTo>
                  <a:pt x="70051" y="31189"/>
                </a:lnTo>
                <a:lnTo>
                  <a:pt x="67549" y="31189"/>
                </a:lnTo>
                <a:close/>
                <a:moveTo>
                  <a:pt x="50770" y="47334"/>
                </a:moveTo>
                <a:cubicBezTo>
                  <a:pt x="50770" y="47067"/>
                  <a:pt x="50871" y="46801"/>
                  <a:pt x="51104" y="46634"/>
                </a:cubicBezTo>
                <a:cubicBezTo>
                  <a:pt x="51638" y="46234"/>
                  <a:pt x="52372" y="45800"/>
                  <a:pt x="52472" y="44999"/>
                </a:cubicBezTo>
                <a:cubicBezTo>
                  <a:pt x="52572" y="45767"/>
                  <a:pt x="53339" y="46267"/>
                  <a:pt x="53873" y="46634"/>
                </a:cubicBezTo>
                <a:cubicBezTo>
                  <a:pt x="54173" y="46834"/>
                  <a:pt x="54206" y="47168"/>
                  <a:pt x="54173" y="47468"/>
                </a:cubicBezTo>
                <a:cubicBezTo>
                  <a:pt x="54173" y="47534"/>
                  <a:pt x="54173" y="47601"/>
                  <a:pt x="54173" y="47668"/>
                </a:cubicBezTo>
                <a:lnTo>
                  <a:pt x="54173" y="52471"/>
                </a:lnTo>
                <a:cubicBezTo>
                  <a:pt x="53072" y="52538"/>
                  <a:pt x="51905" y="52605"/>
                  <a:pt x="50770" y="52671"/>
                </a:cubicBezTo>
                <a:lnTo>
                  <a:pt x="50770" y="47668"/>
                </a:lnTo>
                <a:cubicBezTo>
                  <a:pt x="50770" y="47568"/>
                  <a:pt x="50770" y="47468"/>
                  <a:pt x="50770" y="47334"/>
                </a:cubicBezTo>
                <a:close/>
                <a:moveTo>
                  <a:pt x="45700" y="47334"/>
                </a:moveTo>
                <a:cubicBezTo>
                  <a:pt x="45700" y="47067"/>
                  <a:pt x="45800" y="46801"/>
                  <a:pt x="46034" y="46634"/>
                </a:cubicBezTo>
                <a:cubicBezTo>
                  <a:pt x="46567" y="46234"/>
                  <a:pt x="47301" y="45800"/>
                  <a:pt x="47401" y="44999"/>
                </a:cubicBezTo>
                <a:cubicBezTo>
                  <a:pt x="47501" y="45767"/>
                  <a:pt x="48269" y="46267"/>
                  <a:pt x="48802" y="46634"/>
                </a:cubicBezTo>
                <a:cubicBezTo>
                  <a:pt x="49103" y="46834"/>
                  <a:pt x="49136" y="47168"/>
                  <a:pt x="49103" y="47468"/>
                </a:cubicBezTo>
                <a:cubicBezTo>
                  <a:pt x="49103" y="47534"/>
                  <a:pt x="49103" y="47601"/>
                  <a:pt x="49103" y="47668"/>
                </a:cubicBezTo>
                <a:lnTo>
                  <a:pt x="49103" y="52772"/>
                </a:lnTo>
                <a:cubicBezTo>
                  <a:pt x="47968" y="52872"/>
                  <a:pt x="46834" y="52938"/>
                  <a:pt x="45700" y="53038"/>
                </a:cubicBezTo>
                <a:lnTo>
                  <a:pt x="45700" y="47668"/>
                </a:lnTo>
                <a:cubicBezTo>
                  <a:pt x="45700" y="47568"/>
                  <a:pt x="45700" y="47468"/>
                  <a:pt x="45700" y="47334"/>
                </a:cubicBezTo>
                <a:close/>
                <a:moveTo>
                  <a:pt x="40630" y="47334"/>
                </a:moveTo>
                <a:cubicBezTo>
                  <a:pt x="40630" y="47067"/>
                  <a:pt x="40697" y="46801"/>
                  <a:pt x="40963" y="46634"/>
                </a:cubicBezTo>
                <a:cubicBezTo>
                  <a:pt x="41497" y="46234"/>
                  <a:pt x="42231" y="45800"/>
                  <a:pt x="42331" y="44999"/>
                </a:cubicBezTo>
                <a:cubicBezTo>
                  <a:pt x="42431" y="45767"/>
                  <a:pt x="43198" y="46267"/>
                  <a:pt x="43732" y="46634"/>
                </a:cubicBezTo>
                <a:cubicBezTo>
                  <a:pt x="43999" y="46834"/>
                  <a:pt x="44066" y="47168"/>
                  <a:pt x="44032" y="47468"/>
                </a:cubicBezTo>
                <a:cubicBezTo>
                  <a:pt x="44032" y="47534"/>
                  <a:pt x="44032" y="47601"/>
                  <a:pt x="44032" y="47668"/>
                </a:cubicBezTo>
                <a:lnTo>
                  <a:pt x="44032" y="47668"/>
                </a:lnTo>
                <a:lnTo>
                  <a:pt x="44032" y="53138"/>
                </a:lnTo>
                <a:cubicBezTo>
                  <a:pt x="42898" y="53239"/>
                  <a:pt x="41764" y="53339"/>
                  <a:pt x="40597" y="53439"/>
                </a:cubicBezTo>
                <a:lnTo>
                  <a:pt x="40597" y="47668"/>
                </a:lnTo>
                <a:cubicBezTo>
                  <a:pt x="40597" y="47568"/>
                  <a:pt x="40630" y="47468"/>
                  <a:pt x="40630" y="47334"/>
                </a:cubicBezTo>
                <a:close/>
                <a:moveTo>
                  <a:pt x="35560" y="47334"/>
                </a:moveTo>
                <a:cubicBezTo>
                  <a:pt x="35560" y="47067"/>
                  <a:pt x="35626" y="46801"/>
                  <a:pt x="35893" y="46634"/>
                </a:cubicBezTo>
                <a:cubicBezTo>
                  <a:pt x="36427" y="46234"/>
                  <a:pt x="37127" y="45800"/>
                  <a:pt x="37261" y="44999"/>
                </a:cubicBezTo>
                <a:cubicBezTo>
                  <a:pt x="37361" y="45767"/>
                  <a:pt x="38128" y="46267"/>
                  <a:pt x="38628" y="46634"/>
                </a:cubicBezTo>
                <a:cubicBezTo>
                  <a:pt x="38929" y="46834"/>
                  <a:pt x="38995" y="47168"/>
                  <a:pt x="38962" y="47468"/>
                </a:cubicBezTo>
                <a:cubicBezTo>
                  <a:pt x="38962" y="47534"/>
                  <a:pt x="38962" y="47601"/>
                  <a:pt x="38962" y="47668"/>
                </a:cubicBezTo>
                <a:lnTo>
                  <a:pt x="38962" y="53572"/>
                </a:lnTo>
                <a:cubicBezTo>
                  <a:pt x="37828" y="53672"/>
                  <a:pt x="36694" y="53806"/>
                  <a:pt x="35526" y="53906"/>
                </a:cubicBezTo>
                <a:lnTo>
                  <a:pt x="35526" y="47668"/>
                </a:lnTo>
                <a:cubicBezTo>
                  <a:pt x="35526" y="47568"/>
                  <a:pt x="35526" y="47468"/>
                  <a:pt x="35560" y="47334"/>
                </a:cubicBezTo>
                <a:close/>
                <a:moveTo>
                  <a:pt x="30489" y="47334"/>
                </a:moveTo>
                <a:cubicBezTo>
                  <a:pt x="30489" y="47067"/>
                  <a:pt x="30556" y="46801"/>
                  <a:pt x="30823" y="46634"/>
                </a:cubicBezTo>
                <a:cubicBezTo>
                  <a:pt x="31357" y="46234"/>
                  <a:pt x="32057" y="45800"/>
                  <a:pt x="32191" y="44999"/>
                </a:cubicBezTo>
                <a:cubicBezTo>
                  <a:pt x="32291" y="45767"/>
                  <a:pt x="33058" y="46267"/>
                  <a:pt x="33558" y="46634"/>
                </a:cubicBezTo>
                <a:cubicBezTo>
                  <a:pt x="33858" y="46834"/>
                  <a:pt x="33925" y="47168"/>
                  <a:pt x="33892" y="47468"/>
                </a:cubicBezTo>
                <a:cubicBezTo>
                  <a:pt x="33892" y="47534"/>
                  <a:pt x="33892" y="47601"/>
                  <a:pt x="33892" y="47668"/>
                </a:cubicBezTo>
                <a:lnTo>
                  <a:pt x="33892" y="54072"/>
                </a:lnTo>
                <a:cubicBezTo>
                  <a:pt x="32758" y="54206"/>
                  <a:pt x="31590" y="54306"/>
                  <a:pt x="30456" y="54439"/>
                </a:cubicBezTo>
                <a:lnTo>
                  <a:pt x="30456" y="47668"/>
                </a:lnTo>
                <a:cubicBezTo>
                  <a:pt x="30456" y="47568"/>
                  <a:pt x="30456" y="47468"/>
                  <a:pt x="30489" y="47334"/>
                </a:cubicBezTo>
                <a:close/>
                <a:moveTo>
                  <a:pt x="25819" y="39062"/>
                </a:moveTo>
                <a:cubicBezTo>
                  <a:pt x="25819" y="38595"/>
                  <a:pt x="26220" y="38194"/>
                  <a:pt x="26687" y="38194"/>
                </a:cubicBezTo>
                <a:cubicBezTo>
                  <a:pt x="27154" y="38194"/>
                  <a:pt x="27554" y="38595"/>
                  <a:pt x="27554" y="39062"/>
                </a:cubicBezTo>
                <a:lnTo>
                  <a:pt x="27554" y="42064"/>
                </a:lnTo>
                <a:lnTo>
                  <a:pt x="25819" y="42064"/>
                </a:lnTo>
                <a:lnTo>
                  <a:pt x="25819" y="39062"/>
                </a:lnTo>
                <a:close/>
                <a:moveTo>
                  <a:pt x="25819" y="46300"/>
                </a:moveTo>
                <a:cubicBezTo>
                  <a:pt x="25819" y="45833"/>
                  <a:pt x="26220" y="45433"/>
                  <a:pt x="26687" y="45433"/>
                </a:cubicBezTo>
                <a:cubicBezTo>
                  <a:pt x="27154" y="45433"/>
                  <a:pt x="27554" y="45833"/>
                  <a:pt x="27554" y="46300"/>
                </a:cubicBezTo>
                <a:lnTo>
                  <a:pt x="27554" y="49302"/>
                </a:lnTo>
                <a:lnTo>
                  <a:pt x="25819" y="49302"/>
                </a:lnTo>
                <a:lnTo>
                  <a:pt x="25819" y="46300"/>
                </a:lnTo>
                <a:close/>
                <a:moveTo>
                  <a:pt x="23251" y="39062"/>
                </a:moveTo>
                <a:cubicBezTo>
                  <a:pt x="23251" y="38595"/>
                  <a:pt x="23618" y="38194"/>
                  <a:pt x="24085" y="38194"/>
                </a:cubicBezTo>
                <a:cubicBezTo>
                  <a:pt x="24585" y="38194"/>
                  <a:pt x="24952" y="38595"/>
                  <a:pt x="24952" y="39062"/>
                </a:cubicBezTo>
                <a:lnTo>
                  <a:pt x="24952" y="42064"/>
                </a:lnTo>
                <a:lnTo>
                  <a:pt x="23251" y="42064"/>
                </a:lnTo>
                <a:lnTo>
                  <a:pt x="23251" y="39062"/>
                </a:lnTo>
                <a:close/>
                <a:moveTo>
                  <a:pt x="23251" y="46300"/>
                </a:moveTo>
                <a:cubicBezTo>
                  <a:pt x="23251" y="45833"/>
                  <a:pt x="23618" y="45433"/>
                  <a:pt x="24085" y="45433"/>
                </a:cubicBezTo>
                <a:cubicBezTo>
                  <a:pt x="24585" y="45433"/>
                  <a:pt x="24952" y="45833"/>
                  <a:pt x="24952" y="46300"/>
                </a:cubicBezTo>
                <a:lnTo>
                  <a:pt x="24952" y="49302"/>
                </a:lnTo>
                <a:lnTo>
                  <a:pt x="23251" y="49302"/>
                </a:lnTo>
                <a:lnTo>
                  <a:pt x="23251" y="46300"/>
                </a:lnTo>
                <a:close/>
                <a:moveTo>
                  <a:pt x="28821" y="54606"/>
                </a:moveTo>
                <a:lnTo>
                  <a:pt x="29122" y="54606"/>
                </a:lnTo>
                <a:cubicBezTo>
                  <a:pt x="28955" y="54640"/>
                  <a:pt x="28755" y="54673"/>
                  <a:pt x="28588" y="54673"/>
                </a:cubicBezTo>
                <a:close/>
                <a:moveTo>
                  <a:pt x="62412" y="52104"/>
                </a:moveTo>
                <a:lnTo>
                  <a:pt x="62412" y="40630"/>
                </a:lnTo>
                <a:cubicBezTo>
                  <a:pt x="62412" y="40429"/>
                  <a:pt x="62412" y="40163"/>
                  <a:pt x="62445" y="39896"/>
                </a:cubicBezTo>
                <a:cubicBezTo>
                  <a:pt x="62445" y="39395"/>
                  <a:pt x="62612" y="38828"/>
                  <a:pt x="63113" y="38495"/>
                </a:cubicBezTo>
                <a:cubicBezTo>
                  <a:pt x="64180" y="37727"/>
                  <a:pt x="65648" y="36827"/>
                  <a:pt x="65848" y="35226"/>
                </a:cubicBezTo>
                <a:cubicBezTo>
                  <a:pt x="66081" y="36760"/>
                  <a:pt x="67616" y="37761"/>
                  <a:pt x="68683" y="38495"/>
                </a:cubicBezTo>
                <a:cubicBezTo>
                  <a:pt x="69250" y="38928"/>
                  <a:pt x="69350" y="39595"/>
                  <a:pt x="69317" y="40196"/>
                </a:cubicBezTo>
                <a:cubicBezTo>
                  <a:pt x="69317" y="40363"/>
                  <a:pt x="69317" y="40496"/>
                  <a:pt x="69317" y="40630"/>
                </a:cubicBezTo>
                <a:lnTo>
                  <a:pt x="69317" y="51904"/>
                </a:lnTo>
                <a:cubicBezTo>
                  <a:pt x="68150" y="51904"/>
                  <a:pt x="67015" y="51938"/>
                  <a:pt x="65815" y="51971"/>
                </a:cubicBezTo>
                <a:cubicBezTo>
                  <a:pt x="64747" y="52004"/>
                  <a:pt x="63580" y="52038"/>
                  <a:pt x="62412" y="52104"/>
                </a:cubicBezTo>
                <a:close/>
                <a:moveTo>
                  <a:pt x="72619" y="51838"/>
                </a:moveTo>
                <a:lnTo>
                  <a:pt x="72619" y="39229"/>
                </a:lnTo>
                <a:cubicBezTo>
                  <a:pt x="72619" y="38995"/>
                  <a:pt x="72619" y="38728"/>
                  <a:pt x="72686" y="38428"/>
                </a:cubicBezTo>
                <a:cubicBezTo>
                  <a:pt x="72686" y="37861"/>
                  <a:pt x="72853" y="37260"/>
                  <a:pt x="73387" y="36894"/>
                </a:cubicBezTo>
                <a:cubicBezTo>
                  <a:pt x="74587" y="36026"/>
                  <a:pt x="76189" y="35059"/>
                  <a:pt x="76422" y="33291"/>
                </a:cubicBezTo>
                <a:cubicBezTo>
                  <a:pt x="76656" y="34992"/>
                  <a:pt x="78357" y="36060"/>
                  <a:pt x="79524" y="36894"/>
                </a:cubicBezTo>
                <a:cubicBezTo>
                  <a:pt x="80158" y="37361"/>
                  <a:pt x="80292" y="38094"/>
                  <a:pt x="80225" y="38762"/>
                </a:cubicBezTo>
                <a:cubicBezTo>
                  <a:pt x="80225" y="38928"/>
                  <a:pt x="80225" y="39095"/>
                  <a:pt x="80225" y="39229"/>
                </a:cubicBezTo>
                <a:lnTo>
                  <a:pt x="80225" y="51838"/>
                </a:lnTo>
                <a:cubicBezTo>
                  <a:pt x="77690" y="51804"/>
                  <a:pt x="75155" y="51838"/>
                  <a:pt x="72619" y="51838"/>
                </a:cubicBezTo>
                <a:close/>
                <a:moveTo>
                  <a:pt x="98671" y="52471"/>
                </a:moveTo>
                <a:lnTo>
                  <a:pt x="98671" y="47668"/>
                </a:lnTo>
                <a:cubicBezTo>
                  <a:pt x="98671" y="47635"/>
                  <a:pt x="98671" y="47534"/>
                  <a:pt x="98671" y="47468"/>
                </a:cubicBezTo>
                <a:cubicBezTo>
                  <a:pt x="98638" y="47168"/>
                  <a:pt x="98671" y="46834"/>
                  <a:pt x="98972" y="46634"/>
                </a:cubicBezTo>
                <a:cubicBezTo>
                  <a:pt x="99505" y="46267"/>
                  <a:pt x="100272" y="45767"/>
                  <a:pt x="100373" y="44999"/>
                </a:cubicBezTo>
                <a:cubicBezTo>
                  <a:pt x="100473" y="45800"/>
                  <a:pt x="101206" y="46234"/>
                  <a:pt x="101740" y="46634"/>
                </a:cubicBezTo>
                <a:cubicBezTo>
                  <a:pt x="101974" y="46801"/>
                  <a:pt x="102074" y="47067"/>
                  <a:pt x="102074" y="47334"/>
                </a:cubicBezTo>
                <a:cubicBezTo>
                  <a:pt x="102074" y="47468"/>
                  <a:pt x="102074" y="47568"/>
                  <a:pt x="102074" y="47668"/>
                </a:cubicBezTo>
                <a:lnTo>
                  <a:pt x="102074" y="52671"/>
                </a:lnTo>
                <a:cubicBezTo>
                  <a:pt x="101874" y="52671"/>
                  <a:pt x="101673" y="52638"/>
                  <a:pt x="101473" y="52638"/>
                </a:cubicBezTo>
                <a:cubicBezTo>
                  <a:pt x="100539" y="52571"/>
                  <a:pt x="99605" y="52538"/>
                  <a:pt x="98671" y="524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52553" y="2522483"/>
            <a:ext cx="6237888" cy="2496208"/>
            <a:chOff x="720000" y="1205657"/>
            <a:chExt cx="2491923" cy="2113611"/>
          </a:xfrm>
        </p:grpSpPr>
        <p:sp>
          <p:nvSpPr>
            <p:cNvPr id="163" name="Google Shape;163;p17"/>
            <p:cNvSpPr txBox="1"/>
            <p:nvPr/>
          </p:nvSpPr>
          <p:spPr>
            <a:xfrm>
              <a:off x="720000" y="1205657"/>
              <a:ext cx="644263" cy="448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Redressed"/>
                  <a:ea typeface="Redressed"/>
                  <a:cs typeface="Redressed"/>
                  <a:sym typeface="Redressed"/>
                </a:rPr>
                <a:t>Sumber</a:t>
              </a:r>
              <a:endParaRPr sz="1800" dirty="0">
                <a:solidFill>
                  <a:schemeClr val="lt2"/>
                </a:solidFill>
                <a:latin typeface="Redressed"/>
                <a:ea typeface="Redressed"/>
                <a:cs typeface="Redressed"/>
                <a:sym typeface="Redressed"/>
              </a:endParaRPr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720000" y="1574851"/>
              <a:ext cx="2491923" cy="1744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1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https://islam.nu.or.id/jenazah/tata-cara-memandikan-jenazah-JaMGW</a:t>
              </a:r>
            </a:p>
            <a:p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5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1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https://muslim.or.id/43876-fikih-pengurusan-jenazah-1-memandikan-dan </a:t>
              </a:r>
              <a:r>
                <a:rPr lang="en-US" sz="1500" i="1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mengkafani.html#Memandikan_Mayit</a:t>
              </a:r>
              <a:endParaRPr lang="en-ID" sz="15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Huku</a:t>
            </a:r>
            <a:r>
              <a:rPr lang="en" dirty="0">
                <a:solidFill>
                  <a:srgbClr val="EBCD77"/>
                </a:solidFill>
              </a:rPr>
              <a:t>m</a:t>
            </a: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 Memandikan Jenazah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49063" y="1237342"/>
            <a:ext cx="7738284" cy="320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            Hukum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dalam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Islam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adalah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fardhu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kifayah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atau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kewajiban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harus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dilakukan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oleh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sekelompok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orang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tertentu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Jika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sudah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ada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orang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melaksanakannya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maka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kewajiban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tersebut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gugur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bagi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yang lain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 err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285" name="Google Shape;285;p20"/>
          <p:cNvGrpSpPr/>
          <p:nvPr/>
        </p:nvGrpSpPr>
        <p:grpSpPr>
          <a:xfrm>
            <a:off x="8368642" y="133886"/>
            <a:ext cx="608173" cy="856942"/>
            <a:chOff x="1690388" y="1857950"/>
            <a:chExt cx="608173" cy="856942"/>
          </a:xfrm>
        </p:grpSpPr>
        <p:sp>
          <p:nvSpPr>
            <p:cNvPr id="286" name="Google Shape;286;p20"/>
            <p:cNvSpPr/>
            <p:nvPr/>
          </p:nvSpPr>
          <p:spPr>
            <a:xfrm>
              <a:off x="1964986" y="2495821"/>
              <a:ext cx="119658" cy="219072"/>
            </a:xfrm>
            <a:custGeom>
              <a:avLst/>
              <a:gdLst/>
              <a:ahLst/>
              <a:cxnLst/>
              <a:rect l="l" t="t" r="r" b="b"/>
              <a:pathLst>
                <a:path w="9274" h="16979" extrusionOk="0">
                  <a:moveTo>
                    <a:pt x="2236" y="5104"/>
                  </a:moveTo>
                  <a:cubicBezTo>
                    <a:pt x="2469" y="5104"/>
                    <a:pt x="2669" y="5304"/>
                    <a:pt x="2669" y="5571"/>
                  </a:cubicBezTo>
                  <a:lnTo>
                    <a:pt x="2669" y="12009"/>
                  </a:lnTo>
                  <a:cubicBezTo>
                    <a:pt x="2669" y="12242"/>
                    <a:pt x="2469" y="12442"/>
                    <a:pt x="2236" y="12442"/>
                  </a:cubicBezTo>
                  <a:cubicBezTo>
                    <a:pt x="1969" y="12442"/>
                    <a:pt x="1769" y="12242"/>
                    <a:pt x="1769" y="12009"/>
                  </a:cubicBezTo>
                  <a:lnTo>
                    <a:pt x="1769" y="5571"/>
                  </a:lnTo>
                  <a:cubicBezTo>
                    <a:pt x="1769" y="5304"/>
                    <a:pt x="1969" y="5104"/>
                    <a:pt x="2236" y="5104"/>
                  </a:cubicBezTo>
                  <a:close/>
                  <a:moveTo>
                    <a:pt x="3837" y="5104"/>
                  </a:moveTo>
                  <a:cubicBezTo>
                    <a:pt x="4070" y="5104"/>
                    <a:pt x="4270" y="5304"/>
                    <a:pt x="4270" y="5571"/>
                  </a:cubicBezTo>
                  <a:lnTo>
                    <a:pt x="4270" y="12009"/>
                  </a:lnTo>
                  <a:cubicBezTo>
                    <a:pt x="4270" y="12242"/>
                    <a:pt x="4070" y="12442"/>
                    <a:pt x="3837" y="12442"/>
                  </a:cubicBezTo>
                  <a:cubicBezTo>
                    <a:pt x="3570" y="12442"/>
                    <a:pt x="3370" y="12242"/>
                    <a:pt x="3370" y="12009"/>
                  </a:cubicBezTo>
                  <a:lnTo>
                    <a:pt x="3370" y="5571"/>
                  </a:lnTo>
                  <a:cubicBezTo>
                    <a:pt x="3370" y="5304"/>
                    <a:pt x="3570" y="5104"/>
                    <a:pt x="3837" y="5104"/>
                  </a:cubicBezTo>
                  <a:close/>
                  <a:moveTo>
                    <a:pt x="5438" y="5104"/>
                  </a:moveTo>
                  <a:cubicBezTo>
                    <a:pt x="5671" y="5104"/>
                    <a:pt x="5872" y="5304"/>
                    <a:pt x="5872" y="5571"/>
                  </a:cubicBezTo>
                  <a:lnTo>
                    <a:pt x="5872" y="12009"/>
                  </a:lnTo>
                  <a:cubicBezTo>
                    <a:pt x="5872" y="12242"/>
                    <a:pt x="5671" y="12442"/>
                    <a:pt x="5438" y="12442"/>
                  </a:cubicBezTo>
                  <a:cubicBezTo>
                    <a:pt x="5171" y="12442"/>
                    <a:pt x="4971" y="12242"/>
                    <a:pt x="4971" y="12009"/>
                  </a:cubicBezTo>
                  <a:lnTo>
                    <a:pt x="4971" y="5571"/>
                  </a:lnTo>
                  <a:cubicBezTo>
                    <a:pt x="4971" y="5304"/>
                    <a:pt x="5171" y="5104"/>
                    <a:pt x="5438" y="5104"/>
                  </a:cubicBezTo>
                  <a:close/>
                  <a:moveTo>
                    <a:pt x="7006" y="5104"/>
                  </a:moveTo>
                  <a:cubicBezTo>
                    <a:pt x="7273" y="5104"/>
                    <a:pt x="7473" y="5304"/>
                    <a:pt x="7473" y="5571"/>
                  </a:cubicBezTo>
                  <a:lnTo>
                    <a:pt x="7473" y="12009"/>
                  </a:lnTo>
                  <a:cubicBezTo>
                    <a:pt x="7473" y="12242"/>
                    <a:pt x="7273" y="12442"/>
                    <a:pt x="7006" y="12442"/>
                  </a:cubicBezTo>
                  <a:cubicBezTo>
                    <a:pt x="6772" y="12442"/>
                    <a:pt x="6572" y="12242"/>
                    <a:pt x="6572" y="12009"/>
                  </a:cubicBezTo>
                  <a:lnTo>
                    <a:pt x="6572" y="5571"/>
                  </a:lnTo>
                  <a:cubicBezTo>
                    <a:pt x="6572" y="5304"/>
                    <a:pt x="6772" y="5104"/>
                    <a:pt x="7006" y="5104"/>
                  </a:cubicBezTo>
                  <a:close/>
                  <a:moveTo>
                    <a:pt x="4637" y="0"/>
                  </a:moveTo>
                  <a:lnTo>
                    <a:pt x="3170" y="2969"/>
                  </a:lnTo>
                  <a:cubicBezTo>
                    <a:pt x="1335" y="3236"/>
                    <a:pt x="1" y="4003"/>
                    <a:pt x="1" y="4870"/>
                  </a:cubicBezTo>
                  <a:cubicBezTo>
                    <a:pt x="1" y="5070"/>
                    <a:pt x="268" y="5237"/>
                    <a:pt x="735" y="5337"/>
                  </a:cubicBezTo>
                  <a:lnTo>
                    <a:pt x="735" y="11842"/>
                  </a:lnTo>
                  <a:cubicBezTo>
                    <a:pt x="268" y="11975"/>
                    <a:pt x="1" y="12142"/>
                    <a:pt x="1" y="12309"/>
                  </a:cubicBezTo>
                  <a:cubicBezTo>
                    <a:pt x="1" y="13210"/>
                    <a:pt x="1368" y="13977"/>
                    <a:pt x="3270" y="14244"/>
                  </a:cubicBezTo>
                  <a:lnTo>
                    <a:pt x="4637" y="16979"/>
                  </a:lnTo>
                  <a:lnTo>
                    <a:pt x="5972" y="14244"/>
                  </a:lnTo>
                  <a:cubicBezTo>
                    <a:pt x="7873" y="13977"/>
                    <a:pt x="9274" y="13210"/>
                    <a:pt x="9274" y="12309"/>
                  </a:cubicBezTo>
                  <a:cubicBezTo>
                    <a:pt x="9274" y="12142"/>
                    <a:pt x="8974" y="11975"/>
                    <a:pt x="8540" y="11842"/>
                  </a:cubicBezTo>
                  <a:lnTo>
                    <a:pt x="8540" y="5337"/>
                  </a:lnTo>
                  <a:cubicBezTo>
                    <a:pt x="8974" y="5237"/>
                    <a:pt x="9274" y="5070"/>
                    <a:pt x="9274" y="4870"/>
                  </a:cubicBezTo>
                  <a:cubicBezTo>
                    <a:pt x="9274" y="4003"/>
                    <a:pt x="7940" y="3236"/>
                    <a:pt x="6072" y="2969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750644" y="2428248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69" y="3369"/>
                    <a:pt x="1802" y="3503"/>
                    <a:pt x="1802" y="3669"/>
                  </a:cubicBezTo>
                  <a:lnTo>
                    <a:pt x="1802" y="7939"/>
                  </a:lnTo>
                  <a:cubicBezTo>
                    <a:pt x="1802" y="8106"/>
                    <a:pt x="1669" y="8239"/>
                    <a:pt x="1502" y="8239"/>
                  </a:cubicBezTo>
                  <a:cubicBezTo>
                    <a:pt x="1335" y="8239"/>
                    <a:pt x="1202" y="8106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106"/>
                    <a:pt x="2703" y="8239"/>
                    <a:pt x="2536" y="8239"/>
                  </a:cubicBezTo>
                  <a:cubicBezTo>
                    <a:pt x="2403" y="8239"/>
                    <a:pt x="2269" y="8106"/>
                    <a:pt x="2269" y="7939"/>
                  </a:cubicBezTo>
                  <a:lnTo>
                    <a:pt x="2269" y="3669"/>
                  </a:lnTo>
                  <a:cubicBezTo>
                    <a:pt x="2269" y="3503"/>
                    <a:pt x="2403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106"/>
                    <a:pt x="3770" y="8239"/>
                    <a:pt x="3603" y="8239"/>
                  </a:cubicBezTo>
                  <a:cubicBezTo>
                    <a:pt x="3437" y="8239"/>
                    <a:pt x="3303" y="8106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71" y="3369"/>
                  </a:moveTo>
                  <a:cubicBezTo>
                    <a:pt x="4838" y="3369"/>
                    <a:pt x="4971" y="3503"/>
                    <a:pt x="4971" y="3669"/>
                  </a:cubicBezTo>
                  <a:lnTo>
                    <a:pt x="4971" y="7939"/>
                  </a:lnTo>
                  <a:cubicBezTo>
                    <a:pt x="4971" y="8106"/>
                    <a:pt x="4838" y="8239"/>
                    <a:pt x="4671" y="8239"/>
                  </a:cubicBezTo>
                  <a:cubicBezTo>
                    <a:pt x="4504" y="8239"/>
                    <a:pt x="4371" y="8106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71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901" y="2168"/>
                    <a:pt x="1" y="2635"/>
                    <a:pt x="1" y="3236"/>
                  </a:cubicBezTo>
                  <a:cubicBezTo>
                    <a:pt x="1" y="3369"/>
                    <a:pt x="201" y="3469"/>
                    <a:pt x="501" y="3536"/>
                  </a:cubicBezTo>
                  <a:lnTo>
                    <a:pt x="501" y="7839"/>
                  </a:lnTo>
                  <a:cubicBezTo>
                    <a:pt x="201" y="7906"/>
                    <a:pt x="1" y="8039"/>
                    <a:pt x="1" y="8139"/>
                  </a:cubicBezTo>
                  <a:cubicBezTo>
                    <a:pt x="1" y="8740"/>
                    <a:pt x="935" y="9240"/>
                    <a:pt x="2169" y="9407"/>
                  </a:cubicBezTo>
                  <a:lnTo>
                    <a:pt x="3070" y="11241"/>
                  </a:lnTo>
                  <a:lnTo>
                    <a:pt x="3970" y="9407"/>
                  </a:lnTo>
                  <a:cubicBezTo>
                    <a:pt x="5205" y="9240"/>
                    <a:pt x="6139" y="8740"/>
                    <a:pt x="6139" y="8139"/>
                  </a:cubicBezTo>
                  <a:cubicBezTo>
                    <a:pt x="6139" y="8039"/>
                    <a:pt x="5972" y="7906"/>
                    <a:pt x="5672" y="7839"/>
                  </a:cubicBezTo>
                  <a:lnTo>
                    <a:pt x="5672" y="3536"/>
                  </a:lnTo>
                  <a:cubicBezTo>
                    <a:pt x="5972" y="3469"/>
                    <a:pt x="6139" y="3369"/>
                    <a:pt x="6139" y="3236"/>
                  </a:cubicBezTo>
                  <a:cubicBezTo>
                    <a:pt x="6139" y="2635"/>
                    <a:pt x="5238" y="2168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219352" y="2406726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35" y="3369"/>
                    <a:pt x="1769" y="3503"/>
                    <a:pt x="1769" y="3669"/>
                  </a:cubicBezTo>
                  <a:lnTo>
                    <a:pt x="1769" y="7939"/>
                  </a:lnTo>
                  <a:cubicBezTo>
                    <a:pt x="1769" y="8073"/>
                    <a:pt x="1635" y="8206"/>
                    <a:pt x="1502" y="8206"/>
                  </a:cubicBezTo>
                  <a:cubicBezTo>
                    <a:pt x="1335" y="8206"/>
                    <a:pt x="1202" y="8073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073"/>
                    <a:pt x="2703" y="8206"/>
                    <a:pt x="2536" y="8206"/>
                  </a:cubicBezTo>
                  <a:cubicBezTo>
                    <a:pt x="2369" y="8206"/>
                    <a:pt x="2236" y="8073"/>
                    <a:pt x="2236" y="7939"/>
                  </a:cubicBezTo>
                  <a:lnTo>
                    <a:pt x="2236" y="3669"/>
                  </a:lnTo>
                  <a:cubicBezTo>
                    <a:pt x="2236" y="3503"/>
                    <a:pt x="2369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073"/>
                    <a:pt x="3770" y="8206"/>
                    <a:pt x="3603" y="8206"/>
                  </a:cubicBezTo>
                  <a:cubicBezTo>
                    <a:pt x="3437" y="8206"/>
                    <a:pt x="3303" y="8073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37" y="3369"/>
                  </a:moveTo>
                  <a:cubicBezTo>
                    <a:pt x="4804" y="3369"/>
                    <a:pt x="4938" y="3503"/>
                    <a:pt x="4938" y="3669"/>
                  </a:cubicBezTo>
                  <a:lnTo>
                    <a:pt x="4938" y="7939"/>
                  </a:lnTo>
                  <a:cubicBezTo>
                    <a:pt x="4938" y="8073"/>
                    <a:pt x="4804" y="8206"/>
                    <a:pt x="4637" y="8206"/>
                  </a:cubicBezTo>
                  <a:cubicBezTo>
                    <a:pt x="4504" y="8206"/>
                    <a:pt x="4371" y="8073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37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868" y="2135"/>
                    <a:pt x="1" y="2635"/>
                    <a:pt x="1" y="3236"/>
                  </a:cubicBezTo>
                  <a:cubicBezTo>
                    <a:pt x="1" y="3336"/>
                    <a:pt x="168" y="3436"/>
                    <a:pt x="468" y="3536"/>
                  </a:cubicBezTo>
                  <a:lnTo>
                    <a:pt x="468" y="7839"/>
                  </a:lnTo>
                  <a:cubicBezTo>
                    <a:pt x="168" y="7906"/>
                    <a:pt x="1" y="8006"/>
                    <a:pt x="1" y="8139"/>
                  </a:cubicBezTo>
                  <a:cubicBezTo>
                    <a:pt x="1" y="8740"/>
                    <a:pt x="901" y="9240"/>
                    <a:pt x="2169" y="9407"/>
                  </a:cubicBezTo>
                  <a:lnTo>
                    <a:pt x="3070" y="11242"/>
                  </a:lnTo>
                  <a:lnTo>
                    <a:pt x="3970" y="9407"/>
                  </a:lnTo>
                  <a:cubicBezTo>
                    <a:pt x="5204" y="9240"/>
                    <a:pt x="6138" y="8740"/>
                    <a:pt x="6138" y="8139"/>
                  </a:cubicBezTo>
                  <a:cubicBezTo>
                    <a:pt x="6138" y="8006"/>
                    <a:pt x="5938" y="7906"/>
                    <a:pt x="5638" y="7839"/>
                  </a:cubicBezTo>
                  <a:lnTo>
                    <a:pt x="5638" y="3536"/>
                  </a:lnTo>
                  <a:cubicBezTo>
                    <a:pt x="5938" y="3436"/>
                    <a:pt x="6138" y="3336"/>
                    <a:pt x="6138" y="3236"/>
                  </a:cubicBezTo>
                  <a:cubicBezTo>
                    <a:pt x="6138" y="2635"/>
                    <a:pt x="5238" y="2135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790243" y="2345179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1" y="7606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024816" y="2429964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0" y="760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258951" y="2267696"/>
              <a:ext cx="13" cy="153230"/>
            </a:xfrm>
            <a:custGeom>
              <a:avLst/>
              <a:gdLst/>
              <a:ahLst/>
              <a:cxnLst/>
              <a:rect l="l" t="t" r="r" b="b"/>
              <a:pathLst>
                <a:path w="1" h="11876" fill="none" extrusionOk="0">
                  <a:moveTo>
                    <a:pt x="1" y="11876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690388" y="1857950"/>
              <a:ext cx="584922" cy="592663"/>
            </a:xfrm>
            <a:custGeom>
              <a:avLst/>
              <a:gdLst/>
              <a:ahLst/>
              <a:cxnLst/>
              <a:rect l="l" t="t" r="r" b="b"/>
              <a:pathLst>
                <a:path w="45334" h="4593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9174" y="1068"/>
                    <a:pt x="1" y="10909"/>
                    <a:pt x="1" y="22917"/>
                  </a:cubicBezTo>
                  <a:cubicBezTo>
                    <a:pt x="1" y="35626"/>
                    <a:pt x="10308" y="45934"/>
                    <a:pt x="23051" y="45934"/>
                  </a:cubicBezTo>
                  <a:cubicBezTo>
                    <a:pt x="33758" y="45934"/>
                    <a:pt x="42765" y="38595"/>
                    <a:pt x="45333" y="28688"/>
                  </a:cubicBezTo>
                  <a:lnTo>
                    <a:pt x="45333" y="28688"/>
                  </a:lnTo>
                  <a:cubicBezTo>
                    <a:pt x="42098" y="36060"/>
                    <a:pt x="34726" y="41230"/>
                    <a:pt x="26119" y="41230"/>
                  </a:cubicBezTo>
                  <a:cubicBezTo>
                    <a:pt x="14545" y="41230"/>
                    <a:pt x="5171" y="31857"/>
                    <a:pt x="5171" y="20282"/>
                  </a:cubicBezTo>
                  <a:cubicBezTo>
                    <a:pt x="5171" y="10508"/>
                    <a:pt x="11843" y="2302"/>
                    <a:pt x="20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906211" y="1986759"/>
              <a:ext cx="237198" cy="273131"/>
            </a:xfrm>
            <a:custGeom>
              <a:avLst/>
              <a:gdLst/>
              <a:ahLst/>
              <a:cxnLst/>
              <a:rect l="l" t="t" r="r" b="b"/>
              <a:pathLst>
                <a:path w="9908" h="11409" extrusionOk="0">
                  <a:moveTo>
                    <a:pt x="4938" y="1"/>
                  </a:moveTo>
                  <a:lnTo>
                    <a:pt x="3537" y="3236"/>
                  </a:lnTo>
                  <a:lnTo>
                    <a:pt x="1" y="2836"/>
                  </a:lnTo>
                  <a:lnTo>
                    <a:pt x="1" y="2836"/>
                  </a:lnTo>
                  <a:lnTo>
                    <a:pt x="2102" y="5705"/>
                  </a:lnTo>
                  <a:lnTo>
                    <a:pt x="1" y="8574"/>
                  </a:lnTo>
                  <a:lnTo>
                    <a:pt x="3537" y="8173"/>
                  </a:lnTo>
                  <a:lnTo>
                    <a:pt x="4938" y="11409"/>
                  </a:lnTo>
                  <a:lnTo>
                    <a:pt x="6372" y="8173"/>
                  </a:lnTo>
                  <a:lnTo>
                    <a:pt x="9908" y="8574"/>
                  </a:lnTo>
                  <a:lnTo>
                    <a:pt x="9908" y="8574"/>
                  </a:lnTo>
                  <a:lnTo>
                    <a:pt x="7806" y="5705"/>
                  </a:lnTo>
                  <a:lnTo>
                    <a:pt x="9908" y="2836"/>
                  </a:lnTo>
                  <a:lnTo>
                    <a:pt x="6372" y="3236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767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CD77"/>
                </a:solidFill>
              </a:rPr>
              <a:t>Syarat</a:t>
            </a: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 Memandikan Jenazah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49063" y="1237342"/>
            <a:ext cx="7738284" cy="320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Beragama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Islam.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Jenazah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orang kafir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tidak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wajib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Didapati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tubuhnya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walaupun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hanya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sebagian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Jenazah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mengalami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luka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harus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dibersihkan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terlebih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dahulu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Bukan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bayi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meninggal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karena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keguguran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dan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belum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berumur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empat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bulan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Bukan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karena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mati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syahid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yaitu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mati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dalam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peperangan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membela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agama Islam. Nabi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mengatakan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“Janganlah kalian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karena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setiap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luka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atau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setiap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darah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menjadi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minyak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misk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pada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hari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kiamat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.” (HR. Ahmad 22: 97,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sanadnya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sahih)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 err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285" name="Google Shape;285;p20"/>
          <p:cNvGrpSpPr/>
          <p:nvPr/>
        </p:nvGrpSpPr>
        <p:grpSpPr>
          <a:xfrm>
            <a:off x="8368642" y="133886"/>
            <a:ext cx="608173" cy="856942"/>
            <a:chOff x="1690388" y="1857950"/>
            <a:chExt cx="608173" cy="856942"/>
          </a:xfrm>
        </p:grpSpPr>
        <p:sp>
          <p:nvSpPr>
            <p:cNvPr id="286" name="Google Shape;286;p20"/>
            <p:cNvSpPr/>
            <p:nvPr/>
          </p:nvSpPr>
          <p:spPr>
            <a:xfrm>
              <a:off x="1964986" y="2495821"/>
              <a:ext cx="119658" cy="219072"/>
            </a:xfrm>
            <a:custGeom>
              <a:avLst/>
              <a:gdLst/>
              <a:ahLst/>
              <a:cxnLst/>
              <a:rect l="l" t="t" r="r" b="b"/>
              <a:pathLst>
                <a:path w="9274" h="16979" extrusionOk="0">
                  <a:moveTo>
                    <a:pt x="2236" y="5104"/>
                  </a:moveTo>
                  <a:cubicBezTo>
                    <a:pt x="2469" y="5104"/>
                    <a:pt x="2669" y="5304"/>
                    <a:pt x="2669" y="5571"/>
                  </a:cubicBezTo>
                  <a:lnTo>
                    <a:pt x="2669" y="12009"/>
                  </a:lnTo>
                  <a:cubicBezTo>
                    <a:pt x="2669" y="12242"/>
                    <a:pt x="2469" y="12442"/>
                    <a:pt x="2236" y="12442"/>
                  </a:cubicBezTo>
                  <a:cubicBezTo>
                    <a:pt x="1969" y="12442"/>
                    <a:pt x="1769" y="12242"/>
                    <a:pt x="1769" y="12009"/>
                  </a:cubicBezTo>
                  <a:lnTo>
                    <a:pt x="1769" y="5571"/>
                  </a:lnTo>
                  <a:cubicBezTo>
                    <a:pt x="1769" y="5304"/>
                    <a:pt x="1969" y="5104"/>
                    <a:pt x="2236" y="5104"/>
                  </a:cubicBezTo>
                  <a:close/>
                  <a:moveTo>
                    <a:pt x="3837" y="5104"/>
                  </a:moveTo>
                  <a:cubicBezTo>
                    <a:pt x="4070" y="5104"/>
                    <a:pt x="4270" y="5304"/>
                    <a:pt x="4270" y="5571"/>
                  </a:cubicBezTo>
                  <a:lnTo>
                    <a:pt x="4270" y="12009"/>
                  </a:lnTo>
                  <a:cubicBezTo>
                    <a:pt x="4270" y="12242"/>
                    <a:pt x="4070" y="12442"/>
                    <a:pt x="3837" y="12442"/>
                  </a:cubicBezTo>
                  <a:cubicBezTo>
                    <a:pt x="3570" y="12442"/>
                    <a:pt x="3370" y="12242"/>
                    <a:pt x="3370" y="12009"/>
                  </a:cubicBezTo>
                  <a:lnTo>
                    <a:pt x="3370" y="5571"/>
                  </a:lnTo>
                  <a:cubicBezTo>
                    <a:pt x="3370" y="5304"/>
                    <a:pt x="3570" y="5104"/>
                    <a:pt x="3837" y="5104"/>
                  </a:cubicBezTo>
                  <a:close/>
                  <a:moveTo>
                    <a:pt x="5438" y="5104"/>
                  </a:moveTo>
                  <a:cubicBezTo>
                    <a:pt x="5671" y="5104"/>
                    <a:pt x="5872" y="5304"/>
                    <a:pt x="5872" y="5571"/>
                  </a:cubicBezTo>
                  <a:lnTo>
                    <a:pt x="5872" y="12009"/>
                  </a:lnTo>
                  <a:cubicBezTo>
                    <a:pt x="5872" y="12242"/>
                    <a:pt x="5671" y="12442"/>
                    <a:pt x="5438" y="12442"/>
                  </a:cubicBezTo>
                  <a:cubicBezTo>
                    <a:pt x="5171" y="12442"/>
                    <a:pt x="4971" y="12242"/>
                    <a:pt x="4971" y="12009"/>
                  </a:cubicBezTo>
                  <a:lnTo>
                    <a:pt x="4971" y="5571"/>
                  </a:lnTo>
                  <a:cubicBezTo>
                    <a:pt x="4971" y="5304"/>
                    <a:pt x="5171" y="5104"/>
                    <a:pt x="5438" y="5104"/>
                  </a:cubicBezTo>
                  <a:close/>
                  <a:moveTo>
                    <a:pt x="7006" y="5104"/>
                  </a:moveTo>
                  <a:cubicBezTo>
                    <a:pt x="7273" y="5104"/>
                    <a:pt x="7473" y="5304"/>
                    <a:pt x="7473" y="5571"/>
                  </a:cubicBezTo>
                  <a:lnTo>
                    <a:pt x="7473" y="12009"/>
                  </a:lnTo>
                  <a:cubicBezTo>
                    <a:pt x="7473" y="12242"/>
                    <a:pt x="7273" y="12442"/>
                    <a:pt x="7006" y="12442"/>
                  </a:cubicBezTo>
                  <a:cubicBezTo>
                    <a:pt x="6772" y="12442"/>
                    <a:pt x="6572" y="12242"/>
                    <a:pt x="6572" y="12009"/>
                  </a:cubicBezTo>
                  <a:lnTo>
                    <a:pt x="6572" y="5571"/>
                  </a:lnTo>
                  <a:cubicBezTo>
                    <a:pt x="6572" y="5304"/>
                    <a:pt x="6772" y="5104"/>
                    <a:pt x="7006" y="5104"/>
                  </a:cubicBezTo>
                  <a:close/>
                  <a:moveTo>
                    <a:pt x="4637" y="0"/>
                  </a:moveTo>
                  <a:lnTo>
                    <a:pt x="3170" y="2969"/>
                  </a:lnTo>
                  <a:cubicBezTo>
                    <a:pt x="1335" y="3236"/>
                    <a:pt x="1" y="4003"/>
                    <a:pt x="1" y="4870"/>
                  </a:cubicBezTo>
                  <a:cubicBezTo>
                    <a:pt x="1" y="5070"/>
                    <a:pt x="268" y="5237"/>
                    <a:pt x="735" y="5337"/>
                  </a:cubicBezTo>
                  <a:lnTo>
                    <a:pt x="735" y="11842"/>
                  </a:lnTo>
                  <a:cubicBezTo>
                    <a:pt x="268" y="11975"/>
                    <a:pt x="1" y="12142"/>
                    <a:pt x="1" y="12309"/>
                  </a:cubicBezTo>
                  <a:cubicBezTo>
                    <a:pt x="1" y="13210"/>
                    <a:pt x="1368" y="13977"/>
                    <a:pt x="3270" y="14244"/>
                  </a:cubicBezTo>
                  <a:lnTo>
                    <a:pt x="4637" y="16979"/>
                  </a:lnTo>
                  <a:lnTo>
                    <a:pt x="5972" y="14244"/>
                  </a:lnTo>
                  <a:cubicBezTo>
                    <a:pt x="7873" y="13977"/>
                    <a:pt x="9274" y="13210"/>
                    <a:pt x="9274" y="12309"/>
                  </a:cubicBezTo>
                  <a:cubicBezTo>
                    <a:pt x="9274" y="12142"/>
                    <a:pt x="8974" y="11975"/>
                    <a:pt x="8540" y="11842"/>
                  </a:cubicBezTo>
                  <a:lnTo>
                    <a:pt x="8540" y="5337"/>
                  </a:lnTo>
                  <a:cubicBezTo>
                    <a:pt x="8974" y="5237"/>
                    <a:pt x="9274" y="5070"/>
                    <a:pt x="9274" y="4870"/>
                  </a:cubicBezTo>
                  <a:cubicBezTo>
                    <a:pt x="9274" y="4003"/>
                    <a:pt x="7940" y="3236"/>
                    <a:pt x="6072" y="2969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750644" y="2428248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69" y="3369"/>
                    <a:pt x="1802" y="3503"/>
                    <a:pt x="1802" y="3669"/>
                  </a:cubicBezTo>
                  <a:lnTo>
                    <a:pt x="1802" y="7939"/>
                  </a:lnTo>
                  <a:cubicBezTo>
                    <a:pt x="1802" y="8106"/>
                    <a:pt x="1669" y="8239"/>
                    <a:pt x="1502" y="8239"/>
                  </a:cubicBezTo>
                  <a:cubicBezTo>
                    <a:pt x="1335" y="8239"/>
                    <a:pt x="1202" y="8106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106"/>
                    <a:pt x="2703" y="8239"/>
                    <a:pt x="2536" y="8239"/>
                  </a:cubicBezTo>
                  <a:cubicBezTo>
                    <a:pt x="2403" y="8239"/>
                    <a:pt x="2269" y="8106"/>
                    <a:pt x="2269" y="7939"/>
                  </a:cubicBezTo>
                  <a:lnTo>
                    <a:pt x="2269" y="3669"/>
                  </a:lnTo>
                  <a:cubicBezTo>
                    <a:pt x="2269" y="3503"/>
                    <a:pt x="2403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106"/>
                    <a:pt x="3770" y="8239"/>
                    <a:pt x="3603" y="8239"/>
                  </a:cubicBezTo>
                  <a:cubicBezTo>
                    <a:pt x="3437" y="8239"/>
                    <a:pt x="3303" y="8106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71" y="3369"/>
                  </a:moveTo>
                  <a:cubicBezTo>
                    <a:pt x="4838" y="3369"/>
                    <a:pt x="4971" y="3503"/>
                    <a:pt x="4971" y="3669"/>
                  </a:cubicBezTo>
                  <a:lnTo>
                    <a:pt x="4971" y="7939"/>
                  </a:lnTo>
                  <a:cubicBezTo>
                    <a:pt x="4971" y="8106"/>
                    <a:pt x="4838" y="8239"/>
                    <a:pt x="4671" y="8239"/>
                  </a:cubicBezTo>
                  <a:cubicBezTo>
                    <a:pt x="4504" y="8239"/>
                    <a:pt x="4371" y="8106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71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901" y="2168"/>
                    <a:pt x="1" y="2635"/>
                    <a:pt x="1" y="3236"/>
                  </a:cubicBezTo>
                  <a:cubicBezTo>
                    <a:pt x="1" y="3369"/>
                    <a:pt x="201" y="3469"/>
                    <a:pt x="501" y="3536"/>
                  </a:cubicBezTo>
                  <a:lnTo>
                    <a:pt x="501" y="7839"/>
                  </a:lnTo>
                  <a:cubicBezTo>
                    <a:pt x="201" y="7906"/>
                    <a:pt x="1" y="8039"/>
                    <a:pt x="1" y="8139"/>
                  </a:cubicBezTo>
                  <a:cubicBezTo>
                    <a:pt x="1" y="8740"/>
                    <a:pt x="935" y="9240"/>
                    <a:pt x="2169" y="9407"/>
                  </a:cubicBezTo>
                  <a:lnTo>
                    <a:pt x="3070" y="11241"/>
                  </a:lnTo>
                  <a:lnTo>
                    <a:pt x="3970" y="9407"/>
                  </a:lnTo>
                  <a:cubicBezTo>
                    <a:pt x="5205" y="9240"/>
                    <a:pt x="6139" y="8740"/>
                    <a:pt x="6139" y="8139"/>
                  </a:cubicBezTo>
                  <a:cubicBezTo>
                    <a:pt x="6139" y="8039"/>
                    <a:pt x="5972" y="7906"/>
                    <a:pt x="5672" y="7839"/>
                  </a:cubicBezTo>
                  <a:lnTo>
                    <a:pt x="5672" y="3536"/>
                  </a:lnTo>
                  <a:cubicBezTo>
                    <a:pt x="5972" y="3469"/>
                    <a:pt x="6139" y="3369"/>
                    <a:pt x="6139" y="3236"/>
                  </a:cubicBezTo>
                  <a:cubicBezTo>
                    <a:pt x="6139" y="2635"/>
                    <a:pt x="5238" y="2168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219352" y="2406726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35" y="3369"/>
                    <a:pt x="1769" y="3503"/>
                    <a:pt x="1769" y="3669"/>
                  </a:cubicBezTo>
                  <a:lnTo>
                    <a:pt x="1769" y="7939"/>
                  </a:lnTo>
                  <a:cubicBezTo>
                    <a:pt x="1769" y="8073"/>
                    <a:pt x="1635" y="8206"/>
                    <a:pt x="1502" y="8206"/>
                  </a:cubicBezTo>
                  <a:cubicBezTo>
                    <a:pt x="1335" y="8206"/>
                    <a:pt x="1202" y="8073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073"/>
                    <a:pt x="2703" y="8206"/>
                    <a:pt x="2536" y="8206"/>
                  </a:cubicBezTo>
                  <a:cubicBezTo>
                    <a:pt x="2369" y="8206"/>
                    <a:pt x="2236" y="8073"/>
                    <a:pt x="2236" y="7939"/>
                  </a:cubicBezTo>
                  <a:lnTo>
                    <a:pt x="2236" y="3669"/>
                  </a:lnTo>
                  <a:cubicBezTo>
                    <a:pt x="2236" y="3503"/>
                    <a:pt x="2369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073"/>
                    <a:pt x="3770" y="8206"/>
                    <a:pt x="3603" y="8206"/>
                  </a:cubicBezTo>
                  <a:cubicBezTo>
                    <a:pt x="3437" y="8206"/>
                    <a:pt x="3303" y="8073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37" y="3369"/>
                  </a:moveTo>
                  <a:cubicBezTo>
                    <a:pt x="4804" y="3369"/>
                    <a:pt x="4938" y="3503"/>
                    <a:pt x="4938" y="3669"/>
                  </a:cubicBezTo>
                  <a:lnTo>
                    <a:pt x="4938" y="7939"/>
                  </a:lnTo>
                  <a:cubicBezTo>
                    <a:pt x="4938" y="8073"/>
                    <a:pt x="4804" y="8206"/>
                    <a:pt x="4637" y="8206"/>
                  </a:cubicBezTo>
                  <a:cubicBezTo>
                    <a:pt x="4504" y="8206"/>
                    <a:pt x="4371" y="8073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37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868" y="2135"/>
                    <a:pt x="1" y="2635"/>
                    <a:pt x="1" y="3236"/>
                  </a:cubicBezTo>
                  <a:cubicBezTo>
                    <a:pt x="1" y="3336"/>
                    <a:pt x="168" y="3436"/>
                    <a:pt x="468" y="3536"/>
                  </a:cubicBezTo>
                  <a:lnTo>
                    <a:pt x="468" y="7839"/>
                  </a:lnTo>
                  <a:cubicBezTo>
                    <a:pt x="168" y="7906"/>
                    <a:pt x="1" y="8006"/>
                    <a:pt x="1" y="8139"/>
                  </a:cubicBezTo>
                  <a:cubicBezTo>
                    <a:pt x="1" y="8740"/>
                    <a:pt x="901" y="9240"/>
                    <a:pt x="2169" y="9407"/>
                  </a:cubicBezTo>
                  <a:lnTo>
                    <a:pt x="3070" y="11242"/>
                  </a:lnTo>
                  <a:lnTo>
                    <a:pt x="3970" y="9407"/>
                  </a:lnTo>
                  <a:cubicBezTo>
                    <a:pt x="5204" y="9240"/>
                    <a:pt x="6138" y="8740"/>
                    <a:pt x="6138" y="8139"/>
                  </a:cubicBezTo>
                  <a:cubicBezTo>
                    <a:pt x="6138" y="8006"/>
                    <a:pt x="5938" y="7906"/>
                    <a:pt x="5638" y="7839"/>
                  </a:cubicBezTo>
                  <a:lnTo>
                    <a:pt x="5638" y="3536"/>
                  </a:lnTo>
                  <a:cubicBezTo>
                    <a:pt x="5938" y="3436"/>
                    <a:pt x="6138" y="3336"/>
                    <a:pt x="6138" y="3236"/>
                  </a:cubicBezTo>
                  <a:cubicBezTo>
                    <a:pt x="6138" y="2635"/>
                    <a:pt x="5238" y="2135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790243" y="2345179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1" y="7606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024816" y="2429964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0" y="760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258951" y="2267696"/>
              <a:ext cx="13" cy="153230"/>
            </a:xfrm>
            <a:custGeom>
              <a:avLst/>
              <a:gdLst/>
              <a:ahLst/>
              <a:cxnLst/>
              <a:rect l="l" t="t" r="r" b="b"/>
              <a:pathLst>
                <a:path w="1" h="11876" fill="none" extrusionOk="0">
                  <a:moveTo>
                    <a:pt x="1" y="11876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690388" y="1857950"/>
              <a:ext cx="584922" cy="592663"/>
            </a:xfrm>
            <a:custGeom>
              <a:avLst/>
              <a:gdLst/>
              <a:ahLst/>
              <a:cxnLst/>
              <a:rect l="l" t="t" r="r" b="b"/>
              <a:pathLst>
                <a:path w="45334" h="4593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9174" y="1068"/>
                    <a:pt x="1" y="10909"/>
                    <a:pt x="1" y="22917"/>
                  </a:cubicBezTo>
                  <a:cubicBezTo>
                    <a:pt x="1" y="35626"/>
                    <a:pt x="10308" y="45934"/>
                    <a:pt x="23051" y="45934"/>
                  </a:cubicBezTo>
                  <a:cubicBezTo>
                    <a:pt x="33758" y="45934"/>
                    <a:pt x="42765" y="38595"/>
                    <a:pt x="45333" y="28688"/>
                  </a:cubicBezTo>
                  <a:lnTo>
                    <a:pt x="45333" y="28688"/>
                  </a:lnTo>
                  <a:cubicBezTo>
                    <a:pt x="42098" y="36060"/>
                    <a:pt x="34726" y="41230"/>
                    <a:pt x="26119" y="41230"/>
                  </a:cubicBezTo>
                  <a:cubicBezTo>
                    <a:pt x="14545" y="41230"/>
                    <a:pt x="5171" y="31857"/>
                    <a:pt x="5171" y="20282"/>
                  </a:cubicBezTo>
                  <a:cubicBezTo>
                    <a:pt x="5171" y="10508"/>
                    <a:pt x="11843" y="2302"/>
                    <a:pt x="20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906211" y="1986759"/>
              <a:ext cx="237198" cy="273131"/>
            </a:xfrm>
            <a:custGeom>
              <a:avLst/>
              <a:gdLst/>
              <a:ahLst/>
              <a:cxnLst/>
              <a:rect l="l" t="t" r="r" b="b"/>
              <a:pathLst>
                <a:path w="9908" h="11409" extrusionOk="0">
                  <a:moveTo>
                    <a:pt x="4938" y="1"/>
                  </a:moveTo>
                  <a:lnTo>
                    <a:pt x="3537" y="3236"/>
                  </a:lnTo>
                  <a:lnTo>
                    <a:pt x="1" y="2836"/>
                  </a:lnTo>
                  <a:lnTo>
                    <a:pt x="1" y="2836"/>
                  </a:lnTo>
                  <a:lnTo>
                    <a:pt x="2102" y="5705"/>
                  </a:lnTo>
                  <a:lnTo>
                    <a:pt x="1" y="8574"/>
                  </a:lnTo>
                  <a:lnTo>
                    <a:pt x="3537" y="8173"/>
                  </a:lnTo>
                  <a:lnTo>
                    <a:pt x="4938" y="11409"/>
                  </a:lnTo>
                  <a:lnTo>
                    <a:pt x="6372" y="8173"/>
                  </a:lnTo>
                  <a:lnTo>
                    <a:pt x="9908" y="8574"/>
                  </a:lnTo>
                  <a:lnTo>
                    <a:pt x="9908" y="8574"/>
                  </a:lnTo>
                  <a:lnTo>
                    <a:pt x="7806" y="5705"/>
                  </a:lnTo>
                  <a:lnTo>
                    <a:pt x="9908" y="2836"/>
                  </a:lnTo>
                  <a:lnTo>
                    <a:pt x="6372" y="3236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782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EBCD77"/>
                </a:solidFill>
              </a:rPr>
              <a:t>O</a:t>
            </a:r>
            <a:r>
              <a:rPr lang="en" dirty="0">
                <a:solidFill>
                  <a:srgbClr val="EBCD77"/>
                </a:solidFill>
              </a:rPr>
              <a:t>rang Yang</a:t>
            </a: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 Memandikan Jenazah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49062" y="1237342"/>
            <a:ext cx="7874937" cy="320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    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hendaknya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orang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paham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fikih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pemandian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Lebih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diutamakan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jika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dari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kalangan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kerabat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Dan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wajib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bagi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jenazah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laki-laki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oleh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laki-laki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Demikian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juga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jenazah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wanita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oleh Wanita,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sesuai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dengan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mahramnya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Suami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istrinya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Istri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suaminya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Anak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orangtuanya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Orang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tua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anaknya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Saudara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kandung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atau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saudara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sepersusuan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Orang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diberi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wasiat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oleh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285" name="Google Shape;285;p20"/>
          <p:cNvGrpSpPr/>
          <p:nvPr/>
        </p:nvGrpSpPr>
        <p:grpSpPr>
          <a:xfrm>
            <a:off x="8368642" y="133886"/>
            <a:ext cx="608173" cy="856942"/>
            <a:chOff x="1690388" y="1857950"/>
            <a:chExt cx="608173" cy="856942"/>
          </a:xfrm>
        </p:grpSpPr>
        <p:sp>
          <p:nvSpPr>
            <p:cNvPr id="286" name="Google Shape;286;p20"/>
            <p:cNvSpPr/>
            <p:nvPr/>
          </p:nvSpPr>
          <p:spPr>
            <a:xfrm>
              <a:off x="1964986" y="2495821"/>
              <a:ext cx="119658" cy="219072"/>
            </a:xfrm>
            <a:custGeom>
              <a:avLst/>
              <a:gdLst/>
              <a:ahLst/>
              <a:cxnLst/>
              <a:rect l="l" t="t" r="r" b="b"/>
              <a:pathLst>
                <a:path w="9274" h="16979" extrusionOk="0">
                  <a:moveTo>
                    <a:pt x="2236" y="5104"/>
                  </a:moveTo>
                  <a:cubicBezTo>
                    <a:pt x="2469" y="5104"/>
                    <a:pt x="2669" y="5304"/>
                    <a:pt x="2669" y="5571"/>
                  </a:cubicBezTo>
                  <a:lnTo>
                    <a:pt x="2669" y="12009"/>
                  </a:lnTo>
                  <a:cubicBezTo>
                    <a:pt x="2669" y="12242"/>
                    <a:pt x="2469" y="12442"/>
                    <a:pt x="2236" y="12442"/>
                  </a:cubicBezTo>
                  <a:cubicBezTo>
                    <a:pt x="1969" y="12442"/>
                    <a:pt x="1769" y="12242"/>
                    <a:pt x="1769" y="12009"/>
                  </a:cubicBezTo>
                  <a:lnTo>
                    <a:pt x="1769" y="5571"/>
                  </a:lnTo>
                  <a:cubicBezTo>
                    <a:pt x="1769" y="5304"/>
                    <a:pt x="1969" y="5104"/>
                    <a:pt x="2236" y="5104"/>
                  </a:cubicBezTo>
                  <a:close/>
                  <a:moveTo>
                    <a:pt x="3837" y="5104"/>
                  </a:moveTo>
                  <a:cubicBezTo>
                    <a:pt x="4070" y="5104"/>
                    <a:pt x="4270" y="5304"/>
                    <a:pt x="4270" y="5571"/>
                  </a:cubicBezTo>
                  <a:lnTo>
                    <a:pt x="4270" y="12009"/>
                  </a:lnTo>
                  <a:cubicBezTo>
                    <a:pt x="4270" y="12242"/>
                    <a:pt x="4070" y="12442"/>
                    <a:pt x="3837" y="12442"/>
                  </a:cubicBezTo>
                  <a:cubicBezTo>
                    <a:pt x="3570" y="12442"/>
                    <a:pt x="3370" y="12242"/>
                    <a:pt x="3370" y="12009"/>
                  </a:cubicBezTo>
                  <a:lnTo>
                    <a:pt x="3370" y="5571"/>
                  </a:lnTo>
                  <a:cubicBezTo>
                    <a:pt x="3370" y="5304"/>
                    <a:pt x="3570" y="5104"/>
                    <a:pt x="3837" y="5104"/>
                  </a:cubicBezTo>
                  <a:close/>
                  <a:moveTo>
                    <a:pt x="5438" y="5104"/>
                  </a:moveTo>
                  <a:cubicBezTo>
                    <a:pt x="5671" y="5104"/>
                    <a:pt x="5872" y="5304"/>
                    <a:pt x="5872" y="5571"/>
                  </a:cubicBezTo>
                  <a:lnTo>
                    <a:pt x="5872" y="12009"/>
                  </a:lnTo>
                  <a:cubicBezTo>
                    <a:pt x="5872" y="12242"/>
                    <a:pt x="5671" y="12442"/>
                    <a:pt x="5438" y="12442"/>
                  </a:cubicBezTo>
                  <a:cubicBezTo>
                    <a:pt x="5171" y="12442"/>
                    <a:pt x="4971" y="12242"/>
                    <a:pt x="4971" y="12009"/>
                  </a:cubicBezTo>
                  <a:lnTo>
                    <a:pt x="4971" y="5571"/>
                  </a:lnTo>
                  <a:cubicBezTo>
                    <a:pt x="4971" y="5304"/>
                    <a:pt x="5171" y="5104"/>
                    <a:pt x="5438" y="5104"/>
                  </a:cubicBezTo>
                  <a:close/>
                  <a:moveTo>
                    <a:pt x="7006" y="5104"/>
                  </a:moveTo>
                  <a:cubicBezTo>
                    <a:pt x="7273" y="5104"/>
                    <a:pt x="7473" y="5304"/>
                    <a:pt x="7473" y="5571"/>
                  </a:cubicBezTo>
                  <a:lnTo>
                    <a:pt x="7473" y="12009"/>
                  </a:lnTo>
                  <a:cubicBezTo>
                    <a:pt x="7473" y="12242"/>
                    <a:pt x="7273" y="12442"/>
                    <a:pt x="7006" y="12442"/>
                  </a:cubicBezTo>
                  <a:cubicBezTo>
                    <a:pt x="6772" y="12442"/>
                    <a:pt x="6572" y="12242"/>
                    <a:pt x="6572" y="12009"/>
                  </a:cubicBezTo>
                  <a:lnTo>
                    <a:pt x="6572" y="5571"/>
                  </a:lnTo>
                  <a:cubicBezTo>
                    <a:pt x="6572" y="5304"/>
                    <a:pt x="6772" y="5104"/>
                    <a:pt x="7006" y="5104"/>
                  </a:cubicBezTo>
                  <a:close/>
                  <a:moveTo>
                    <a:pt x="4637" y="0"/>
                  </a:moveTo>
                  <a:lnTo>
                    <a:pt x="3170" y="2969"/>
                  </a:lnTo>
                  <a:cubicBezTo>
                    <a:pt x="1335" y="3236"/>
                    <a:pt x="1" y="4003"/>
                    <a:pt x="1" y="4870"/>
                  </a:cubicBezTo>
                  <a:cubicBezTo>
                    <a:pt x="1" y="5070"/>
                    <a:pt x="268" y="5237"/>
                    <a:pt x="735" y="5337"/>
                  </a:cubicBezTo>
                  <a:lnTo>
                    <a:pt x="735" y="11842"/>
                  </a:lnTo>
                  <a:cubicBezTo>
                    <a:pt x="268" y="11975"/>
                    <a:pt x="1" y="12142"/>
                    <a:pt x="1" y="12309"/>
                  </a:cubicBezTo>
                  <a:cubicBezTo>
                    <a:pt x="1" y="13210"/>
                    <a:pt x="1368" y="13977"/>
                    <a:pt x="3270" y="14244"/>
                  </a:cubicBezTo>
                  <a:lnTo>
                    <a:pt x="4637" y="16979"/>
                  </a:lnTo>
                  <a:lnTo>
                    <a:pt x="5972" y="14244"/>
                  </a:lnTo>
                  <a:cubicBezTo>
                    <a:pt x="7873" y="13977"/>
                    <a:pt x="9274" y="13210"/>
                    <a:pt x="9274" y="12309"/>
                  </a:cubicBezTo>
                  <a:cubicBezTo>
                    <a:pt x="9274" y="12142"/>
                    <a:pt x="8974" y="11975"/>
                    <a:pt x="8540" y="11842"/>
                  </a:cubicBezTo>
                  <a:lnTo>
                    <a:pt x="8540" y="5337"/>
                  </a:lnTo>
                  <a:cubicBezTo>
                    <a:pt x="8974" y="5237"/>
                    <a:pt x="9274" y="5070"/>
                    <a:pt x="9274" y="4870"/>
                  </a:cubicBezTo>
                  <a:cubicBezTo>
                    <a:pt x="9274" y="4003"/>
                    <a:pt x="7940" y="3236"/>
                    <a:pt x="6072" y="2969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750644" y="2428248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69" y="3369"/>
                    <a:pt x="1802" y="3503"/>
                    <a:pt x="1802" y="3669"/>
                  </a:cubicBezTo>
                  <a:lnTo>
                    <a:pt x="1802" y="7939"/>
                  </a:lnTo>
                  <a:cubicBezTo>
                    <a:pt x="1802" y="8106"/>
                    <a:pt x="1669" y="8239"/>
                    <a:pt x="1502" y="8239"/>
                  </a:cubicBezTo>
                  <a:cubicBezTo>
                    <a:pt x="1335" y="8239"/>
                    <a:pt x="1202" y="8106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106"/>
                    <a:pt x="2703" y="8239"/>
                    <a:pt x="2536" y="8239"/>
                  </a:cubicBezTo>
                  <a:cubicBezTo>
                    <a:pt x="2403" y="8239"/>
                    <a:pt x="2269" y="8106"/>
                    <a:pt x="2269" y="7939"/>
                  </a:cubicBezTo>
                  <a:lnTo>
                    <a:pt x="2269" y="3669"/>
                  </a:lnTo>
                  <a:cubicBezTo>
                    <a:pt x="2269" y="3503"/>
                    <a:pt x="2403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106"/>
                    <a:pt x="3770" y="8239"/>
                    <a:pt x="3603" y="8239"/>
                  </a:cubicBezTo>
                  <a:cubicBezTo>
                    <a:pt x="3437" y="8239"/>
                    <a:pt x="3303" y="8106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71" y="3369"/>
                  </a:moveTo>
                  <a:cubicBezTo>
                    <a:pt x="4838" y="3369"/>
                    <a:pt x="4971" y="3503"/>
                    <a:pt x="4971" y="3669"/>
                  </a:cubicBezTo>
                  <a:lnTo>
                    <a:pt x="4971" y="7939"/>
                  </a:lnTo>
                  <a:cubicBezTo>
                    <a:pt x="4971" y="8106"/>
                    <a:pt x="4838" y="8239"/>
                    <a:pt x="4671" y="8239"/>
                  </a:cubicBezTo>
                  <a:cubicBezTo>
                    <a:pt x="4504" y="8239"/>
                    <a:pt x="4371" y="8106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71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901" y="2168"/>
                    <a:pt x="1" y="2635"/>
                    <a:pt x="1" y="3236"/>
                  </a:cubicBezTo>
                  <a:cubicBezTo>
                    <a:pt x="1" y="3369"/>
                    <a:pt x="201" y="3469"/>
                    <a:pt x="501" y="3536"/>
                  </a:cubicBezTo>
                  <a:lnTo>
                    <a:pt x="501" y="7839"/>
                  </a:lnTo>
                  <a:cubicBezTo>
                    <a:pt x="201" y="7906"/>
                    <a:pt x="1" y="8039"/>
                    <a:pt x="1" y="8139"/>
                  </a:cubicBezTo>
                  <a:cubicBezTo>
                    <a:pt x="1" y="8740"/>
                    <a:pt x="935" y="9240"/>
                    <a:pt x="2169" y="9407"/>
                  </a:cubicBezTo>
                  <a:lnTo>
                    <a:pt x="3070" y="11241"/>
                  </a:lnTo>
                  <a:lnTo>
                    <a:pt x="3970" y="9407"/>
                  </a:lnTo>
                  <a:cubicBezTo>
                    <a:pt x="5205" y="9240"/>
                    <a:pt x="6139" y="8740"/>
                    <a:pt x="6139" y="8139"/>
                  </a:cubicBezTo>
                  <a:cubicBezTo>
                    <a:pt x="6139" y="8039"/>
                    <a:pt x="5972" y="7906"/>
                    <a:pt x="5672" y="7839"/>
                  </a:cubicBezTo>
                  <a:lnTo>
                    <a:pt x="5672" y="3536"/>
                  </a:lnTo>
                  <a:cubicBezTo>
                    <a:pt x="5972" y="3469"/>
                    <a:pt x="6139" y="3369"/>
                    <a:pt x="6139" y="3236"/>
                  </a:cubicBezTo>
                  <a:cubicBezTo>
                    <a:pt x="6139" y="2635"/>
                    <a:pt x="5238" y="2168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219352" y="2406726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35" y="3369"/>
                    <a:pt x="1769" y="3503"/>
                    <a:pt x="1769" y="3669"/>
                  </a:cubicBezTo>
                  <a:lnTo>
                    <a:pt x="1769" y="7939"/>
                  </a:lnTo>
                  <a:cubicBezTo>
                    <a:pt x="1769" y="8073"/>
                    <a:pt x="1635" y="8206"/>
                    <a:pt x="1502" y="8206"/>
                  </a:cubicBezTo>
                  <a:cubicBezTo>
                    <a:pt x="1335" y="8206"/>
                    <a:pt x="1202" y="8073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073"/>
                    <a:pt x="2703" y="8206"/>
                    <a:pt x="2536" y="8206"/>
                  </a:cubicBezTo>
                  <a:cubicBezTo>
                    <a:pt x="2369" y="8206"/>
                    <a:pt x="2236" y="8073"/>
                    <a:pt x="2236" y="7939"/>
                  </a:cubicBezTo>
                  <a:lnTo>
                    <a:pt x="2236" y="3669"/>
                  </a:lnTo>
                  <a:cubicBezTo>
                    <a:pt x="2236" y="3503"/>
                    <a:pt x="2369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073"/>
                    <a:pt x="3770" y="8206"/>
                    <a:pt x="3603" y="8206"/>
                  </a:cubicBezTo>
                  <a:cubicBezTo>
                    <a:pt x="3437" y="8206"/>
                    <a:pt x="3303" y="8073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37" y="3369"/>
                  </a:moveTo>
                  <a:cubicBezTo>
                    <a:pt x="4804" y="3369"/>
                    <a:pt x="4938" y="3503"/>
                    <a:pt x="4938" y="3669"/>
                  </a:cubicBezTo>
                  <a:lnTo>
                    <a:pt x="4938" y="7939"/>
                  </a:lnTo>
                  <a:cubicBezTo>
                    <a:pt x="4938" y="8073"/>
                    <a:pt x="4804" y="8206"/>
                    <a:pt x="4637" y="8206"/>
                  </a:cubicBezTo>
                  <a:cubicBezTo>
                    <a:pt x="4504" y="8206"/>
                    <a:pt x="4371" y="8073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37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868" y="2135"/>
                    <a:pt x="1" y="2635"/>
                    <a:pt x="1" y="3236"/>
                  </a:cubicBezTo>
                  <a:cubicBezTo>
                    <a:pt x="1" y="3336"/>
                    <a:pt x="168" y="3436"/>
                    <a:pt x="468" y="3536"/>
                  </a:cubicBezTo>
                  <a:lnTo>
                    <a:pt x="468" y="7839"/>
                  </a:lnTo>
                  <a:cubicBezTo>
                    <a:pt x="168" y="7906"/>
                    <a:pt x="1" y="8006"/>
                    <a:pt x="1" y="8139"/>
                  </a:cubicBezTo>
                  <a:cubicBezTo>
                    <a:pt x="1" y="8740"/>
                    <a:pt x="901" y="9240"/>
                    <a:pt x="2169" y="9407"/>
                  </a:cubicBezTo>
                  <a:lnTo>
                    <a:pt x="3070" y="11242"/>
                  </a:lnTo>
                  <a:lnTo>
                    <a:pt x="3970" y="9407"/>
                  </a:lnTo>
                  <a:cubicBezTo>
                    <a:pt x="5204" y="9240"/>
                    <a:pt x="6138" y="8740"/>
                    <a:pt x="6138" y="8139"/>
                  </a:cubicBezTo>
                  <a:cubicBezTo>
                    <a:pt x="6138" y="8006"/>
                    <a:pt x="5938" y="7906"/>
                    <a:pt x="5638" y="7839"/>
                  </a:cubicBezTo>
                  <a:lnTo>
                    <a:pt x="5638" y="3536"/>
                  </a:lnTo>
                  <a:cubicBezTo>
                    <a:pt x="5938" y="3436"/>
                    <a:pt x="6138" y="3336"/>
                    <a:pt x="6138" y="3236"/>
                  </a:cubicBezTo>
                  <a:cubicBezTo>
                    <a:pt x="6138" y="2635"/>
                    <a:pt x="5238" y="2135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790243" y="2345179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1" y="7606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024816" y="2429964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0" y="760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258951" y="2267696"/>
              <a:ext cx="13" cy="153230"/>
            </a:xfrm>
            <a:custGeom>
              <a:avLst/>
              <a:gdLst/>
              <a:ahLst/>
              <a:cxnLst/>
              <a:rect l="l" t="t" r="r" b="b"/>
              <a:pathLst>
                <a:path w="1" h="11876" fill="none" extrusionOk="0">
                  <a:moveTo>
                    <a:pt x="1" y="11876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690388" y="1857950"/>
              <a:ext cx="584922" cy="592663"/>
            </a:xfrm>
            <a:custGeom>
              <a:avLst/>
              <a:gdLst/>
              <a:ahLst/>
              <a:cxnLst/>
              <a:rect l="l" t="t" r="r" b="b"/>
              <a:pathLst>
                <a:path w="45334" h="4593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9174" y="1068"/>
                    <a:pt x="1" y="10909"/>
                    <a:pt x="1" y="22917"/>
                  </a:cubicBezTo>
                  <a:cubicBezTo>
                    <a:pt x="1" y="35626"/>
                    <a:pt x="10308" y="45934"/>
                    <a:pt x="23051" y="45934"/>
                  </a:cubicBezTo>
                  <a:cubicBezTo>
                    <a:pt x="33758" y="45934"/>
                    <a:pt x="42765" y="38595"/>
                    <a:pt x="45333" y="28688"/>
                  </a:cubicBezTo>
                  <a:lnTo>
                    <a:pt x="45333" y="28688"/>
                  </a:lnTo>
                  <a:cubicBezTo>
                    <a:pt x="42098" y="36060"/>
                    <a:pt x="34726" y="41230"/>
                    <a:pt x="26119" y="41230"/>
                  </a:cubicBezTo>
                  <a:cubicBezTo>
                    <a:pt x="14545" y="41230"/>
                    <a:pt x="5171" y="31857"/>
                    <a:pt x="5171" y="20282"/>
                  </a:cubicBezTo>
                  <a:cubicBezTo>
                    <a:pt x="5171" y="10508"/>
                    <a:pt x="11843" y="2302"/>
                    <a:pt x="20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906211" y="1986759"/>
              <a:ext cx="237198" cy="273131"/>
            </a:xfrm>
            <a:custGeom>
              <a:avLst/>
              <a:gdLst/>
              <a:ahLst/>
              <a:cxnLst/>
              <a:rect l="l" t="t" r="r" b="b"/>
              <a:pathLst>
                <a:path w="9908" h="11409" extrusionOk="0">
                  <a:moveTo>
                    <a:pt x="4938" y="1"/>
                  </a:moveTo>
                  <a:lnTo>
                    <a:pt x="3537" y="3236"/>
                  </a:lnTo>
                  <a:lnTo>
                    <a:pt x="1" y="2836"/>
                  </a:lnTo>
                  <a:lnTo>
                    <a:pt x="1" y="2836"/>
                  </a:lnTo>
                  <a:lnTo>
                    <a:pt x="2102" y="5705"/>
                  </a:lnTo>
                  <a:lnTo>
                    <a:pt x="1" y="8574"/>
                  </a:lnTo>
                  <a:lnTo>
                    <a:pt x="3537" y="8173"/>
                  </a:lnTo>
                  <a:lnTo>
                    <a:pt x="4938" y="11409"/>
                  </a:lnTo>
                  <a:lnTo>
                    <a:pt x="6372" y="8173"/>
                  </a:lnTo>
                  <a:lnTo>
                    <a:pt x="9908" y="8574"/>
                  </a:lnTo>
                  <a:lnTo>
                    <a:pt x="9908" y="8574"/>
                  </a:lnTo>
                  <a:lnTo>
                    <a:pt x="7806" y="5705"/>
                  </a:lnTo>
                  <a:lnTo>
                    <a:pt x="9908" y="2836"/>
                  </a:lnTo>
                  <a:lnTo>
                    <a:pt x="6372" y="3236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709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ID" sz="3500" b="0" i="0" u="none" strike="noStrike" kern="0" cap="none" spc="0" normalizeH="0" baseline="0" noProof="0" dirty="0" err="1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Perangkat</a:t>
            </a:r>
            <a:r>
              <a:rPr kumimoji="0" lang="en-ID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 </a:t>
            </a: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Memandikan Jenazah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49063" y="1011443"/>
            <a:ext cx="7874937" cy="370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Perangkat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dibutuhkan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diantaranya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Sarung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tangan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, masker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atau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kain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dipakai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orang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agar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terjaga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dari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najis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kotoran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dan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penyakit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Spon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penggosok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atau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kain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membersihkan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badan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Kapur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barus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sudah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digerus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dilarutkan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dengan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air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Daun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sidr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(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bidara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)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jika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ada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 Jika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tidak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ada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maka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bisa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diganti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dengan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sampo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Satu ember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sebagai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wadah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air dan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satu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embar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sebagai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wadah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air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kapur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barus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Gayung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Handuk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Kain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menutupi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aurat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Plester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bila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dibutuhkan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menutupi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luka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ada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pada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mayat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Gunting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kuku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menggunting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kuku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mayit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jika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panjang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285" name="Google Shape;285;p20"/>
          <p:cNvGrpSpPr/>
          <p:nvPr/>
        </p:nvGrpSpPr>
        <p:grpSpPr>
          <a:xfrm>
            <a:off x="8368642" y="133886"/>
            <a:ext cx="608173" cy="856942"/>
            <a:chOff x="1690388" y="1857950"/>
            <a:chExt cx="608173" cy="856942"/>
          </a:xfrm>
        </p:grpSpPr>
        <p:sp>
          <p:nvSpPr>
            <p:cNvPr id="286" name="Google Shape;286;p20"/>
            <p:cNvSpPr/>
            <p:nvPr/>
          </p:nvSpPr>
          <p:spPr>
            <a:xfrm>
              <a:off x="1964986" y="2495821"/>
              <a:ext cx="119658" cy="219072"/>
            </a:xfrm>
            <a:custGeom>
              <a:avLst/>
              <a:gdLst/>
              <a:ahLst/>
              <a:cxnLst/>
              <a:rect l="l" t="t" r="r" b="b"/>
              <a:pathLst>
                <a:path w="9274" h="16979" extrusionOk="0">
                  <a:moveTo>
                    <a:pt x="2236" y="5104"/>
                  </a:moveTo>
                  <a:cubicBezTo>
                    <a:pt x="2469" y="5104"/>
                    <a:pt x="2669" y="5304"/>
                    <a:pt x="2669" y="5571"/>
                  </a:cubicBezTo>
                  <a:lnTo>
                    <a:pt x="2669" y="12009"/>
                  </a:lnTo>
                  <a:cubicBezTo>
                    <a:pt x="2669" y="12242"/>
                    <a:pt x="2469" y="12442"/>
                    <a:pt x="2236" y="12442"/>
                  </a:cubicBezTo>
                  <a:cubicBezTo>
                    <a:pt x="1969" y="12442"/>
                    <a:pt x="1769" y="12242"/>
                    <a:pt x="1769" y="12009"/>
                  </a:cubicBezTo>
                  <a:lnTo>
                    <a:pt x="1769" y="5571"/>
                  </a:lnTo>
                  <a:cubicBezTo>
                    <a:pt x="1769" y="5304"/>
                    <a:pt x="1969" y="5104"/>
                    <a:pt x="2236" y="5104"/>
                  </a:cubicBezTo>
                  <a:close/>
                  <a:moveTo>
                    <a:pt x="3837" y="5104"/>
                  </a:moveTo>
                  <a:cubicBezTo>
                    <a:pt x="4070" y="5104"/>
                    <a:pt x="4270" y="5304"/>
                    <a:pt x="4270" y="5571"/>
                  </a:cubicBezTo>
                  <a:lnTo>
                    <a:pt x="4270" y="12009"/>
                  </a:lnTo>
                  <a:cubicBezTo>
                    <a:pt x="4270" y="12242"/>
                    <a:pt x="4070" y="12442"/>
                    <a:pt x="3837" y="12442"/>
                  </a:cubicBezTo>
                  <a:cubicBezTo>
                    <a:pt x="3570" y="12442"/>
                    <a:pt x="3370" y="12242"/>
                    <a:pt x="3370" y="12009"/>
                  </a:cubicBezTo>
                  <a:lnTo>
                    <a:pt x="3370" y="5571"/>
                  </a:lnTo>
                  <a:cubicBezTo>
                    <a:pt x="3370" y="5304"/>
                    <a:pt x="3570" y="5104"/>
                    <a:pt x="3837" y="5104"/>
                  </a:cubicBezTo>
                  <a:close/>
                  <a:moveTo>
                    <a:pt x="5438" y="5104"/>
                  </a:moveTo>
                  <a:cubicBezTo>
                    <a:pt x="5671" y="5104"/>
                    <a:pt x="5872" y="5304"/>
                    <a:pt x="5872" y="5571"/>
                  </a:cubicBezTo>
                  <a:lnTo>
                    <a:pt x="5872" y="12009"/>
                  </a:lnTo>
                  <a:cubicBezTo>
                    <a:pt x="5872" y="12242"/>
                    <a:pt x="5671" y="12442"/>
                    <a:pt x="5438" y="12442"/>
                  </a:cubicBezTo>
                  <a:cubicBezTo>
                    <a:pt x="5171" y="12442"/>
                    <a:pt x="4971" y="12242"/>
                    <a:pt x="4971" y="12009"/>
                  </a:cubicBezTo>
                  <a:lnTo>
                    <a:pt x="4971" y="5571"/>
                  </a:lnTo>
                  <a:cubicBezTo>
                    <a:pt x="4971" y="5304"/>
                    <a:pt x="5171" y="5104"/>
                    <a:pt x="5438" y="5104"/>
                  </a:cubicBezTo>
                  <a:close/>
                  <a:moveTo>
                    <a:pt x="7006" y="5104"/>
                  </a:moveTo>
                  <a:cubicBezTo>
                    <a:pt x="7273" y="5104"/>
                    <a:pt x="7473" y="5304"/>
                    <a:pt x="7473" y="5571"/>
                  </a:cubicBezTo>
                  <a:lnTo>
                    <a:pt x="7473" y="12009"/>
                  </a:lnTo>
                  <a:cubicBezTo>
                    <a:pt x="7473" y="12242"/>
                    <a:pt x="7273" y="12442"/>
                    <a:pt x="7006" y="12442"/>
                  </a:cubicBezTo>
                  <a:cubicBezTo>
                    <a:pt x="6772" y="12442"/>
                    <a:pt x="6572" y="12242"/>
                    <a:pt x="6572" y="12009"/>
                  </a:cubicBezTo>
                  <a:lnTo>
                    <a:pt x="6572" y="5571"/>
                  </a:lnTo>
                  <a:cubicBezTo>
                    <a:pt x="6572" y="5304"/>
                    <a:pt x="6772" y="5104"/>
                    <a:pt x="7006" y="5104"/>
                  </a:cubicBezTo>
                  <a:close/>
                  <a:moveTo>
                    <a:pt x="4637" y="0"/>
                  </a:moveTo>
                  <a:lnTo>
                    <a:pt x="3170" y="2969"/>
                  </a:lnTo>
                  <a:cubicBezTo>
                    <a:pt x="1335" y="3236"/>
                    <a:pt x="1" y="4003"/>
                    <a:pt x="1" y="4870"/>
                  </a:cubicBezTo>
                  <a:cubicBezTo>
                    <a:pt x="1" y="5070"/>
                    <a:pt x="268" y="5237"/>
                    <a:pt x="735" y="5337"/>
                  </a:cubicBezTo>
                  <a:lnTo>
                    <a:pt x="735" y="11842"/>
                  </a:lnTo>
                  <a:cubicBezTo>
                    <a:pt x="268" y="11975"/>
                    <a:pt x="1" y="12142"/>
                    <a:pt x="1" y="12309"/>
                  </a:cubicBezTo>
                  <a:cubicBezTo>
                    <a:pt x="1" y="13210"/>
                    <a:pt x="1368" y="13977"/>
                    <a:pt x="3270" y="14244"/>
                  </a:cubicBezTo>
                  <a:lnTo>
                    <a:pt x="4637" y="16979"/>
                  </a:lnTo>
                  <a:lnTo>
                    <a:pt x="5972" y="14244"/>
                  </a:lnTo>
                  <a:cubicBezTo>
                    <a:pt x="7873" y="13977"/>
                    <a:pt x="9274" y="13210"/>
                    <a:pt x="9274" y="12309"/>
                  </a:cubicBezTo>
                  <a:cubicBezTo>
                    <a:pt x="9274" y="12142"/>
                    <a:pt x="8974" y="11975"/>
                    <a:pt x="8540" y="11842"/>
                  </a:cubicBezTo>
                  <a:lnTo>
                    <a:pt x="8540" y="5337"/>
                  </a:lnTo>
                  <a:cubicBezTo>
                    <a:pt x="8974" y="5237"/>
                    <a:pt x="9274" y="5070"/>
                    <a:pt x="9274" y="4870"/>
                  </a:cubicBezTo>
                  <a:cubicBezTo>
                    <a:pt x="9274" y="4003"/>
                    <a:pt x="7940" y="3236"/>
                    <a:pt x="6072" y="2969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750644" y="2428248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69" y="3369"/>
                    <a:pt x="1802" y="3503"/>
                    <a:pt x="1802" y="3669"/>
                  </a:cubicBezTo>
                  <a:lnTo>
                    <a:pt x="1802" y="7939"/>
                  </a:lnTo>
                  <a:cubicBezTo>
                    <a:pt x="1802" y="8106"/>
                    <a:pt x="1669" y="8239"/>
                    <a:pt x="1502" y="8239"/>
                  </a:cubicBezTo>
                  <a:cubicBezTo>
                    <a:pt x="1335" y="8239"/>
                    <a:pt x="1202" y="8106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106"/>
                    <a:pt x="2703" y="8239"/>
                    <a:pt x="2536" y="8239"/>
                  </a:cubicBezTo>
                  <a:cubicBezTo>
                    <a:pt x="2403" y="8239"/>
                    <a:pt x="2269" y="8106"/>
                    <a:pt x="2269" y="7939"/>
                  </a:cubicBezTo>
                  <a:lnTo>
                    <a:pt x="2269" y="3669"/>
                  </a:lnTo>
                  <a:cubicBezTo>
                    <a:pt x="2269" y="3503"/>
                    <a:pt x="2403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106"/>
                    <a:pt x="3770" y="8239"/>
                    <a:pt x="3603" y="8239"/>
                  </a:cubicBezTo>
                  <a:cubicBezTo>
                    <a:pt x="3437" y="8239"/>
                    <a:pt x="3303" y="8106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71" y="3369"/>
                  </a:moveTo>
                  <a:cubicBezTo>
                    <a:pt x="4838" y="3369"/>
                    <a:pt x="4971" y="3503"/>
                    <a:pt x="4971" y="3669"/>
                  </a:cubicBezTo>
                  <a:lnTo>
                    <a:pt x="4971" y="7939"/>
                  </a:lnTo>
                  <a:cubicBezTo>
                    <a:pt x="4971" y="8106"/>
                    <a:pt x="4838" y="8239"/>
                    <a:pt x="4671" y="8239"/>
                  </a:cubicBezTo>
                  <a:cubicBezTo>
                    <a:pt x="4504" y="8239"/>
                    <a:pt x="4371" y="8106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71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901" y="2168"/>
                    <a:pt x="1" y="2635"/>
                    <a:pt x="1" y="3236"/>
                  </a:cubicBezTo>
                  <a:cubicBezTo>
                    <a:pt x="1" y="3369"/>
                    <a:pt x="201" y="3469"/>
                    <a:pt x="501" y="3536"/>
                  </a:cubicBezTo>
                  <a:lnTo>
                    <a:pt x="501" y="7839"/>
                  </a:lnTo>
                  <a:cubicBezTo>
                    <a:pt x="201" y="7906"/>
                    <a:pt x="1" y="8039"/>
                    <a:pt x="1" y="8139"/>
                  </a:cubicBezTo>
                  <a:cubicBezTo>
                    <a:pt x="1" y="8740"/>
                    <a:pt x="935" y="9240"/>
                    <a:pt x="2169" y="9407"/>
                  </a:cubicBezTo>
                  <a:lnTo>
                    <a:pt x="3070" y="11241"/>
                  </a:lnTo>
                  <a:lnTo>
                    <a:pt x="3970" y="9407"/>
                  </a:lnTo>
                  <a:cubicBezTo>
                    <a:pt x="5205" y="9240"/>
                    <a:pt x="6139" y="8740"/>
                    <a:pt x="6139" y="8139"/>
                  </a:cubicBezTo>
                  <a:cubicBezTo>
                    <a:pt x="6139" y="8039"/>
                    <a:pt x="5972" y="7906"/>
                    <a:pt x="5672" y="7839"/>
                  </a:cubicBezTo>
                  <a:lnTo>
                    <a:pt x="5672" y="3536"/>
                  </a:lnTo>
                  <a:cubicBezTo>
                    <a:pt x="5972" y="3469"/>
                    <a:pt x="6139" y="3369"/>
                    <a:pt x="6139" y="3236"/>
                  </a:cubicBezTo>
                  <a:cubicBezTo>
                    <a:pt x="6139" y="2635"/>
                    <a:pt x="5238" y="2168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219352" y="2406726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35" y="3369"/>
                    <a:pt x="1769" y="3503"/>
                    <a:pt x="1769" y="3669"/>
                  </a:cubicBezTo>
                  <a:lnTo>
                    <a:pt x="1769" y="7939"/>
                  </a:lnTo>
                  <a:cubicBezTo>
                    <a:pt x="1769" y="8073"/>
                    <a:pt x="1635" y="8206"/>
                    <a:pt x="1502" y="8206"/>
                  </a:cubicBezTo>
                  <a:cubicBezTo>
                    <a:pt x="1335" y="8206"/>
                    <a:pt x="1202" y="8073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073"/>
                    <a:pt x="2703" y="8206"/>
                    <a:pt x="2536" y="8206"/>
                  </a:cubicBezTo>
                  <a:cubicBezTo>
                    <a:pt x="2369" y="8206"/>
                    <a:pt x="2236" y="8073"/>
                    <a:pt x="2236" y="7939"/>
                  </a:cubicBezTo>
                  <a:lnTo>
                    <a:pt x="2236" y="3669"/>
                  </a:lnTo>
                  <a:cubicBezTo>
                    <a:pt x="2236" y="3503"/>
                    <a:pt x="2369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073"/>
                    <a:pt x="3770" y="8206"/>
                    <a:pt x="3603" y="8206"/>
                  </a:cubicBezTo>
                  <a:cubicBezTo>
                    <a:pt x="3437" y="8206"/>
                    <a:pt x="3303" y="8073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37" y="3369"/>
                  </a:moveTo>
                  <a:cubicBezTo>
                    <a:pt x="4804" y="3369"/>
                    <a:pt x="4938" y="3503"/>
                    <a:pt x="4938" y="3669"/>
                  </a:cubicBezTo>
                  <a:lnTo>
                    <a:pt x="4938" y="7939"/>
                  </a:lnTo>
                  <a:cubicBezTo>
                    <a:pt x="4938" y="8073"/>
                    <a:pt x="4804" y="8206"/>
                    <a:pt x="4637" y="8206"/>
                  </a:cubicBezTo>
                  <a:cubicBezTo>
                    <a:pt x="4504" y="8206"/>
                    <a:pt x="4371" y="8073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37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868" y="2135"/>
                    <a:pt x="1" y="2635"/>
                    <a:pt x="1" y="3236"/>
                  </a:cubicBezTo>
                  <a:cubicBezTo>
                    <a:pt x="1" y="3336"/>
                    <a:pt x="168" y="3436"/>
                    <a:pt x="468" y="3536"/>
                  </a:cubicBezTo>
                  <a:lnTo>
                    <a:pt x="468" y="7839"/>
                  </a:lnTo>
                  <a:cubicBezTo>
                    <a:pt x="168" y="7906"/>
                    <a:pt x="1" y="8006"/>
                    <a:pt x="1" y="8139"/>
                  </a:cubicBezTo>
                  <a:cubicBezTo>
                    <a:pt x="1" y="8740"/>
                    <a:pt x="901" y="9240"/>
                    <a:pt x="2169" y="9407"/>
                  </a:cubicBezTo>
                  <a:lnTo>
                    <a:pt x="3070" y="11242"/>
                  </a:lnTo>
                  <a:lnTo>
                    <a:pt x="3970" y="9407"/>
                  </a:lnTo>
                  <a:cubicBezTo>
                    <a:pt x="5204" y="9240"/>
                    <a:pt x="6138" y="8740"/>
                    <a:pt x="6138" y="8139"/>
                  </a:cubicBezTo>
                  <a:cubicBezTo>
                    <a:pt x="6138" y="8006"/>
                    <a:pt x="5938" y="7906"/>
                    <a:pt x="5638" y="7839"/>
                  </a:cubicBezTo>
                  <a:lnTo>
                    <a:pt x="5638" y="3536"/>
                  </a:lnTo>
                  <a:cubicBezTo>
                    <a:pt x="5938" y="3436"/>
                    <a:pt x="6138" y="3336"/>
                    <a:pt x="6138" y="3236"/>
                  </a:cubicBezTo>
                  <a:cubicBezTo>
                    <a:pt x="6138" y="2635"/>
                    <a:pt x="5238" y="2135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790243" y="2345179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1" y="7606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024816" y="2429964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0" y="760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258951" y="2267696"/>
              <a:ext cx="13" cy="153230"/>
            </a:xfrm>
            <a:custGeom>
              <a:avLst/>
              <a:gdLst/>
              <a:ahLst/>
              <a:cxnLst/>
              <a:rect l="l" t="t" r="r" b="b"/>
              <a:pathLst>
                <a:path w="1" h="11876" fill="none" extrusionOk="0">
                  <a:moveTo>
                    <a:pt x="1" y="11876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690388" y="1857950"/>
              <a:ext cx="584922" cy="592663"/>
            </a:xfrm>
            <a:custGeom>
              <a:avLst/>
              <a:gdLst/>
              <a:ahLst/>
              <a:cxnLst/>
              <a:rect l="l" t="t" r="r" b="b"/>
              <a:pathLst>
                <a:path w="45334" h="4593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9174" y="1068"/>
                    <a:pt x="1" y="10909"/>
                    <a:pt x="1" y="22917"/>
                  </a:cubicBezTo>
                  <a:cubicBezTo>
                    <a:pt x="1" y="35626"/>
                    <a:pt x="10308" y="45934"/>
                    <a:pt x="23051" y="45934"/>
                  </a:cubicBezTo>
                  <a:cubicBezTo>
                    <a:pt x="33758" y="45934"/>
                    <a:pt x="42765" y="38595"/>
                    <a:pt x="45333" y="28688"/>
                  </a:cubicBezTo>
                  <a:lnTo>
                    <a:pt x="45333" y="28688"/>
                  </a:lnTo>
                  <a:cubicBezTo>
                    <a:pt x="42098" y="36060"/>
                    <a:pt x="34726" y="41230"/>
                    <a:pt x="26119" y="41230"/>
                  </a:cubicBezTo>
                  <a:cubicBezTo>
                    <a:pt x="14545" y="41230"/>
                    <a:pt x="5171" y="31857"/>
                    <a:pt x="5171" y="20282"/>
                  </a:cubicBezTo>
                  <a:cubicBezTo>
                    <a:pt x="5171" y="10508"/>
                    <a:pt x="11843" y="2302"/>
                    <a:pt x="20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906211" y="1986759"/>
              <a:ext cx="237198" cy="273131"/>
            </a:xfrm>
            <a:custGeom>
              <a:avLst/>
              <a:gdLst/>
              <a:ahLst/>
              <a:cxnLst/>
              <a:rect l="l" t="t" r="r" b="b"/>
              <a:pathLst>
                <a:path w="9908" h="11409" extrusionOk="0">
                  <a:moveTo>
                    <a:pt x="4938" y="1"/>
                  </a:moveTo>
                  <a:lnTo>
                    <a:pt x="3537" y="3236"/>
                  </a:lnTo>
                  <a:lnTo>
                    <a:pt x="1" y="2836"/>
                  </a:lnTo>
                  <a:lnTo>
                    <a:pt x="1" y="2836"/>
                  </a:lnTo>
                  <a:lnTo>
                    <a:pt x="2102" y="5705"/>
                  </a:lnTo>
                  <a:lnTo>
                    <a:pt x="1" y="8574"/>
                  </a:lnTo>
                  <a:lnTo>
                    <a:pt x="3537" y="8173"/>
                  </a:lnTo>
                  <a:lnTo>
                    <a:pt x="4938" y="11409"/>
                  </a:lnTo>
                  <a:lnTo>
                    <a:pt x="6372" y="8173"/>
                  </a:lnTo>
                  <a:lnTo>
                    <a:pt x="9908" y="8574"/>
                  </a:lnTo>
                  <a:lnTo>
                    <a:pt x="9908" y="8574"/>
                  </a:lnTo>
                  <a:lnTo>
                    <a:pt x="7806" y="5705"/>
                  </a:lnTo>
                  <a:lnTo>
                    <a:pt x="9908" y="2836"/>
                  </a:lnTo>
                  <a:lnTo>
                    <a:pt x="6372" y="3236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604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Niat Memandikan Jenazah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14779" y="1079687"/>
            <a:ext cx="7738284" cy="37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ar-AE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نَوَيْتُ الْغُسْلَ اَدَاءً عَنْ هذَاالْمَيِّتِ ِللهِ تَعَالَى</a:t>
            </a:r>
            <a:r>
              <a:rPr lang="en-US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    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ar-AE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Nawaitul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ghusla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ada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-an ‘an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hadzal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mayyiti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lillahi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ta’ala</a:t>
            </a:r>
            <a:endParaRPr lang="en-ID" sz="1600" i="1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“Saya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niat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memenuhi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kewajiban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dari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jenazah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(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laki-laki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)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ini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karena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Allah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Ta’ala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”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ar-AE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نَوَيْتُ الْغُسْلَ اَدَاءً عَنْ هذِهِ الْمَيِّتَةِ ِللهِ تَعَالَى</a:t>
            </a: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D" sz="16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Nawaitul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ghusla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ada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-an ‘an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hadzihil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mayyitati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lillahi</a:t>
            </a:r>
            <a:r>
              <a:rPr lang="en-ID" sz="1600" i="1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i="1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ta’ala</a:t>
            </a:r>
            <a:endParaRPr lang="en-ID" sz="1600" i="1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“Saya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niat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untuk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memenuhi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kewajiban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dari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jenazah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(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perempuan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)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ini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karena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Allah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Ta’ala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”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D" sz="1600" dirty="0" err="1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285" name="Google Shape;285;p20"/>
          <p:cNvGrpSpPr/>
          <p:nvPr/>
        </p:nvGrpSpPr>
        <p:grpSpPr>
          <a:xfrm>
            <a:off x="8368642" y="133886"/>
            <a:ext cx="608173" cy="856942"/>
            <a:chOff x="1690388" y="1857950"/>
            <a:chExt cx="608173" cy="856942"/>
          </a:xfrm>
        </p:grpSpPr>
        <p:sp>
          <p:nvSpPr>
            <p:cNvPr id="286" name="Google Shape;286;p20"/>
            <p:cNvSpPr/>
            <p:nvPr/>
          </p:nvSpPr>
          <p:spPr>
            <a:xfrm>
              <a:off x="1964986" y="2495821"/>
              <a:ext cx="119658" cy="219072"/>
            </a:xfrm>
            <a:custGeom>
              <a:avLst/>
              <a:gdLst/>
              <a:ahLst/>
              <a:cxnLst/>
              <a:rect l="l" t="t" r="r" b="b"/>
              <a:pathLst>
                <a:path w="9274" h="16979" extrusionOk="0">
                  <a:moveTo>
                    <a:pt x="2236" y="5104"/>
                  </a:moveTo>
                  <a:cubicBezTo>
                    <a:pt x="2469" y="5104"/>
                    <a:pt x="2669" y="5304"/>
                    <a:pt x="2669" y="5571"/>
                  </a:cubicBezTo>
                  <a:lnTo>
                    <a:pt x="2669" y="12009"/>
                  </a:lnTo>
                  <a:cubicBezTo>
                    <a:pt x="2669" y="12242"/>
                    <a:pt x="2469" y="12442"/>
                    <a:pt x="2236" y="12442"/>
                  </a:cubicBezTo>
                  <a:cubicBezTo>
                    <a:pt x="1969" y="12442"/>
                    <a:pt x="1769" y="12242"/>
                    <a:pt x="1769" y="12009"/>
                  </a:cubicBezTo>
                  <a:lnTo>
                    <a:pt x="1769" y="5571"/>
                  </a:lnTo>
                  <a:cubicBezTo>
                    <a:pt x="1769" y="5304"/>
                    <a:pt x="1969" y="5104"/>
                    <a:pt x="2236" y="5104"/>
                  </a:cubicBezTo>
                  <a:close/>
                  <a:moveTo>
                    <a:pt x="3837" y="5104"/>
                  </a:moveTo>
                  <a:cubicBezTo>
                    <a:pt x="4070" y="5104"/>
                    <a:pt x="4270" y="5304"/>
                    <a:pt x="4270" y="5571"/>
                  </a:cubicBezTo>
                  <a:lnTo>
                    <a:pt x="4270" y="12009"/>
                  </a:lnTo>
                  <a:cubicBezTo>
                    <a:pt x="4270" y="12242"/>
                    <a:pt x="4070" y="12442"/>
                    <a:pt x="3837" y="12442"/>
                  </a:cubicBezTo>
                  <a:cubicBezTo>
                    <a:pt x="3570" y="12442"/>
                    <a:pt x="3370" y="12242"/>
                    <a:pt x="3370" y="12009"/>
                  </a:cubicBezTo>
                  <a:lnTo>
                    <a:pt x="3370" y="5571"/>
                  </a:lnTo>
                  <a:cubicBezTo>
                    <a:pt x="3370" y="5304"/>
                    <a:pt x="3570" y="5104"/>
                    <a:pt x="3837" y="5104"/>
                  </a:cubicBezTo>
                  <a:close/>
                  <a:moveTo>
                    <a:pt x="5438" y="5104"/>
                  </a:moveTo>
                  <a:cubicBezTo>
                    <a:pt x="5671" y="5104"/>
                    <a:pt x="5872" y="5304"/>
                    <a:pt x="5872" y="5571"/>
                  </a:cubicBezTo>
                  <a:lnTo>
                    <a:pt x="5872" y="12009"/>
                  </a:lnTo>
                  <a:cubicBezTo>
                    <a:pt x="5872" y="12242"/>
                    <a:pt x="5671" y="12442"/>
                    <a:pt x="5438" y="12442"/>
                  </a:cubicBezTo>
                  <a:cubicBezTo>
                    <a:pt x="5171" y="12442"/>
                    <a:pt x="4971" y="12242"/>
                    <a:pt x="4971" y="12009"/>
                  </a:cubicBezTo>
                  <a:lnTo>
                    <a:pt x="4971" y="5571"/>
                  </a:lnTo>
                  <a:cubicBezTo>
                    <a:pt x="4971" y="5304"/>
                    <a:pt x="5171" y="5104"/>
                    <a:pt x="5438" y="5104"/>
                  </a:cubicBezTo>
                  <a:close/>
                  <a:moveTo>
                    <a:pt x="7006" y="5104"/>
                  </a:moveTo>
                  <a:cubicBezTo>
                    <a:pt x="7273" y="5104"/>
                    <a:pt x="7473" y="5304"/>
                    <a:pt x="7473" y="5571"/>
                  </a:cubicBezTo>
                  <a:lnTo>
                    <a:pt x="7473" y="12009"/>
                  </a:lnTo>
                  <a:cubicBezTo>
                    <a:pt x="7473" y="12242"/>
                    <a:pt x="7273" y="12442"/>
                    <a:pt x="7006" y="12442"/>
                  </a:cubicBezTo>
                  <a:cubicBezTo>
                    <a:pt x="6772" y="12442"/>
                    <a:pt x="6572" y="12242"/>
                    <a:pt x="6572" y="12009"/>
                  </a:cubicBezTo>
                  <a:lnTo>
                    <a:pt x="6572" y="5571"/>
                  </a:lnTo>
                  <a:cubicBezTo>
                    <a:pt x="6572" y="5304"/>
                    <a:pt x="6772" y="5104"/>
                    <a:pt x="7006" y="5104"/>
                  </a:cubicBezTo>
                  <a:close/>
                  <a:moveTo>
                    <a:pt x="4637" y="0"/>
                  </a:moveTo>
                  <a:lnTo>
                    <a:pt x="3170" y="2969"/>
                  </a:lnTo>
                  <a:cubicBezTo>
                    <a:pt x="1335" y="3236"/>
                    <a:pt x="1" y="4003"/>
                    <a:pt x="1" y="4870"/>
                  </a:cubicBezTo>
                  <a:cubicBezTo>
                    <a:pt x="1" y="5070"/>
                    <a:pt x="268" y="5237"/>
                    <a:pt x="735" y="5337"/>
                  </a:cubicBezTo>
                  <a:lnTo>
                    <a:pt x="735" y="11842"/>
                  </a:lnTo>
                  <a:cubicBezTo>
                    <a:pt x="268" y="11975"/>
                    <a:pt x="1" y="12142"/>
                    <a:pt x="1" y="12309"/>
                  </a:cubicBezTo>
                  <a:cubicBezTo>
                    <a:pt x="1" y="13210"/>
                    <a:pt x="1368" y="13977"/>
                    <a:pt x="3270" y="14244"/>
                  </a:cubicBezTo>
                  <a:lnTo>
                    <a:pt x="4637" y="16979"/>
                  </a:lnTo>
                  <a:lnTo>
                    <a:pt x="5972" y="14244"/>
                  </a:lnTo>
                  <a:cubicBezTo>
                    <a:pt x="7873" y="13977"/>
                    <a:pt x="9274" y="13210"/>
                    <a:pt x="9274" y="12309"/>
                  </a:cubicBezTo>
                  <a:cubicBezTo>
                    <a:pt x="9274" y="12142"/>
                    <a:pt x="8974" y="11975"/>
                    <a:pt x="8540" y="11842"/>
                  </a:cubicBezTo>
                  <a:lnTo>
                    <a:pt x="8540" y="5337"/>
                  </a:lnTo>
                  <a:cubicBezTo>
                    <a:pt x="8974" y="5237"/>
                    <a:pt x="9274" y="5070"/>
                    <a:pt x="9274" y="4870"/>
                  </a:cubicBezTo>
                  <a:cubicBezTo>
                    <a:pt x="9274" y="4003"/>
                    <a:pt x="7940" y="3236"/>
                    <a:pt x="6072" y="2969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750644" y="2428248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69" y="3369"/>
                    <a:pt x="1802" y="3503"/>
                    <a:pt x="1802" y="3669"/>
                  </a:cubicBezTo>
                  <a:lnTo>
                    <a:pt x="1802" y="7939"/>
                  </a:lnTo>
                  <a:cubicBezTo>
                    <a:pt x="1802" y="8106"/>
                    <a:pt x="1669" y="8239"/>
                    <a:pt x="1502" y="8239"/>
                  </a:cubicBezTo>
                  <a:cubicBezTo>
                    <a:pt x="1335" y="8239"/>
                    <a:pt x="1202" y="8106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106"/>
                    <a:pt x="2703" y="8239"/>
                    <a:pt x="2536" y="8239"/>
                  </a:cubicBezTo>
                  <a:cubicBezTo>
                    <a:pt x="2403" y="8239"/>
                    <a:pt x="2269" y="8106"/>
                    <a:pt x="2269" y="7939"/>
                  </a:cubicBezTo>
                  <a:lnTo>
                    <a:pt x="2269" y="3669"/>
                  </a:lnTo>
                  <a:cubicBezTo>
                    <a:pt x="2269" y="3503"/>
                    <a:pt x="2403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106"/>
                    <a:pt x="3770" y="8239"/>
                    <a:pt x="3603" y="8239"/>
                  </a:cubicBezTo>
                  <a:cubicBezTo>
                    <a:pt x="3437" y="8239"/>
                    <a:pt x="3303" y="8106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71" y="3369"/>
                  </a:moveTo>
                  <a:cubicBezTo>
                    <a:pt x="4838" y="3369"/>
                    <a:pt x="4971" y="3503"/>
                    <a:pt x="4971" y="3669"/>
                  </a:cubicBezTo>
                  <a:lnTo>
                    <a:pt x="4971" y="7939"/>
                  </a:lnTo>
                  <a:cubicBezTo>
                    <a:pt x="4971" y="8106"/>
                    <a:pt x="4838" y="8239"/>
                    <a:pt x="4671" y="8239"/>
                  </a:cubicBezTo>
                  <a:cubicBezTo>
                    <a:pt x="4504" y="8239"/>
                    <a:pt x="4371" y="8106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71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901" y="2168"/>
                    <a:pt x="1" y="2635"/>
                    <a:pt x="1" y="3236"/>
                  </a:cubicBezTo>
                  <a:cubicBezTo>
                    <a:pt x="1" y="3369"/>
                    <a:pt x="201" y="3469"/>
                    <a:pt x="501" y="3536"/>
                  </a:cubicBezTo>
                  <a:lnTo>
                    <a:pt x="501" y="7839"/>
                  </a:lnTo>
                  <a:cubicBezTo>
                    <a:pt x="201" y="7906"/>
                    <a:pt x="1" y="8039"/>
                    <a:pt x="1" y="8139"/>
                  </a:cubicBezTo>
                  <a:cubicBezTo>
                    <a:pt x="1" y="8740"/>
                    <a:pt x="935" y="9240"/>
                    <a:pt x="2169" y="9407"/>
                  </a:cubicBezTo>
                  <a:lnTo>
                    <a:pt x="3070" y="11241"/>
                  </a:lnTo>
                  <a:lnTo>
                    <a:pt x="3970" y="9407"/>
                  </a:lnTo>
                  <a:cubicBezTo>
                    <a:pt x="5205" y="9240"/>
                    <a:pt x="6139" y="8740"/>
                    <a:pt x="6139" y="8139"/>
                  </a:cubicBezTo>
                  <a:cubicBezTo>
                    <a:pt x="6139" y="8039"/>
                    <a:pt x="5972" y="7906"/>
                    <a:pt x="5672" y="7839"/>
                  </a:cubicBezTo>
                  <a:lnTo>
                    <a:pt x="5672" y="3536"/>
                  </a:lnTo>
                  <a:cubicBezTo>
                    <a:pt x="5972" y="3469"/>
                    <a:pt x="6139" y="3369"/>
                    <a:pt x="6139" y="3236"/>
                  </a:cubicBezTo>
                  <a:cubicBezTo>
                    <a:pt x="6139" y="2635"/>
                    <a:pt x="5238" y="2168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219352" y="2406726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35" y="3369"/>
                    <a:pt x="1769" y="3503"/>
                    <a:pt x="1769" y="3669"/>
                  </a:cubicBezTo>
                  <a:lnTo>
                    <a:pt x="1769" y="7939"/>
                  </a:lnTo>
                  <a:cubicBezTo>
                    <a:pt x="1769" y="8073"/>
                    <a:pt x="1635" y="8206"/>
                    <a:pt x="1502" y="8206"/>
                  </a:cubicBezTo>
                  <a:cubicBezTo>
                    <a:pt x="1335" y="8206"/>
                    <a:pt x="1202" y="8073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073"/>
                    <a:pt x="2703" y="8206"/>
                    <a:pt x="2536" y="8206"/>
                  </a:cubicBezTo>
                  <a:cubicBezTo>
                    <a:pt x="2369" y="8206"/>
                    <a:pt x="2236" y="8073"/>
                    <a:pt x="2236" y="7939"/>
                  </a:cubicBezTo>
                  <a:lnTo>
                    <a:pt x="2236" y="3669"/>
                  </a:lnTo>
                  <a:cubicBezTo>
                    <a:pt x="2236" y="3503"/>
                    <a:pt x="2369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073"/>
                    <a:pt x="3770" y="8206"/>
                    <a:pt x="3603" y="8206"/>
                  </a:cubicBezTo>
                  <a:cubicBezTo>
                    <a:pt x="3437" y="8206"/>
                    <a:pt x="3303" y="8073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37" y="3369"/>
                  </a:moveTo>
                  <a:cubicBezTo>
                    <a:pt x="4804" y="3369"/>
                    <a:pt x="4938" y="3503"/>
                    <a:pt x="4938" y="3669"/>
                  </a:cubicBezTo>
                  <a:lnTo>
                    <a:pt x="4938" y="7939"/>
                  </a:lnTo>
                  <a:cubicBezTo>
                    <a:pt x="4938" y="8073"/>
                    <a:pt x="4804" y="8206"/>
                    <a:pt x="4637" y="8206"/>
                  </a:cubicBezTo>
                  <a:cubicBezTo>
                    <a:pt x="4504" y="8206"/>
                    <a:pt x="4371" y="8073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37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868" y="2135"/>
                    <a:pt x="1" y="2635"/>
                    <a:pt x="1" y="3236"/>
                  </a:cubicBezTo>
                  <a:cubicBezTo>
                    <a:pt x="1" y="3336"/>
                    <a:pt x="168" y="3436"/>
                    <a:pt x="468" y="3536"/>
                  </a:cubicBezTo>
                  <a:lnTo>
                    <a:pt x="468" y="7839"/>
                  </a:lnTo>
                  <a:cubicBezTo>
                    <a:pt x="168" y="7906"/>
                    <a:pt x="1" y="8006"/>
                    <a:pt x="1" y="8139"/>
                  </a:cubicBezTo>
                  <a:cubicBezTo>
                    <a:pt x="1" y="8740"/>
                    <a:pt x="901" y="9240"/>
                    <a:pt x="2169" y="9407"/>
                  </a:cubicBezTo>
                  <a:lnTo>
                    <a:pt x="3070" y="11242"/>
                  </a:lnTo>
                  <a:lnTo>
                    <a:pt x="3970" y="9407"/>
                  </a:lnTo>
                  <a:cubicBezTo>
                    <a:pt x="5204" y="9240"/>
                    <a:pt x="6138" y="8740"/>
                    <a:pt x="6138" y="8139"/>
                  </a:cubicBezTo>
                  <a:cubicBezTo>
                    <a:pt x="6138" y="8006"/>
                    <a:pt x="5938" y="7906"/>
                    <a:pt x="5638" y="7839"/>
                  </a:cubicBezTo>
                  <a:lnTo>
                    <a:pt x="5638" y="3536"/>
                  </a:lnTo>
                  <a:cubicBezTo>
                    <a:pt x="5938" y="3436"/>
                    <a:pt x="6138" y="3336"/>
                    <a:pt x="6138" y="3236"/>
                  </a:cubicBezTo>
                  <a:cubicBezTo>
                    <a:pt x="6138" y="2635"/>
                    <a:pt x="5238" y="2135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790243" y="2345179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1" y="7606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024816" y="2429964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0" y="760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258951" y="2267696"/>
              <a:ext cx="13" cy="153230"/>
            </a:xfrm>
            <a:custGeom>
              <a:avLst/>
              <a:gdLst/>
              <a:ahLst/>
              <a:cxnLst/>
              <a:rect l="l" t="t" r="r" b="b"/>
              <a:pathLst>
                <a:path w="1" h="11876" fill="none" extrusionOk="0">
                  <a:moveTo>
                    <a:pt x="1" y="11876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690388" y="1857950"/>
              <a:ext cx="584922" cy="592663"/>
            </a:xfrm>
            <a:custGeom>
              <a:avLst/>
              <a:gdLst/>
              <a:ahLst/>
              <a:cxnLst/>
              <a:rect l="l" t="t" r="r" b="b"/>
              <a:pathLst>
                <a:path w="45334" h="4593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9174" y="1068"/>
                    <a:pt x="1" y="10909"/>
                    <a:pt x="1" y="22917"/>
                  </a:cubicBezTo>
                  <a:cubicBezTo>
                    <a:pt x="1" y="35626"/>
                    <a:pt x="10308" y="45934"/>
                    <a:pt x="23051" y="45934"/>
                  </a:cubicBezTo>
                  <a:cubicBezTo>
                    <a:pt x="33758" y="45934"/>
                    <a:pt x="42765" y="38595"/>
                    <a:pt x="45333" y="28688"/>
                  </a:cubicBezTo>
                  <a:lnTo>
                    <a:pt x="45333" y="28688"/>
                  </a:lnTo>
                  <a:cubicBezTo>
                    <a:pt x="42098" y="36060"/>
                    <a:pt x="34726" y="41230"/>
                    <a:pt x="26119" y="41230"/>
                  </a:cubicBezTo>
                  <a:cubicBezTo>
                    <a:pt x="14545" y="41230"/>
                    <a:pt x="5171" y="31857"/>
                    <a:pt x="5171" y="20282"/>
                  </a:cubicBezTo>
                  <a:cubicBezTo>
                    <a:pt x="5171" y="10508"/>
                    <a:pt x="11843" y="2302"/>
                    <a:pt x="20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906211" y="1986759"/>
              <a:ext cx="237198" cy="273131"/>
            </a:xfrm>
            <a:custGeom>
              <a:avLst/>
              <a:gdLst/>
              <a:ahLst/>
              <a:cxnLst/>
              <a:rect l="l" t="t" r="r" b="b"/>
              <a:pathLst>
                <a:path w="9908" h="11409" extrusionOk="0">
                  <a:moveTo>
                    <a:pt x="4938" y="1"/>
                  </a:moveTo>
                  <a:lnTo>
                    <a:pt x="3537" y="3236"/>
                  </a:lnTo>
                  <a:lnTo>
                    <a:pt x="1" y="2836"/>
                  </a:lnTo>
                  <a:lnTo>
                    <a:pt x="1" y="2836"/>
                  </a:lnTo>
                  <a:lnTo>
                    <a:pt x="2102" y="5705"/>
                  </a:lnTo>
                  <a:lnTo>
                    <a:pt x="1" y="8574"/>
                  </a:lnTo>
                  <a:lnTo>
                    <a:pt x="3537" y="8173"/>
                  </a:lnTo>
                  <a:lnTo>
                    <a:pt x="4938" y="11409"/>
                  </a:lnTo>
                  <a:lnTo>
                    <a:pt x="6372" y="8173"/>
                  </a:lnTo>
                  <a:lnTo>
                    <a:pt x="9908" y="8574"/>
                  </a:lnTo>
                  <a:lnTo>
                    <a:pt x="9908" y="8574"/>
                  </a:lnTo>
                  <a:lnTo>
                    <a:pt x="7806" y="5705"/>
                  </a:lnTo>
                  <a:lnTo>
                    <a:pt x="9908" y="2836"/>
                  </a:lnTo>
                  <a:lnTo>
                    <a:pt x="6372" y="3236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248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1382110" y="541975"/>
            <a:ext cx="595019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CD77"/>
                </a:solidFill>
              </a:rPr>
              <a:t>Cara</a:t>
            </a: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 Memandikan Jenazah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935200" y="3049500"/>
            <a:ext cx="5273473" cy="2093998"/>
          </a:xfrm>
          <a:custGeom>
            <a:avLst/>
            <a:gdLst/>
            <a:ahLst/>
            <a:cxnLst/>
            <a:rect l="l" t="t" r="r" b="b"/>
            <a:pathLst>
              <a:path w="152810" h="60678" extrusionOk="0">
                <a:moveTo>
                  <a:pt x="130894" y="55607"/>
                </a:moveTo>
                <a:lnTo>
                  <a:pt x="130894" y="36827"/>
                </a:lnTo>
                <a:lnTo>
                  <a:pt x="130060" y="36827"/>
                </a:lnTo>
                <a:lnTo>
                  <a:pt x="131061" y="35259"/>
                </a:lnTo>
                <a:lnTo>
                  <a:pt x="131628" y="35259"/>
                </a:lnTo>
                <a:cubicBezTo>
                  <a:pt x="131928" y="35259"/>
                  <a:pt x="132162" y="34959"/>
                  <a:pt x="132162" y="34592"/>
                </a:cubicBezTo>
                <a:cubicBezTo>
                  <a:pt x="132162" y="34225"/>
                  <a:pt x="131928" y="33958"/>
                  <a:pt x="131628" y="33958"/>
                </a:cubicBezTo>
                <a:lnTo>
                  <a:pt x="129293" y="33958"/>
                </a:lnTo>
                <a:lnTo>
                  <a:pt x="129293" y="20615"/>
                </a:lnTo>
                <a:lnTo>
                  <a:pt x="129360" y="20615"/>
                </a:lnTo>
                <a:lnTo>
                  <a:pt x="130261" y="19147"/>
                </a:lnTo>
                <a:lnTo>
                  <a:pt x="130694" y="19147"/>
                </a:lnTo>
                <a:cubicBezTo>
                  <a:pt x="130961" y="19147"/>
                  <a:pt x="131128" y="18914"/>
                  <a:pt x="131128" y="18647"/>
                </a:cubicBezTo>
                <a:cubicBezTo>
                  <a:pt x="131128" y="18347"/>
                  <a:pt x="130961" y="18147"/>
                  <a:pt x="130694" y="18147"/>
                </a:cubicBezTo>
                <a:lnTo>
                  <a:pt x="128993" y="18147"/>
                </a:lnTo>
                <a:lnTo>
                  <a:pt x="128993" y="13877"/>
                </a:lnTo>
                <a:lnTo>
                  <a:pt x="129327" y="13877"/>
                </a:lnTo>
                <a:lnTo>
                  <a:pt x="129327" y="12976"/>
                </a:lnTo>
                <a:lnTo>
                  <a:pt x="128993" y="12976"/>
                </a:lnTo>
                <a:lnTo>
                  <a:pt x="128993" y="12443"/>
                </a:lnTo>
                <a:lnTo>
                  <a:pt x="129026" y="12443"/>
                </a:lnTo>
                <a:cubicBezTo>
                  <a:pt x="129093" y="12443"/>
                  <a:pt x="129160" y="12343"/>
                  <a:pt x="129160" y="12209"/>
                </a:cubicBezTo>
                <a:cubicBezTo>
                  <a:pt x="129160" y="12076"/>
                  <a:pt x="129093" y="11976"/>
                  <a:pt x="129026" y="11976"/>
                </a:cubicBezTo>
                <a:lnTo>
                  <a:pt x="128993" y="11976"/>
                </a:lnTo>
                <a:lnTo>
                  <a:pt x="128993" y="11709"/>
                </a:lnTo>
                <a:cubicBezTo>
                  <a:pt x="129393" y="8707"/>
                  <a:pt x="127459" y="9140"/>
                  <a:pt x="127425" y="8373"/>
                </a:cubicBezTo>
                <a:lnTo>
                  <a:pt x="127358" y="7673"/>
                </a:lnTo>
                <a:lnTo>
                  <a:pt x="127325" y="7673"/>
                </a:lnTo>
                <a:lnTo>
                  <a:pt x="127292" y="8373"/>
                </a:lnTo>
                <a:cubicBezTo>
                  <a:pt x="127258" y="9207"/>
                  <a:pt x="125324" y="8707"/>
                  <a:pt x="125724" y="11709"/>
                </a:cubicBezTo>
                <a:lnTo>
                  <a:pt x="125724" y="11976"/>
                </a:lnTo>
                <a:lnTo>
                  <a:pt x="125691" y="11976"/>
                </a:lnTo>
                <a:cubicBezTo>
                  <a:pt x="125624" y="11976"/>
                  <a:pt x="125591" y="12076"/>
                  <a:pt x="125591" y="12209"/>
                </a:cubicBezTo>
                <a:cubicBezTo>
                  <a:pt x="125591" y="12343"/>
                  <a:pt x="125624" y="12443"/>
                  <a:pt x="125691" y="12443"/>
                </a:cubicBezTo>
                <a:lnTo>
                  <a:pt x="125724" y="12443"/>
                </a:lnTo>
                <a:lnTo>
                  <a:pt x="125724" y="12976"/>
                </a:lnTo>
                <a:lnTo>
                  <a:pt x="125390" y="12976"/>
                </a:lnTo>
                <a:lnTo>
                  <a:pt x="125390" y="13877"/>
                </a:lnTo>
                <a:lnTo>
                  <a:pt x="125757" y="13877"/>
                </a:lnTo>
                <a:lnTo>
                  <a:pt x="125757" y="18147"/>
                </a:lnTo>
                <a:lnTo>
                  <a:pt x="124023" y="18147"/>
                </a:lnTo>
                <a:cubicBezTo>
                  <a:pt x="123789" y="18147"/>
                  <a:pt x="123589" y="18347"/>
                  <a:pt x="123589" y="18647"/>
                </a:cubicBezTo>
                <a:cubicBezTo>
                  <a:pt x="123589" y="18914"/>
                  <a:pt x="123789" y="19147"/>
                  <a:pt x="124023" y="19147"/>
                </a:cubicBezTo>
                <a:lnTo>
                  <a:pt x="124456" y="19147"/>
                </a:lnTo>
                <a:lnTo>
                  <a:pt x="125357" y="20615"/>
                </a:lnTo>
                <a:lnTo>
                  <a:pt x="125424" y="20615"/>
                </a:lnTo>
                <a:lnTo>
                  <a:pt x="125424" y="33925"/>
                </a:lnTo>
                <a:lnTo>
                  <a:pt x="123122" y="33925"/>
                </a:lnTo>
                <a:cubicBezTo>
                  <a:pt x="122789" y="33925"/>
                  <a:pt x="122555" y="34225"/>
                  <a:pt x="122555" y="34592"/>
                </a:cubicBezTo>
                <a:cubicBezTo>
                  <a:pt x="122555" y="34959"/>
                  <a:pt x="122789" y="35259"/>
                  <a:pt x="123122" y="35259"/>
                </a:cubicBezTo>
                <a:lnTo>
                  <a:pt x="123656" y="35259"/>
                </a:lnTo>
                <a:lnTo>
                  <a:pt x="124657" y="36827"/>
                </a:lnTo>
                <a:lnTo>
                  <a:pt x="124023" y="36827"/>
                </a:lnTo>
                <a:lnTo>
                  <a:pt x="124023" y="41130"/>
                </a:lnTo>
                <a:lnTo>
                  <a:pt x="121087" y="41130"/>
                </a:lnTo>
                <a:lnTo>
                  <a:pt x="121087" y="40029"/>
                </a:lnTo>
                <a:lnTo>
                  <a:pt x="120520" y="40029"/>
                </a:lnTo>
                <a:lnTo>
                  <a:pt x="120520" y="39095"/>
                </a:lnTo>
                <a:lnTo>
                  <a:pt x="120554" y="39095"/>
                </a:lnTo>
                <a:cubicBezTo>
                  <a:pt x="120654" y="39095"/>
                  <a:pt x="120754" y="38895"/>
                  <a:pt x="120754" y="38695"/>
                </a:cubicBezTo>
                <a:cubicBezTo>
                  <a:pt x="120754" y="38461"/>
                  <a:pt x="120654" y="38295"/>
                  <a:pt x="120554" y="38295"/>
                </a:cubicBezTo>
                <a:lnTo>
                  <a:pt x="120387" y="38295"/>
                </a:lnTo>
                <a:cubicBezTo>
                  <a:pt x="121388" y="32524"/>
                  <a:pt x="117818" y="33324"/>
                  <a:pt x="117718" y="31990"/>
                </a:cubicBezTo>
                <a:lnTo>
                  <a:pt x="117652" y="30722"/>
                </a:lnTo>
                <a:lnTo>
                  <a:pt x="117585" y="30722"/>
                </a:lnTo>
                <a:lnTo>
                  <a:pt x="117518" y="31957"/>
                </a:lnTo>
                <a:cubicBezTo>
                  <a:pt x="117418" y="33458"/>
                  <a:pt x="113882" y="32490"/>
                  <a:pt x="114850" y="38295"/>
                </a:cubicBezTo>
                <a:lnTo>
                  <a:pt x="114716" y="38295"/>
                </a:lnTo>
                <a:cubicBezTo>
                  <a:pt x="114583" y="38295"/>
                  <a:pt x="114483" y="38461"/>
                  <a:pt x="114483" y="38695"/>
                </a:cubicBezTo>
                <a:cubicBezTo>
                  <a:pt x="114483" y="38895"/>
                  <a:pt x="114583" y="39095"/>
                  <a:pt x="114716" y="39095"/>
                </a:cubicBezTo>
                <a:lnTo>
                  <a:pt x="114749" y="39095"/>
                </a:lnTo>
                <a:lnTo>
                  <a:pt x="114749" y="40029"/>
                </a:lnTo>
                <a:lnTo>
                  <a:pt x="114182" y="40029"/>
                </a:lnTo>
                <a:lnTo>
                  <a:pt x="114182" y="41130"/>
                </a:lnTo>
                <a:lnTo>
                  <a:pt x="110513" y="41130"/>
                </a:lnTo>
                <a:lnTo>
                  <a:pt x="110513" y="40029"/>
                </a:lnTo>
                <a:lnTo>
                  <a:pt x="109946" y="40029"/>
                </a:lnTo>
                <a:lnTo>
                  <a:pt x="109946" y="39095"/>
                </a:lnTo>
                <a:lnTo>
                  <a:pt x="109979" y="39095"/>
                </a:lnTo>
                <a:cubicBezTo>
                  <a:pt x="110113" y="39095"/>
                  <a:pt x="110213" y="38895"/>
                  <a:pt x="110213" y="38695"/>
                </a:cubicBezTo>
                <a:cubicBezTo>
                  <a:pt x="110213" y="38461"/>
                  <a:pt x="110113" y="38295"/>
                  <a:pt x="109979" y="38295"/>
                </a:cubicBezTo>
                <a:lnTo>
                  <a:pt x="109846" y="38295"/>
                </a:lnTo>
                <a:cubicBezTo>
                  <a:pt x="110813" y="32524"/>
                  <a:pt x="107244" y="33324"/>
                  <a:pt x="107177" y="31990"/>
                </a:cubicBezTo>
                <a:lnTo>
                  <a:pt x="107077" y="30722"/>
                </a:lnTo>
                <a:lnTo>
                  <a:pt x="107011" y="30722"/>
                </a:lnTo>
                <a:lnTo>
                  <a:pt x="106944" y="31957"/>
                </a:lnTo>
                <a:cubicBezTo>
                  <a:pt x="106844" y="33458"/>
                  <a:pt x="103308" y="32490"/>
                  <a:pt x="104309" y="38295"/>
                </a:cubicBezTo>
                <a:lnTo>
                  <a:pt x="104142" y="38295"/>
                </a:lnTo>
                <a:cubicBezTo>
                  <a:pt x="104042" y="38295"/>
                  <a:pt x="103942" y="38461"/>
                  <a:pt x="103942" y="38695"/>
                </a:cubicBezTo>
                <a:cubicBezTo>
                  <a:pt x="103942" y="38895"/>
                  <a:pt x="104042" y="39095"/>
                  <a:pt x="104142" y="39095"/>
                </a:cubicBezTo>
                <a:lnTo>
                  <a:pt x="104175" y="39095"/>
                </a:lnTo>
                <a:lnTo>
                  <a:pt x="104175" y="40029"/>
                </a:lnTo>
                <a:lnTo>
                  <a:pt x="103608" y="40029"/>
                </a:lnTo>
                <a:lnTo>
                  <a:pt x="103608" y="41130"/>
                </a:lnTo>
                <a:lnTo>
                  <a:pt x="99072" y="41130"/>
                </a:lnTo>
                <a:lnTo>
                  <a:pt x="99072" y="32257"/>
                </a:lnTo>
                <a:lnTo>
                  <a:pt x="99672" y="32257"/>
                </a:lnTo>
                <a:lnTo>
                  <a:pt x="99672" y="30689"/>
                </a:lnTo>
                <a:lnTo>
                  <a:pt x="99138" y="30689"/>
                </a:lnTo>
                <a:lnTo>
                  <a:pt x="99138" y="29755"/>
                </a:lnTo>
                <a:lnTo>
                  <a:pt x="99138" y="29755"/>
                </a:lnTo>
                <a:cubicBezTo>
                  <a:pt x="99272" y="29755"/>
                  <a:pt x="99372" y="29555"/>
                  <a:pt x="99372" y="29355"/>
                </a:cubicBezTo>
                <a:cubicBezTo>
                  <a:pt x="99372" y="29121"/>
                  <a:pt x="99272" y="28955"/>
                  <a:pt x="99138" y="28955"/>
                </a:cubicBezTo>
                <a:lnTo>
                  <a:pt x="99072" y="28955"/>
                </a:lnTo>
                <a:lnTo>
                  <a:pt x="99072" y="28454"/>
                </a:lnTo>
                <a:cubicBezTo>
                  <a:pt x="99772" y="23217"/>
                  <a:pt x="96403" y="23951"/>
                  <a:pt x="96336" y="22650"/>
                </a:cubicBezTo>
                <a:lnTo>
                  <a:pt x="96236" y="21382"/>
                </a:lnTo>
                <a:lnTo>
                  <a:pt x="96170" y="21382"/>
                </a:lnTo>
                <a:lnTo>
                  <a:pt x="96103" y="22617"/>
                </a:lnTo>
                <a:cubicBezTo>
                  <a:pt x="96036" y="24051"/>
                  <a:pt x="92667" y="23217"/>
                  <a:pt x="93368" y="28454"/>
                </a:cubicBezTo>
                <a:lnTo>
                  <a:pt x="93368" y="28955"/>
                </a:lnTo>
                <a:lnTo>
                  <a:pt x="93301" y="28955"/>
                </a:lnTo>
                <a:cubicBezTo>
                  <a:pt x="93201" y="28955"/>
                  <a:pt x="93101" y="29121"/>
                  <a:pt x="93101" y="29355"/>
                </a:cubicBezTo>
                <a:cubicBezTo>
                  <a:pt x="93101" y="29555"/>
                  <a:pt x="93201" y="29755"/>
                  <a:pt x="93301" y="29755"/>
                </a:cubicBezTo>
                <a:lnTo>
                  <a:pt x="93334" y="29755"/>
                </a:lnTo>
                <a:lnTo>
                  <a:pt x="93334" y="30689"/>
                </a:lnTo>
                <a:lnTo>
                  <a:pt x="92767" y="30689"/>
                </a:lnTo>
                <a:lnTo>
                  <a:pt x="92767" y="32257"/>
                </a:lnTo>
                <a:lnTo>
                  <a:pt x="93368" y="32257"/>
                </a:lnTo>
                <a:lnTo>
                  <a:pt x="93368" y="43965"/>
                </a:lnTo>
                <a:lnTo>
                  <a:pt x="92500" y="43965"/>
                </a:lnTo>
                <a:lnTo>
                  <a:pt x="92500" y="33124"/>
                </a:lnTo>
                <a:lnTo>
                  <a:pt x="89331" y="33124"/>
                </a:lnTo>
                <a:lnTo>
                  <a:pt x="89331" y="29288"/>
                </a:lnTo>
                <a:lnTo>
                  <a:pt x="87263" y="29288"/>
                </a:lnTo>
                <a:lnTo>
                  <a:pt x="87263" y="26953"/>
                </a:lnTo>
                <a:lnTo>
                  <a:pt x="87363" y="26953"/>
                </a:lnTo>
                <a:cubicBezTo>
                  <a:pt x="87797" y="26953"/>
                  <a:pt x="88197" y="26519"/>
                  <a:pt x="88197" y="25986"/>
                </a:cubicBezTo>
                <a:cubicBezTo>
                  <a:pt x="88197" y="25452"/>
                  <a:pt x="87797" y="25018"/>
                  <a:pt x="87363" y="25018"/>
                </a:cubicBezTo>
                <a:lnTo>
                  <a:pt x="86830" y="25018"/>
                </a:lnTo>
                <a:cubicBezTo>
                  <a:pt x="90566" y="10842"/>
                  <a:pt x="77223" y="10808"/>
                  <a:pt x="76889" y="7139"/>
                </a:cubicBezTo>
                <a:lnTo>
                  <a:pt x="76522" y="3436"/>
                </a:lnTo>
                <a:cubicBezTo>
                  <a:pt x="76589" y="3470"/>
                  <a:pt x="76656" y="3470"/>
                  <a:pt x="76722" y="3470"/>
                </a:cubicBezTo>
                <a:cubicBezTo>
                  <a:pt x="77523" y="3470"/>
                  <a:pt x="78190" y="2702"/>
                  <a:pt x="78190" y="1735"/>
                </a:cubicBezTo>
                <a:cubicBezTo>
                  <a:pt x="78190" y="1635"/>
                  <a:pt x="78190" y="1568"/>
                  <a:pt x="78157" y="1468"/>
                </a:cubicBezTo>
                <a:cubicBezTo>
                  <a:pt x="78090" y="2035"/>
                  <a:pt x="77656" y="2469"/>
                  <a:pt x="77123" y="2469"/>
                </a:cubicBezTo>
                <a:cubicBezTo>
                  <a:pt x="76556" y="2469"/>
                  <a:pt x="76089" y="1902"/>
                  <a:pt x="76089" y="1235"/>
                </a:cubicBezTo>
                <a:cubicBezTo>
                  <a:pt x="76089" y="634"/>
                  <a:pt x="76455" y="134"/>
                  <a:pt x="76956" y="34"/>
                </a:cubicBezTo>
                <a:cubicBezTo>
                  <a:pt x="76856" y="34"/>
                  <a:pt x="76789" y="0"/>
                  <a:pt x="76722" y="0"/>
                </a:cubicBezTo>
                <a:cubicBezTo>
                  <a:pt x="75888" y="0"/>
                  <a:pt x="75221" y="768"/>
                  <a:pt x="75221" y="1735"/>
                </a:cubicBezTo>
                <a:cubicBezTo>
                  <a:pt x="75221" y="2569"/>
                  <a:pt x="75722" y="3269"/>
                  <a:pt x="76389" y="3436"/>
                </a:cubicBezTo>
                <a:lnTo>
                  <a:pt x="76055" y="7206"/>
                </a:lnTo>
                <a:cubicBezTo>
                  <a:pt x="75755" y="10508"/>
                  <a:pt x="62312" y="10908"/>
                  <a:pt x="66015" y="25018"/>
                </a:cubicBezTo>
                <a:lnTo>
                  <a:pt x="65481" y="25018"/>
                </a:lnTo>
                <a:cubicBezTo>
                  <a:pt x="65014" y="25018"/>
                  <a:pt x="64647" y="25452"/>
                  <a:pt x="64647" y="25986"/>
                </a:cubicBezTo>
                <a:cubicBezTo>
                  <a:pt x="64647" y="26519"/>
                  <a:pt x="65014" y="26953"/>
                  <a:pt x="65481" y="26953"/>
                </a:cubicBezTo>
                <a:lnTo>
                  <a:pt x="65548" y="26953"/>
                </a:lnTo>
                <a:lnTo>
                  <a:pt x="65548" y="29288"/>
                </a:lnTo>
                <a:lnTo>
                  <a:pt x="63480" y="29288"/>
                </a:lnTo>
                <a:lnTo>
                  <a:pt x="63480" y="33124"/>
                </a:lnTo>
                <a:lnTo>
                  <a:pt x="60344" y="33124"/>
                </a:lnTo>
                <a:lnTo>
                  <a:pt x="60344" y="43965"/>
                </a:lnTo>
                <a:lnTo>
                  <a:pt x="59443" y="43965"/>
                </a:lnTo>
                <a:lnTo>
                  <a:pt x="59443" y="32257"/>
                </a:lnTo>
                <a:lnTo>
                  <a:pt x="60044" y="32257"/>
                </a:lnTo>
                <a:lnTo>
                  <a:pt x="60044" y="30689"/>
                </a:lnTo>
                <a:lnTo>
                  <a:pt x="59510" y="30689"/>
                </a:lnTo>
                <a:lnTo>
                  <a:pt x="59510" y="29755"/>
                </a:lnTo>
                <a:lnTo>
                  <a:pt x="59510" y="29755"/>
                </a:lnTo>
                <a:cubicBezTo>
                  <a:pt x="59643" y="29755"/>
                  <a:pt x="59744" y="29555"/>
                  <a:pt x="59744" y="29355"/>
                </a:cubicBezTo>
                <a:cubicBezTo>
                  <a:pt x="59744" y="29121"/>
                  <a:pt x="59643" y="28955"/>
                  <a:pt x="59510" y="28955"/>
                </a:cubicBezTo>
                <a:lnTo>
                  <a:pt x="59443" y="28955"/>
                </a:lnTo>
                <a:lnTo>
                  <a:pt x="59443" y="28454"/>
                </a:lnTo>
                <a:cubicBezTo>
                  <a:pt x="60177" y="23217"/>
                  <a:pt x="56808" y="24051"/>
                  <a:pt x="56741" y="22617"/>
                </a:cubicBezTo>
                <a:lnTo>
                  <a:pt x="56641" y="21382"/>
                </a:lnTo>
                <a:lnTo>
                  <a:pt x="56575" y="21382"/>
                </a:lnTo>
                <a:lnTo>
                  <a:pt x="56508" y="22650"/>
                </a:lnTo>
                <a:cubicBezTo>
                  <a:pt x="56441" y="23951"/>
                  <a:pt x="53072" y="23217"/>
                  <a:pt x="53773" y="28454"/>
                </a:cubicBezTo>
                <a:lnTo>
                  <a:pt x="53773" y="28955"/>
                </a:lnTo>
                <a:lnTo>
                  <a:pt x="53706" y="28955"/>
                </a:lnTo>
                <a:cubicBezTo>
                  <a:pt x="53572" y="28955"/>
                  <a:pt x="53472" y="29121"/>
                  <a:pt x="53472" y="29355"/>
                </a:cubicBezTo>
                <a:cubicBezTo>
                  <a:pt x="53472" y="29555"/>
                  <a:pt x="53572" y="29755"/>
                  <a:pt x="53706" y="29755"/>
                </a:cubicBezTo>
                <a:lnTo>
                  <a:pt x="53706" y="29755"/>
                </a:lnTo>
                <a:lnTo>
                  <a:pt x="53706" y="30689"/>
                </a:lnTo>
                <a:lnTo>
                  <a:pt x="53172" y="30689"/>
                </a:lnTo>
                <a:lnTo>
                  <a:pt x="53172" y="32257"/>
                </a:lnTo>
                <a:lnTo>
                  <a:pt x="53773" y="32257"/>
                </a:lnTo>
                <a:lnTo>
                  <a:pt x="53773" y="41130"/>
                </a:lnTo>
                <a:lnTo>
                  <a:pt x="49203" y="41130"/>
                </a:lnTo>
                <a:lnTo>
                  <a:pt x="49203" y="40029"/>
                </a:lnTo>
                <a:lnTo>
                  <a:pt x="48669" y="40029"/>
                </a:lnTo>
                <a:lnTo>
                  <a:pt x="48669" y="39095"/>
                </a:lnTo>
                <a:lnTo>
                  <a:pt x="48669" y="39095"/>
                </a:lnTo>
                <a:cubicBezTo>
                  <a:pt x="48802" y="39095"/>
                  <a:pt x="48902" y="38895"/>
                  <a:pt x="48902" y="38695"/>
                </a:cubicBezTo>
                <a:cubicBezTo>
                  <a:pt x="48902" y="38461"/>
                  <a:pt x="48802" y="38295"/>
                  <a:pt x="48669" y="38295"/>
                </a:cubicBezTo>
                <a:lnTo>
                  <a:pt x="48536" y="38295"/>
                </a:lnTo>
                <a:cubicBezTo>
                  <a:pt x="49536" y="32490"/>
                  <a:pt x="45967" y="33458"/>
                  <a:pt x="45900" y="31957"/>
                </a:cubicBezTo>
                <a:lnTo>
                  <a:pt x="45800" y="30722"/>
                </a:lnTo>
                <a:lnTo>
                  <a:pt x="45734" y="30722"/>
                </a:lnTo>
                <a:lnTo>
                  <a:pt x="45667" y="31990"/>
                </a:lnTo>
                <a:cubicBezTo>
                  <a:pt x="45600" y="33324"/>
                  <a:pt x="41998" y="32524"/>
                  <a:pt x="42998" y="38295"/>
                </a:cubicBezTo>
                <a:lnTo>
                  <a:pt x="42865" y="38295"/>
                </a:lnTo>
                <a:cubicBezTo>
                  <a:pt x="42731" y="38295"/>
                  <a:pt x="42631" y="38461"/>
                  <a:pt x="42631" y="38695"/>
                </a:cubicBezTo>
                <a:cubicBezTo>
                  <a:pt x="42631" y="38895"/>
                  <a:pt x="42731" y="39095"/>
                  <a:pt x="42865" y="39095"/>
                </a:cubicBezTo>
                <a:lnTo>
                  <a:pt x="42865" y="39095"/>
                </a:lnTo>
                <a:lnTo>
                  <a:pt x="42865" y="40029"/>
                </a:lnTo>
                <a:lnTo>
                  <a:pt x="42331" y="40029"/>
                </a:lnTo>
                <a:lnTo>
                  <a:pt x="42331" y="41130"/>
                </a:lnTo>
                <a:lnTo>
                  <a:pt x="38628" y="41130"/>
                </a:lnTo>
                <a:lnTo>
                  <a:pt x="38628" y="40029"/>
                </a:lnTo>
                <a:lnTo>
                  <a:pt x="38095" y="40029"/>
                </a:lnTo>
                <a:lnTo>
                  <a:pt x="38095" y="39095"/>
                </a:lnTo>
                <a:lnTo>
                  <a:pt x="38095" y="39095"/>
                </a:lnTo>
                <a:cubicBezTo>
                  <a:pt x="38228" y="39095"/>
                  <a:pt x="38328" y="38895"/>
                  <a:pt x="38328" y="38695"/>
                </a:cubicBezTo>
                <a:cubicBezTo>
                  <a:pt x="38328" y="38461"/>
                  <a:pt x="38228" y="38295"/>
                  <a:pt x="38095" y="38295"/>
                </a:cubicBezTo>
                <a:lnTo>
                  <a:pt x="37961" y="38295"/>
                </a:lnTo>
                <a:cubicBezTo>
                  <a:pt x="38962" y="32490"/>
                  <a:pt x="35393" y="33458"/>
                  <a:pt x="35326" y="31957"/>
                </a:cubicBezTo>
                <a:lnTo>
                  <a:pt x="35226" y="30722"/>
                </a:lnTo>
                <a:lnTo>
                  <a:pt x="35159" y="30722"/>
                </a:lnTo>
                <a:lnTo>
                  <a:pt x="35093" y="31990"/>
                </a:lnTo>
                <a:cubicBezTo>
                  <a:pt x="35026" y="33324"/>
                  <a:pt x="31423" y="32524"/>
                  <a:pt x="32424" y="38295"/>
                </a:cubicBezTo>
                <a:lnTo>
                  <a:pt x="32291" y="38295"/>
                </a:lnTo>
                <a:cubicBezTo>
                  <a:pt x="32157" y="38295"/>
                  <a:pt x="32057" y="38461"/>
                  <a:pt x="32057" y="38695"/>
                </a:cubicBezTo>
                <a:cubicBezTo>
                  <a:pt x="32057" y="38895"/>
                  <a:pt x="32157" y="39095"/>
                  <a:pt x="32291" y="39095"/>
                </a:cubicBezTo>
                <a:lnTo>
                  <a:pt x="32291" y="39095"/>
                </a:lnTo>
                <a:lnTo>
                  <a:pt x="32291" y="40029"/>
                </a:lnTo>
                <a:lnTo>
                  <a:pt x="31757" y="40029"/>
                </a:lnTo>
                <a:lnTo>
                  <a:pt x="31757" y="41130"/>
                </a:lnTo>
                <a:lnTo>
                  <a:pt x="28821" y="41130"/>
                </a:lnTo>
                <a:lnTo>
                  <a:pt x="28821" y="36827"/>
                </a:lnTo>
                <a:lnTo>
                  <a:pt x="28188" y="36827"/>
                </a:lnTo>
                <a:lnTo>
                  <a:pt x="29155" y="35259"/>
                </a:lnTo>
                <a:lnTo>
                  <a:pt x="29722" y="35259"/>
                </a:lnTo>
                <a:cubicBezTo>
                  <a:pt x="30022" y="35259"/>
                  <a:pt x="30289" y="34959"/>
                  <a:pt x="30289" y="34592"/>
                </a:cubicBezTo>
                <a:cubicBezTo>
                  <a:pt x="30289" y="34225"/>
                  <a:pt x="30022" y="33925"/>
                  <a:pt x="29722" y="33925"/>
                </a:cubicBezTo>
                <a:lnTo>
                  <a:pt x="27387" y="33925"/>
                </a:lnTo>
                <a:lnTo>
                  <a:pt x="27387" y="20615"/>
                </a:lnTo>
                <a:lnTo>
                  <a:pt x="27487" y="20615"/>
                </a:lnTo>
                <a:lnTo>
                  <a:pt x="28354" y="19147"/>
                </a:lnTo>
                <a:lnTo>
                  <a:pt x="28821" y="19147"/>
                </a:lnTo>
                <a:cubicBezTo>
                  <a:pt x="29055" y="19147"/>
                  <a:pt x="29255" y="18914"/>
                  <a:pt x="29255" y="18647"/>
                </a:cubicBezTo>
                <a:cubicBezTo>
                  <a:pt x="29255" y="18347"/>
                  <a:pt x="29055" y="18147"/>
                  <a:pt x="28821" y="18147"/>
                </a:cubicBezTo>
                <a:lnTo>
                  <a:pt x="27087" y="18147"/>
                </a:lnTo>
                <a:lnTo>
                  <a:pt x="27087" y="13877"/>
                </a:lnTo>
                <a:lnTo>
                  <a:pt x="27420" y="13877"/>
                </a:lnTo>
                <a:lnTo>
                  <a:pt x="27420" y="12976"/>
                </a:lnTo>
                <a:lnTo>
                  <a:pt x="27120" y="12976"/>
                </a:lnTo>
                <a:lnTo>
                  <a:pt x="27120" y="12443"/>
                </a:lnTo>
                <a:lnTo>
                  <a:pt x="27120" y="12443"/>
                </a:lnTo>
                <a:cubicBezTo>
                  <a:pt x="27187" y="12443"/>
                  <a:pt x="27254" y="12343"/>
                  <a:pt x="27254" y="12209"/>
                </a:cubicBezTo>
                <a:cubicBezTo>
                  <a:pt x="27254" y="12076"/>
                  <a:pt x="27187" y="11976"/>
                  <a:pt x="27120" y="11976"/>
                </a:cubicBezTo>
                <a:lnTo>
                  <a:pt x="27087" y="11976"/>
                </a:lnTo>
                <a:lnTo>
                  <a:pt x="27087" y="11709"/>
                </a:lnTo>
                <a:cubicBezTo>
                  <a:pt x="27487" y="8707"/>
                  <a:pt x="25586" y="9207"/>
                  <a:pt x="25519" y="8373"/>
                </a:cubicBezTo>
                <a:lnTo>
                  <a:pt x="25486" y="7673"/>
                </a:lnTo>
                <a:lnTo>
                  <a:pt x="25452" y="7673"/>
                </a:lnTo>
                <a:lnTo>
                  <a:pt x="25419" y="8373"/>
                </a:lnTo>
                <a:cubicBezTo>
                  <a:pt x="25352" y="9140"/>
                  <a:pt x="23451" y="8707"/>
                  <a:pt x="23851" y="11709"/>
                </a:cubicBezTo>
                <a:lnTo>
                  <a:pt x="23851" y="11976"/>
                </a:lnTo>
                <a:lnTo>
                  <a:pt x="23818" y="11976"/>
                </a:lnTo>
                <a:cubicBezTo>
                  <a:pt x="23751" y="11976"/>
                  <a:pt x="23684" y="12076"/>
                  <a:pt x="23684" y="12209"/>
                </a:cubicBezTo>
                <a:cubicBezTo>
                  <a:pt x="23684" y="12343"/>
                  <a:pt x="23751" y="12443"/>
                  <a:pt x="23818" y="12443"/>
                </a:cubicBezTo>
                <a:lnTo>
                  <a:pt x="23818" y="12443"/>
                </a:lnTo>
                <a:lnTo>
                  <a:pt x="23818" y="12976"/>
                </a:lnTo>
                <a:lnTo>
                  <a:pt x="23518" y="12976"/>
                </a:lnTo>
                <a:lnTo>
                  <a:pt x="23518" y="13877"/>
                </a:lnTo>
                <a:lnTo>
                  <a:pt x="23851" y="13877"/>
                </a:lnTo>
                <a:lnTo>
                  <a:pt x="23851" y="18147"/>
                </a:lnTo>
                <a:lnTo>
                  <a:pt x="22117" y="18147"/>
                </a:lnTo>
                <a:cubicBezTo>
                  <a:pt x="21883" y="18147"/>
                  <a:pt x="21683" y="18347"/>
                  <a:pt x="21683" y="18647"/>
                </a:cubicBezTo>
                <a:cubicBezTo>
                  <a:pt x="21683" y="18914"/>
                  <a:pt x="21883" y="19147"/>
                  <a:pt x="22117" y="19147"/>
                </a:cubicBezTo>
                <a:lnTo>
                  <a:pt x="22550" y="19147"/>
                </a:lnTo>
                <a:lnTo>
                  <a:pt x="23451" y="20615"/>
                </a:lnTo>
                <a:lnTo>
                  <a:pt x="23551" y="20615"/>
                </a:lnTo>
                <a:lnTo>
                  <a:pt x="23551" y="33925"/>
                </a:lnTo>
                <a:lnTo>
                  <a:pt x="21216" y="33925"/>
                </a:lnTo>
                <a:cubicBezTo>
                  <a:pt x="20916" y="33925"/>
                  <a:pt x="20649" y="34225"/>
                  <a:pt x="20649" y="34592"/>
                </a:cubicBezTo>
                <a:cubicBezTo>
                  <a:pt x="20649" y="34959"/>
                  <a:pt x="20916" y="35259"/>
                  <a:pt x="21216" y="35259"/>
                </a:cubicBezTo>
                <a:lnTo>
                  <a:pt x="21783" y="35259"/>
                </a:lnTo>
                <a:lnTo>
                  <a:pt x="22750" y="36827"/>
                </a:lnTo>
                <a:lnTo>
                  <a:pt x="21917" y="36827"/>
                </a:lnTo>
                <a:lnTo>
                  <a:pt x="21917" y="55574"/>
                </a:lnTo>
                <a:cubicBezTo>
                  <a:pt x="14811" y="56608"/>
                  <a:pt x="8207" y="57942"/>
                  <a:pt x="2903" y="59576"/>
                </a:cubicBezTo>
                <a:cubicBezTo>
                  <a:pt x="1102" y="60110"/>
                  <a:pt x="1669" y="59943"/>
                  <a:pt x="1" y="60677"/>
                </a:cubicBezTo>
                <a:cubicBezTo>
                  <a:pt x="2102" y="60377"/>
                  <a:pt x="1035" y="60577"/>
                  <a:pt x="3103" y="60144"/>
                </a:cubicBezTo>
                <a:cubicBezTo>
                  <a:pt x="9941" y="58809"/>
                  <a:pt x="16613" y="57808"/>
                  <a:pt x="23551" y="57075"/>
                </a:cubicBezTo>
                <a:cubicBezTo>
                  <a:pt x="41464" y="55140"/>
                  <a:pt x="58409" y="54773"/>
                  <a:pt x="76422" y="54773"/>
                </a:cubicBezTo>
                <a:cubicBezTo>
                  <a:pt x="98271" y="54773"/>
                  <a:pt x="120287" y="55307"/>
                  <a:pt x="141835" y="58743"/>
                </a:cubicBezTo>
                <a:cubicBezTo>
                  <a:pt x="145438" y="59310"/>
                  <a:pt x="149307" y="60210"/>
                  <a:pt x="152810" y="60677"/>
                </a:cubicBezTo>
                <a:cubicBezTo>
                  <a:pt x="148040" y="58576"/>
                  <a:pt x="139734" y="56908"/>
                  <a:pt x="130894" y="55607"/>
                </a:cubicBezTo>
                <a:close/>
                <a:moveTo>
                  <a:pt x="127892" y="39062"/>
                </a:moveTo>
                <a:cubicBezTo>
                  <a:pt x="127892" y="38595"/>
                  <a:pt x="128292" y="38194"/>
                  <a:pt x="128759" y="38194"/>
                </a:cubicBezTo>
                <a:cubicBezTo>
                  <a:pt x="129226" y="38194"/>
                  <a:pt x="129627" y="38595"/>
                  <a:pt x="129627" y="39062"/>
                </a:cubicBezTo>
                <a:lnTo>
                  <a:pt x="129627" y="42064"/>
                </a:lnTo>
                <a:lnTo>
                  <a:pt x="127892" y="42064"/>
                </a:lnTo>
                <a:lnTo>
                  <a:pt x="127892" y="39062"/>
                </a:lnTo>
                <a:close/>
                <a:moveTo>
                  <a:pt x="127892" y="46300"/>
                </a:moveTo>
                <a:cubicBezTo>
                  <a:pt x="127892" y="45833"/>
                  <a:pt x="128292" y="45433"/>
                  <a:pt x="128759" y="45433"/>
                </a:cubicBezTo>
                <a:cubicBezTo>
                  <a:pt x="129226" y="45433"/>
                  <a:pt x="129627" y="45833"/>
                  <a:pt x="129627" y="46300"/>
                </a:cubicBezTo>
                <a:lnTo>
                  <a:pt x="129627" y="49302"/>
                </a:lnTo>
                <a:lnTo>
                  <a:pt x="127892" y="49302"/>
                </a:lnTo>
                <a:lnTo>
                  <a:pt x="127892" y="46300"/>
                </a:lnTo>
                <a:close/>
                <a:moveTo>
                  <a:pt x="125290" y="39062"/>
                </a:moveTo>
                <a:cubicBezTo>
                  <a:pt x="125290" y="38595"/>
                  <a:pt x="125691" y="38194"/>
                  <a:pt x="126158" y="38194"/>
                </a:cubicBezTo>
                <a:cubicBezTo>
                  <a:pt x="126625" y="38194"/>
                  <a:pt x="127025" y="38595"/>
                  <a:pt x="127025" y="39062"/>
                </a:cubicBezTo>
                <a:lnTo>
                  <a:pt x="127025" y="42064"/>
                </a:lnTo>
                <a:lnTo>
                  <a:pt x="125324" y="42064"/>
                </a:lnTo>
                <a:lnTo>
                  <a:pt x="125324" y="39062"/>
                </a:lnTo>
                <a:close/>
                <a:moveTo>
                  <a:pt x="125290" y="46300"/>
                </a:moveTo>
                <a:cubicBezTo>
                  <a:pt x="125290" y="45833"/>
                  <a:pt x="125691" y="45433"/>
                  <a:pt x="126158" y="45433"/>
                </a:cubicBezTo>
                <a:cubicBezTo>
                  <a:pt x="126625" y="45433"/>
                  <a:pt x="127025" y="45833"/>
                  <a:pt x="127025" y="46300"/>
                </a:cubicBezTo>
                <a:lnTo>
                  <a:pt x="127025" y="49302"/>
                </a:lnTo>
                <a:lnTo>
                  <a:pt x="125324" y="49302"/>
                </a:lnTo>
                <a:lnTo>
                  <a:pt x="125324" y="46300"/>
                </a:lnTo>
                <a:close/>
                <a:moveTo>
                  <a:pt x="124757" y="54806"/>
                </a:moveTo>
                <a:cubicBezTo>
                  <a:pt x="124256" y="54740"/>
                  <a:pt x="123756" y="54673"/>
                  <a:pt x="123256" y="54606"/>
                </a:cubicBezTo>
                <a:lnTo>
                  <a:pt x="124023" y="54606"/>
                </a:lnTo>
                <a:close/>
                <a:moveTo>
                  <a:pt x="119286" y="46634"/>
                </a:moveTo>
                <a:cubicBezTo>
                  <a:pt x="119786" y="46267"/>
                  <a:pt x="120554" y="45767"/>
                  <a:pt x="120654" y="44999"/>
                </a:cubicBezTo>
                <a:cubicBezTo>
                  <a:pt x="120787" y="45800"/>
                  <a:pt x="121488" y="46234"/>
                  <a:pt x="122021" y="46634"/>
                </a:cubicBezTo>
                <a:cubicBezTo>
                  <a:pt x="122288" y="46801"/>
                  <a:pt x="122355" y="47067"/>
                  <a:pt x="122355" y="47334"/>
                </a:cubicBezTo>
                <a:cubicBezTo>
                  <a:pt x="122388" y="47468"/>
                  <a:pt x="122388" y="47568"/>
                  <a:pt x="122388" y="47668"/>
                </a:cubicBezTo>
                <a:lnTo>
                  <a:pt x="122388" y="47668"/>
                </a:lnTo>
                <a:lnTo>
                  <a:pt x="122388" y="54506"/>
                </a:lnTo>
                <a:cubicBezTo>
                  <a:pt x="121221" y="54373"/>
                  <a:pt x="120087" y="54239"/>
                  <a:pt x="118952" y="54139"/>
                </a:cubicBezTo>
                <a:lnTo>
                  <a:pt x="118952" y="47668"/>
                </a:lnTo>
                <a:cubicBezTo>
                  <a:pt x="118952" y="47601"/>
                  <a:pt x="118952" y="47534"/>
                  <a:pt x="118952" y="47468"/>
                </a:cubicBezTo>
                <a:cubicBezTo>
                  <a:pt x="118952" y="47168"/>
                  <a:pt x="118986" y="46834"/>
                  <a:pt x="119286" y="46634"/>
                </a:cubicBezTo>
                <a:close/>
                <a:moveTo>
                  <a:pt x="114216" y="46634"/>
                </a:moveTo>
                <a:cubicBezTo>
                  <a:pt x="114716" y="46267"/>
                  <a:pt x="115483" y="45767"/>
                  <a:pt x="115583" y="44999"/>
                </a:cubicBezTo>
                <a:cubicBezTo>
                  <a:pt x="115717" y="45800"/>
                  <a:pt x="116417" y="46234"/>
                  <a:pt x="116951" y="46634"/>
                </a:cubicBezTo>
                <a:cubicBezTo>
                  <a:pt x="117218" y="46801"/>
                  <a:pt x="117285" y="47067"/>
                  <a:pt x="117285" y="47334"/>
                </a:cubicBezTo>
                <a:cubicBezTo>
                  <a:pt x="117318" y="47468"/>
                  <a:pt x="117318" y="47568"/>
                  <a:pt x="117318" y="47668"/>
                </a:cubicBezTo>
                <a:lnTo>
                  <a:pt x="117318" y="53939"/>
                </a:lnTo>
                <a:cubicBezTo>
                  <a:pt x="116150" y="53839"/>
                  <a:pt x="114983" y="53739"/>
                  <a:pt x="113882" y="53605"/>
                </a:cubicBezTo>
                <a:lnTo>
                  <a:pt x="113882" y="47668"/>
                </a:lnTo>
                <a:cubicBezTo>
                  <a:pt x="113882" y="47601"/>
                  <a:pt x="113882" y="47534"/>
                  <a:pt x="113882" y="47468"/>
                </a:cubicBezTo>
                <a:cubicBezTo>
                  <a:pt x="113849" y="47168"/>
                  <a:pt x="113916" y="46834"/>
                  <a:pt x="114216" y="46634"/>
                </a:cubicBezTo>
                <a:close/>
                <a:moveTo>
                  <a:pt x="109145" y="46634"/>
                </a:moveTo>
                <a:cubicBezTo>
                  <a:pt x="109646" y="46267"/>
                  <a:pt x="110413" y="45767"/>
                  <a:pt x="110513" y="44999"/>
                </a:cubicBezTo>
                <a:cubicBezTo>
                  <a:pt x="110647" y="45800"/>
                  <a:pt x="111347" y="46234"/>
                  <a:pt x="111881" y="46634"/>
                </a:cubicBezTo>
                <a:cubicBezTo>
                  <a:pt x="112148" y="46801"/>
                  <a:pt x="112214" y="47067"/>
                  <a:pt x="112214" y="47334"/>
                </a:cubicBezTo>
                <a:cubicBezTo>
                  <a:pt x="112214" y="47468"/>
                  <a:pt x="112248" y="47568"/>
                  <a:pt x="112248" y="47668"/>
                </a:cubicBezTo>
                <a:lnTo>
                  <a:pt x="112248" y="53472"/>
                </a:lnTo>
                <a:cubicBezTo>
                  <a:pt x="111047" y="53372"/>
                  <a:pt x="109913" y="53272"/>
                  <a:pt x="108812" y="53172"/>
                </a:cubicBezTo>
                <a:lnTo>
                  <a:pt x="108812" y="47668"/>
                </a:lnTo>
                <a:cubicBezTo>
                  <a:pt x="108812" y="47601"/>
                  <a:pt x="108812" y="47534"/>
                  <a:pt x="108812" y="47468"/>
                </a:cubicBezTo>
                <a:cubicBezTo>
                  <a:pt x="108779" y="47168"/>
                  <a:pt x="108845" y="46834"/>
                  <a:pt x="109145" y="46634"/>
                </a:cubicBezTo>
                <a:close/>
                <a:moveTo>
                  <a:pt x="104042" y="46634"/>
                </a:moveTo>
                <a:cubicBezTo>
                  <a:pt x="104576" y="46267"/>
                  <a:pt x="105343" y="45767"/>
                  <a:pt x="105443" y="44999"/>
                </a:cubicBezTo>
                <a:cubicBezTo>
                  <a:pt x="105543" y="45800"/>
                  <a:pt x="106277" y="46234"/>
                  <a:pt x="106810" y="46634"/>
                </a:cubicBezTo>
                <a:cubicBezTo>
                  <a:pt x="107044" y="46801"/>
                  <a:pt x="107144" y="47067"/>
                  <a:pt x="107144" y="47334"/>
                </a:cubicBezTo>
                <a:cubicBezTo>
                  <a:pt x="107144" y="47468"/>
                  <a:pt x="107144" y="47568"/>
                  <a:pt x="107144" y="47668"/>
                </a:cubicBezTo>
                <a:lnTo>
                  <a:pt x="107144" y="53038"/>
                </a:lnTo>
                <a:cubicBezTo>
                  <a:pt x="105943" y="52938"/>
                  <a:pt x="104809" y="52872"/>
                  <a:pt x="103742" y="52805"/>
                </a:cubicBezTo>
                <a:lnTo>
                  <a:pt x="103742" y="47668"/>
                </a:lnTo>
                <a:cubicBezTo>
                  <a:pt x="103742" y="47635"/>
                  <a:pt x="103742" y="47534"/>
                  <a:pt x="103742" y="47468"/>
                </a:cubicBezTo>
                <a:cubicBezTo>
                  <a:pt x="103708" y="47168"/>
                  <a:pt x="103775" y="46834"/>
                  <a:pt x="104042" y="46634"/>
                </a:cubicBezTo>
                <a:close/>
                <a:moveTo>
                  <a:pt x="86996" y="35226"/>
                </a:moveTo>
                <a:cubicBezTo>
                  <a:pt x="87196" y="36793"/>
                  <a:pt x="88731" y="37761"/>
                  <a:pt x="89798" y="38495"/>
                </a:cubicBezTo>
                <a:cubicBezTo>
                  <a:pt x="90399" y="38928"/>
                  <a:pt x="90499" y="39595"/>
                  <a:pt x="90432" y="40196"/>
                </a:cubicBezTo>
                <a:cubicBezTo>
                  <a:pt x="90432" y="40363"/>
                  <a:pt x="90432" y="40496"/>
                  <a:pt x="90432" y="40630"/>
                </a:cubicBezTo>
                <a:lnTo>
                  <a:pt x="90432" y="52104"/>
                </a:lnTo>
                <a:cubicBezTo>
                  <a:pt x="88130" y="52004"/>
                  <a:pt x="85829" y="51938"/>
                  <a:pt x="83527" y="51904"/>
                </a:cubicBezTo>
                <a:lnTo>
                  <a:pt x="83527" y="40630"/>
                </a:lnTo>
                <a:cubicBezTo>
                  <a:pt x="83527" y="40429"/>
                  <a:pt x="83527" y="40163"/>
                  <a:pt x="83594" y="39896"/>
                </a:cubicBezTo>
                <a:cubicBezTo>
                  <a:pt x="83594" y="39395"/>
                  <a:pt x="83727" y="38828"/>
                  <a:pt x="84228" y="38495"/>
                </a:cubicBezTo>
                <a:cubicBezTo>
                  <a:pt x="85328" y="37727"/>
                  <a:pt x="86763" y="36827"/>
                  <a:pt x="86996" y="35226"/>
                </a:cubicBezTo>
                <a:close/>
                <a:moveTo>
                  <a:pt x="82793" y="26753"/>
                </a:moveTo>
                <a:cubicBezTo>
                  <a:pt x="82793" y="26086"/>
                  <a:pt x="83360" y="25519"/>
                  <a:pt x="84028" y="25519"/>
                </a:cubicBezTo>
                <a:cubicBezTo>
                  <a:pt x="84728" y="25519"/>
                  <a:pt x="85295" y="26086"/>
                  <a:pt x="85295" y="26753"/>
                </a:cubicBezTo>
                <a:lnTo>
                  <a:pt x="85295" y="31189"/>
                </a:lnTo>
                <a:lnTo>
                  <a:pt x="82793" y="31189"/>
                </a:lnTo>
                <a:lnTo>
                  <a:pt x="82793" y="26753"/>
                </a:lnTo>
                <a:close/>
                <a:moveTo>
                  <a:pt x="78957" y="26753"/>
                </a:moveTo>
                <a:cubicBezTo>
                  <a:pt x="78957" y="26086"/>
                  <a:pt x="79524" y="25519"/>
                  <a:pt x="80225" y="25519"/>
                </a:cubicBezTo>
                <a:cubicBezTo>
                  <a:pt x="80925" y="25519"/>
                  <a:pt x="81492" y="26086"/>
                  <a:pt x="81492" y="26753"/>
                </a:cubicBezTo>
                <a:lnTo>
                  <a:pt x="81492" y="31189"/>
                </a:lnTo>
                <a:lnTo>
                  <a:pt x="78957" y="31189"/>
                </a:lnTo>
                <a:lnTo>
                  <a:pt x="78957" y="26753"/>
                </a:lnTo>
                <a:close/>
                <a:moveTo>
                  <a:pt x="75155" y="26753"/>
                </a:moveTo>
                <a:cubicBezTo>
                  <a:pt x="75155" y="26086"/>
                  <a:pt x="75722" y="25519"/>
                  <a:pt x="76422" y="25519"/>
                </a:cubicBezTo>
                <a:cubicBezTo>
                  <a:pt x="77123" y="25519"/>
                  <a:pt x="77690" y="26086"/>
                  <a:pt x="77690" y="26753"/>
                </a:cubicBezTo>
                <a:lnTo>
                  <a:pt x="77690" y="31189"/>
                </a:lnTo>
                <a:lnTo>
                  <a:pt x="75155" y="31189"/>
                </a:lnTo>
                <a:close/>
                <a:moveTo>
                  <a:pt x="71352" y="26753"/>
                </a:moveTo>
                <a:cubicBezTo>
                  <a:pt x="71352" y="26086"/>
                  <a:pt x="71919" y="25519"/>
                  <a:pt x="72619" y="25519"/>
                </a:cubicBezTo>
                <a:cubicBezTo>
                  <a:pt x="73320" y="25519"/>
                  <a:pt x="73887" y="26086"/>
                  <a:pt x="73887" y="26753"/>
                </a:cubicBezTo>
                <a:lnTo>
                  <a:pt x="73887" y="31189"/>
                </a:lnTo>
                <a:lnTo>
                  <a:pt x="71352" y="31189"/>
                </a:lnTo>
                <a:close/>
                <a:moveTo>
                  <a:pt x="67549" y="26753"/>
                </a:moveTo>
                <a:cubicBezTo>
                  <a:pt x="67549" y="26086"/>
                  <a:pt x="68116" y="25519"/>
                  <a:pt x="68817" y="25519"/>
                </a:cubicBezTo>
                <a:cubicBezTo>
                  <a:pt x="69484" y="25519"/>
                  <a:pt x="70051" y="26086"/>
                  <a:pt x="70051" y="26753"/>
                </a:cubicBezTo>
                <a:lnTo>
                  <a:pt x="70051" y="31189"/>
                </a:lnTo>
                <a:lnTo>
                  <a:pt x="67549" y="31189"/>
                </a:lnTo>
                <a:close/>
                <a:moveTo>
                  <a:pt x="50770" y="47334"/>
                </a:moveTo>
                <a:cubicBezTo>
                  <a:pt x="50770" y="47067"/>
                  <a:pt x="50871" y="46801"/>
                  <a:pt x="51104" y="46634"/>
                </a:cubicBezTo>
                <a:cubicBezTo>
                  <a:pt x="51638" y="46234"/>
                  <a:pt x="52372" y="45800"/>
                  <a:pt x="52472" y="44999"/>
                </a:cubicBezTo>
                <a:cubicBezTo>
                  <a:pt x="52572" y="45767"/>
                  <a:pt x="53339" y="46267"/>
                  <a:pt x="53873" y="46634"/>
                </a:cubicBezTo>
                <a:cubicBezTo>
                  <a:pt x="54173" y="46834"/>
                  <a:pt x="54206" y="47168"/>
                  <a:pt x="54173" y="47468"/>
                </a:cubicBezTo>
                <a:cubicBezTo>
                  <a:pt x="54173" y="47534"/>
                  <a:pt x="54173" y="47601"/>
                  <a:pt x="54173" y="47668"/>
                </a:cubicBezTo>
                <a:lnTo>
                  <a:pt x="54173" y="52471"/>
                </a:lnTo>
                <a:cubicBezTo>
                  <a:pt x="53072" y="52538"/>
                  <a:pt x="51905" y="52605"/>
                  <a:pt x="50770" y="52671"/>
                </a:cubicBezTo>
                <a:lnTo>
                  <a:pt x="50770" y="47668"/>
                </a:lnTo>
                <a:cubicBezTo>
                  <a:pt x="50770" y="47568"/>
                  <a:pt x="50770" y="47468"/>
                  <a:pt x="50770" y="47334"/>
                </a:cubicBezTo>
                <a:close/>
                <a:moveTo>
                  <a:pt x="45700" y="47334"/>
                </a:moveTo>
                <a:cubicBezTo>
                  <a:pt x="45700" y="47067"/>
                  <a:pt x="45800" y="46801"/>
                  <a:pt x="46034" y="46634"/>
                </a:cubicBezTo>
                <a:cubicBezTo>
                  <a:pt x="46567" y="46234"/>
                  <a:pt x="47301" y="45800"/>
                  <a:pt x="47401" y="44999"/>
                </a:cubicBezTo>
                <a:cubicBezTo>
                  <a:pt x="47501" y="45767"/>
                  <a:pt x="48269" y="46267"/>
                  <a:pt x="48802" y="46634"/>
                </a:cubicBezTo>
                <a:cubicBezTo>
                  <a:pt x="49103" y="46834"/>
                  <a:pt x="49136" y="47168"/>
                  <a:pt x="49103" y="47468"/>
                </a:cubicBezTo>
                <a:cubicBezTo>
                  <a:pt x="49103" y="47534"/>
                  <a:pt x="49103" y="47601"/>
                  <a:pt x="49103" y="47668"/>
                </a:cubicBezTo>
                <a:lnTo>
                  <a:pt x="49103" y="52772"/>
                </a:lnTo>
                <a:cubicBezTo>
                  <a:pt x="47968" y="52872"/>
                  <a:pt x="46834" y="52938"/>
                  <a:pt x="45700" y="53038"/>
                </a:cubicBezTo>
                <a:lnTo>
                  <a:pt x="45700" y="47668"/>
                </a:lnTo>
                <a:cubicBezTo>
                  <a:pt x="45700" y="47568"/>
                  <a:pt x="45700" y="47468"/>
                  <a:pt x="45700" y="47334"/>
                </a:cubicBezTo>
                <a:close/>
                <a:moveTo>
                  <a:pt x="40630" y="47334"/>
                </a:moveTo>
                <a:cubicBezTo>
                  <a:pt x="40630" y="47067"/>
                  <a:pt x="40697" y="46801"/>
                  <a:pt x="40963" y="46634"/>
                </a:cubicBezTo>
                <a:cubicBezTo>
                  <a:pt x="41497" y="46234"/>
                  <a:pt x="42231" y="45800"/>
                  <a:pt x="42331" y="44999"/>
                </a:cubicBezTo>
                <a:cubicBezTo>
                  <a:pt x="42431" y="45767"/>
                  <a:pt x="43198" y="46267"/>
                  <a:pt x="43732" y="46634"/>
                </a:cubicBezTo>
                <a:cubicBezTo>
                  <a:pt x="43999" y="46834"/>
                  <a:pt x="44066" y="47168"/>
                  <a:pt x="44032" y="47468"/>
                </a:cubicBezTo>
                <a:cubicBezTo>
                  <a:pt x="44032" y="47534"/>
                  <a:pt x="44032" y="47601"/>
                  <a:pt x="44032" y="47668"/>
                </a:cubicBezTo>
                <a:lnTo>
                  <a:pt x="44032" y="47668"/>
                </a:lnTo>
                <a:lnTo>
                  <a:pt x="44032" y="53138"/>
                </a:lnTo>
                <a:cubicBezTo>
                  <a:pt x="42898" y="53239"/>
                  <a:pt x="41764" y="53339"/>
                  <a:pt x="40597" y="53439"/>
                </a:cubicBezTo>
                <a:lnTo>
                  <a:pt x="40597" y="47668"/>
                </a:lnTo>
                <a:cubicBezTo>
                  <a:pt x="40597" y="47568"/>
                  <a:pt x="40630" y="47468"/>
                  <a:pt x="40630" y="47334"/>
                </a:cubicBezTo>
                <a:close/>
                <a:moveTo>
                  <a:pt x="35560" y="47334"/>
                </a:moveTo>
                <a:cubicBezTo>
                  <a:pt x="35560" y="47067"/>
                  <a:pt x="35626" y="46801"/>
                  <a:pt x="35893" y="46634"/>
                </a:cubicBezTo>
                <a:cubicBezTo>
                  <a:pt x="36427" y="46234"/>
                  <a:pt x="37127" y="45800"/>
                  <a:pt x="37261" y="44999"/>
                </a:cubicBezTo>
                <a:cubicBezTo>
                  <a:pt x="37361" y="45767"/>
                  <a:pt x="38128" y="46267"/>
                  <a:pt x="38628" y="46634"/>
                </a:cubicBezTo>
                <a:cubicBezTo>
                  <a:pt x="38929" y="46834"/>
                  <a:pt x="38995" y="47168"/>
                  <a:pt x="38962" y="47468"/>
                </a:cubicBezTo>
                <a:cubicBezTo>
                  <a:pt x="38962" y="47534"/>
                  <a:pt x="38962" y="47601"/>
                  <a:pt x="38962" y="47668"/>
                </a:cubicBezTo>
                <a:lnTo>
                  <a:pt x="38962" y="53572"/>
                </a:lnTo>
                <a:cubicBezTo>
                  <a:pt x="37828" y="53672"/>
                  <a:pt x="36694" y="53806"/>
                  <a:pt x="35526" y="53906"/>
                </a:cubicBezTo>
                <a:lnTo>
                  <a:pt x="35526" y="47668"/>
                </a:lnTo>
                <a:cubicBezTo>
                  <a:pt x="35526" y="47568"/>
                  <a:pt x="35526" y="47468"/>
                  <a:pt x="35560" y="47334"/>
                </a:cubicBezTo>
                <a:close/>
                <a:moveTo>
                  <a:pt x="30489" y="47334"/>
                </a:moveTo>
                <a:cubicBezTo>
                  <a:pt x="30489" y="47067"/>
                  <a:pt x="30556" y="46801"/>
                  <a:pt x="30823" y="46634"/>
                </a:cubicBezTo>
                <a:cubicBezTo>
                  <a:pt x="31357" y="46234"/>
                  <a:pt x="32057" y="45800"/>
                  <a:pt x="32191" y="44999"/>
                </a:cubicBezTo>
                <a:cubicBezTo>
                  <a:pt x="32291" y="45767"/>
                  <a:pt x="33058" y="46267"/>
                  <a:pt x="33558" y="46634"/>
                </a:cubicBezTo>
                <a:cubicBezTo>
                  <a:pt x="33858" y="46834"/>
                  <a:pt x="33925" y="47168"/>
                  <a:pt x="33892" y="47468"/>
                </a:cubicBezTo>
                <a:cubicBezTo>
                  <a:pt x="33892" y="47534"/>
                  <a:pt x="33892" y="47601"/>
                  <a:pt x="33892" y="47668"/>
                </a:cubicBezTo>
                <a:lnTo>
                  <a:pt x="33892" y="54072"/>
                </a:lnTo>
                <a:cubicBezTo>
                  <a:pt x="32758" y="54206"/>
                  <a:pt x="31590" y="54306"/>
                  <a:pt x="30456" y="54439"/>
                </a:cubicBezTo>
                <a:lnTo>
                  <a:pt x="30456" y="47668"/>
                </a:lnTo>
                <a:cubicBezTo>
                  <a:pt x="30456" y="47568"/>
                  <a:pt x="30456" y="47468"/>
                  <a:pt x="30489" y="47334"/>
                </a:cubicBezTo>
                <a:close/>
                <a:moveTo>
                  <a:pt x="25819" y="39062"/>
                </a:moveTo>
                <a:cubicBezTo>
                  <a:pt x="25819" y="38595"/>
                  <a:pt x="26220" y="38194"/>
                  <a:pt x="26687" y="38194"/>
                </a:cubicBezTo>
                <a:cubicBezTo>
                  <a:pt x="27154" y="38194"/>
                  <a:pt x="27554" y="38595"/>
                  <a:pt x="27554" y="39062"/>
                </a:cubicBezTo>
                <a:lnTo>
                  <a:pt x="27554" y="42064"/>
                </a:lnTo>
                <a:lnTo>
                  <a:pt x="25819" y="42064"/>
                </a:lnTo>
                <a:lnTo>
                  <a:pt x="25819" y="39062"/>
                </a:lnTo>
                <a:close/>
                <a:moveTo>
                  <a:pt x="25819" y="46300"/>
                </a:moveTo>
                <a:cubicBezTo>
                  <a:pt x="25819" y="45833"/>
                  <a:pt x="26220" y="45433"/>
                  <a:pt x="26687" y="45433"/>
                </a:cubicBezTo>
                <a:cubicBezTo>
                  <a:pt x="27154" y="45433"/>
                  <a:pt x="27554" y="45833"/>
                  <a:pt x="27554" y="46300"/>
                </a:cubicBezTo>
                <a:lnTo>
                  <a:pt x="27554" y="49302"/>
                </a:lnTo>
                <a:lnTo>
                  <a:pt x="25819" y="49302"/>
                </a:lnTo>
                <a:lnTo>
                  <a:pt x="25819" y="46300"/>
                </a:lnTo>
                <a:close/>
                <a:moveTo>
                  <a:pt x="23251" y="39062"/>
                </a:moveTo>
                <a:cubicBezTo>
                  <a:pt x="23251" y="38595"/>
                  <a:pt x="23618" y="38194"/>
                  <a:pt x="24085" y="38194"/>
                </a:cubicBezTo>
                <a:cubicBezTo>
                  <a:pt x="24585" y="38194"/>
                  <a:pt x="24952" y="38595"/>
                  <a:pt x="24952" y="39062"/>
                </a:cubicBezTo>
                <a:lnTo>
                  <a:pt x="24952" y="42064"/>
                </a:lnTo>
                <a:lnTo>
                  <a:pt x="23251" y="42064"/>
                </a:lnTo>
                <a:lnTo>
                  <a:pt x="23251" y="39062"/>
                </a:lnTo>
                <a:close/>
                <a:moveTo>
                  <a:pt x="23251" y="46300"/>
                </a:moveTo>
                <a:cubicBezTo>
                  <a:pt x="23251" y="45833"/>
                  <a:pt x="23618" y="45433"/>
                  <a:pt x="24085" y="45433"/>
                </a:cubicBezTo>
                <a:cubicBezTo>
                  <a:pt x="24585" y="45433"/>
                  <a:pt x="24952" y="45833"/>
                  <a:pt x="24952" y="46300"/>
                </a:cubicBezTo>
                <a:lnTo>
                  <a:pt x="24952" y="49302"/>
                </a:lnTo>
                <a:lnTo>
                  <a:pt x="23251" y="49302"/>
                </a:lnTo>
                <a:lnTo>
                  <a:pt x="23251" y="46300"/>
                </a:lnTo>
                <a:close/>
                <a:moveTo>
                  <a:pt x="28821" y="54606"/>
                </a:moveTo>
                <a:lnTo>
                  <a:pt x="29122" y="54606"/>
                </a:lnTo>
                <a:cubicBezTo>
                  <a:pt x="28955" y="54640"/>
                  <a:pt x="28755" y="54673"/>
                  <a:pt x="28588" y="54673"/>
                </a:cubicBezTo>
                <a:close/>
                <a:moveTo>
                  <a:pt x="62412" y="52104"/>
                </a:moveTo>
                <a:lnTo>
                  <a:pt x="62412" y="40630"/>
                </a:lnTo>
                <a:cubicBezTo>
                  <a:pt x="62412" y="40429"/>
                  <a:pt x="62412" y="40163"/>
                  <a:pt x="62445" y="39896"/>
                </a:cubicBezTo>
                <a:cubicBezTo>
                  <a:pt x="62445" y="39395"/>
                  <a:pt x="62612" y="38828"/>
                  <a:pt x="63113" y="38495"/>
                </a:cubicBezTo>
                <a:cubicBezTo>
                  <a:pt x="64180" y="37727"/>
                  <a:pt x="65648" y="36827"/>
                  <a:pt x="65848" y="35226"/>
                </a:cubicBezTo>
                <a:cubicBezTo>
                  <a:pt x="66081" y="36760"/>
                  <a:pt x="67616" y="37761"/>
                  <a:pt x="68683" y="38495"/>
                </a:cubicBezTo>
                <a:cubicBezTo>
                  <a:pt x="69250" y="38928"/>
                  <a:pt x="69350" y="39595"/>
                  <a:pt x="69317" y="40196"/>
                </a:cubicBezTo>
                <a:cubicBezTo>
                  <a:pt x="69317" y="40363"/>
                  <a:pt x="69317" y="40496"/>
                  <a:pt x="69317" y="40630"/>
                </a:cubicBezTo>
                <a:lnTo>
                  <a:pt x="69317" y="51904"/>
                </a:lnTo>
                <a:cubicBezTo>
                  <a:pt x="68150" y="51904"/>
                  <a:pt x="67015" y="51938"/>
                  <a:pt x="65815" y="51971"/>
                </a:cubicBezTo>
                <a:cubicBezTo>
                  <a:pt x="64747" y="52004"/>
                  <a:pt x="63580" y="52038"/>
                  <a:pt x="62412" y="52104"/>
                </a:cubicBezTo>
                <a:close/>
                <a:moveTo>
                  <a:pt x="72619" y="51838"/>
                </a:moveTo>
                <a:lnTo>
                  <a:pt x="72619" y="39229"/>
                </a:lnTo>
                <a:cubicBezTo>
                  <a:pt x="72619" y="38995"/>
                  <a:pt x="72619" y="38728"/>
                  <a:pt x="72686" y="38428"/>
                </a:cubicBezTo>
                <a:cubicBezTo>
                  <a:pt x="72686" y="37861"/>
                  <a:pt x="72853" y="37260"/>
                  <a:pt x="73387" y="36894"/>
                </a:cubicBezTo>
                <a:cubicBezTo>
                  <a:pt x="74587" y="36026"/>
                  <a:pt x="76189" y="35059"/>
                  <a:pt x="76422" y="33291"/>
                </a:cubicBezTo>
                <a:cubicBezTo>
                  <a:pt x="76656" y="34992"/>
                  <a:pt x="78357" y="36060"/>
                  <a:pt x="79524" y="36894"/>
                </a:cubicBezTo>
                <a:cubicBezTo>
                  <a:pt x="80158" y="37361"/>
                  <a:pt x="80292" y="38094"/>
                  <a:pt x="80225" y="38762"/>
                </a:cubicBezTo>
                <a:cubicBezTo>
                  <a:pt x="80225" y="38928"/>
                  <a:pt x="80225" y="39095"/>
                  <a:pt x="80225" y="39229"/>
                </a:cubicBezTo>
                <a:lnTo>
                  <a:pt x="80225" y="51838"/>
                </a:lnTo>
                <a:cubicBezTo>
                  <a:pt x="77690" y="51804"/>
                  <a:pt x="75155" y="51838"/>
                  <a:pt x="72619" y="51838"/>
                </a:cubicBezTo>
                <a:close/>
                <a:moveTo>
                  <a:pt x="98671" y="52471"/>
                </a:moveTo>
                <a:lnTo>
                  <a:pt x="98671" y="47668"/>
                </a:lnTo>
                <a:cubicBezTo>
                  <a:pt x="98671" y="47635"/>
                  <a:pt x="98671" y="47534"/>
                  <a:pt x="98671" y="47468"/>
                </a:cubicBezTo>
                <a:cubicBezTo>
                  <a:pt x="98638" y="47168"/>
                  <a:pt x="98671" y="46834"/>
                  <a:pt x="98972" y="46634"/>
                </a:cubicBezTo>
                <a:cubicBezTo>
                  <a:pt x="99505" y="46267"/>
                  <a:pt x="100272" y="45767"/>
                  <a:pt x="100373" y="44999"/>
                </a:cubicBezTo>
                <a:cubicBezTo>
                  <a:pt x="100473" y="45800"/>
                  <a:pt x="101206" y="46234"/>
                  <a:pt x="101740" y="46634"/>
                </a:cubicBezTo>
                <a:cubicBezTo>
                  <a:pt x="101974" y="46801"/>
                  <a:pt x="102074" y="47067"/>
                  <a:pt x="102074" y="47334"/>
                </a:cubicBezTo>
                <a:cubicBezTo>
                  <a:pt x="102074" y="47468"/>
                  <a:pt x="102074" y="47568"/>
                  <a:pt x="102074" y="47668"/>
                </a:cubicBezTo>
                <a:lnTo>
                  <a:pt x="102074" y="52671"/>
                </a:lnTo>
                <a:cubicBezTo>
                  <a:pt x="101874" y="52671"/>
                  <a:pt x="101673" y="52638"/>
                  <a:pt x="101473" y="52638"/>
                </a:cubicBezTo>
                <a:cubicBezTo>
                  <a:pt x="100539" y="52571"/>
                  <a:pt x="99605" y="52538"/>
                  <a:pt x="98671" y="524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4876801" y="2398599"/>
            <a:ext cx="3263461" cy="1695181"/>
            <a:chOff x="6240600" y="1227050"/>
            <a:chExt cx="2183400" cy="1301803"/>
          </a:xfrm>
        </p:grpSpPr>
        <p:sp>
          <p:nvSpPr>
            <p:cNvPr id="160" name="Google Shape;160;p17"/>
            <p:cNvSpPr txBox="1"/>
            <p:nvPr/>
          </p:nvSpPr>
          <p:spPr>
            <a:xfrm>
              <a:off x="6240600" y="1227050"/>
              <a:ext cx="2183400" cy="345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Redressed"/>
                  <a:ea typeface="Redressed"/>
                  <a:cs typeface="Redressed"/>
                  <a:sym typeface="Redressed"/>
                </a:rPr>
                <a:t>Sempurna</a:t>
              </a:r>
              <a:endParaRPr sz="2500" dirty="0">
                <a:solidFill>
                  <a:schemeClr val="lt2"/>
                </a:solidFill>
                <a:latin typeface="Redressed"/>
                <a:ea typeface="Redressed"/>
                <a:cs typeface="Redressed"/>
                <a:sym typeface="Redressed"/>
              </a:endParaRPr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6240600" y="1454861"/>
              <a:ext cx="2183400" cy="1073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Cara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memandikan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jenazah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secara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sempurna</a:t>
              </a:r>
              <a:endParaRPr sz="15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846083" y="2398599"/>
            <a:ext cx="3263461" cy="1784518"/>
            <a:chOff x="720000" y="1227050"/>
            <a:chExt cx="2491923" cy="2092218"/>
          </a:xfrm>
        </p:grpSpPr>
        <p:sp>
          <p:nvSpPr>
            <p:cNvPr id="163" name="Google Shape;163;p17"/>
            <p:cNvSpPr txBox="1"/>
            <p:nvPr/>
          </p:nvSpPr>
          <p:spPr>
            <a:xfrm>
              <a:off x="720000" y="1227050"/>
              <a:ext cx="21834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Redressed"/>
                  <a:ea typeface="Redressed"/>
                  <a:cs typeface="Redressed"/>
                  <a:sym typeface="Redressed"/>
                </a:rPr>
                <a:t>Minimal</a:t>
              </a:r>
              <a:endParaRPr sz="2500" dirty="0">
                <a:solidFill>
                  <a:schemeClr val="lt2"/>
                </a:solidFill>
                <a:latin typeface="Redressed"/>
                <a:ea typeface="Redressed"/>
                <a:cs typeface="Redressed"/>
                <a:sym typeface="Redressed"/>
              </a:endParaRPr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720000" y="1574851"/>
              <a:ext cx="2491923" cy="1744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Cara minimal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memandikan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jenazah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yang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sudah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memenuhi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makna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mandi dan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cukup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untuk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memenuhi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kewajiban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terhadap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US" sz="15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jenazah</a:t>
              </a:r>
              <a:r>
                <a:rPr lang="en-US" sz="15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endParaRPr lang="en-ID" sz="15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sp>
        <p:nvSpPr>
          <p:cNvPr id="3" name="Google Shape;164;p17">
            <a:extLst>
              <a:ext uri="{FF2B5EF4-FFF2-40B4-BE49-F238E27FC236}">
                <a16:creationId xmlns:a16="http://schemas.microsoft.com/office/drawing/2014/main" id="{C578EA38-09C8-3AC2-7871-31C9C17AE927}"/>
              </a:ext>
            </a:extLst>
          </p:cNvPr>
          <p:cNvSpPr txBox="1"/>
          <p:nvPr/>
        </p:nvSpPr>
        <p:spPr>
          <a:xfrm>
            <a:off x="1009035" y="1232307"/>
            <a:ext cx="6873724" cy="90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Para ulama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menyebutkan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ada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dua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cara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yang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bisa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dilakukan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dalam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memandikan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jenazah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yakni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cara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minimal dan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cara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-ID" sz="1600" dirty="0" err="1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sempurna</a:t>
            </a:r>
            <a:r>
              <a: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rPr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500" dirty="0">
              <a:solidFill>
                <a:schemeClr val="accen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CD77"/>
                </a:solidFill>
              </a:rPr>
              <a:t>Cara</a:t>
            </a: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 Memandikan Jenazah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1" name="Google Shape;281;p20"/>
          <p:cNvGrpSpPr/>
          <p:nvPr/>
        </p:nvGrpSpPr>
        <p:grpSpPr>
          <a:xfrm>
            <a:off x="549063" y="787542"/>
            <a:ext cx="7924250" cy="3651773"/>
            <a:chOff x="3068301" y="891255"/>
            <a:chExt cx="7924250" cy="3651773"/>
          </a:xfrm>
        </p:grpSpPr>
        <p:sp>
          <p:nvSpPr>
            <p:cNvPr id="282" name="Google Shape;282;p20"/>
            <p:cNvSpPr txBox="1"/>
            <p:nvPr/>
          </p:nvSpPr>
          <p:spPr>
            <a:xfrm>
              <a:off x="3169834" y="891255"/>
              <a:ext cx="16635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Redressed"/>
                  <a:ea typeface="Redressed"/>
                  <a:cs typeface="Redressed"/>
                  <a:sym typeface="Redressed"/>
                </a:rPr>
                <a:t>Minimal</a:t>
              </a:r>
              <a:endParaRPr sz="2500" dirty="0">
                <a:solidFill>
                  <a:schemeClr val="lt2"/>
                </a:solidFill>
                <a:latin typeface="Redressed"/>
                <a:ea typeface="Redressed"/>
                <a:cs typeface="Redressed"/>
                <a:sym typeface="Redressed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3068301" y="1341055"/>
              <a:ext cx="7924250" cy="320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      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Secara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singkat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Syekh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Salim bin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Sumair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Al-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Hadlrami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menuturkan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dalam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kitabnya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Safînatun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Najâh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(Beirut: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Darul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Minhaj, 2009):  </a:t>
              </a:r>
            </a:p>
            <a:p>
              <a:pPr marL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ar-AE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أقل الغسل تعميم بدنه بالما</a:t>
              </a:r>
              <a:endParaRPr lang="en-US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marL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ar-AE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ء  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Artinya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: “Paling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sedikit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memandikan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mayit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adalah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meratakan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air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seluruh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anggota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badan.”   </a:t>
              </a:r>
            </a:p>
            <a:p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      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Sedikit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lebih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rinci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secara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teknis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cara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ini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dijelaskan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oleh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Dr.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Musthafa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Al-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Khin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dalam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kitab al-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Fiqhul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Manhaji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(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Damaskus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: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Darul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Qalam, 2013)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menghilangkan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najis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yang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ada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di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tubuh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mayit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kemudian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menyiramkan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air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secara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merata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tubuhnya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. </a:t>
              </a:r>
            </a:p>
          </p:txBody>
        </p:sp>
      </p:grpSp>
      <p:grpSp>
        <p:nvGrpSpPr>
          <p:cNvPr id="285" name="Google Shape;285;p20"/>
          <p:cNvGrpSpPr/>
          <p:nvPr/>
        </p:nvGrpSpPr>
        <p:grpSpPr>
          <a:xfrm>
            <a:off x="8368642" y="133886"/>
            <a:ext cx="608173" cy="856942"/>
            <a:chOff x="1690388" y="1857950"/>
            <a:chExt cx="608173" cy="856942"/>
          </a:xfrm>
        </p:grpSpPr>
        <p:sp>
          <p:nvSpPr>
            <p:cNvPr id="286" name="Google Shape;286;p20"/>
            <p:cNvSpPr/>
            <p:nvPr/>
          </p:nvSpPr>
          <p:spPr>
            <a:xfrm>
              <a:off x="1964986" y="2495821"/>
              <a:ext cx="119658" cy="219072"/>
            </a:xfrm>
            <a:custGeom>
              <a:avLst/>
              <a:gdLst/>
              <a:ahLst/>
              <a:cxnLst/>
              <a:rect l="l" t="t" r="r" b="b"/>
              <a:pathLst>
                <a:path w="9274" h="16979" extrusionOk="0">
                  <a:moveTo>
                    <a:pt x="2236" y="5104"/>
                  </a:moveTo>
                  <a:cubicBezTo>
                    <a:pt x="2469" y="5104"/>
                    <a:pt x="2669" y="5304"/>
                    <a:pt x="2669" y="5571"/>
                  </a:cubicBezTo>
                  <a:lnTo>
                    <a:pt x="2669" y="12009"/>
                  </a:lnTo>
                  <a:cubicBezTo>
                    <a:pt x="2669" y="12242"/>
                    <a:pt x="2469" y="12442"/>
                    <a:pt x="2236" y="12442"/>
                  </a:cubicBezTo>
                  <a:cubicBezTo>
                    <a:pt x="1969" y="12442"/>
                    <a:pt x="1769" y="12242"/>
                    <a:pt x="1769" y="12009"/>
                  </a:cubicBezTo>
                  <a:lnTo>
                    <a:pt x="1769" y="5571"/>
                  </a:lnTo>
                  <a:cubicBezTo>
                    <a:pt x="1769" y="5304"/>
                    <a:pt x="1969" y="5104"/>
                    <a:pt x="2236" y="5104"/>
                  </a:cubicBezTo>
                  <a:close/>
                  <a:moveTo>
                    <a:pt x="3837" y="5104"/>
                  </a:moveTo>
                  <a:cubicBezTo>
                    <a:pt x="4070" y="5104"/>
                    <a:pt x="4270" y="5304"/>
                    <a:pt x="4270" y="5571"/>
                  </a:cubicBezTo>
                  <a:lnTo>
                    <a:pt x="4270" y="12009"/>
                  </a:lnTo>
                  <a:cubicBezTo>
                    <a:pt x="4270" y="12242"/>
                    <a:pt x="4070" y="12442"/>
                    <a:pt x="3837" y="12442"/>
                  </a:cubicBezTo>
                  <a:cubicBezTo>
                    <a:pt x="3570" y="12442"/>
                    <a:pt x="3370" y="12242"/>
                    <a:pt x="3370" y="12009"/>
                  </a:cubicBezTo>
                  <a:lnTo>
                    <a:pt x="3370" y="5571"/>
                  </a:lnTo>
                  <a:cubicBezTo>
                    <a:pt x="3370" y="5304"/>
                    <a:pt x="3570" y="5104"/>
                    <a:pt x="3837" y="5104"/>
                  </a:cubicBezTo>
                  <a:close/>
                  <a:moveTo>
                    <a:pt x="5438" y="5104"/>
                  </a:moveTo>
                  <a:cubicBezTo>
                    <a:pt x="5671" y="5104"/>
                    <a:pt x="5872" y="5304"/>
                    <a:pt x="5872" y="5571"/>
                  </a:cubicBezTo>
                  <a:lnTo>
                    <a:pt x="5872" y="12009"/>
                  </a:lnTo>
                  <a:cubicBezTo>
                    <a:pt x="5872" y="12242"/>
                    <a:pt x="5671" y="12442"/>
                    <a:pt x="5438" y="12442"/>
                  </a:cubicBezTo>
                  <a:cubicBezTo>
                    <a:pt x="5171" y="12442"/>
                    <a:pt x="4971" y="12242"/>
                    <a:pt x="4971" y="12009"/>
                  </a:cubicBezTo>
                  <a:lnTo>
                    <a:pt x="4971" y="5571"/>
                  </a:lnTo>
                  <a:cubicBezTo>
                    <a:pt x="4971" y="5304"/>
                    <a:pt x="5171" y="5104"/>
                    <a:pt x="5438" y="5104"/>
                  </a:cubicBezTo>
                  <a:close/>
                  <a:moveTo>
                    <a:pt x="7006" y="5104"/>
                  </a:moveTo>
                  <a:cubicBezTo>
                    <a:pt x="7273" y="5104"/>
                    <a:pt x="7473" y="5304"/>
                    <a:pt x="7473" y="5571"/>
                  </a:cubicBezTo>
                  <a:lnTo>
                    <a:pt x="7473" y="12009"/>
                  </a:lnTo>
                  <a:cubicBezTo>
                    <a:pt x="7473" y="12242"/>
                    <a:pt x="7273" y="12442"/>
                    <a:pt x="7006" y="12442"/>
                  </a:cubicBezTo>
                  <a:cubicBezTo>
                    <a:pt x="6772" y="12442"/>
                    <a:pt x="6572" y="12242"/>
                    <a:pt x="6572" y="12009"/>
                  </a:cubicBezTo>
                  <a:lnTo>
                    <a:pt x="6572" y="5571"/>
                  </a:lnTo>
                  <a:cubicBezTo>
                    <a:pt x="6572" y="5304"/>
                    <a:pt x="6772" y="5104"/>
                    <a:pt x="7006" y="5104"/>
                  </a:cubicBezTo>
                  <a:close/>
                  <a:moveTo>
                    <a:pt x="4637" y="0"/>
                  </a:moveTo>
                  <a:lnTo>
                    <a:pt x="3170" y="2969"/>
                  </a:lnTo>
                  <a:cubicBezTo>
                    <a:pt x="1335" y="3236"/>
                    <a:pt x="1" y="4003"/>
                    <a:pt x="1" y="4870"/>
                  </a:cubicBezTo>
                  <a:cubicBezTo>
                    <a:pt x="1" y="5070"/>
                    <a:pt x="268" y="5237"/>
                    <a:pt x="735" y="5337"/>
                  </a:cubicBezTo>
                  <a:lnTo>
                    <a:pt x="735" y="11842"/>
                  </a:lnTo>
                  <a:cubicBezTo>
                    <a:pt x="268" y="11975"/>
                    <a:pt x="1" y="12142"/>
                    <a:pt x="1" y="12309"/>
                  </a:cubicBezTo>
                  <a:cubicBezTo>
                    <a:pt x="1" y="13210"/>
                    <a:pt x="1368" y="13977"/>
                    <a:pt x="3270" y="14244"/>
                  </a:cubicBezTo>
                  <a:lnTo>
                    <a:pt x="4637" y="16979"/>
                  </a:lnTo>
                  <a:lnTo>
                    <a:pt x="5972" y="14244"/>
                  </a:lnTo>
                  <a:cubicBezTo>
                    <a:pt x="7873" y="13977"/>
                    <a:pt x="9274" y="13210"/>
                    <a:pt x="9274" y="12309"/>
                  </a:cubicBezTo>
                  <a:cubicBezTo>
                    <a:pt x="9274" y="12142"/>
                    <a:pt x="8974" y="11975"/>
                    <a:pt x="8540" y="11842"/>
                  </a:cubicBezTo>
                  <a:lnTo>
                    <a:pt x="8540" y="5337"/>
                  </a:lnTo>
                  <a:cubicBezTo>
                    <a:pt x="8974" y="5237"/>
                    <a:pt x="9274" y="5070"/>
                    <a:pt x="9274" y="4870"/>
                  </a:cubicBezTo>
                  <a:cubicBezTo>
                    <a:pt x="9274" y="4003"/>
                    <a:pt x="7940" y="3236"/>
                    <a:pt x="6072" y="2969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750644" y="2428248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69" y="3369"/>
                    <a:pt x="1802" y="3503"/>
                    <a:pt x="1802" y="3669"/>
                  </a:cubicBezTo>
                  <a:lnTo>
                    <a:pt x="1802" y="7939"/>
                  </a:lnTo>
                  <a:cubicBezTo>
                    <a:pt x="1802" y="8106"/>
                    <a:pt x="1669" y="8239"/>
                    <a:pt x="1502" y="8239"/>
                  </a:cubicBezTo>
                  <a:cubicBezTo>
                    <a:pt x="1335" y="8239"/>
                    <a:pt x="1202" y="8106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106"/>
                    <a:pt x="2703" y="8239"/>
                    <a:pt x="2536" y="8239"/>
                  </a:cubicBezTo>
                  <a:cubicBezTo>
                    <a:pt x="2403" y="8239"/>
                    <a:pt x="2269" y="8106"/>
                    <a:pt x="2269" y="7939"/>
                  </a:cubicBezTo>
                  <a:lnTo>
                    <a:pt x="2269" y="3669"/>
                  </a:lnTo>
                  <a:cubicBezTo>
                    <a:pt x="2269" y="3503"/>
                    <a:pt x="2403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106"/>
                    <a:pt x="3770" y="8239"/>
                    <a:pt x="3603" y="8239"/>
                  </a:cubicBezTo>
                  <a:cubicBezTo>
                    <a:pt x="3437" y="8239"/>
                    <a:pt x="3303" y="8106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71" y="3369"/>
                  </a:moveTo>
                  <a:cubicBezTo>
                    <a:pt x="4838" y="3369"/>
                    <a:pt x="4971" y="3503"/>
                    <a:pt x="4971" y="3669"/>
                  </a:cubicBezTo>
                  <a:lnTo>
                    <a:pt x="4971" y="7939"/>
                  </a:lnTo>
                  <a:cubicBezTo>
                    <a:pt x="4971" y="8106"/>
                    <a:pt x="4838" y="8239"/>
                    <a:pt x="4671" y="8239"/>
                  </a:cubicBezTo>
                  <a:cubicBezTo>
                    <a:pt x="4504" y="8239"/>
                    <a:pt x="4371" y="8106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71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901" y="2168"/>
                    <a:pt x="1" y="2635"/>
                    <a:pt x="1" y="3236"/>
                  </a:cubicBezTo>
                  <a:cubicBezTo>
                    <a:pt x="1" y="3369"/>
                    <a:pt x="201" y="3469"/>
                    <a:pt x="501" y="3536"/>
                  </a:cubicBezTo>
                  <a:lnTo>
                    <a:pt x="501" y="7839"/>
                  </a:lnTo>
                  <a:cubicBezTo>
                    <a:pt x="201" y="7906"/>
                    <a:pt x="1" y="8039"/>
                    <a:pt x="1" y="8139"/>
                  </a:cubicBezTo>
                  <a:cubicBezTo>
                    <a:pt x="1" y="8740"/>
                    <a:pt x="935" y="9240"/>
                    <a:pt x="2169" y="9407"/>
                  </a:cubicBezTo>
                  <a:lnTo>
                    <a:pt x="3070" y="11241"/>
                  </a:lnTo>
                  <a:lnTo>
                    <a:pt x="3970" y="9407"/>
                  </a:lnTo>
                  <a:cubicBezTo>
                    <a:pt x="5205" y="9240"/>
                    <a:pt x="6139" y="8740"/>
                    <a:pt x="6139" y="8139"/>
                  </a:cubicBezTo>
                  <a:cubicBezTo>
                    <a:pt x="6139" y="8039"/>
                    <a:pt x="5972" y="7906"/>
                    <a:pt x="5672" y="7839"/>
                  </a:cubicBezTo>
                  <a:lnTo>
                    <a:pt x="5672" y="3536"/>
                  </a:lnTo>
                  <a:cubicBezTo>
                    <a:pt x="5972" y="3469"/>
                    <a:pt x="6139" y="3369"/>
                    <a:pt x="6139" y="3236"/>
                  </a:cubicBezTo>
                  <a:cubicBezTo>
                    <a:pt x="6139" y="2635"/>
                    <a:pt x="5238" y="2168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219352" y="2406726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35" y="3369"/>
                    <a:pt x="1769" y="3503"/>
                    <a:pt x="1769" y="3669"/>
                  </a:cubicBezTo>
                  <a:lnTo>
                    <a:pt x="1769" y="7939"/>
                  </a:lnTo>
                  <a:cubicBezTo>
                    <a:pt x="1769" y="8073"/>
                    <a:pt x="1635" y="8206"/>
                    <a:pt x="1502" y="8206"/>
                  </a:cubicBezTo>
                  <a:cubicBezTo>
                    <a:pt x="1335" y="8206"/>
                    <a:pt x="1202" y="8073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073"/>
                    <a:pt x="2703" y="8206"/>
                    <a:pt x="2536" y="8206"/>
                  </a:cubicBezTo>
                  <a:cubicBezTo>
                    <a:pt x="2369" y="8206"/>
                    <a:pt x="2236" y="8073"/>
                    <a:pt x="2236" y="7939"/>
                  </a:cubicBezTo>
                  <a:lnTo>
                    <a:pt x="2236" y="3669"/>
                  </a:lnTo>
                  <a:cubicBezTo>
                    <a:pt x="2236" y="3503"/>
                    <a:pt x="2369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073"/>
                    <a:pt x="3770" y="8206"/>
                    <a:pt x="3603" y="8206"/>
                  </a:cubicBezTo>
                  <a:cubicBezTo>
                    <a:pt x="3437" y="8206"/>
                    <a:pt x="3303" y="8073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37" y="3369"/>
                  </a:moveTo>
                  <a:cubicBezTo>
                    <a:pt x="4804" y="3369"/>
                    <a:pt x="4938" y="3503"/>
                    <a:pt x="4938" y="3669"/>
                  </a:cubicBezTo>
                  <a:lnTo>
                    <a:pt x="4938" y="7939"/>
                  </a:lnTo>
                  <a:cubicBezTo>
                    <a:pt x="4938" y="8073"/>
                    <a:pt x="4804" y="8206"/>
                    <a:pt x="4637" y="8206"/>
                  </a:cubicBezTo>
                  <a:cubicBezTo>
                    <a:pt x="4504" y="8206"/>
                    <a:pt x="4371" y="8073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37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868" y="2135"/>
                    <a:pt x="1" y="2635"/>
                    <a:pt x="1" y="3236"/>
                  </a:cubicBezTo>
                  <a:cubicBezTo>
                    <a:pt x="1" y="3336"/>
                    <a:pt x="168" y="3436"/>
                    <a:pt x="468" y="3536"/>
                  </a:cubicBezTo>
                  <a:lnTo>
                    <a:pt x="468" y="7839"/>
                  </a:lnTo>
                  <a:cubicBezTo>
                    <a:pt x="168" y="7906"/>
                    <a:pt x="1" y="8006"/>
                    <a:pt x="1" y="8139"/>
                  </a:cubicBezTo>
                  <a:cubicBezTo>
                    <a:pt x="1" y="8740"/>
                    <a:pt x="901" y="9240"/>
                    <a:pt x="2169" y="9407"/>
                  </a:cubicBezTo>
                  <a:lnTo>
                    <a:pt x="3070" y="11242"/>
                  </a:lnTo>
                  <a:lnTo>
                    <a:pt x="3970" y="9407"/>
                  </a:lnTo>
                  <a:cubicBezTo>
                    <a:pt x="5204" y="9240"/>
                    <a:pt x="6138" y="8740"/>
                    <a:pt x="6138" y="8139"/>
                  </a:cubicBezTo>
                  <a:cubicBezTo>
                    <a:pt x="6138" y="8006"/>
                    <a:pt x="5938" y="7906"/>
                    <a:pt x="5638" y="7839"/>
                  </a:cubicBezTo>
                  <a:lnTo>
                    <a:pt x="5638" y="3536"/>
                  </a:lnTo>
                  <a:cubicBezTo>
                    <a:pt x="5938" y="3436"/>
                    <a:pt x="6138" y="3336"/>
                    <a:pt x="6138" y="3236"/>
                  </a:cubicBezTo>
                  <a:cubicBezTo>
                    <a:pt x="6138" y="2635"/>
                    <a:pt x="5238" y="2135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790243" y="2345179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1" y="7606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024816" y="2429964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0" y="760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258951" y="2267696"/>
              <a:ext cx="13" cy="153230"/>
            </a:xfrm>
            <a:custGeom>
              <a:avLst/>
              <a:gdLst/>
              <a:ahLst/>
              <a:cxnLst/>
              <a:rect l="l" t="t" r="r" b="b"/>
              <a:pathLst>
                <a:path w="1" h="11876" fill="none" extrusionOk="0">
                  <a:moveTo>
                    <a:pt x="1" y="11876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690388" y="1857950"/>
              <a:ext cx="584922" cy="592663"/>
            </a:xfrm>
            <a:custGeom>
              <a:avLst/>
              <a:gdLst/>
              <a:ahLst/>
              <a:cxnLst/>
              <a:rect l="l" t="t" r="r" b="b"/>
              <a:pathLst>
                <a:path w="45334" h="4593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9174" y="1068"/>
                    <a:pt x="1" y="10909"/>
                    <a:pt x="1" y="22917"/>
                  </a:cubicBezTo>
                  <a:cubicBezTo>
                    <a:pt x="1" y="35626"/>
                    <a:pt x="10308" y="45934"/>
                    <a:pt x="23051" y="45934"/>
                  </a:cubicBezTo>
                  <a:cubicBezTo>
                    <a:pt x="33758" y="45934"/>
                    <a:pt x="42765" y="38595"/>
                    <a:pt x="45333" y="28688"/>
                  </a:cubicBezTo>
                  <a:lnTo>
                    <a:pt x="45333" y="28688"/>
                  </a:lnTo>
                  <a:cubicBezTo>
                    <a:pt x="42098" y="36060"/>
                    <a:pt x="34726" y="41230"/>
                    <a:pt x="26119" y="41230"/>
                  </a:cubicBezTo>
                  <a:cubicBezTo>
                    <a:pt x="14545" y="41230"/>
                    <a:pt x="5171" y="31857"/>
                    <a:pt x="5171" y="20282"/>
                  </a:cubicBezTo>
                  <a:cubicBezTo>
                    <a:pt x="5171" y="10508"/>
                    <a:pt x="11843" y="2302"/>
                    <a:pt x="20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906211" y="1986759"/>
              <a:ext cx="237198" cy="273131"/>
            </a:xfrm>
            <a:custGeom>
              <a:avLst/>
              <a:gdLst/>
              <a:ahLst/>
              <a:cxnLst/>
              <a:rect l="l" t="t" r="r" b="b"/>
              <a:pathLst>
                <a:path w="9908" h="11409" extrusionOk="0">
                  <a:moveTo>
                    <a:pt x="4938" y="1"/>
                  </a:moveTo>
                  <a:lnTo>
                    <a:pt x="3537" y="3236"/>
                  </a:lnTo>
                  <a:lnTo>
                    <a:pt x="1" y="2836"/>
                  </a:lnTo>
                  <a:lnTo>
                    <a:pt x="1" y="2836"/>
                  </a:lnTo>
                  <a:lnTo>
                    <a:pt x="2102" y="5705"/>
                  </a:lnTo>
                  <a:lnTo>
                    <a:pt x="1" y="8574"/>
                  </a:lnTo>
                  <a:lnTo>
                    <a:pt x="3537" y="8173"/>
                  </a:lnTo>
                  <a:lnTo>
                    <a:pt x="4938" y="11409"/>
                  </a:lnTo>
                  <a:lnTo>
                    <a:pt x="6372" y="8173"/>
                  </a:lnTo>
                  <a:lnTo>
                    <a:pt x="9908" y="8574"/>
                  </a:lnTo>
                  <a:lnTo>
                    <a:pt x="9908" y="8574"/>
                  </a:lnTo>
                  <a:lnTo>
                    <a:pt x="7806" y="5705"/>
                  </a:lnTo>
                  <a:lnTo>
                    <a:pt x="9908" y="2836"/>
                  </a:lnTo>
                  <a:lnTo>
                    <a:pt x="6372" y="3236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>
            <a:off x="101376" y="1847367"/>
            <a:ext cx="761612" cy="687835"/>
            <a:chOff x="4191200" y="1862112"/>
            <a:chExt cx="761612" cy="687835"/>
          </a:xfrm>
        </p:grpSpPr>
        <p:sp>
          <p:nvSpPr>
            <p:cNvPr id="306" name="Google Shape;306;p20"/>
            <p:cNvSpPr/>
            <p:nvPr/>
          </p:nvSpPr>
          <p:spPr>
            <a:xfrm>
              <a:off x="4191200" y="2025934"/>
              <a:ext cx="273647" cy="134862"/>
            </a:xfrm>
            <a:custGeom>
              <a:avLst/>
              <a:gdLst/>
              <a:ahLst/>
              <a:cxnLst/>
              <a:rect l="l" t="t" r="r" b="b"/>
              <a:pathLst>
                <a:path w="20782" h="10242" extrusionOk="0">
                  <a:moveTo>
                    <a:pt x="10374" y="1"/>
                  </a:moveTo>
                  <a:cubicBezTo>
                    <a:pt x="9907" y="902"/>
                    <a:pt x="9007" y="1936"/>
                    <a:pt x="7272" y="2569"/>
                  </a:cubicBezTo>
                  <a:cubicBezTo>
                    <a:pt x="7272" y="2569"/>
                    <a:pt x="0" y="4538"/>
                    <a:pt x="3736" y="10242"/>
                  </a:cubicBezTo>
                  <a:lnTo>
                    <a:pt x="17046" y="10242"/>
                  </a:lnTo>
                  <a:cubicBezTo>
                    <a:pt x="20782" y="4538"/>
                    <a:pt x="13510" y="2569"/>
                    <a:pt x="13510" y="2569"/>
                  </a:cubicBezTo>
                  <a:cubicBezTo>
                    <a:pt x="11775" y="1936"/>
                    <a:pt x="10875" y="902"/>
                    <a:pt x="10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4223261" y="2160777"/>
              <a:ext cx="209521" cy="19778"/>
            </a:xfrm>
            <a:custGeom>
              <a:avLst/>
              <a:gdLst/>
              <a:ahLst/>
              <a:cxnLst/>
              <a:rect l="l" t="t" r="r" b="b"/>
              <a:pathLst>
                <a:path w="15912" h="1502" extrusionOk="0">
                  <a:moveTo>
                    <a:pt x="734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34" y="1502"/>
                  </a:cubicBezTo>
                  <a:lnTo>
                    <a:pt x="15178" y="1502"/>
                  </a:lnTo>
                  <a:cubicBezTo>
                    <a:pt x="15578" y="1502"/>
                    <a:pt x="15912" y="1168"/>
                    <a:pt x="15912" y="768"/>
                  </a:cubicBezTo>
                  <a:cubicBezTo>
                    <a:pt x="15912" y="334"/>
                    <a:pt x="15578" y="1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4240392" y="2180540"/>
              <a:ext cx="175259" cy="280244"/>
            </a:xfrm>
            <a:custGeom>
              <a:avLst/>
              <a:gdLst/>
              <a:ahLst/>
              <a:cxnLst/>
              <a:rect l="l" t="t" r="r" b="b"/>
              <a:pathLst>
                <a:path w="13310" h="21283" extrusionOk="0">
                  <a:moveTo>
                    <a:pt x="0" y="1"/>
                  </a:moveTo>
                  <a:lnTo>
                    <a:pt x="0" y="21283"/>
                  </a:lnTo>
                  <a:lnTo>
                    <a:pt x="13310" y="13844"/>
                  </a:lnTo>
                  <a:lnTo>
                    <a:pt x="133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298365" y="2195037"/>
              <a:ext cx="59306" cy="113109"/>
            </a:xfrm>
            <a:custGeom>
              <a:avLst/>
              <a:gdLst/>
              <a:ahLst/>
              <a:cxnLst/>
              <a:rect l="l" t="t" r="r" b="b"/>
              <a:pathLst>
                <a:path w="4504" h="8590" extrusionOk="0">
                  <a:moveTo>
                    <a:pt x="2235" y="0"/>
                  </a:moveTo>
                  <a:cubicBezTo>
                    <a:pt x="1001" y="0"/>
                    <a:pt x="0" y="1035"/>
                    <a:pt x="0" y="2269"/>
                  </a:cubicBezTo>
                  <a:lnTo>
                    <a:pt x="0" y="7639"/>
                  </a:lnTo>
                  <a:cubicBezTo>
                    <a:pt x="0" y="8273"/>
                    <a:pt x="1126" y="8590"/>
                    <a:pt x="2252" y="8590"/>
                  </a:cubicBezTo>
                  <a:cubicBezTo>
                    <a:pt x="3378" y="8590"/>
                    <a:pt x="4504" y="8273"/>
                    <a:pt x="4504" y="7639"/>
                  </a:cubicBezTo>
                  <a:lnTo>
                    <a:pt x="4504" y="2269"/>
                  </a:lnTo>
                  <a:cubicBezTo>
                    <a:pt x="4504" y="1035"/>
                    <a:pt x="3503" y="0"/>
                    <a:pt x="2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679600" y="2025934"/>
              <a:ext cx="273212" cy="134862"/>
            </a:xfrm>
            <a:custGeom>
              <a:avLst/>
              <a:gdLst/>
              <a:ahLst/>
              <a:cxnLst/>
              <a:rect l="l" t="t" r="r" b="b"/>
              <a:pathLst>
                <a:path w="20749" h="10242" extrusionOk="0">
                  <a:moveTo>
                    <a:pt x="10374" y="1"/>
                  </a:moveTo>
                  <a:cubicBezTo>
                    <a:pt x="9907" y="902"/>
                    <a:pt x="9007" y="1936"/>
                    <a:pt x="7272" y="2569"/>
                  </a:cubicBezTo>
                  <a:cubicBezTo>
                    <a:pt x="7272" y="2569"/>
                    <a:pt x="0" y="4538"/>
                    <a:pt x="3736" y="10242"/>
                  </a:cubicBezTo>
                  <a:lnTo>
                    <a:pt x="17046" y="10242"/>
                  </a:lnTo>
                  <a:cubicBezTo>
                    <a:pt x="20749" y="4538"/>
                    <a:pt x="13510" y="2569"/>
                    <a:pt x="13510" y="2569"/>
                  </a:cubicBezTo>
                  <a:cubicBezTo>
                    <a:pt x="11742" y="1936"/>
                    <a:pt x="10841" y="902"/>
                    <a:pt x="10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711661" y="2160777"/>
              <a:ext cx="209521" cy="19778"/>
            </a:xfrm>
            <a:custGeom>
              <a:avLst/>
              <a:gdLst/>
              <a:ahLst/>
              <a:cxnLst/>
              <a:rect l="l" t="t" r="r" b="b"/>
              <a:pathLst>
                <a:path w="15912" h="1502" extrusionOk="0">
                  <a:moveTo>
                    <a:pt x="734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34" y="1502"/>
                  </a:cubicBezTo>
                  <a:lnTo>
                    <a:pt x="15145" y="1502"/>
                  </a:lnTo>
                  <a:cubicBezTo>
                    <a:pt x="15578" y="1502"/>
                    <a:pt x="15912" y="1168"/>
                    <a:pt x="15912" y="768"/>
                  </a:cubicBezTo>
                  <a:cubicBezTo>
                    <a:pt x="15912" y="334"/>
                    <a:pt x="15578" y="1"/>
                    <a:pt x="151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728791" y="2180540"/>
              <a:ext cx="175259" cy="280244"/>
            </a:xfrm>
            <a:custGeom>
              <a:avLst/>
              <a:gdLst/>
              <a:ahLst/>
              <a:cxnLst/>
              <a:rect l="l" t="t" r="r" b="b"/>
              <a:pathLst>
                <a:path w="13310" h="21283" extrusionOk="0">
                  <a:moveTo>
                    <a:pt x="0" y="1"/>
                  </a:moveTo>
                  <a:lnTo>
                    <a:pt x="0" y="13844"/>
                  </a:lnTo>
                  <a:lnTo>
                    <a:pt x="13310" y="21283"/>
                  </a:lnTo>
                  <a:lnTo>
                    <a:pt x="133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786331" y="2195037"/>
              <a:ext cx="59741" cy="113109"/>
            </a:xfrm>
            <a:custGeom>
              <a:avLst/>
              <a:gdLst/>
              <a:ahLst/>
              <a:cxnLst/>
              <a:rect l="l" t="t" r="r" b="b"/>
              <a:pathLst>
                <a:path w="4537" h="8590" extrusionOk="0">
                  <a:moveTo>
                    <a:pt x="2268" y="0"/>
                  </a:moveTo>
                  <a:cubicBezTo>
                    <a:pt x="1034" y="0"/>
                    <a:pt x="0" y="1035"/>
                    <a:pt x="0" y="2269"/>
                  </a:cubicBezTo>
                  <a:lnTo>
                    <a:pt x="0" y="7639"/>
                  </a:lnTo>
                  <a:cubicBezTo>
                    <a:pt x="0" y="8273"/>
                    <a:pt x="1134" y="8590"/>
                    <a:pt x="2268" y="8590"/>
                  </a:cubicBezTo>
                  <a:cubicBezTo>
                    <a:pt x="3403" y="8590"/>
                    <a:pt x="4537" y="8273"/>
                    <a:pt x="4537" y="7639"/>
                  </a:cubicBezTo>
                  <a:lnTo>
                    <a:pt x="4537" y="2269"/>
                  </a:lnTo>
                  <a:cubicBezTo>
                    <a:pt x="4537" y="1035"/>
                    <a:pt x="3536" y="0"/>
                    <a:pt x="2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472735" y="2125647"/>
              <a:ext cx="198540" cy="224888"/>
            </a:xfrm>
            <a:custGeom>
              <a:avLst/>
              <a:gdLst/>
              <a:ahLst/>
              <a:cxnLst/>
              <a:rect l="l" t="t" r="r" b="b"/>
              <a:pathLst>
                <a:path w="15078" h="17079" extrusionOk="0">
                  <a:moveTo>
                    <a:pt x="0" y="0"/>
                  </a:moveTo>
                  <a:lnTo>
                    <a:pt x="0" y="17079"/>
                  </a:lnTo>
                  <a:lnTo>
                    <a:pt x="15078" y="17079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488548" y="2248178"/>
              <a:ext cx="45691" cy="114110"/>
            </a:xfrm>
            <a:custGeom>
              <a:avLst/>
              <a:gdLst/>
              <a:ahLst/>
              <a:cxnLst/>
              <a:rect l="l" t="t" r="r" b="b"/>
              <a:pathLst>
                <a:path w="3470" h="8666" extrusionOk="0">
                  <a:moveTo>
                    <a:pt x="1735" y="1"/>
                  </a:moveTo>
                  <a:cubicBezTo>
                    <a:pt x="801" y="1"/>
                    <a:pt x="0" y="768"/>
                    <a:pt x="0" y="1702"/>
                  </a:cubicBezTo>
                  <a:lnTo>
                    <a:pt x="0" y="3870"/>
                  </a:lnTo>
                  <a:lnTo>
                    <a:pt x="0" y="5805"/>
                  </a:lnTo>
                  <a:lnTo>
                    <a:pt x="0" y="7940"/>
                  </a:lnTo>
                  <a:cubicBezTo>
                    <a:pt x="0" y="8423"/>
                    <a:pt x="867" y="8665"/>
                    <a:pt x="1735" y="8665"/>
                  </a:cubicBezTo>
                  <a:cubicBezTo>
                    <a:pt x="2602" y="8665"/>
                    <a:pt x="3469" y="8423"/>
                    <a:pt x="3469" y="7940"/>
                  </a:cubicBezTo>
                  <a:lnTo>
                    <a:pt x="3469" y="5805"/>
                  </a:lnTo>
                  <a:lnTo>
                    <a:pt x="3469" y="3870"/>
                  </a:lnTo>
                  <a:lnTo>
                    <a:pt x="3469" y="1702"/>
                  </a:lnTo>
                  <a:cubicBezTo>
                    <a:pt x="3469" y="768"/>
                    <a:pt x="2702" y="1"/>
                    <a:pt x="1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4549590" y="2223148"/>
              <a:ext cx="45257" cy="139141"/>
            </a:xfrm>
            <a:custGeom>
              <a:avLst/>
              <a:gdLst/>
              <a:ahLst/>
              <a:cxnLst/>
              <a:rect l="l" t="t" r="r" b="b"/>
              <a:pathLst>
                <a:path w="3437" h="10567" extrusionOk="0">
                  <a:moveTo>
                    <a:pt x="1702" y="0"/>
                  </a:moveTo>
                  <a:cubicBezTo>
                    <a:pt x="768" y="0"/>
                    <a:pt x="1" y="801"/>
                    <a:pt x="1" y="1735"/>
                  </a:cubicBezTo>
                  <a:lnTo>
                    <a:pt x="1" y="3603"/>
                  </a:lnTo>
                  <a:lnTo>
                    <a:pt x="1" y="3870"/>
                  </a:lnTo>
                  <a:lnTo>
                    <a:pt x="1" y="5771"/>
                  </a:lnTo>
                  <a:lnTo>
                    <a:pt x="1" y="5838"/>
                  </a:lnTo>
                  <a:lnTo>
                    <a:pt x="1" y="7706"/>
                  </a:lnTo>
                  <a:lnTo>
                    <a:pt x="1" y="7973"/>
                  </a:lnTo>
                  <a:lnTo>
                    <a:pt x="1" y="9841"/>
                  </a:lnTo>
                  <a:cubicBezTo>
                    <a:pt x="1" y="10324"/>
                    <a:pt x="860" y="10566"/>
                    <a:pt x="1719" y="10566"/>
                  </a:cubicBezTo>
                  <a:cubicBezTo>
                    <a:pt x="2578" y="10566"/>
                    <a:pt x="3436" y="10324"/>
                    <a:pt x="3436" y="9841"/>
                  </a:cubicBezTo>
                  <a:lnTo>
                    <a:pt x="3436" y="7973"/>
                  </a:lnTo>
                  <a:lnTo>
                    <a:pt x="3436" y="7706"/>
                  </a:lnTo>
                  <a:lnTo>
                    <a:pt x="3436" y="5838"/>
                  </a:lnTo>
                  <a:lnTo>
                    <a:pt x="3436" y="5771"/>
                  </a:lnTo>
                  <a:lnTo>
                    <a:pt x="3436" y="3870"/>
                  </a:lnTo>
                  <a:lnTo>
                    <a:pt x="3436" y="3603"/>
                  </a:lnTo>
                  <a:lnTo>
                    <a:pt x="3436" y="1735"/>
                  </a:lnTo>
                  <a:cubicBezTo>
                    <a:pt x="3436" y="801"/>
                    <a:pt x="2669" y="0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610197" y="2248178"/>
              <a:ext cx="45257" cy="114110"/>
            </a:xfrm>
            <a:custGeom>
              <a:avLst/>
              <a:gdLst/>
              <a:ahLst/>
              <a:cxnLst/>
              <a:rect l="l" t="t" r="r" b="b"/>
              <a:pathLst>
                <a:path w="3437" h="8666" extrusionOk="0">
                  <a:moveTo>
                    <a:pt x="1702" y="1"/>
                  </a:moveTo>
                  <a:cubicBezTo>
                    <a:pt x="768" y="1"/>
                    <a:pt x="1" y="768"/>
                    <a:pt x="1" y="1702"/>
                  </a:cubicBezTo>
                  <a:lnTo>
                    <a:pt x="1" y="3870"/>
                  </a:lnTo>
                  <a:lnTo>
                    <a:pt x="1" y="5805"/>
                  </a:lnTo>
                  <a:lnTo>
                    <a:pt x="1" y="7940"/>
                  </a:lnTo>
                  <a:cubicBezTo>
                    <a:pt x="1" y="8423"/>
                    <a:pt x="860" y="8665"/>
                    <a:pt x="1719" y="8665"/>
                  </a:cubicBezTo>
                  <a:cubicBezTo>
                    <a:pt x="2578" y="8665"/>
                    <a:pt x="3437" y="8423"/>
                    <a:pt x="3437" y="7940"/>
                  </a:cubicBezTo>
                  <a:lnTo>
                    <a:pt x="3437" y="5805"/>
                  </a:lnTo>
                  <a:lnTo>
                    <a:pt x="3437" y="3870"/>
                  </a:lnTo>
                  <a:lnTo>
                    <a:pt x="3437" y="1702"/>
                  </a:lnTo>
                  <a:cubicBezTo>
                    <a:pt x="3437" y="768"/>
                    <a:pt x="2670" y="1"/>
                    <a:pt x="1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417394" y="1950830"/>
              <a:ext cx="309660" cy="152427"/>
            </a:xfrm>
            <a:custGeom>
              <a:avLst/>
              <a:gdLst/>
              <a:ahLst/>
              <a:cxnLst/>
              <a:rect l="l" t="t" r="r" b="b"/>
              <a:pathLst>
                <a:path w="23517" h="11576" extrusionOk="0">
                  <a:moveTo>
                    <a:pt x="11742" y="1"/>
                  </a:moveTo>
                  <a:cubicBezTo>
                    <a:pt x="11208" y="1002"/>
                    <a:pt x="10207" y="2169"/>
                    <a:pt x="8206" y="2870"/>
                  </a:cubicBezTo>
                  <a:cubicBezTo>
                    <a:pt x="8206" y="2870"/>
                    <a:pt x="0" y="5138"/>
                    <a:pt x="4237" y="11576"/>
                  </a:cubicBezTo>
                  <a:lnTo>
                    <a:pt x="19281" y="11576"/>
                  </a:lnTo>
                  <a:cubicBezTo>
                    <a:pt x="23517" y="5138"/>
                    <a:pt x="15278" y="2870"/>
                    <a:pt x="15278" y="2870"/>
                  </a:cubicBezTo>
                  <a:cubicBezTo>
                    <a:pt x="13310" y="2169"/>
                    <a:pt x="12276" y="1002"/>
                    <a:pt x="11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453406" y="2103237"/>
              <a:ext cx="237199" cy="22424"/>
            </a:xfrm>
            <a:custGeom>
              <a:avLst/>
              <a:gdLst/>
              <a:ahLst/>
              <a:cxnLst/>
              <a:rect l="l" t="t" r="r" b="b"/>
              <a:pathLst>
                <a:path w="18014" h="1703" extrusionOk="0">
                  <a:moveTo>
                    <a:pt x="868" y="1"/>
                  </a:moveTo>
                  <a:cubicBezTo>
                    <a:pt x="401" y="1"/>
                    <a:pt x="0" y="401"/>
                    <a:pt x="0" y="835"/>
                  </a:cubicBezTo>
                  <a:cubicBezTo>
                    <a:pt x="0" y="1302"/>
                    <a:pt x="401" y="1702"/>
                    <a:pt x="868" y="1702"/>
                  </a:cubicBezTo>
                  <a:lnTo>
                    <a:pt x="17179" y="1702"/>
                  </a:lnTo>
                  <a:cubicBezTo>
                    <a:pt x="17646" y="1702"/>
                    <a:pt x="18013" y="1302"/>
                    <a:pt x="18013" y="835"/>
                  </a:cubicBezTo>
                  <a:cubicBezTo>
                    <a:pt x="18013" y="368"/>
                    <a:pt x="17646" y="1"/>
                    <a:pt x="1717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521044" y="1862112"/>
              <a:ext cx="101916" cy="103681"/>
            </a:xfrm>
            <a:custGeom>
              <a:avLst/>
              <a:gdLst/>
              <a:ahLst/>
              <a:cxnLst/>
              <a:rect l="l" t="t" r="r" b="b"/>
              <a:pathLst>
                <a:path w="7740" h="7874" extrusionOk="0">
                  <a:moveTo>
                    <a:pt x="3970" y="1"/>
                  </a:moveTo>
                  <a:cubicBezTo>
                    <a:pt x="1768" y="1"/>
                    <a:pt x="0" y="1769"/>
                    <a:pt x="0" y="3937"/>
                  </a:cubicBezTo>
                  <a:cubicBezTo>
                    <a:pt x="0" y="6105"/>
                    <a:pt x="1768" y="7873"/>
                    <a:pt x="3970" y="7873"/>
                  </a:cubicBezTo>
                  <a:cubicBezTo>
                    <a:pt x="5738" y="7873"/>
                    <a:pt x="7272" y="6672"/>
                    <a:pt x="7739" y="5038"/>
                  </a:cubicBezTo>
                  <a:lnTo>
                    <a:pt x="7739" y="5038"/>
                  </a:lnTo>
                  <a:cubicBezTo>
                    <a:pt x="7206" y="5838"/>
                    <a:pt x="6272" y="6372"/>
                    <a:pt x="5238" y="6372"/>
                  </a:cubicBezTo>
                  <a:cubicBezTo>
                    <a:pt x="3536" y="6372"/>
                    <a:pt x="2169" y="5004"/>
                    <a:pt x="2169" y="3336"/>
                  </a:cubicBezTo>
                  <a:cubicBezTo>
                    <a:pt x="2169" y="1635"/>
                    <a:pt x="3536" y="268"/>
                    <a:pt x="5238" y="268"/>
                  </a:cubicBezTo>
                  <a:lnTo>
                    <a:pt x="5438" y="268"/>
                  </a:lnTo>
                  <a:cubicBezTo>
                    <a:pt x="5004" y="101"/>
                    <a:pt x="4504" y="1"/>
                    <a:pt x="3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296167" y="1915701"/>
              <a:ext cx="50524" cy="58424"/>
            </a:xfrm>
            <a:custGeom>
              <a:avLst/>
              <a:gdLst/>
              <a:ahLst/>
              <a:cxnLst/>
              <a:rect l="l" t="t" r="r" b="b"/>
              <a:pathLst>
                <a:path w="3837" h="4437" extrusionOk="0">
                  <a:moveTo>
                    <a:pt x="1935" y="0"/>
                  </a:moveTo>
                  <a:lnTo>
                    <a:pt x="1368" y="1268"/>
                  </a:lnTo>
                  <a:lnTo>
                    <a:pt x="1" y="1134"/>
                  </a:lnTo>
                  <a:lnTo>
                    <a:pt x="1" y="1134"/>
                  </a:lnTo>
                  <a:lnTo>
                    <a:pt x="835" y="2235"/>
                  </a:lnTo>
                  <a:lnTo>
                    <a:pt x="1" y="3336"/>
                  </a:lnTo>
                  <a:lnTo>
                    <a:pt x="1368" y="3203"/>
                  </a:lnTo>
                  <a:lnTo>
                    <a:pt x="1935" y="4437"/>
                  </a:lnTo>
                  <a:lnTo>
                    <a:pt x="2469" y="3203"/>
                  </a:lnTo>
                  <a:lnTo>
                    <a:pt x="3837" y="3336"/>
                  </a:lnTo>
                  <a:lnTo>
                    <a:pt x="3036" y="2235"/>
                  </a:lnTo>
                  <a:lnTo>
                    <a:pt x="3837" y="1134"/>
                  </a:lnTo>
                  <a:lnTo>
                    <a:pt x="3837" y="1134"/>
                  </a:lnTo>
                  <a:lnTo>
                    <a:pt x="2469" y="12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4797312" y="1915701"/>
              <a:ext cx="50524" cy="58424"/>
            </a:xfrm>
            <a:custGeom>
              <a:avLst/>
              <a:gdLst/>
              <a:ahLst/>
              <a:cxnLst/>
              <a:rect l="l" t="t" r="r" b="b"/>
              <a:pathLst>
                <a:path w="3837" h="4437" extrusionOk="0">
                  <a:moveTo>
                    <a:pt x="1935" y="0"/>
                  </a:moveTo>
                  <a:lnTo>
                    <a:pt x="1368" y="1268"/>
                  </a:lnTo>
                  <a:lnTo>
                    <a:pt x="0" y="1134"/>
                  </a:lnTo>
                  <a:lnTo>
                    <a:pt x="801" y="2235"/>
                  </a:lnTo>
                  <a:lnTo>
                    <a:pt x="0" y="3336"/>
                  </a:lnTo>
                  <a:lnTo>
                    <a:pt x="0" y="3336"/>
                  </a:lnTo>
                  <a:lnTo>
                    <a:pt x="1368" y="3203"/>
                  </a:lnTo>
                  <a:lnTo>
                    <a:pt x="1935" y="4437"/>
                  </a:lnTo>
                  <a:lnTo>
                    <a:pt x="2469" y="3203"/>
                  </a:lnTo>
                  <a:lnTo>
                    <a:pt x="3836" y="3336"/>
                  </a:lnTo>
                  <a:lnTo>
                    <a:pt x="3036" y="2235"/>
                  </a:lnTo>
                  <a:lnTo>
                    <a:pt x="3836" y="1134"/>
                  </a:lnTo>
                  <a:lnTo>
                    <a:pt x="3836" y="1134"/>
                  </a:lnTo>
                  <a:lnTo>
                    <a:pt x="2469" y="12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193399" y="2337779"/>
              <a:ext cx="757237" cy="212168"/>
            </a:xfrm>
            <a:custGeom>
              <a:avLst/>
              <a:gdLst/>
              <a:ahLst/>
              <a:cxnLst/>
              <a:rect l="l" t="t" r="r" b="b"/>
              <a:pathLst>
                <a:path w="57508" h="16113" extrusionOk="0">
                  <a:moveTo>
                    <a:pt x="28754" y="1"/>
                  </a:moveTo>
                  <a:cubicBezTo>
                    <a:pt x="12876" y="1"/>
                    <a:pt x="0" y="8340"/>
                    <a:pt x="0" y="15178"/>
                  </a:cubicBezTo>
                  <a:cubicBezTo>
                    <a:pt x="0" y="15512"/>
                    <a:pt x="33" y="15812"/>
                    <a:pt x="100" y="16112"/>
                  </a:cubicBezTo>
                  <a:cubicBezTo>
                    <a:pt x="1234" y="9708"/>
                    <a:pt x="13643" y="4671"/>
                    <a:pt x="28754" y="4671"/>
                  </a:cubicBezTo>
                  <a:cubicBezTo>
                    <a:pt x="43898" y="4671"/>
                    <a:pt x="56307" y="9708"/>
                    <a:pt x="57408" y="16112"/>
                  </a:cubicBezTo>
                  <a:cubicBezTo>
                    <a:pt x="57474" y="15812"/>
                    <a:pt x="57508" y="15512"/>
                    <a:pt x="57508" y="15178"/>
                  </a:cubicBezTo>
                  <a:cubicBezTo>
                    <a:pt x="57508" y="8340"/>
                    <a:pt x="44632" y="1"/>
                    <a:pt x="28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4540373" y="2001786"/>
              <a:ext cx="63257" cy="72922"/>
            </a:xfrm>
            <a:custGeom>
              <a:avLst/>
              <a:gdLst/>
              <a:ahLst/>
              <a:cxnLst/>
              <a:rect l="l" t="t" r="r" b="b"/>
              <a:pathLst>
                <a:path w="4804" h="5538" extrusionOk="0">
                  <a:moveTo>
                    <a:pt x="2402" y="0"/>
                  </a:moveTo>
                  <a:lnTo>
                    <a:pt x="1701" y="1568"/>
                  </a:lnTo>
                  <a:lnTo>
                    <a:pt x="0" y="1368"/>
                  </a:lnTo>
                  <a:lnTo>
                    <a:pt x="0" y="1368"/>
                  </a:lnTo>
                  <a:lnTo>
                    <a:pt x="1034" y="2769"/>
                  </a:lnTo>
                  <a:lnTo>
                    <a:pt x="0" y="4137"/>
                  </a:lnTo>
                  <a:lnTo>
                    <a:pt x="1701" y="3970"/>
                  </a:lnTo>
                  <a:lnTo>
                    <a:pt x="2402" y="5538"/>
                  </a:lnTo>
                  <a:lnTo>
                    <a:pt x="3102" y="3970"/>
                  </a:lnTo>
                  <a:lnTo>
                    <a:pt x="4804" y="4137"/>
                  </a:lnTo>
                  <a:lnTo>
                    <a:pt x="3803" y="2769"/>
                  </a:lnTo>
                  <a:lnTo>
                    <a:pt x="4804" y="1368"/>
                  </a:lnTo>
                  <a:lnTo>
                    <a:pt x="3102" y="1568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545640" y="2144529"/>
              <a:ext cx="52723" cy="52723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2002" y="0"/>
                  </a:moveTo>
                  <a:cubicBezTo>
                    <a:pt x="901" y="0"/>
                    <a:pt x="0" y="868"/>
                    <a:pt x="0" y="2002"/>
                  </a:cubicBezTo>
                  <a:cubicBezTo>
                    <a:pt x="0" y="3103"/>
                    <a:pt x="901" y="4003"/>
                    <a:pt x="2002" y="4003"/>
                  </a:cubicBezTo>
                  <a:cubicBezTo>
                    <a:pt x="3103" y="4003"/>
                    <a:pt x="4003" y="3103"/>
                    <a:pt x="4003" y="2002"/>
                  </a:cubicBezTo>
                  <a:cubicBezTo>
                    <a:pt x="4003" y="868"/>
                    <a:pt x="3136" y="0"/>
                    <a:pt x="2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0"/>
          <p:cNvGrpSpPr/>
          <p:nvPr/>
        </p:nvGrpSpPr>
        <p:grpSpPr>
          <a:xfrm>
            <a:off x="8381032" y="2933370"/>
            <a:ext cx="644064" cy="633076"/>
            <a:chOff x="5131388" y="888238"/>
            <a:chExt cx="1125003" cy="1105810"/>
          </a:xfrm>
        </p:grpSpPr>
        <p:sp>
          <p:nvSpPr>
            <p:cNvPr id="327" name="Google Shape;327;p20"/>
            <p:cNvSpPr/>
            <p:nvPr/>
          </p:nvSpPr>
          <p:spPr>
            <a:xfrm>
              <a:off x="5306513" y="1074213"/>
              <a:ext cx="774750" cy="381950"/>
            </a:xfrm>
            <a:custGeom>
              <a:avLst/>
              <a:gdLst/>
              <a:ahLst/>
              <a:cxnLst/>
              <a:rect l="l" t="t" r="r" b="b"/>
              <a:pathLst>
                <a:path w="30990" h="15278" extrusionOk="0">
                  <a:moveTo>
                    <a:pt x="15511" y="0"/>
                  </a:moveTo>
                  <a:cubicBezTo>
                    <a:pt x="14777" y="1334"/>
                    <a:pt x="13443" y="2869"/>
                    <a:pt x="10841" y="3803"/>
                  </a:cubicBezTo>
                  <a:cubicBezTo>
                    <a:pt x="10841" y="3803"/>
                    <a:pt x="0" y="6772"/>
                    <a:pt x="5571" y="15278"/>
                  </a:cubicBezTo>
                  <a:lnTo>
                    <a:pt x="25418" y="15278"/>
                  </a:lnTo>
                  <a:cubicBezTo>
                    <a:pt x="30989" y="6772"/>
                    <a:pt x="20148" y="3803"/>
                    <a:pt x="20148" y="3803"/>
                  </a:cubicBezTo>
                  <a:cubicBezTo>
                    <a:pt x="17546" y="2869"/>
                    <a:pt x="16212" y="1334"/>
                    <a:pt x="15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5405738" y="1456138"/>
              <a:ext cx="576275" cy="28375"/>
            </a:xfrm>
            <a:custGeom>
              <a:avLst/>
              <a:gdLst/>
              <a:ahLst/>
              <a:cxnLst/>
              <a:rect l="l" t="t" r="r" b="b"/>
              <a:pathLst>
                <a:path w="23051" h="1135" extrusionOk="0">
                  <a:moveTo>
                    <a:pt x="568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868"/>
                    <a:pt x="268" y="1135"/>
                    <a:pt x="568" y="1135"/>
                  </a:cubicBezTo>
                  <a:lnTo>
                    <a:pt x="22483" y="1135"/>
                  </a:lnTo>
                  <a:cubicBezTo>
                    <a:pt x="22817" y="1135"/>
                    <a:pt x="23051" y="868"/>
                    <a:pt x="23051" y="568"/>
                  </a:cubicBezTo>
                  <a:cubicBezTo>
                    <a:pt x="23051" y="268"/>
                    <a:pt x="22817" y="1"/>
                    <a:pt x="22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364888" y="1484488"/>
              <a:ext cx="658000" cy="27550"/>
            </a:xfrm>
            <a:custGeom>
              <a:avLst/>
              <a:gdLst/>
              <a:ahLst/>
              <a:cxnLst/>
              <a:rect l="l" t="t" r="r" b="b"/>
              <a:pathLst>
                <a:path w="26320" h="1102" extrusionOk="0">
                  <a:moveTo>
                    <a:pt x="567" y="1"/>
                  </a:moveTo>
                  <a:cubicBezTo>
                    <a:pt x="234" y="1"/>
                    <a:pt x="0" y="234"/>
                    <a:pt x="0" y="568"/>
                  </a:cubicBezTo>
                  <a:cubicBezTo>
                    <a:pt x="0" y="868"/>
                    <a:pt x="234" y="1102"/>
                    <a:pt x="567" y="1102"/>
                  </a:cubicBezTo>
                  <a:lnTo>
                    <a:pt x="25752" y="1102"/>
                  </a:lnTo>
                  <a:cubicBezTo>
                    <a:pt x="26086" y="1102"/>
                    <a:pt x="26319" y="868"/>
                    <a:pt x="26319" y="568"/>
                  </a:cubicBezTo>
                  <a:cubicBezTo>
                    <a:pt x="26319" y="234"/>
                    <a:pt x="26086" y="1"/>
                    <a:pt x="2575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399063" y="1512013"/>
              <a:ext cx="590450" cy="412000"/>
            </a:xfrm>
            <a:custGeom>
              <a:avLst/>
              <a:gdLst/>
              <a:ahLst/>
              <a:cxnLst/>
              <a:rect l="l" t="t" r="r" b="b"/>
              <a:pathLst>
                <a:path w="23618" h="16480" extrusionOk="0">
                  <a:moveTo>
                    <a:pt x="1" y="1"/>
                  </a:moveTo>
                  <a:lnTo>
                    <a:pt x="1" y="16479"/>
                  </a:lnTo>
                  <a:lnTo>
                    <a:pt x="23618" y="16479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131388" y="1130913"/>
              <a:ext cx="221850" cy="109275"/>
            </a:xfrm>
            <a:custGeom>
              <a:avLst/>
              <a:gdLst/>
              <a:ahLst/>
              <a:cxnLst/>
              <a:rect l="l" t="t" r="r" b="b"/>
              <a:pathLst>
                <a:path w="8874" h="4371" extrusionOk="0">
                  <a:moveTo>
                    <a:pt x="4437" y="0"/>
                  </a:moveTo>
                  <a:cubicBezTo>
                    <a:pt x="4237" y="401"/>
                    <a:pt x="3870" y="834"/>
                    <a:pt x="3102" y="1101"/>
                  </a:cubicBezTo>
                  <a:cubicBezTo>
                    <a:pt x="3102" y="1101"/>
                    <a:pt x="0" y="1935"/>
                    <a:pt x="1601" y="4370"/>
                  </a:cubicBezTo>
                  <a:lnTo>
                    <a:pt x="7305" y="4370"/>
                  </a:lnTo>
                  <a:cubicBezTo>
                    <a:pt x="8873" y="1935"/>
                    <a:pt x="5771" y="1101"/>
                    <a:pt x="5771" y="1101"/>
                  </a:cubicBezTo>
                  <a:cubicBezTo>
                    <a:pt x="5037" y="834"/>
                    <a:pt x="4637" y="367"/>
                    <a:pt x="4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157238" y="1240163"/>
              <a:ext cx="170150" cy="15850"/>
            </a:xfrm>
            <a:custGeom>
              <a:avLst/>
              <a:gdLst/>
              <a:ahLst/>
              <a:cxnLst/>
              <a:rect l="l" t="t" r="r" b="b"/>
              <a:pathLst>
                <a:path w="6806" h="634" extrusionOk="0">
                  <a:moveTo>
                    <a:pt x="334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0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500"/>
                    <a:pt x="6805" y="334"/>
                  </a:cubicBezTo>
                  <a:cubicBezTo>
                    <a:pt x="6805" y="167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171413" y="1255988"/>
              <a:ext cx="142625" cy="668025"/>
            </a:xfrm>
            <a:custGeom>
              <a:avLst/>
              <a:gdLst/>
              <a:ahLst/>
              <a:cxnLst/>
              <a:rect l="l" t="t" r="r" b="b"/>
              <a:pathLst>
                <a:path w="5705" h="26721" extrusionOk="0">
                  <a:moveTo>
                    <a:pt x="0" y="1"/>
                  </a:moveTo>
                  <a:lnTo>
                    <a:pt x="0" y="26720"/>
                  </a:lnTo>
                  <a:lnTo>
                    <a:pt x="5704" y="26720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5157238" y="1399438"/>
              <a:ext cx="170150" cy="16700"/>
            </a:xfrm>
            <a:custGeom>
              <a:avLst/>
              <a:gdLst/>
              <a:ahLst/>
              <a:cxnLst/>
              <a:rect l="l" t="t" r="r" b="b"/>
              <a:pathLst>
                <a:path w="6806" h="668" extrusionOk="0">
                  <a:moveTo>
                    <a:pt x="334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6505" y="668"/>
                  </a:lnTo>
                  <a:cubicBezTo>
                    <a:pt x="6672" y="668"/>
                    <a:pt x="6805" y="501"/>
                    <a:pt x="6805" y="334"/>
                  </a:cubicBezTo>
                  <a:cubicBezTo>
                    <a:pt x="6805" y="167"/>
                    <a:pt x="6672" y="34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5157238" y="1559538"/>
              <a:ext cx="170150" cy="15875"/>
            </a:xfrm>
            <a:custGeom>
              <a:avLst/>
              <a:gdLst/>
              <a:ahLst/>
              <a:cxnLst/>
              <a:rect l="l" t="t" r="r" b="b"/>
              <a:pathLst>
                <a:path w="6806" h="635" extrusionOk="0">
                  <a:moveTo>
                    <a:pt x="334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35"/>
                    <a:pt x="334" y="635"/>
                  </a:cubicBezTo>
                  <a:lnTo>
                    <a:pt x="6505" y="635"/>
                  </a:lnTo>
                  <a:cubicBezTo>
                    <a:pt x="6672" y="635"/>
                    <a:pt x="6805" y="468"/>
                    <a:pt x="6805" y="301"/>
                  </a:cubicBezTo>
                  <a:cubicBezTo>
                    <a:pt x="6805" y="134"/>
                    <a:pt x="6672" y="1"/>
                    <a:pt x="6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157238" y="1718838"/>
              <a:ext cx="170150" cy="15850"/>
            </a:xfrm>
            <a:custGeom>
              <a:avLst/>
              <a:gdLst/>
              <a:ahLst/>
              <a:cxnLst/>
              <a:rect l="l" t="t" r="r" b="b"/>
              <a:pathLst>
                <a:path w="6806" h="634" extrusionOk="0">
                  <a:moveTo>
                    <a:pt x="334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501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467"/>
                    <a:pt x="6805" y="300"/>
                  </a:cubicBezTo>
                  <a:cubicBezTo>
                    <a:pt x="6805" y="134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6034538" y="1130913"/>
              <a:ext cx="221850" cy="109275"/>
            </a:xfrm>
            <a:custGeom>
              <a:avLst/>
              <a:gdLst/>
              <a:ahLst/>
              <a:cxnLst/>
              <a:rect l="l" t="t" r="r" b="b"/>
              <a:pathLst>
                <a:path w="8874" h="4371" extrusionOk="0">
                  <a:moveTo>
                    <a:pt x="4437" y="0"/>
                  </a:moveTo>
                  <a:cubicBezTo>
                    <a:pt x="4236" y="367"/>
                    <a:pt x="3836" y="834"/>
                    <a:pt x="3102" y="1101"/>
                  </a:cubicBezTo>
                  <a:cubicBezTo>
                    <a:pt x="3102" y="1101"/>
                    <a:pt x="0" y="1935"/>
                    <a:pt x="1568" y="4370"/>
                  </a:cubicBezTo>
                  <a:lnTo>
                    <a:pt x="7272" y="4370"/>
                  </a:lnTo>
                  <a:cubicBezTo>
                    <a:pt x="8873" y="1935"/>
                    <a:pt x="5771" y="1101"/>
                    <a:pt x="5771" y="1101"/>
                  </a:cubicBezTo>
                  <a:cubicBezTo>
                    <a:pt x="5037" y="834"/>
                    <a:pt x="4637" y="401"/>
                    <a:pt x="4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6060388" y="1240163"/>
              <a:ext cx="170125" cy="15850"/>
            </a:xfrm>
            <a:custGeom>
              <a:avLst/>
              <a:gdLst/>
              <a:ahLst/>
              <a:cxnLst/>
              <a:rect l="l" t="t" r="r" b="b"/>
              <a:pathLst>
                <a:path w="6805" h="634" extrusionOk="0">
                  <a:moveTo>
                    <a:pt x="334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0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500"/>
                    <a:pt x="6805" y="334"/>
                  </a:cubicBezTo>
                  <a:cubicBezTo>
                    <a:pt x="6805" y="167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6074563" y="1255988"/>
              <a:ext cx="141775" cy="668025"/>
            </a:xfrm>
            <a:custGeom>
              <a:avLst/>
              <a:gdLst/>
              <a:ahLst/>
              <a:cxnLst/>
              <a:rect l="l" t="t" r="r" b="b"/>
              <a:pathLst>
                <a:path w="5671" h="26721" extrusionOk="0">
                  <a:moveTo>
                    <a:pt x="0" y="1"/>
                  </a:moveTo>
                  <a:lnTo>
                    <a:pt x="0" y="26720"/>
                  </a:lnTo>
                  <a:lnTo>
                    <a:pt x="5671" y="26720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6060388" y="1399438"/>
              <a:ext cx="170125" cy="16700"/>
            </a:xfrm>
            <a:custGeom>
              <a:avLst/>
              <a:gdLst/>
              <a:ahLst/>
              <a:cxnLst/>
              <a:rect l="l" t="t" r="r" b="b"/>
              <a:pathLst>
                <a:path w="6805" h="668" extrusionOk="0">
                  <a:moveTo>
                    <a:pt x="334" y="0"/>
                  </a:moveTo>
                  <a:cubicBezTo>
                    <a:pt x="134" y="34"/>
                    <a:pt x="0" y="167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6505" y="668"/>
                  </a:lnTo>
                  <a:cubicBezTo>
                    <a:pt x="6672" y="668"/>
                    <a:pt x="6805" y="501"/>
                    <a:pt x="6805" y="334"/>
                  </a:cubicBezTo>
                  <a:cubicBezTo>
                    <a:pt x="6805" y="167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60388" y="1559538"/>
              <a:ext cx="170125" cy="15875"/>
            </a:xfrm>
            <a:custGeom>
              <a:avLst/>
              <a:gdLst/>
              <a:ahLst/>
              <a:cxnLst/>
              <a:rect l="l" t="t" r="r" b="b"/>
              <a:pathLst>
                <a:path w="6805" h="635" extrusionOk="0">
                  <a:moveTo>
                    <a:pt x="334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35"/>
                    <a:pt x="334" y="635"/>
                  </a:cubicBezTo>
                  <a:lnTo>
                    <a:pt x="6505" y="635"/>
                  </a:lnTo>
                  <a:cubicBezTo>
                    <a:pt x="6672" y="635"/>
                    <a:pt x="6805" y="468"/>
                    <a:pt x="6805" y="301"/>
                  </a:cubicBezTo>
                  <a:cubicBezTo>
                    <a:pt x="6805" y="134"/>
                    <a:pt x="6672" y="1"/>
                    <a:pt x="6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060388" y="1718838"/>
              <a:ext cx="170125" cy="15850"/>
            </a:xfrm>
            <a:custGeom>
              <a:avLst/>
              <a:gdLst/>
              <a:ahLst/>
              <a:cxnLst/>
              <a:rect l="l" t="t" r="r" b="b"/>
              <a:pathLst>
                <a:path w="6805" h="634" extrusionOk="0">
                  <a:moveTo>
                    <a:pt x="334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501"/>
                    <a:pt x="6805" y="300"/>
                  </a:cubicBezTo>
                  <a:cubicBezTo>
                    <a:pt x="6805" y="134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5131410" y="1923980"/>
              <a:ext cx="1124980" cy="70068"/>
            </a:xfrm>
            <a:custGeom>
              <a:avLst/>
              <a:gdLst/>
              <a:ahLst/>
              <a:cxnLst/>
              <a:rect l="l" t="t" r="r" b="b"/>
              <a:pathLst>
                <a:path w="62145" h="2803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168"/>
                    <a:pt x="634" y="2802"/>
                    <a:pt x="1401" y="2802"/>
                  </a:cubicBezTo>
                  <a:lnTo>
                    <a:pt x="60744" y="2802"/>
                  </a:lnTo>
                  <a:cubicBezTo>
                    <a:pt x="61511" y="2802"/>
                    <a:pt x="62145" y="2168"/>
                    <a:pt x="62145" y="1401"/>
                  </a:cubicBezTo>
                  <a:cubicBezTo>
                    <a:pt x="62145" y="634"/>
                    <a:pt x="61511" y="0"/>
                    <a:pt x="60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5597538" y="888238"/>
              <a:ext cx="193500" cy="197675"/>
            </a:xfrm>
            <a:custGeom>
              <a:avLst/>
              <a:gdLst/>
              <a:ahLst/>
              <a:cxnLst/>
              <a:rect l="l" t="t" r="r" b="b"/>
              <a:pathLst>
                <a:path w="7740" h="7907" extrusionOk="0">
                  <a:moveTo>
                    <a:pt x="3937" y="0"/>
                  </a:moveTo>
                  <a:cubicBezTo>
                    <a:pt x="1769" y="0"/>
                    <a:pt x="1" y="1768"/>
                    <a:pt x="1" y="3937"/>
                  </a:cubicBezTo>
                  <a:cubicBezTo>
                    <a:pt x="1" y="6138"/>
                    <a:pt x="1769" y="7906"/>
                    <a:pt x="3937" y="7906"/>
                  </a:cubicBezTo>
                  <a:cubicBezTo>
                    <a:pt x="5738" y="7906"/>
                    <a:pt x="7239" y="6705"/>
                    <a:pt x="7740" y="5037"/>
                  </a:cubicBezTo>
                  <a:lnTo>
                    <a:pt x="7740" y="5037"/>
                  </a:lnTo>
                  <a:cubicBezTo>
                    <a:pt x="7173" y="5871"/>
                    <a:pt x="6239" y="6372"/>
                    <a:pt x="5205" y="6372"/>
                  </a:cubicBezTo>
                  <a:cubicBezTo>
                    <a:pt x="3503" y="6372"/>
                    <a:pt x="2169" y="5037"/>
                    <a:pt x="2169" y="3336"/>
                  </a:cubicBezTo>
                  <a:cubicBezTo>
                    <a:pt x="2169" y="1635"/>
                    <a:pt x="3503" y="301"/>
                    <a:pt x="5205" y="301"/>
                  </a:cubicBezTo>
                  <a:lnTo>
                    <a:pt x="5438" y="301"/>
                  </a:lnTo>
                  <a:cubicBezTo>
                    <a:pt x="4971" y="100"/>
                    <a:pt x="4471" y="0"/>
                    <a:pt x="3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5588553" y="1592913"/>
              <a:ext cx="63400" cy="331100"/>
            </a:xfrm>
            <a:custGeom>
              <a:avLst/>
              <a:gdLst/>
              <a:ahLst/>
              <a:cxnLst/>
              <a:rect l="l" t="t" r="r" b="b"/>
              <a:pathLst>
                <a:path w="2536" h="13244" extrusionOk="0">
                  <a:moveTo>
                    <a:pt x="1268" y="0"/>
                  </a:moveTo>
                  <a:cubicBezTo>
                    <a:pt x="568" y="0"/>
                    <a:pt x="1" y="567"/>
                    <a:pt x="1" y="1301"/>
                  </a:cubicBezTo>
                  <a:lnTo>
                    <a:pt x="1" y="13243"/>
                  </a:lnTo>
                  <a:lnTo>
                    <a:pt x="2536" y="13243"/>
                  </a:lnTo>
                  <a:lnTo>
                    <a:pt x="2536" y="1301"/>
                  </a:lnTo>
                  <a:cubicBezTo>
                    <a:pt x="2536" y="567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735797" y="1592913"/>
              <a:ext cx="64225" cy="331100"/>
            </a:xfrm>
            <a:custGeom>
              <a:avLst/>
              <a:gdLst/>
              <a:ahLst/>
              <a:cxnLst/>
              <a:rect l="l" t="t" r="r" b="b"/>
              <a:pathLst>
                <a:path w="2569" h="13244" extrusionOk="0">
                  <a:moveTo>
                    <a:pt x="1268" y="0"/>
                  </a:moveTo>
                  <a:cubicBezTo>
                    <a:pt x="567" y="0"/>
                    <a:pt x="0" y="567"/>
                    <a:pt x="0" y="1301"/>
                  </a:cubicBezTo>
                  <a:lnTo>
                    <a:pt x="0" y="13243"/>
                  </a:lnTo>
                  <a:lnTo>
                    <a:pt x="2536" y="13243"/>
                  </a:lnTo>
                  <a:lnTo>
                    <a:pt x="2536" y="1301"/>
                  </a:lnTo>
                  <a:cubicBezTo>
                    <a:pt x="2569" y="567"/>
                    <a:pt x="1968" y="0"/>
                    <a:pt x="1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6121263" y="1746338"/>
              <a:ext cx="48375" cy="91775"/>
            </a:xfrm>
            <a:custGeom>
              <a:avLst/>
              <a:gdLst/>
              <a:ahLst/>
              <a:cxnLst/>
              <a:rect l="l" t="t" r="r" b="b"/>
              <a:pathLst>
                <a:path w="1935" h="3671" extrusionOk="0">
                  <a:moveTo>
                    <a:pt x="968" y="1"/>
                  </a:moveTo>
                  <a:cubicBezTo>
                    <a:pt x="434" y="1"/>
                    <a:pt x="0" y="435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5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121263" y="1587063"/>
              <a:ext cx="48375" cy="91775"/>
            </a:xfrm>
            <a:custGeom>
              <a:avLst/>
              <a:gdLst/>
              <a:ahLst/>
              <a:cxnLst/>
              <a:rect l="l" t="t" r="r" b="b"/>
              <a:pathLst>
                <a:path w="1935" h="3671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121263" y="1427788"/>
              <a:ext cx="48375" cy="91750"/>
            </a:xfrm>
            <a:custGeom>
              <a:avLst/>
              <a:gdLst/>
              <a:ahLst/>
              <a:cxnLst/>
              <a:rect l="l" t="t" r="r" b="b"/>
              <a:pathLst>
                <a:path w="1935" h="3670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121263" y="1268513"/>
              <a:ext cx="48375" cy="91750"/>
            </a:xfrm>
            <a:custGeom>
              <a:avLst/>
              <a:gdLst/>
              <a:ahLst/>
              <a:cxnLst/>
              <a:rect l="l" t="t" r="r" b="b"/>
              <a:pathLst>
                <a:path w="1935" h="3670" extrusionOk="0">
                  <a:moveTo>
                    <a:pt x="968" y="0"/>
                  </a:moveTo>
                  <a:cubicBezTo>
                    <a:pt x="434" y="0"/>
                    <a:pt x="0" y="434"/>
                    <a:pt x="0" y="968"/>
                  </a:cubicBezTo>
                  <a:lnTo>
                    <a:pt x="0" y="3269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69"/>
                  </a:cubicBezTo>
                  <a:lnTo>
                    <a:pt x="1935" y="968"/>
                  </a:lnTo>
                  <a:cubicBezTo>
                    <a:pt x="1935" y="434"/>
                    <a:pt x="1501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218113" y="1746338"/>
              <a:ext cx="48400" cy="91775"/>
            </a:xfrm>
            <a:custGeom>
              <a:avLst/>
              <a:gdLst/>
              <a:ahLst/>
              <a:cxnLst/>
              <a:rect l="l" t="t" r="r" b="b"/>
              <a:pathLst>
                <a:path w="1936" h="3671" extrusionOk="0">
                  <a:moveTo>
                    <a:pt x="968" y="1"/>
                  </a:moveTo>
                  <a:cubicBezTo>
                    <a:pt x="434" y="1"/>
                    <a:pt x="0" y="435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5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218113" y="1587063"/>
              <a:ext cx="48400" cy="91775"/>
            </a:xfrm>
            <a:custGeom>
              <a:avLst/>
              <a:gdLst/>
              <a:ahLst/>
              <a:cxnLst/>
              <a:rect l="l" t="t" r="r" b="b"/>
              <a:pathLst>
                <a:path w="1936" h="3671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5218113" y="1427788"/>
              <a:ext cx="48400" cy="91750"/>
            </a:xfrm>
            <a:custGeom>
              <a:avLst/>
              <a:gdLst/>
              <a:ahLst/>
              <a:cxnLst/>
              <a:rect l="l" t="t" r="r" b="b"/>
              <a:pathLst>
                <a:path w="1936" h="3670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5218113" y="1268513"/>
              <a:ext cx="48400" cy="91750"/>
            </a:xfrm>
            <a:custGeom>
              <a:avLst/>
              <a:gdLst/>
              <a:ahLst/>
              <a:cxnLst/>
              <a:rect l="l" t="t" r="r" b="b"/>
              <a:pathLst>
                <a:path w="1936" h="3670" extrusionOk="0">
                  <a:moveTo>
                    <a:pt x="968" y="0"/>
                  </a:moveTo>
                  <a:cubicBezTo>
                    <a:pt x="434" y="0"/>
                    <a:pt x="0" y="434"/>
                    <a:pt x="0" y="968"/>
                  </a:cubicBezTo>
                  <a:lnTo>
                    <a:pt x="0" y="3269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69"/>
                  </a:cubicBezTo>
                  <a:lnTo>
                    <a:pt x="1935" y="968"/>
                  </a:lnTo>
                  <a:cubicBezTo>
                    <a:pt x="1935" y="434"/>
                    <a:pt x="1501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CD77"/>
                </a:solidFill>
              </a:rPr>
              <a:t>Cara</a:t>
            </a:r>
            <a:r>
              <a:rPr kumimoji="0" lang="en" sz="3500" b="0" i="0" u="none" strike="noStrike" kern="0" cap="none" spc="0" normalizeH="0" baseline="0" noProof="0" dirty="0">
                <a:ln>
                  <a:noFill/>
                </a:ln>
                <a:solidFill>
                  <a:srgbClr val="EBCD77"/>
                </a:solidFill>
                <a:effectLst/>
                <a:uLnTx/>
                <a:uFillTx/>
                <a:latin typeface="Redressed"/>
                <a:sym typeface="Redressed"/>
              </a:rPr>
              <a:t> Memandikan Jenazah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1" name="Google Shape;281;p20"/>
          <p:cNvGrpSpPr/>
          <p:nvPr/>
        </p:nvGrpSpPr>
        <p:grpSpPr>
          <a:xfrm>
            <a:off x="549063" y="787542"/>
            <a:ext cx="7738284" cy="3651773"/>
            <a:chOff x="3068301" y="891255"/>
            <a:chExt cx="7924250" cy="3651773"/>
          </a:xfrm>
        </p:grpSpPr>
        <p:sp>
          <p:nvSpPr>
            <p:cNvPr id="282" name="Google Shape;282;p20"/>
            <p:cNvSpPr txBox="1"/>
            <p:nvPr/>
          </p:nvSpPr>
          <p:spPr>
            <a:xfrm>
              <a:off x="3169834" y="891255"/>
              <a:ext cx="1663500" cy="68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Redressed"/>
                  <a:ea typeface="Redressed"/>
                  <a:cs typeface="Redressed"/>
                  <a:sym typeface="Redressed"/>
                </a:rPr>
                <a:t>Sempurna</a:t>
              </a:r>
              <a:endParaRPr sz="2500" dirty="0">
                <a:solidFill>
                  <a:schemeClr val="lt2"/>
                </a:solidFill>
                <a:latin typeface="Redressed"/>
                <a:ea typeface="Redressed"/>
                <a:cs typeface="Redressed"/>
                <a:sym typeface="Redressed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3068301" y="1341055"/>
              <a:ext cx="7924250" cy="320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Syekh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Salim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menuturkan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cara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kedua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ini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menjelaskan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:  </a:t>
              </a:r>
            </a:p>
            <a:p>
              <a:pPr marL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ar-AE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وأكمله ان يغسل سوأتيه وأن يزيل القذر من أنفه وأن يوضأه وأن يدلك بدنه بالسدر وأن يصب الماء عليه ثلاثا   </a:t>
              </a:r>
              <a:endParaRPr lang="en-US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D" sz="1600" dirty="0">
                <a:solidFill>
                  <a:schemeClr val="accent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marL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      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Artinya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: “Dan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sempurnanya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memandikan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jenazah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adalah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membasuh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kedua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pantatnya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,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menghilangkan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kotoran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dari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hidungnya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,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mewudhukannya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,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menggosok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badannya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daun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bidara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, dan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mengguyurnya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dengan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air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sebanyak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</a:t>
              </a:r>
              <a:r>
                <a:rPr lang="en-ID" sz="1600" dirty="0" err="1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tiga</a:t>
              </a:r>
              <a:r>
                <a:rPr lang="en-ID" sz="1600" dirty="0">
                  <a:solidFill>
                    <a:schemeClr val="accent1"/>
                  </a:solidFill>
                  <a:latin typeface="Livvic"/>
                  <a:ea typeface="Livvic"/>
                  <a:cs typeface="Livvic"/>
                  <a:sym typeface="Livvic"/>
                </a:rPr>
                <a:t> kali.”</a:t>
              </a:r>
            </a:p>
          </p:txBody>
        </p:sp>
      </p:grpSp>
      <p:grpSp>
        <p:nvGrpSpPr>
          <p:cNvPr id="285" name="Google Shape;285;p20"/>
          <p:cNvGrpSpPr/>
          <p:nvPr/>
        </p:nvGrpSpPr>
        <p:grpSpPr>
          <a:xfrm>
            <a:off x="8368642" y="133886"/>
            <a:ext cx="608173" cy="856942"/>
            <a:chOff x="1690388" y="1857950"/>
            <a:chExt cx="608173" cy="856942"/>
          </a:xfrm>
        </p:grpSpPr>
        <p:sp>
          <p:nvSpPr>
            <p:cNvPr id="286" name="Google Shape;286;p20"/>
            <p:cNvSpPr/>
            <p:nvPr/>
          </p:nvSpPr>
          <p:spPr>
            <a:xfrm>
              <a:off x="1964986" y="2495821"/>
              <a:ext cx="119658" cy="219072"/>
            </a:xfrm>
            <a:custGeom>
              <a:avLst/>
              <a:gdLst/>
              <a:ahLst/>
              <a:cxnLst/>
              <a:rect l="l" t="t" r="r" b="b"/>
              <a:pathLst>
                <a:path w="9274" h="16979" extrusionOk="0">
                  <a:moveTo>
                    <a:pt x="2236" y="5104"/>
                  </a:moveTo>
                  <a:cubicBezTo>
                    <a:pt x="2469" y="5104"/>
                    <a:pt x="2669" y="5304"/>
                    <a:pt x="2669" y="5571"/>
                  </a:cubicBezTo>
                  <a:lnTo>
                    <a:pt x="2669" y="12009"/>
                  </a:lnTo>
                  <a:cubicBezTo>
                    <a:pt x="2669" y="12242"/>
                    <a:pt x="2469" y="12442"/>
                    <a:pt x="2236" y="12442"/>
                  </a:cubicBezTo>
                  <a:cubicBezTo>
                    <a:pt x="1969" y="12442"/>
                    <a:pt x="1769" y="12242"/>
                    <a:pt x="1769" y="12009"/>
                  </a:cubicBezTo>
                  <a:lnTo>
                    <a:pt x="1769" y="5571"/>
                  </a:lnTo>
                  <a:cubicBezTo>
                    <a:pt x="1769" y="5304"/>
                    <a:pt x="1969" y="5104"/>
                    <a:pt x="2236" y="5104"/>
                  </a:cubicBezTo>
                  <a:close/>
                  <a:moveTo>
                    <a:pt x="3837" y="5104"/>
                  </a:moveTo>
                  <a:cubicBezTo>
                    <a:pt x="4070" y="5104"/>
                    <a:pt x="4270" y="5304"/>
                    <a:pt x="4270" y="5571"/>
                  </a:cubicBezTo>
                  <a:lnTo>
                    <a:pt x="4270" y="12009"/>
                  </a:lnTo>
                  <a:cubicBezTo>
                    <a:pt x="4270" y="12242"/>
                    <a:pt x="4070" y="12442"/>
                    <a:pt x="3837" y="12442"/>
                  </a:cubicBezTo>
                  <a:cubicBezTo>
                    <a:pt x="3570" y="12442"/>
                    <a:pt x="3370" y="12242"/>
                    <a:pt x="3370" y="12009"/>
                  </a:cubicBezTo>
                  <a:lnTo>
                    <a:pt x="3370" y="5571"/>
                  </a:lnTo>
                  <a:cubicBezTo>
                    <a:pt x="3370" y="5304"/>
                    <a:pt x="3570" y="5104"/>
                    <a:pt x="3837" y="5104"/>
                  </a:cubicBezTo>
                  <a:close/>
                  <a:moveTo>
                    <a:pt x="5438" y="5104"/>
                  </a:moveTo>
                  <a:cubicBezTo>
                    <a:pt x="5671" y="5104"/>
                    <a:pt x="5872" y="5304"/>
                    <a:pt x="5872" y="5571"/>
                  </a:cubicBezTo>
                  <a:lnTo>
                    <a:pt x="5872" y="12009"/>
                  </a:lnTo>
                  <a:cubicBezTo>
                    <a:pt x="5872" y="12242"/>
                    <a:pt x="5671" y="12442"/>
                    <a:pt x="5438" y="12442"/>
                  </a:cubicBezTo>
                  <a:cubicBezTo>
                    <a:pt x="5171" y="12442"/>
                    <a:pt x="4971" y="12242"/>
                    <a:pt x="4971" y="12009"/>
                  </a:cubicBezTo>
                  <a:lnTo>
                    <a:pt x="4971" y="5571"/>
                  </a:lnTo>
                  <a:cubicBezTo>
                    <a:pt x="4971" y="5304"/>
                    <a:pt x="5171" y="5104"/>
                    <a:pt x="5438" y="5104"/>
                  </a:cubicBezTo>
                  <a:close/>
                  <a:moveTo>
                    <a:pt x="7006" y="5104"/>
                  </a:moveTo>
                  <a:cubicBezTo>
                    <a:pt x="7273" y="5104"/>
                    <a:pt x="7473" y="5304"/>
                    <a:pt x="7473" y="5571"/>
                  </a:cubicBezTo>
                  <a:lnTo>
                    <a:pt x="7473" y="12009"/>
                  </a:lnTo>
                  <a:cubicBezTo>
                    <a:pt x="7473" y="12242"/>
                    <a:pt x="7273" y="12442"/>
                    <a:pt x="7006" y="12442"/>
                  </a:cubicBezTo>
                  <a:cubicBezTo>
                    <a:pt x="6772" y="12442"/>
                    <a:pt x="6572" y="12242"/>
                    <a:pt x="6572" y="12009"/>
                  </a:cubicBezTo>
                  <a:lnTo>
                    <a:pt x="6572" y="5571"/>
                  </a:lnTo>
                  <a:cubicBezTo>
                    <a:pt x="6572" y="5304"/>
                    <a:pt x="6772" y="5104"/>
                    <a:pt x="7006" y="5104"/>
                  </a:cubicBezTo>
                  <a:close/>
                  <a:moveTo>
                    <a:pt x="4637" y="0"/>
                  </a:moveTo>
                  <a:lnTo>
                    <a:pt x="3170" y="2969"/>
                  </a:lnTo>
                  <a:cubicBezTo>
                    <a:pt x="1335" y="3236"/>
                    <a:pt x="1" y="4003"/>
                    <a:pt x="1" y="4870"/>
                  </a:cubicBezTo>
                  <a:cubicBezTo>
                    <a:pt x="1" y="5070"/>
                    <a:pt x="268" y="5237"/>
                    <a:pt x="735" y="5337"/>
                  </a:cubicBezTo>
                  <a:lnTo>
                    <a:pt x="735" y="11842"/>
                  </a:lnTo>
                  <a:cubicBezTo>
                    <a:pt x="268" y="11975"/>
                    <a:pt x="1" y="12142"/>
                    <a:pt x="1" y="12309"/>
                  </a:cubicBezTo>
                  <a:cubicBezTo>
                    <a:pt x="1" y="13210"/>
                    <a:pt x="1368" y="13977"/>
                    <a:pt x="3270" y="14244"/>
                  </a:cubicBezTo>
                  <a:lnTo>
                    <a:pt x="4637" y="16979"/>
                  </a:lnTo>
                  <a:lnTo>
                    <a:pt x="5972" y="14244"/>
                  </a:lnTo>
                  <a:cubicBezTo>
                    <a:pt x="7873" y="13977"/>
                    <a:pt x="9274" y="13210"/>
                    <a:pt x="9274" y="12309"/>
                  </a:cubicBezTo>
                  <a:cubicBezTo>
                    <a:pt x="9274" y="12142"/>
                    <a:pt x="8974" y="11975"/>
                    <a:pt x="8540" y="11842"/>
                  </a:cubicBezTo>
                  <a:lnTo>
                    <a:pt x="8540" y="5337"/>
                  </a:lnTo>
                  <a:cubicBezTo>
                    <a:pt x="8974" y="5237"/>
                    <a:pt x="9274" y="5070"/>
                    <a:pt x="9274" y="4870"/>
                  </a:cubicBezTo>
                  <a:cubicBezTo>
                    <a:pt x="9274" y="4003"/>
                    <a:pt x="7940" y="3236"/>
                    <a:pt x="6072" y="2969"/>
                  </a:cubicBezTo>
                  <a:lnTo>
                    <a:pt x="4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750644" y="2428248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69" y="3369"/>
                    <a:pt x="1802" y="3503"/>
                    <a:pt x="1802" y="3669"/>
                  </a:cubicBezTo>
                  <a:lnTo>
                    <a:pt x="1802" y="7939"/>
                  </a:lnTo>
                  <a:cubicBezTo>
                    <a:pt x="1802" y="8106"/>
                    <a:pt x="1669" y="8239"/>
                    <a:pt x="1502" y="8239"/>
                  </a:cubicBezTo>
                  <a:cubicBezTo>
                    <a:pt x="1335" y="8239"/>
                    <a:pt x="1202" y="8106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106"/>
                    <a:pt x="2703" y="8239"/>
                    <a:pt x="2536" y="8239"/>
                  </a:cubicBezTo>
                  <a:cubicBezTo>
                    <a:pt x="2403" y="8239"/>
                    <a:pt x="2269" y="8106"/>
                    <a:pt x="2269" y="7939"/>
                  </a:cubicBezTo>
                  <a:lnTo>
                    <a:pt x="2269" y="3669"/>
                  </a:lnTo>
                  <a:cubicBezTo>
                    <a:pt x="2269" y="3503"/>
                    <a:pt x="2403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106"/>
                    <a:pt x="3770" y="8239"/>
                    <a:pt x="3603" y="8239"/>
                  </a:cubicBezTo>
                  <a:cubicBezTo>
                    <a:pt x="3437" y="8239"/>
                    <a:pt x="3303" y="8106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71" y="3369"/>
                  </a:moveTo>
                  <a:cubicBezTo>
                    <a:pt x="4838" y="3369"/>
                    <a:pt x="4971" y="3503"/>
                    <a:pt x="4971" y="3669"/>
                  </a:cubicBezTo>
                  <a:lnTo>
                    <a:pt x="4971" y="7939"/>
                  </a:lnTo>
                  <a:cubicBezTo>
                    <a:pt x="4971" y="8106"/>
                    <a:pt x="4838" y="8239"/>
                    <a:pt x="4671" y="8239"/>
                  </a:cubicBezTo>
                  <a:cubicBezTo>
                    <a:pt x="4504" y="8239"/>
                    <a:pt x="4371" y="8106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71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901" y="2168"/>
                    <a:pt x="1" y="2635"/>
                    <a:pt x="1" y="3236"/>
                  </a:cubicBezTo>
                  <a:cubicBezTo>
                    <a:pt x="1" y="3369"/>
                    <a:pt x="201" y="3469"/>
                    <a:pt x="501" y="3536"/>
                  </a:cubicBezTo>
                  <a:lnTo>
                    <a:pt x="501" y="7839"/>
                  </a:lnTo>
                  <a:cubicBezTo>
                    <a:pt x="201" y="7906"/>
                    <a:pt x="1" y="8039"/>
                    <a:pt x="1" y="8139"/>
                  </a:cubicBezTo>
                  <a:cubicBezTo>
                    <a:pt x="1" y="8740"/>
                    <a:pt x="935" y="9240"/>
                    <a:pt x="2169" y="9407"/>
                  </a:cubicBezTo>
                  <a:lnTo>
                    <a:pt x="3070" y="11241"/>
                  </a:lnTo>
                  <a:lnTo>
                    <a:pt x="3970" y="9407"/>
                  </a:lnTo>
                  <a:cubicBezTo>
                    <a:pt x="5205" y="9240"/>
                    <a:pt x="6139" y="8740"/>
                    <a:pt x="6139" y="8139"/>
                  </a:cubicBezTo>
                  <a:cubicBezTo>
                    <a:pt x="6139" y="8039"/>
                    <a:pt x="5972" y="7906"/>
                    <a:pt x="5672" y="7839"/>
                  </a:cubicBezTo>
                  <a:lnTo>
                    <a:pt x="5672" y="3536"/>
                  </a:lnTo>
                  <a:cubicBezTo>
                    <a:pt x="5972" y="3469"/>
                    <a:pt x="6139" y="3369"/>
                    <a:pt x="6139" y="3236"/>
                  </a:cubicBezTo>
                  <a:cubicBezTo>
                    <a:pt x="6139" y="2635"/>
                    <a:pt x="5238" y="2168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219352" y="2406726"/>
              <a:ext cx="79208" cy="145050"/>
            </a:xfrm>
            <a:custGeom>
              <a:avLst/>
              <a:gdLst/>
              <a:ahLst/>
              <a:cxnLst/>
              <a:rect l="l" t="t" r="r" b="b"/>
              <a:pathLst>
                <a:path w="6139" h="11242" extrusionOk="0">
                  <a:moveTo>
                    <a:pt x="1502" y="3369"/>
                  </a:moveTo>
                  <a:cubicBezTo>
                    <a:pt x="1635" y="3369"/>
                    <a:pt x="1769" y="3503"/>
                    <a:pt x="1769" y="3669"/>
                  </a:cubicBezTo>
                  <a:lnTo>
                    <a:pt x="1769" y="7939"/>
                  </a:lnTo>
                  <a:cubicBezTo>
                    <a:pt x="1769" y="8073"/>
                    <a:pt x="1635" y="8206"/>
                    <a:pt x="1502" y="8206"/>
                  </a:cubicBezTo>
                  <a:cubicBezTo>
                    <a:pt x="1335" y="8206"/>
                    <a:pt x="1202" y="8073"/>
                    <a:pt x="1202" y="7939"/>
                  </a:cubicBezTo>
                  <a:lnTo>
                    <a:pt x="1202" y="3669"/>
                  </a:lnTo>
                  <a:cubicBezTo>
                    <a:pt x="1202" y="3503"/>
                    <a:pt x="1335" y="3369"/>
                    <a:pt x="1502" y="3369"/>
                  </a:cubicBezTo>
                  <a:close/>
                  <a:moveTo>
                    <a:pt x="2536" y="3369"/>
                  </a:moveTo>
                  <a:cubicBezTo>
                    <a:pt x="2703" y="3369"/>
                    <a:pt x="2836" y="3503"/>
                    <a:pt x="2836" y="3669"/>
                  </a:cubicBezTo>
                  <a:lnTo>
                    <a:pt x="2836" y="7939"/>
                  </a:lnTo>
                  <a:cubicBezTo>
                    <a:pt x="2836" y="8073"/>
                    <a:pt x="2703" y="8206"/>
                    <a:pt x="2536" y="8206"/>
                  </a:cubicBezTo>
                  <a:cubicBezTo>
                    <a:pt x="2369" y="8206"/>
                    <a:pt x="2236" y="8073"/>
                    <a:pt x="2236" y="7939"/>
                  </a:cubicBezTo>
                  <a:lnTo>
                    <a:pt x="2236" y="3669"/>
                  </a:lnTo>
                  <a:cubicBezTo>
                    <a:pt x="2236" y="3503"/>
                    <a:pt x="2369" y="3369"/>
                    <a:pt x="2536" y="3369"/>
                  </a:cubicBezTo>
                  <a:close/>
                  <a:moveTo>
                    <a:pt x="3603" y="3369"/>
                  </a:moveTo>
                  <a:cubicBezTo>
                    <a:pt x="3770" y="3369"/>
                    <a:pt x="3904" y="3503"/>
                    <a:pt x="3904" y="3669"/>
                  </a:cubicBezTo>
                  <a:lnTo>
                    <a:pt x="3904" y="7939"/>
                  </a:lnTo>
                  <a:cubicBezTo>
                    <a:pt x="3904" y="8073"/>
                    <a:pt x="3770" y="8206"/>
                    <a:pt x="3603" y="8206"/>
                  </a:cubicBezTo>
                  <a:cubicBezTo>
                    <a:pt x="3437" y="8206"/>
                    <a:pt x="3303" y="8073"/>
                    <a:pt x="3303" y="7939"/>
                  </a:cubicBezTo>
                  <a:lnTo>
                    <a:pt x="3303" y="3669"/>
                  </a:lnTo>
                  <a:cubicBezTo>
                    <a:pt x="3303" y="3503"/>
                    <a:pt x="3437" y="3369"/>
                    <a:pt x="3603" y="3369"/>
                  </a:cubicBezTo>
                  <a:close/>
                  <a:moveTo>
                    <a:pt x="4637" y="3369"/>
                  </a:moveTo>
                  <a:cubicBezTo>
                    <a:pt x="4804" y="3369"/>
                    <a:pt x="4938" y="3503"/>
                    <a:pt x="4938" y="3669"/>
                  </a:cubicBezTo>
                  <a:lnTo>
                    <a:pt x="4938" y="7939"/>
                  </a:lnTo>
                  <a:cubicBezTo>
                    <a:pt x="4938" y="8073"/>
                    <a:pt x="4804" y="8206"/>
                    <a:pt x="4637" y="8206"/>
                  </a:cubicBezTo>
                  <a:cubicBezTo>
                    <a:pt x="4504" y="8206"/>
                    <a:pt x="4371" y="8073"/>
                    <a:pt x="4371" y="7939"/>
                  </a:cubicBezTo>
                  <a:lnTo>
                    <a:pt x="4371" y="3669"/>
                  </a:lnTo>
                  <a:cubicBezTo>
                    <a:pt x="4371" y="3503"/>
                    <a:pt x="4504" y="3369"/>
                    <a:pt x="4637" y="3369"/>
                  </a:cubicBezTo>
                  <a:close/>
                  <a:moveTo>
                    <a:pt x="3070" y="0"/>
                  </a:moveTo>
                  <a:lnTo>
                    <a:pt x="2102" y="1968"/>
                  </a:lnTo>
                  <a:cubicBezTo>
                    <a:pt x="868" y="2135"/>
                    <a:pt x="1" y="2635"/>
                    <a:pt x="1" y="3236"/>
                  </a:cubicBezTo>
                  <a:cubicBezTo>
                    <a:pt x="1" y="3336"/>
                    <a:pt x="168" y="3436"/>
                    <a:pt x="468" y="3536"/>
                  </a:cubicBezTo>
                  <a:lnTo>
                    <a:pt x="468" y="7839"/>
                  </a:lnTo>
                  <a:cubicBezTo>
                    <a:pt x="168" y="7906"/>
                    <a:pt x="1" y="8006"/>
                    <a:pt x="1" y="8139"/>
                  </a:cubicBezTo>
                  <a:cubicBezTo>
                    <a:pt x="1" y="8740"/>
                    <a:pt x="901" y="9240"/>
                    <a:pt x="2169" y="9407"/>
                  </a:cubicBezTo>
                  <a:lnTo>
                    <a:pt x="3070" y="11242"/>
                  </a:lnTo>
                  <a:lnTo>
                    <a:pt x="3970" y="9407"/>
                  </a:lnTo>
                  <a:cubicBezTo>
                    <a:pt x="5204" y="9240"/>
                    <a:pt x="6138" y="8740"/>
                    <a:pt x="6138" y="8139"/>
                  </a:cubicBezTo>
                  <a:cubicBezTo>
                    <a:pt x="6138" y="8006"/>
                    <a:pt x="5938" y="7906"/>
                    <a:pt x="5638" y="7839"/>
                  </a:cubicBezTo>
                  <a:lnTo>
                    <a:pt x="5638" y="3536"/>
                  </a:lnTo>
                  <a:cubicBezTo>
                    <a:pt x="5938" y="3436"/>
                    <a:pt x="6138" y="3336"/>
                    <a:pt x="6138" y="3236"/>
                  </a:cubicBezTo>
                  <a:cubicBezTo>
                    <a:pt x="6138" y="2635"/>
                    <a:pt x="5238" y="2135"/>
                    <a:pt x="4037" y="1968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790243" y="2345179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1" y="7606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024816" y="2429964"/>
              <a:ext cx="13" cy="98136"/>
            </a:xfrm>
            <a:custGeom>
              <a:avLst/>
              <a:gdLst/>
              <a:ahLst/>
              <a:cxnLst/>
              <a:rect l="l" t="t" r="r" b="b"/>
              <a:pathLst>
                <a:path w="1" h="7606" fill="none" extrusionOk="0">
                  <a:moveTo>
                    <a:pt x="0" y="7606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258951" y="2267696"/>
              <a:ext cx="13" cy="153230"/>
            </a:xfrm>
            <a:custGeom>
              <a:avLst/>
              <a:gdLst/>
              <a:ahLst/>
              <a:cxnLst/>
              <a:rect l="l" t="t" r="r" b="b"/>
              <a:pathLst>
                <a:path w="1" h="11876" fill="none" extrusionOk="0">
                  <a:moveTo>
                    <a:pt x="1" y="11876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10850" cap="flat" cmpd="sng">
              <a:solidFill>
                <a:srgbClr val="24213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690388" y="1857950"/>
              <a:ext cx="584922" cy="592663"/>
            </a:xfrm>
            <a:custGeom>
              <a:avLst/>
              <a:gdLst/>
              <a:ahLst/>
              <a:cxnLst/>
              <a:rect l="l" t="t" r="r" b="b"/>
              <a:pathLst>
                <a:path w="45334" h="4593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9174" y="1068"/>
                    <a:pt x="1" y="10909"/>
                    <a:pt x="1" y="22917"/>
                  </a:cubicBezTo>
                  <a:cubicBezTo>
                    <a:pt x="1" y="35626"/>
                    <a:pt x="10308" y="45934"/>
                    <a:pt x="23051" y="45934"/>
                  </a:cubicBezTo>
                  <a:cubicBezTo>
                    <a:pt x="33758" y="45934"/>
                    <a:pt x="42765" y="38595"/>
                    <a:pt x="45333" y="28688"/>
                  </a:cubicBezTo>
                  <a:lnTo>
                    <a:pt x="45333" y="28688"/>
                  </a:lnTo>
                  <a:cubicBezTo>
                    <a:pt x="42098" y="36060"/>
                    <a:pt x="34726" y="41230"/>
                    <a:pt x="26119" y="41230"/>
                  </a:cubicBezTo>
                  <a:cubicBezTo>
                    <a:pt x="14545" y="41230"/>
                    <a:pt x="5171" y="31857"/>
                    <a:pt x="5171" y="20282"/>
                  </a:cubicBezTo>
                  <a:cubicBezTo>
                    <a:pt x="5171" y="10508"/>
                    <a:pt x="11843" y="2302"/>
                    <a:pt x="20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906211" y="1986759"/>
              <a:ext cx="237198" cy="273131"/>
            </a:xfrm>
            <a:custGeom>
              <a:avLst/>
              <a:gdLst/>
              <a:ahLst/>
              <a:cxnLst/>
              <a:rect l="l" t="t" r="r" b="b"/>
              <a:pathLst>
                <a:path w="9908" h="11409" extrusionOk="0">
                  <a:moveTo>
                    <a:pt x="4938" y="1"/>
                  </a:moveTo>
                  <a:lnTo>
                    <a:pt x="3537" y="3236"/>
                  </a:lnTo>
                  <a:lnTo>
                    <a:pt x="1" y="2836"/>
                  </a:lnTo>
                  <a:lnTo>
                    <a:pt x="1" y="2836"/>
                  </a:lnTo>
                  <a:lnTo>
                    <a:pt x="2102" y="5705"/>
                  </a:lnTo>
                  <a:lnTo>
                    <a:pt x="1" y="8574"/>
                  </a:lnTo>
                  <a:lnTo>
                    <a:pt x="3537" y="8173"/>
                  </a:lnTo>
                  <a:lnTo>
                    <a:pt x="4938" y="11409"/>
                  </a:lnTo>
                  <a:lnTo>
                    <a:pt x="6372" y="8173"/>
                  </a:lnTo>
                  <a:lnTo>
                    <a:pt x="9908" y="8574"/>
                  </a:lnTo>
                  <a:lnTo>
                    <a:pt x="9908" y="8574"/>
                  </a:lnTo>
                  <a:lnTo>
                    <a:pt x="7806" y="5705"/>
                  </a:lnTo>
                  <a:lnTo>
                    <a:pt x="9908" y="2836"/>
                  </a:lnTo>
                  <a:lnTo>
                    <a:pt x="6372" y="3236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>
            <a:off x="166432" y="1652876"/>
            <a:ext cx="761612" cy="687835"/>
            <a:chOff x="4191200" y="1862112"/>
            <a:chExt cx="761612" cy="687835"/>
          </a:xfrm>
        </p:grpSpPr>
        <p:sp>
          <p:nvSpPr>
            <p:cNvPr id="306" name="Google Shape;306;p20"/>
            <p:cNvSpPr/>
            <p:nvPr/>
          </p:nvSpPr>
          <p:spPr>
            <a:xfrm>
              <a:off x="4191200" y="2025934"/>
              <a:ext cx="273647" cy="134862"/>
            </a:xfrm>
            <a:custGeom>
              <a:avLst/>
              <a:gdLst/>
              <a:ahLst/>
              <a:cxnLst/>
              <a:rect l="l" t="t" r="r" b="b"/>
              <a:pathLst>
                <a:path w="20782" h="10242" extrusionOk="0">
                  <a:moveTo>
                    <a:pt x="10374" y="1"/>
                  </a:moveTo>
                  <a:cubicBezTo>
                    <a:pt x="9907" y="902"/>
                    <a:pt x="9007" y="1936"/>
                    <a:pt x="7272" y="2569"/>
                  </a:cubicBezTo>
                  <a:cubicBezTo>
                    <a:pt x="7272" y="2569"/>
                    <a:pt x="0" y="4538"/>
                    <a:pt x="3736" y="10242"/>
                  </a:cubicBezTo>
                  <a:lnTo>
                    <a:pt x="17046" y="10242"/>
                  </a:lnTo>
                  <a:cubicBezTo>
                    <a:pt x="20782" y="4538"/>
                    <a:pt x="13510" y="2569"/>
                    <a:pt x="13510" y="2569"/>
                  </a:cubicBezTo>
                  <a:cubicBezTo>
                    <a:pt x="11775" y="1936"/>
                    <a:pt x="10875" y="902"/>
                    <a:pt x="10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4223261" y="2160777"/>
              <a:ext cx="209521" cy="19778"/>
            </a:xfrm>
            <a:custGeom>
              <a:avLst/>
              <a:gdLst/>
              <a:ahLst/>
              <a:cxnLst/>
              <a:rect l="l" t="t" r="r" b="b"/>
              <a:pathLst>
                <a:path w="15912" h="1502" extrusionOk="0">
                  <a:moveTo>
                    <a:pt x="734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34" y="1502"/>
                  </a:cubicBezTo>
                  <a:lnTo>
                    <a:pt x="15178" y="1502"/>
                  </a:lnTo>
                  <a:cubicBezTo>
                    <a:pt x="15578" y="1502"/>
                    <a:pt x="15912" y="1168"/>
                    <a:pt x="15912" y="768"/>
                  </a:cubicBezTo>
                  <a:cubicBezTo>
                    <a:pt x="15912" y="334"/>
                    <a:pt x="15578" y="1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4240392" y="2180540"/>
              <a:ext cx="175259" cy="280244"/>
            </a:xfrm>
            <a:custGeom>
              <a:avLst/>
              <a:gdLst/>
              <a:ahLst/>
              <a:cxnLst/>
              <a:rect l="l" t="t" r="r" b="b"/>
              <a:pathLst>
                <a:path w="13310" h="21283" extrusionOk="0">
                  <a:moveTo>
                    <a:pt x="0" y="1"/>
                  </a:moveTo>
                  <a:lnTo>
                    <a:pt x="0" y="21283"/>
                  </a:lnTo>
                  <a:lnTo>
                    <a:pt x="13310" y="13844"/>
                  </a:lnTo>
                  <a:lnTo>
                    <a:pt x="133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298365" y="2195037"/>
              <a:ext cx="59306" cy="113109"/>
            </a:xfrm>
            <a:custGeom>
              <a:avLst/>
              <a:gdLst/>
              <a:ahLst/>
              <a:cxnLst/>
              <a:rect l="l" t="t" r="r" b="b"/>
              <a:pathLst>
                <a:path w="4504" h="8590" extrusionOk="0">
                  <a:moveTo>
                    <a:pt x="2235" y="0"/>
                  </a:moveTo>
                  <a:cubicBezTo>
                    <a:pt x="1001" y="0"/>
                    <a:pt x="0" y="1035"/>
                    <a:pt x="0" y="2269"/>
                  </a:cubicBezTo>
                  <a:lnTo>
                    <a:pt x="0" y="7639"/>
                  </a:lnTo>
                  <a:cubicBezTo>
                    <a:pt x="0" y="8273"/>
                    <a:pt x="1126" y="8590"/>
                    <a:pt x="2252" y="8590"/>
                  </a:cubicBezTo>
                  <a:cubicBezTo>
                    <a:pt x="3378" y="8590"/>
                    <a:pt x="4504" y="8273"/>
                    <a:pt x="4504" y="7639"/>
                  </a:cubicBezTo>
                  <a:lnTo>
                    <a:pt x="4504" y="2269"/>
                  </a:lnTo>
                  <a:cubicBezTo>
                    <a:pt x="4504" y="1035"/>
                    <a:pt x="3503" y="0"/>
                    <a:pt x="2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679600" y="2025934"/>
              <a:ext cx="273212" cy="134862"/>
            </a:xfrm>
            <a:custGeom>
              <a:avLst/>
              <a:gdLst/>
              <a:ahLst/>
              <a:cxnLst/>
              <a:rect l="l" t="t" r="r" b="b"/>
              <a:pathLst>
                <a:path w="20749" h="10242" extrusionOk="0">
                  <a:moveTo>
                    <a:pt x="10374" y="1"/>
                  </a:moveTo>
                  <a:cubicBezTo>
                    <a:pt x="9907" y="902"/>
                    <a:pt x="9007" y="1936"/>
                    <a:pt x="7272" y="2569"/>
                  </a:cubicBezTo>
                  <a:cubicBezTo>
                    <a:pt x="7272" y="2569"/>
                    <a:pt x="0" y="4538"/>
                    <a:pt x="3736" y="10242"/>
                  </a:cubicBezTo>
                  <a:lnTo>
                    <a:pt x="17046" y="10242"/>
                  </a:lnTo>
                  <a:cubicBezTo>
                    <a:pt x="20749" y="4538"/>
                    <a:pt x="13510" y="2569"/>
                    <a:pt x="13510" y="2569"/>
                  </a:cubicBezTo>
                  <a:cubicBezTo>
                    <a:pt x="11742" y="1936"/>
                    <a:pt x="10841" y="902"/>
                    <a:pt x="10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711661" y="2160777"/>
              <a:ext cx="209521" cy="19778"/>
            </a:xfrm>
            <a:custGeom>
              <a:avLst/>
              <a:gdLst/>
              <a:ahLst/>
              <a:cxnLst/>
              <a:rect l="l" t="t" r="r" b="b"/>
              <a:pathLst>
                <a:path w="15912" h="1502" extrusionOk="0">
                  <a:moveTo>
                    <a:pt x="734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34" y="1502"/>
                  </a:cubicBezTo>
                  <a:lnTo>
                    <a:pt x="15145" y="1502"/>
                  </a:lnTo>
                  <a:cubicBezTo>
                    <a:pt x="15578" y="1502"/>
                    <a:pt x="15912" y="1168"/>
                    <a:pt x="15912" y="768"/>
                  </a:cubicBezTo>
                  <a:cubicBezTo>
                    <a:pt x="15912" y="334"/>
                    <a:pt x="15578" y="1"/>
                    <a:pt x="151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728791" y="2180540"/>
              <a:ext cx="175259" cy="280244"/>
            </a:xfrm>
            <a:custGeom>
              <a:avLst/>
              <a:gdLst/>
              <a:ahLst/>
              <a:cxnLst/>
              <a:rect l="l" t="t" r="r" b="b"/>
              <a:pathLst>
                <a:path w="13310" h="21283" extrusionOk="0">
                  <a:moveTo>
                    <a:pt x="0" y="1"/>
                  </a:moveTo>
                  <a:lnTo>
                    <a:pt x="0" y="13844"/>
                  </a:lnTo>
                  <a:lnTo>
                    <a:pt x="13310" y="21283"/>
                  </a:lnTo>
                  <a:lnTo>
                    <a:pt x="133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786331" y="2195037"/>
              <a:ext cx="59741" cy="113109"/>
            </a:xfrm>
            <a:custGeom>
              <a:avLst/>
              <a:gdLst/>
              <a:ahLst/>
              <a:cxnLst/>
              <a:rect l="l" t="t" r="r" b="b"/>
              <a:pathLst>
                <a:path w="4537" h="8590" extrusionOk="0">
                  <a:moveTo>
                    <a:pt x="2268" y="0"/>
                  </a:moveTo>
                  <a:cubicBezTo>
                    <a:pt x="1034" y="0"/>
                    <a:pt x="0" y="1035"/>
                    <a:pt x="0" y="2269"/>
                  </a:cubicBezTo>
                  <a:lnTo>
                    <a:pt x="0" y="7639"/>
                  </a:lnTo>
                  <a:cubicBezTo>
                    <a:pt x="0" y="8273"/>
                    <a:pt x="1134" y="8590"/>
                    <a:pt x="2268" y="8590"/>
                  </a:cubicBezTo>
                  <a:cubicBezTo>
                    <a:pt x="3403" y="8590"/>
                    <a:pt x="4537" y="8273"/>
                    <a:pt x="4537" y="7639"/>
                  </a:cubicBezTo>
                  <a:lnTo>
                    <a:pt x="4537" y="2269"/>
                  </a:lnTo>
                  <a:cubicBezTo>
                    <a:pt x="4537" y="1035"/>
                    <a:pt x="3536" y="0"/>
                    <a:pt x="2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4472735" y="2125647"/>
              <a:ext cx="198540" cy="224888"/>
            </a:xfrm>
            <a:custGeom>
              <a:avLst/>
              <a:gdLst/>
              <a:ahLst/>
              <a:cxnLst/>
              <a:rect l="l" t="t" r="r" b="b"/>
              <a:pathLst>
                <a:path w="15078" h="17079" extrusionOk="0">
                  <a:moveTo>
                    <a:pt x="0" y="0"/>
                  </a:moveTo>
                  <a:lnTo>
                    <a:pt x="0" y="17079"/>
                  </a:lnTo>
                  <a:lnTo>
                    <a:pt x="15078" y="17079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488548" y="2248178"/>
              <a:ext cx="45691" cy="114110"/>
            </a:xfrm>
            <a:custGeom>
              <a:avLst/>
              <a:gdLst/>
              <a:ahLst/>
              <a:cxnLst/>
              <a:rect l="l" t="t" r="r" b="b"/>
              <a:pathLst>
                <a:path w="3470" h="8666" extrusionOk="0">
                  <a:moveTo>
                    <a:pt x="1735" y="1"/>
                  </a:moveTo>
                  <a:cubicBezTo>
                    <a:pt x="801" y="1"/>
                    <a:pt x="0" y="768"/>
                    <a:pt x="0" y="1702"/>
                  </a:cubicBezTo>
                  <a:lnTo>
                    <a:pt x="0" y="3870"/>
                  </a:lnTo>
                  <a:lnTo>
                    <a:pt x="0" y="5805"/>
                  </a:lnTo>
                  <a:lnTo>
                    <a:pt x="0" y="7940"/>
                  </a:lnTo>
                  <a:cubicBezTo>
                    <a:pt x="0" y="8423"/>
                    <a:pt x="867" y="8665"/>
                    <a:pt x="1735" y="8665"/>
                  </a:cubicBezTo>
                  <a:cubicBezTo>
                    <a:pt x="2602" y="8665"/>
                    <a:pt x="3469" y="8423"/>
                    <a:pt x="3469" y="7940"/>
                  </a:cubicBezTo>
                  <a:lnTo>
                    <a:pt x="3469" y="5805"/>
                  </a:lnTo>
                  <a:lnTo>
                    <a:pt x="3469" y="3870"/>
                  </a:lnTo>
                  <a:lnTo>
                    <a:pt x="3469" y="1702"/>
                  </a:lnTo>
                  <a:cubicBezTo>
                    <a:pt x="3469" y="768"/>
                    <a:pt x="2702" y="1"/>
                    <a:pt x="1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4549590" y="2223148"/>
              <a:ext cx="45257" cy="139141"/>
            </a:xfrm>
            <a:custGeom>
              <a:avLst/>
              <a:gdLst/>
              <a:ahLst/>
              <a:cxnLst/>
              <a:rect l="l" t="t" r="r" b="b"/>
              <a:pathLst>
                <a:path w="3437" h="10567" extrusionOk="0">
                  <a:moveTo>
                    <a:pt x="1702" y="0"/>
                  </a:moveTo>
                  <a:cubicBezTo>
                    <a:pt x="768" y="0"/>
                    <a:pt x="1" y="801"/>
                    <a:pt x="1" y="1735"/>
                  </a:cubicBezTo>
                  <a:lnTo>
                    <a:pt x="1" y="3603"/>
                  </a:lnTo>
                  <a:lnTo>
                    <a:pt x="1" y="3870"/>
                  </a:lnTo>
                  <a:lnTo>
                    <a:pt x="1" y="5771"/>
                  </a:lnTo>
                  <a:lnTo>
                    <a:pt x="1" y="5838"/>
                  </a:lnTo>
                  <a:lnTo>
                    <a:pt x="1" y="7706"/>
                  </a:lnTo>
                  <a:lnTo>
                    <a:pt x="1" y="7973"/>
                  </a:lnTo>
                  <a:lnTo>
                    <a:pt x="1" y="9841"/>
                  </a:lnTo>
                  <a:cubicBezTo>
                    <a:pt x="1" y="10324"/>
                    <a:pt x="860" y="10566"/>
                    <a:pt x="1719" y="10566"/>
                  </a:cubicBezTo>
                  <a:cubicBezTo>
                    <a:pt x="2578" y="10566"/>
                    <a:pt x="3436" y="10324"/>
                    <a:pt x="3436" y="9841"/>
                  </a:cubicBezTo>
                  <a:lnTo>
                    <a:pt x="3436" y="7973"/>
                  </a:lnTo>
                  <a:lnTo>
                    <a:pt x="3436" y="7706"/>
                  </a:lnTo>
                  <a:lnTo>
                    <a:pt x="3436" y="5838"/>
                  </a:lnTo>
                  <a:lnTo>
                    <a:pt x="3436" y="5771"/>
                  </a:lnTo>
                  <a:lnTo>
                    <a:pt x="3436" y="3870"/>
                  </a:lnTo>
                  <a:lnTo>
                    <a:pt x="3436" y="3603"/>
                  </a:lnTo>
                  <a:lnTo>
                    <a:pt x="3436" y="1735"/>
                  </a:lnTo>
                  <a:cubicBezTo>
                    <a:pt x="3436" y="801"/>
                    <a:pt x="2669" y="0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610197" y="2248178"/>
              <a:ext cx="45257" cy="114110"/>
            </a:xfrm>
            <a:custGeom>
              <a:avLst/>
              <a:gdLst/>
              <a:ahLst/>
              <a:cxnLst/>
              <a:rect l="l" t="t" r="r" b="b"/>
              <a:pathLst>
                <a:path w="3437" h="8666" extrusionOk="0">
                  <a:moveTo>
                    <a:pt x="1702" y="1"/>
                  </a:moveTo>
                  <a:cubicBezTo>
                    <a:pt x="768" y="1"/>
                    <a:pt x="1" y="768"/>
                    <a:pt x="1" y="1702"/>
                  </a:cubicBezTo>
                  <a:lnTo>
                    <a:pt x="1" y="3870"/>
                  </a:lnTo>
                  <a:lnTo>
                    <a:pt x="1" y="5805"/>
                  </a:lnTo>
                  <a:lnTo>
                    <a:pt x="1" y="7940"/>
                  </a:lnTo>
                  <a:cubicBezTo>
                    <a:pt x="1" y="8423"/>
                    <a:pt x="860" y="8665"/>
                    <a:pt x="1719" y="8665"/>
                  </a:cubicBezTo>
                  <a:cubicBezTo>
                    <a:pt x="2578" y="8665"/>
                    <a:pt x="3437" y="8423"/>
                    <a:pt x="3437" y="7940"/>
                  </a:cubicBezTo>
                  <a:lnTo>
                    <a:pt x="3437" y="5805"/>
                  </a:lnTo>
                  <a:lnTo>
                    <a:pt x="3437" y="3870"/>
                  </a:lnTo>
                  <a:lnTo>
                    <a:pt x="3437" y="1702"/>
                  </a:lnTo>
                  <a:cubicBezTo>
                    <a:pt x="3437" y="768"/>
                    <a:pt x="2670" y="1"/>
                    <a:pt x="1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417394" y="1950830"/>
              <a:ext cx="309660" cy="152427"/>
            </a:xfrm>
            <a:custGeom>
              <a:avLst/>
              <a:gdLst/>
              <a:ahLst/>
              <a:cxnLst/>
              <a:rect l="l" t="t" r="r" b="b"/>
              <a:pathLst>
                <a:path w="23517" h="11576" extrusionOk="0">
                  <a:moveTo>
                    <a:pt x="11742" y="1"/>
                  </a:moveTo>
                  <a:cubicBezTo>
                    <a:pt x="11208" y="1002"/>
                    <a:pt x="10207" y="2169"/>
                    <a:pt x="8206" y="2870"/>
                  </a:cubicBezTo>
                  <a:cubicBezTo>
                    <a:pt x="8206" y="2870"/>
                    <a:pt x="0" y="5138"/>
                    <a:pt x="4237" y="11576"/>
                  </a:cubicBezTo>
                  <a:lnTo>
                    <a:pt x="19281" y="11576"/>
                  </a:lnTo>
                  <a:cubicBezTo>
                    <a:pt x="23517" y="5138"/>
                    <a:pt x="15278" y="2870"/>
                    <a:pt x="15278" y="2870"/>
                  </a:cubicBezTo>
                  <a:cubicBezTo>
                    <a:pt x="13310" y="2169"/>
                    <a:pt x="12276" y="1002"/>
                    <a:pt x="11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453406" y="2103237"/>
              <a:ext cx="237199" cy="22424"/>
            </a:xfrm>
            <a:custGeom>
              <a:avLst/>
              <a:gdLst/>
              <a:ahLst/>
              <a:cxnLst/>
              <a:rect l="l" t="t" r="r" b="b"/>
              <a:pathLst>
                <a:path w="18014" h="1703" extrusionOk="0">
                  <a:moveTo>
                    <a:pt x="868" y="1"/>
                  </a:moveTo>
                  <a:cubicBezTo>
                    <a:pt x="401" y="1"/>
                    <a:pt x="0" y="401"/>
                    <a:pt x="0" y="835"/>
                  </a:cubicBezTo>
                  <a:cubicBezTo>
                    <a:pt x="0" y="1302"/>
                    <a:pt x="401" y="1702"/>
                    <a:pt x="868" y="1702"/>
                  </a:cubicBezTo>
                  <a:lnTo>
                    <a:pt x="17179" y="1702"/>
                  </a:lnTo>
                  <a:cubicBezTo>
                    <a:pt x="17646" y="1702"/>
                    <a:pt x="18013" y="1302"/>
                    <a:pt x="18013" y="835"/>
                  </a:cubicBezTo>
                  <a:cubicBezTo>
                    <a:pt x="18013" y="368"/>
                    <a:pt x="17646" y="1"/>
                    <a:pt x="1717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521044" y="1862112"/>
              <a:ext cx="101916" cy="103681"/>
            </a:xfrm>
            <a:custGeom>
              <a:avLst/>
              <a:gdLst/>
              <a:ahLst/>
              <a:cxnLst/>
              <a:rect l="l" t="t" r="r" b="b"/>
              <a:pathLst>
                <a:path w="7740" h="7874" extrusionOk="0">
                  <a:moveTo>
                    <a:pt x="3970" y="1"/>
                  </a:moveTo>
                  <a:cubicBezTo>
                    <a:pt x="1768" y="1"/>
                    <a:pt x="0" y="1769"/>
                    <a:pt x="0" y="3937"/>
                  </a:cubicBezTo>
                  <a:cubicBezTo>
                    <a:pt x="0" y="6105"/>
                    <a:pt x="1768" y="7873"/>
                    <a:pt x="3970" y="7873"/>
                  </a:cubicBezTo>
                  <a:cubicBezTo>
                    <a:pt x="5738" y="7873"/>
                    <a:pt x="7272" y="6672"/>
                    <a:pt x="7739" y="5038"/>
                  </a:cubicBezTo>
                  <a:lnTo>
                    <a:pt x="7739" y="5038"/>
                  </a:lnTo>
                  <a:cubicBezTo>
                    <a:pt x="7206" y="5838"/>
                    <a:pt x="6272" y="6372"/>
                    <a:pt x="5238" y="6372"/>
                  </a:cubicBezTo>
                  <a:cubicBezTo>
                    <a:pt x="3536" y="6372"/>
                    <a:pt x="2169" y="5004"/>
                    <a:pt x="2169" y="3336"/>
                  </a:cubicBezTo>
                  <a:cubicBezTo>
                    <a:pt x="2169" y="1635"/>
                    <a:pt x="3536" y="268"/>
                    <a:pt x="5238" y="268"/>
                  </a:cubicBezTo>
                  <a:lnTo>
                    <a:pt x="5438" y="268"/>
                  </a:lnTo>
                  <a:cubicBezTo>
                    <a:pt x="5004" y="101"/>
                    <a:pt x="4504" y="1"/>
                    <a:pt x="3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296167" y="1915701"/>
              <a:ext cx="50524" cy="58424"/>
            </a:xfrm>
            <a:custGeom>
              <a:avLst/>
              <a:gdLst/>
              <a:ahLst/>
              <a:cxnLst/>
              <a:rect l="l" t="t" r="r" b="b"/>
              <a:pathLst>
                <a:path w="3837" h="4437" extrusionOk="0">
                  <a:moveTo>
                    <a:pt x="1935" y="0"/>
                  </a:moveTo>
                  <a:lnTo>
                    <a:pt x="1368" y="1268"/>
                  </a:lnTo>
                  <a:lnTo>
                    <a:pt x="1" y="1134"/>
                  </a:lnTo>
                  <a:lnTo>
                    <a:pt x="1" y="1134"/>
                  </a:lnTo>
                  <a:lnTo>
                    <a:pt x="835" y="2235"/>
                  </a:lnTo>
                  <a:lnTo>
                    <a:pt x="1" y="3336"/>
                  </a:lnTo>
                  <a:lnTo>
                    <a:pt x="1368" y="3203"/>
                  </a:lnTo>
                  <a:lnTo>
                    <a:pt x="1935" y="4437"/>
                  </a:lnTo>
                  <a:lnTo>
                    <a:pt x="2469" y="3203"/>
                  </a:lnTo>
                  <a:lnTo>
                    <a:pt x="3837" y="3336"/>
                  </a:lnTo>
                  <a:lnTo>
                    <a:pt x="3036" y="2235"/>
                  </a:lnTo>
                  <a:lnTo>
                    <a:pt x="3837" y="1134"/>
                  </a:lnTo>
                  <a:lnTo>
                    <a:pt x="3837" y="1134"/>
                  </a:lnTo>
                  <a:lnTo>
                    <a:pt x="2469" y="12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4797312" y="1915701"/>
              <a:ext cx="50524" cy="58424"/>
            </a:xfrm>
            <a:custGeom>
              <a:avLst/>
              <a:gdLst/>
              <a:ahLst/>
              <a:cxnLst/>
              <a:rect l="l" t="t" r="r" b="b"/>
              <a:pathLst>
                <a:path w="3837" h="4437" extrusionOk="0">
                  <a:moveTo>
                    <a:pt x="1935" y="0"/>
                  </a:moveTo>
                  <a:lnTo>
                    <a:pt x="1368" y="1268"/>
                  </a:lnTo>
                  <a:lnTo>
                    <a:pt x="0" y="1134"/>
                  </a:lnTo>
                  <a:lnTo>
                    <a:pt x="801" y="2235"/>
                  </a:lnTo>
                  <a:lnTo>
                    <a:pt x="0" y="3336"/>
                  </a:lnTo>
                  <a:lnTo>
                    <a:pt x="0" y="3336"/>
                  </a:lnTo>
                  <a:lnTo>
                    <a:pt x="1368" y="3203"/>
                  </a:lnTo>
                  <a:lnTo>
                    <a:pt x="1935" y="4437"/>
                  </a:lnTo>
                  <a:lnTo>
                    <a:pt x="2469" y="3203"/>
                  </a:lnTo>
                  <a:lnTo>
                    <a:pt x="3836" y="3336"/>
                  </a:lnTo>
                  <a:lnTo>
                    <a:pt x="3036" y="2235"/>
                  </a:lnTo>
                  <a:lnTo>
                    <a:pt x="3836" y="1134"/>
                  </a:lnTo>
                  <a:lnTo>
                    <a:pt x="3836" y="1134"/>
                  </a:lnTo>
                  <a:lnTo>
                    <a:pt x="2469" y="12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193399" y="2337779"/>
              <a:ext cx="757237" cy="212168"/>
            </a:xfrm>
            <a:custGeom>
              <a:avLst/>
              <a:gdLst/>
              <a:ahLst/>
              <a:cxnLst/>
              <a:rect l="l" t="t" r="r" b="b"/>
              <a:pathLst>
                <a:path w="57508" h="16113" extrusionOk="0">
                  <a:moveTo>
                    <a:pt x="28754" y="1"/>
                  </a:moveTo>
                  <a:cubicBezTo>
                    <a:pt x="12876" y="1"/>
                    <a:pt x="0" y="8340"/>
                    <a:pt x="0" y="15178"/>
                  </a:cubicBezTo>
                  <a:cubicBezTo>
                    <a:pt x="0" y="15512"/>
                    <a:pt x="33" y="15812"/>
                    <a:pt x="100" y="16112"/>
                  </a:cubicBezTo>
                  <a:cubicBezTo>
                    <a:pt x="1234" y="9708"/>
                    <a:pt x="13643" y="4671"/>
                    <a:pt x="28754" y="4671"/>
                  </a:cubicBezTo>
                  <a:cubicBezTo>
                    <a:pt x="43898" y="4671"/>
                    <a:pt x="56307" y="9708"/>
                    <a:pt x="57408" y="16112"/>
                  </a:cubicBezTo>
                  <a:cubicBezTo>
                    <a:pt x="57474" y="15812"/>
                    <a:pt x="57508" y="15512"/>
                    <a:pt x="57508" y="15178"/>
                  </a:cubicBezTo>
                  <a:cubicBezTo>
                    <a:pt x="57508" y="8340"/>
                    <a:pt x="44632" y="1"/>
                    <a:pt x="28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4540373" y="2001786"/>
              <a:ext cx="63257" cy="72922"/>
            </a:xfrm>
            <a:custGeom>
              <a:avLst/>
              <a:gdLst/>
              <a:ahLst/>
              <a:cxnLst/>
              <a:rect l="l" t="t" r="r" b="b"/>
              <a:pathLst>
                <a:path w="4804" h="5538" extrusionOk="0">
                  <a:moveTo>
                    <a:pt x="2402" y="0"/>
                  </a:moveTo>
                  <a:lnTo>
                    <a:pt x="1701" y="1568"/>
                  </a:lnTo>
                  <a:lnTo>
                    <a:pt x="0" y="1368"/>
                  </a:lnTo>
                  <a:lnTo>
                    <a:pt x="0" y="1368"/>
                  </a:lnTo>
                  <a:lnTo>
                    <a:pt x="1034" y="2769"/>
                  </a:lnTo>
                  <a:lnTo>
                    <a:pt x="0" y="4137"/>
                  </a:lnTo>
                  <a:lnTo>
                    <a:pt x="1701" y="3970"/>
                  </a:lnTo>
                  <a:lnTo>
                    <a:pt x="2402" y="5538"/>
                  </a:lnTo>
                  <a:lnTo>
                    <a:pt x="3102" y="3970"/>
                  </a:lnTo>
                  <a:lnTo>
                    <a:pt x="4804" y="4137"/>
                  </a:lnTo>
                  <a:lnTo>
                    <a:pt x="3803" y="2769"/>
                  </a:lnTo>
                  <a:lnTo>
                    <a:pt x="4804" y="1368"/>
                  </a:lnTo>
                  <a:lnTo>
                    <a:pt x="3102" y="1568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545640" y="2144529"/>
              <a:ext cx="52723" cy="52723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2002" y="0"/>
                  </a:moveTo>
                  <a:cubicBezTo>
                    <a:pt x="901" y="0"/>
                    <a:pt x="0" y="868"/>
                    <a:pt x="0" y="2002"/>
                  </a:cubicBezTo>
                  <a:cubicBezTo>
                    <a:pt x="0" y="3103"/>
                    <a:pt x="901" y="4003"/>
                    <a:pt x="2002" y="4003"/>
                  </a:cubicBezTo>
                  <a:cubicBezTo>
                    <a:pt x="3103" y="4003"/>
                    <a:pt x="4003" y="3103"/>
                    <a:pt x="4003" y="2002"/>
                  </a:cubicBezTo>
                  <a:cubicBezTo>
                    <a:pt x="4003" y="868"/>
                    <a:pt x="3136" y="0"/>
                    <a:pt x="2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0"/>
          <p:cNvGrpSpPr/>
          <p:nvPr/>
        </p:nvGrpSpPr>
        <p:grpSpPr>
          <a:xfrm>
            <a:off x="8508106" y="3136396"/>
            <a:ext cx="644064" cy="633076"/>
            <a:chOff x="5131388" y="888238"/>
            <a:chExt cx="1125003" cy="1105810"/>
          </a:xfrm>
        </p:grpSpPr>
        <p:sp>
          <p:nvSpPr>
            <p:cNvPr id="327" name="Google Shape;327;p20"/>
            <p:cNvSpPr/>
            <p:nvPr/>
          </p:nvSpPr>
          <p:spPr>
            <a:xfrm>
              <a:off x="5306513" y="1074213"/>
              <a:ext cx="774750" cy="381950"/>
            </a:xfrm>
            <a:custGeom>
              <a:avLst/>
              <a:gdLst/>
              <a:ahLst/>
              <a:cxnLst/>
              <a:rect l="l" t="t" r="r" b="b"/>
              <a:pathLst>
                <a:path w="30990" h="15278" extrusionOk="0">
                  <a:moveTo>
                    <a:pt x="15511" y="0"/>
                  </a:moveTo>
                  <a:cubicBezTo>
                    <a:pt x="14777" y="1334"/>
                    <a:pt x="13443" y="2869"/>
                    <a:pt x="10841" y="3803"/>
                  </a:cubicBezTo>
                  <a:cubicBezTo>
                    <a:pt x="10841" y="3803"/>
                    <a:pt x="0" y="6772"/>
                    <a:pt x="5571" y="15278"/>
                  </a:cubicBezTo>
                  <a:lnTo>
                    <a:pt x="25418" y="15278"/>
                  </a:lnTo>
                  <a:cubicBezTo>
                    <a:pt x="30989" y="6772"/>
                    <a:pt x="20148" y="3803"/>
                    <a:pt x="20148" y="3803"/>
                  </a:cubicBezTo>
                  <a:cubicBezTo>
                    <a:pt x="17546" y="2869"/>
                    <a:pt x="16212" y="1334"/>
                    <a:pt x="155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5405738" y="1456138"/>
              <a:ext cx="576275" cy="28375"/>
            </a:xfrm>
            <a:custGeom>
              <a:avLst/>
              <a:gdLst/>
              <a:ahLst/>
              <a:cxnLst/>
              <a:rect l="l" t="t" r="r" b="b"/>
              <a:pathLst>
                <a:path w="23051" h="1135" extrusionOk="0">
                  <a:moveTo>
                    <a:pt x="568" y="1"/>
                  </a:moveTo>
                  <a:cubicBezTo>
                    <a:pt x="234" y="1"/>
                    <a:pt x="1" y="268"/>
                    <a:pt x="1" y="568"/>
                  </a:cubicBezTo>
                  <a:cubicBezTo>
                    <a:pt x="1" y="868"/>
                    <a:pt x="268" y="1135"/>
                    <a:pt x="568" y="1135"/>
                  </a:cubicBezTo>
                  <a:lnTo>
                    <a:pt x="22483" y="1135"/>
                  </a:lnTo>
                  <a:cubicBezTo>
                    <a:pt x="22817" y="1135"/>
                    <a:pt x="23051" y="868"/>
                    <a:pt x="23051" y="568"/>
                  </a:cubicBezTo>
                  <a:cubicBezTo>
                    <a:pt x="23051" y="268"/>
                    <a:pt x="22817" y="1"/>
                    <a:pt x="22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364888" y="1484488"/>
              <a:ext cx="658000" cy="27550"/>
            </a:xfrm>
            <a:custGeom>
              <a:avLst/>
              <a:gdLst/>
              <a:ahLst/>
              <a:cxnLst/>
              <a:rect l="l" t="t" r="r" b="b"/>
              <a:pathLst>
                <a:path w="26320" h="1102" extrusionOk="0">
                  <a:moveTo>
                    <a:pt x="567" y="1"/>
                  </a:moveTo>
                  <a:cubicBezTo>
                    <a:pt x="234" y="1"/>
                    <a:pt x="0" y="234"/>
                    <a:pt x="0" y="568"/>
                  </a:cubicBezTo>
                  <a:cubicBezTo>
                    <a:pt x="0" y="868"/>
                    <a:pt x="234" y="1102"/>
                    <a:pt x="567" y="1102"/>
                  </a:cubicBezTo>
                  <a:lnTo>
                    <a:pt x="25752" y="1102"/>
                  </a:lnTo>
                  <a:cubicBezTo>
                    <a:pt x="26086" y="1102"/>
                    <a:pt x="26319" y="868"/>
                    <a:pt x="26319" y="568"/>
                  </a:cubicBezTo>
                  <a:cubicBezTo>
                    <a:pt x="26319" y="234"/>
                    <a:pt x="26086" y="1"/>
                    <a:pt x="2575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3829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399063" y="1512013"/>
              <a:ext cx="590450" cy="412000"/>
            </a:xfrm>
            <a:custGeom>
              <a:avLst/>
              <a:gdLst/>
              <a:ahLst/>
              <a:cxnLst/>
              <a:rect l="l" t="t" r="r" b="b"/>
              <a:pathLst>
                <a:path w="23618" h="16480" extrusionOk="0">
                  <a:moveTo>
                    <a:pt x="1" y="1"/>
                  </a:moveTo>
                  <a:lnTo>
                    <a:pt x="1" y="16479"/>
                  </a:lnTo>
                  <a:lnTo>
                    <a:pt x="23618" y="16479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131388" y="1130913"/>
              <a:ext cx="221850" cy="109275"/>
            </a:xfrm>
            <a:custGeom>
              <a:avLst/>
              <a:gdLst/>
              <a:ahLst/>
              <a:cxnLst/>
              <a:rect l="l" t="t" r="r" b="b"/>
              <a:pathLst>
                <a:path w="8874" h="4371" extrusionOk="0">
                  <a:moveTo>
                    <a:pt x="4437" y="0"/>
                  </a:moveTo>
                  <a:cubicBezTo>
                    <a:pt x="4237" y="401"/>
                    <a:pt x="3870" y="834"/>
                    <a:pt x="3102" y="1101"/>
                  </a:cubicBezTo>
                  <a:cubicBezTo>
                    <a:pt x="3102" y="1101"/>
                    <a:pt x="0" y="1935"/>
                    <a:pt x="1601" y="4370"/>
                  </a:cubicBezTo>
                  <a:lnTo>
                    <a:pt x="7305" y="4370"/>
                  </a:lnTo>
                  <a:cubicBezTo>
                    <a:pt x="8873" y="1935"/>
                    <a:pt x="5771" y="1101"/>
                    <a:pt x="5771" y="1101"/>
                  </a:cubicBezTo>
                  <a:cubicBezTo>
                    <a:pt x="5037" y="834"/>
                    <a:pt x="4637" y="367"/>
                    <a:pt x="4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157238" y="1240163"/>
              <a:ext cx="170150" cy="15850"/>
            </a:xfrm>
            <a:custGeom>
              <a:avLst/>
              <a:gdLst/>
              <a:ahLst/>
              <a:cxnLst/>
              <a:rect l="l" t="t" r="r" b="b"/>
              <a:pathLst>
                <a:path w="6806" h="634" extrusionOk="0">
                  <a:moveTo>
                    <a:pt x="334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0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500"/>
                    <a:pt x="6805" y="334"/>
                  </a:cubicBezTo>
                  <a:cubicBezTo>
                    <a:pt x="6805" y="167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171413" y="1255988"/>
              <a:ext cx="142625" cy="668025"/>
            </a:xfrm>
            <a:custGeom>
              <a:avLst/>
              <a:gdLst/>
              <a:ahLst/>
              <a:cxnLst/>
              <a:rect l="l" t="t" r="r" b="b"/>
              <a:pathLst>
                <a:path w="5705" h="26721" extrusionOk="0">
                  <a:moveTo>
                    <a:pt x="0" y="1"/>
                  </a:moveTo>
                  <a:lnTo>
                    <a:pt x="0" y="26720"/>
                  </a:lnTo>
                  <a:lnTo>
                    <a:pt x="5704" y="26720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5157238" y="1399438"/>
              <a:ext cx="170150" cy="16700"/>
            </a:xfrm>
            <a:custGeom>
              <a:avLst/>
              <a:gdLst/>
              <a:ahLst/>
              <a:cxnLst/>
              <a:rect l="l" t="t" r="r" b="b"/>
              <a:pathLst>
                <a:path w="6806" h="668" extrusionOk="0">
                  <a:moveTo>
                    <a:pt x="334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6505" y="668"/>
                  </a:lnTo>
                  <a:cubicBezTo>
                    <a:pt x="6672" y="668"/>
                    <a:pt x="6805" y="501"/>
                    <a:pt x="6805" y="334"/>
                  </a:cubicBezTo>
                  <a:cubicBezTo>
                    <a:pt x="6805" y="167"/>
                    <a:pt x="6672" y="34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5157238" y="1559538"/>
              <a:ext cx="170150" cy="15875"/>
            </a:xfrm>
            <a:custGeom>
              <a:avLst/>
              <a:gdLst/>
              <a:ahLst/>
              <a:cxnLst/>
              <a:rect l="l" t="t" r="r" b="b"/>
              <a:pathLst>
                <a:path w="6806" h="635" extrusionOk="0">
                  <a:moveTo>
                    <a:pt x="334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35"/>
                    <a:pt x="334" y="635"/>
                  </a:cubicBezTo>
                  <a:lnTo>
                    <a:pt x="6505" y="635"/>
                  </a:lnTo>
                  <a:cubicBezTo>
                    <a:pt x="6672" y="635"/>
                    <a:pt x="6805" y="468"/>
                    <a:pt x="6805" y="301"/>
                  </a:cubicBezTo>
                  <a:cubicBezTo>
                    <a:pt x="6805" y="134"/>
                    <a:pt x="6672" y="1"/>
                    <a:pt x="6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157238" y="1718838"/>
              <a:ext cx="170150" cy="15850"/>
            </a:xfrm>
            <a:custGeom>
              <a:avLst/>
              <a:gdLst/>
              <a:ahLst/>
              <a:cxnLst/>
              <a:rect l="l" t="t" r="r" b="b"/>
              <a:pathLst>
                <a:path w="6806" h="634" extrusionOk="0">
                  <a:moveTo>
                    <a:pt x="334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501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467"/>
                    <a:pt x="6805" y="300"/>
                  </a:cubicBezTo>
                  <a:cubicBezTo>
                    <a:pt x="6805" y="134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6034538" y="1130913"/>
              <a:ext cx="221850" cy="109275"/>
            </a:xfrm>
            <a:custGeom>
              <a:avLst/>
              <a:gdLst/>
              <a:ahLst/>
              <a:cxnLst/>
              <a:rect l="l" t="t" r="r" b="b"/>
              <a:pathLst>
                <a:path w="8874" h="4371" extrusionOk="0">
                  <a:moveTo>
                    <a:pt x="4437" y="0"/>
                  </a:moveTo>
                  <a:cubicBezTo>
                    <a:pt x="4236" y="367"/>
                    <a:pt x="3836" y="834"/>
                    <a:pt x="3102" y="1101"/>
                  </a:cubicBezTo>
                  <a:cubicBezTo>
                    <a:pt x="3102" y="1101"/>
                    <a:pt x="0" y="1935"/>
                    <a:pt x="1568" y="4370"/>
                  </a:cubicBezTo>
                  <a:lnTo>
                    <a:pt x="7272" y="4370"/>
                  </a:lnTo>
                  <a:cubicBezTo>
                    <a:pt x="8873" y="1935"/>
                    <a:pt x="5771" y="1101"/>
                    <a:pt x="5771" y="1101"/>
                  </a:cubicBezTo>
                  <a:cubicBezTo>
                    <a:pt x="5037" y="834"/>
                    <a:pt x="4637" y="401"/>
                    <a:pt x="4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6060388" y="1240163"/>
              <a:ext cx="170125" cy="15850"/>
            </a:xfrm>
            <a:custGeom>
              <a:avLst/>
              <a:gdLst/>
              <a:ahLst/>
              <a:cxnLst/>
              <a:rect l="l" t="t" r="r" b="b"/>
              <a:pathLst>
                <a:path w="6805" h="634" extrusionOk="0">
                  <a:moveTo>
                    <a:pt x="334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0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500"/>
                    <a:pt x="6805" y="334"/>
                  </a:cubicBezTo>
                  <a:cubicBezTo>
                    <a:pt x="6805" y="167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6074563" y="1255988"/>
              <a:ext cx="141775" cy="668025"/>
            </a:xfrm>
            <a:custGeom>
              <a:avLst/>
              <a:gdLst/>
              <a:ahLst/>
              <a:cxnLst/>
              <a:rect l="l" t="t" r="r" b="b"/>
              <a:pathLst>
                <a:path w="5671" h="26721" extrusionOk="0">
                  <a:moveTo>
                    <a:pt x="0" y="1"/>
                  </a:moveTo>
                  <a:lnTo>
                    <a:pt x="0" y="26720"/>
                  </a:lnTo>
                  <a:lnTo>
                    <a:pt x="5671" y="26720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6060388" y="1399438"/>
              <a:ext cx="170125" cy="16700"/>
            </a:xfrm>
            <a:custGeom>
              <a:avLst/>
              <a:gdLst/>
              <a:ahLst/>
              <a:cxnLst/>
              <a:rect l="l" t="t" r="r" b="b"/>
              <a:pathLst>
                <a:path w="6805" h="668" extrusionOk="0">
                  <a:moveTo>
                    <a:pt x="334" y="0"/>
                  </a:moveTo>
                  <a:cubicBezTo>
                    <a:pt x="134" y="34"/>
                    <a:pt x="0" y="167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6505" y="668"/>
                  </a:lnTo>
                  <a:cubicBezTo>
                    <a:pt x="6672" y="668"/>
                    <a:pt x="6805" y="501"/>
                    <a:pt x="6805" y="334"/>
                  </a:cubicBezTo>
                  <a:cubicBezTo>
                    <a:pt x="6805" y="167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60388" y="1559538"/>
              <a:ext cx="170125" cy="15875"/>
            </a:xfrm>
            <a:custGeom>
              <a:avLst/>
              <a:gdLst/>
              <a:ahLst/>
              <a:cxnLst/>
              <a:rect l="l" t="t" r="r" b="b"/>
              <a:pathLst>
                <a:path w="6805" h="635" extrusionOk="0">
                  <a:moveTo>
                    <a:pt x="334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468"/>
                    <a:pt x="134" y="635"/>
                    <a:pt x="334" y="635"/>
                  </a:cubicBezTo>
                  <a:lnTo>
                    <a:pt x="6505" y="635"/>
                  </a:lnTo>
                  <a:cubicBezTo>
                    <a:pt x="6672" y="635"/>
                    <a:pt x="6805" y="468"/>
                    <a:pt x="6805" y="301"/>
                  </a:cubicBezTo>
                  <a:cubicBezTo>
                    <a:pt x="6805" y="134"/>
                    <a:pt x="6672" y="1"/>
                    <a:pt x="6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060388" y="1718838"/>
              <a:ext cx="170125" cy="15850"/>
            </a:xfrm>
            <a:custGeom>
              <a:avLst/>
              <a:gdLst/>
              <a:ahLst/>
              <a:cxnLst/>
              <a:rect l="l" t="t" r="r" b="b"/>
              <a:pathLst>
                <a:path w="6805" h="634" extrusionOk="0">
                  <a:moveTo>
                    <a:pt x="334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634"/>
                    <a:pt x="334" y="634"/>
                  </a:cubicBezTo>
                  <a:lnTo>
                    <a:pt x="6505" y="634"/>
                  </a:lnTo>
                  <a:cubicBezTo>
                    <a:pt x="6672" y="634"/>
                    <a:pt x="6805" y="501"/>
                    <a:pt x="6805" y="300"/>
                  </a:cubicBezTo>
                  <a:cubicBezTo>
                    <a:pt x="6805" y="134"/>
                    <a:pt x="6672" y="0"/>
                    <a:pt x="6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5131410" y="1923980"/>
              <a:ext cx="1124980" cy="70068"/>
            </a:xfrm>
            <a:custGeom>
              <a:avLst/>
              <a:gdLst/>
              <a:ahLst/>
              <a:cxnLst/>
              <a:rect l="l" t="t" r="r" b="b"/>
              <a:pathLst>
                <a:path w="62145" h="2803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168"/>
                    <a:pt x="634" y="2802"/>
                    <a:pt x="1401" y="2802"/>
                  </a:cubicBezTo>
                  <a:lnTo>
                    <a:pt x="60744" y="2802"/>
                  </a:lnTo>
                  <a:cubicBezTo>
                    <a:pt x="61511" y="2802"/>
                    <a:pt x="62145" y="2168"/>
                    <a:pt x="62145" y="1401"/>
                  </a:cubicBezTo>
                  <a:cubicBezTo>
                    <a:pt x="62145" y="634"/>
                    <a:pt x="61511" y="0"/>
                    <a:pt x="607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5597538" y="888238"/>
              <a:ext cx="193500" cy="197675"/>
            </a:xfrm>
            <a:custGeom>
              <a:avLst/>
              <a:gdLst/>
              <a:ahLst/>
              <a:cxnLst/>
              <a:rect l="l" t="t" r="r" b="b"/>
              <a:pathLst>
                <a:path w="7740" h="7907" extrusionOk="0">
                  <a:moveTo>
                    <a:pt x="3937" y="0"/>
                  </a:moveTo>
                  <a:cubicBezTo>
                    <a:pt x="1769" y="0"/>
                    <a:pt x="1" y="1768"/>
                    <a:pt x="1" y="3937"/>
                  </a:cubicBezTo>
                  <a:cubicBezTo>
                    <a:pt x="1" y="6138"/>
                    <a:pt x="1769" y="7906"/>
                    <a:pt x="3937" y="7906"/>
                  </a:cubicBezTo>
                  <a:cubicBezTo>
                    <a:pt x="5738" y="7906"/>
                    <a:pt x="7239" y="6705"/>
                    <a:pt x="7740" y="5037"/>
                  </a:cubicBezTo>
                  <a:lnTo>
                    <a:pt x="7740" y="5037"/>
                  </a:lnTo>
                  <a:cubicBezTo>
                    <a:pt x="7173" y="5871"/>
                    <a:pt x="6239" y="6372"/>
                    <a:pt x="5205" y="6372"/>
                  </a:cubicBezTo>
                  <a:cubicBezTo>
                    <a:pt x="3503" y="6372"/>
                    <a:pt x="2169" y="5037"/>
                    <a:pt x="2169" y="3336"/>
                  </a:cubicBezTo>
                  <a:cubicBezTo>
                    <a:pt x="2169" y="1635"/>
                    <a:pt x="3503" y="301"/>
                    <a:pt x="5205" y="301"/>
                  </a:cubicBezTo>
                  <a:lnTo>
                    <a:pt x="5438" y="301"/>
                  </a:lnTo>
                  <a:cubicBezTo>
                    <a:pt x="4971" y="100"/>
                    <a:pt x="4471" y="0"/>
                    <a:pt x="3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5588553" y="1592913"/>
              <a:ext cx="63400" cy="331100"/>
            </a:xfrm>
            <a:custGeom>
              <a:avLst/>
              <a:gdLst/>
              <a:ahLst/>
              <a:cxnLst/>
              <a:rect l="l" t="t" r="r" b="b"/>
              <a:pathLst>
                <a:path w="2536" h="13244" extrusionOk="0">
                  <a:moveTo>
                    <a:pt x="1268" y="0"/>
                  </a:moveTo>
                  <a:cubicBezTo>
                    <a:pt x="568" y="0"/>
                    <a:pt x="1" y="567"/>
                    <a:pt x="1" y="1301"/>
                  </a:cubicBezTo>
                  <a:lnTo>
                    <a:pt x="1" y="13243"/>
                  </a:lnTo>
                  <a:lnTo>
                    <a:pt x="2536" y="13243"/>
                  </a:lnTo>
                  <a:lnTo>
                    <a:pt x="2536" y="1301"/>
                  </a:lnTo>
                  <a:cubicBezTo>
                    <a:pt x="2536" y="567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735797" y="1592913"/>
              <a:ext cx="64225" cy="331100"/>
            </a:xfrm>
            <a:custGeom>
              <a:avLst/>
              <a:gdLst/>
              <a:ahLst/>
              <a:cxnLst/>
              <a:rect l="l" t="t" r="r" b="b"/>
              <a:pathLst>
                <a:path w="2569" h="13244" extrusionOk="0">
                  <a:moveTo>
                    <a:pt x="1268" y="0"/>
                  </a:moveTo>
                  <a:cubicBezTo>
                    <a:pt x="567" y="0"/>
                    <a:pt x="0" y="567"/>
                    <a:pt x="0" y="1301"/>
                  </a:cubicBezTo>
                  <a:lnTo>
                    <a:pt x="0" y="13243"/>
                  </a:lnTo>
                  <a:lnTo>
                    <a:pt x="2536" y="13243"/>
                  </a:lnTo>
                  <a:lnTo>
                    <a:pt x="2536" y="1301"/>
                  </a:lnTo>
                  <a:cubicBezTo>
                    <a:pt x="2569" y="567"/>
                    <a:pt x="1968" y="0"/>
                    <a:pt x="1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6121263" y="1746338"/>
              <a:ext cx="48375" cy="91775"/>
            </a:xfrm>
            <a:custGeom>
              <a:avLst/>
              <a:gdLst/>
              <a:ahLst/>
              <a:cxnLst/>
              <a:rect l="l" t="t" r="r" b="b"/>
              <a:pathLst>
                <a:path w="1935" h="3671" extrusionOk="0">
                  <a:moveTo>
                    <a:pt x="968" y="1"/>
                  </a:moveTo>
                  <a:cubicBezTo>
                    <a:pt x="434" y="1"/>
                    <a:pt x="0" y="435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5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121263" y="1587063"/>
              <a:ext cx="48375" cy="91775"/>
            </a:xfrm>
            <a:custGeom>
              <a:avLst/>
              <a:gdLst/>
              <a:ahLst/>
              <a:cxnLst/>
              <a:rect l="l" t="t" r="r" b="b"/>
              <a:pathLst>
                <a:path w="1935" h="3671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121263" y="1427788"/>
              <a:ext cx="48375" cy="91750"/>
            </a:xfrm>
            <a:custGeom>
              <a:avLst/>
              <a:gdLst/>
              <a:ahLst/>
              <a:cxnLst/>
              <a:rect l="l" t="t" r="r" b="b"/>
              <a:pathLst>
                <a:path w="1935" h="3670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121263" y="1268513"/>
              <a:ext cx="48375" cy="91750"/>
            </a:xfrm>
            <a:custGeom>
              <a:avLst/>
              <a:gdLst/>
              <a:ahLst/>
              <a:cxnLst/>
              <a:rect l="l" t="t" r="r" b="b"/>
              <a:pathLst>
                <a:path w="1935" h="3670" extrusionOk="0">
                  <a:moveTo>
                    <a:pt x="968" y="0"/>
                  </a:moveTo>
                  <a:cubicBezTo>
                    <a:pt x="434" y="0"/>
                    <a:pt x="0" y="434"/>
                    <a:pt x="0" y="968"/>
                  </a:cubicBezTo>
                  <a:lnTo>
                    <a:pt x="0" y="3269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69"/>
                  </a:cubicBezTo>
                  <a:lnTo>
                    <a:pt x="1935" y="968"/>
                  </a:lnTo>
                  <a:cubicBezTo>
                    <a:pt x="1935" y="434"/>
                    <a:pt x="1501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218113" y="1746338"/>
              <a:ext cx="48400" cy="91775"/>
            </a:xfrm>
            <a:custGeom>
              <a:avLst/>
              <a:gdLst/>
              <a:ahLst/>
              <a:cxnLst/>
              <a:rect l="l" t="t" r="r" b="b"/>
              <a:pathLst>
                <a:path w="1936" h="3671" extrusionOk="0">
                  <a:moveTo>
                    <a:pt x="968" y="1"/>
                  </a:moveTo>
                  <a:cubicBezTo>
                    <a:pt x="434" y="1"/>
                    <a:pt x="0" y="435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5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218113" y="1587063"/>
              <a:ext cx="48400" cy="91775"/>
            </a:xfrm>
            <a:custGeom>
              <a:avLst/>
              <a:gdLst/>
              <a:ahLst/>
              <a:cxnLst/>
              <a:rect l="l" t="t" r="r" b="b"/>
              <a:pathLst>
                <a:path w="1936" h="3671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7"/>
                    <a:pt x="484" y="3670"/>
                    <a:pt x="968" y="3670"/>
                  </a:cubicBezTo>
                  <a:cubicBezTo>
                    <a:pt x="1451" y="3670"/>
                    <a:pt x="1935" y="3537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5218113" y="1427788"/>
              <a:ext cx="48400" cy="91750"/>
            </a:xfrm>
            <a:custGeom>
              <a:avLst/>
              <a:gdLst/>
              <a:ahLst/>
              <a:cxnLst/>
              <a:rect l="l" t="t" r="r" b="b"/>
              <a:pathLst>
                <a:path w="1936" h="3670" extrusionOk="0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3270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70"/>
                  </a:cubicBezTo>
                  <a:lnTo>
                    <a:pt x="1935" y="968"/>
                  </a:lnTo>
                  <a:cubicBezTo>
                    <a:pt x="1935" y="434"/>
                    <a:pt x="1501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5218113" y="1268513"/>
              <a:ext cx="48400" cy="91750"/>
            </a:xfrm>
            <a:custGeom>
              <a:avLst/>
              <a:gdLst/>
              <a:ahLst/>
              <a:cxnLst/>
              <a:rect l="l" t="t" r="r" b="b"/>
              <a:pathLst>
                <a:path w="1936" h="3670" extrusionOk="0">
                  <a:moveTo>
                    <a:pt x="968" y="0"/>
                  </a:moveTo>
                  <a:cubicBezTo>
                    <a:pt x="434" y="0"/>
                    <a:pt x="0" y="434"/>
                    <a:pt x="0" y="968"/>
                  </a:cubicBezTo>
                  <a:lnTo>
                    <a:pt x="0" y="3269"/>
                  </a:lnTo>
                  <a:cubicBezTo>
                    <a:pt x="0" y="3536"/>
                    <a:pt x="484" y="3670"/>
                    <a:pt x="968" y="3670"/>
                  </a:cubicBezTo>
                  <a:cubicBezTo>
                    <a:pt x="1451" y="3670"/>
                    <a:pt x="1935" y="3536"/>
                    <a:pt x="1935" y="3269"/>
                  </a:cubicBezTo>
                  <a:lnTo>
                    <a:pt x="1935" y="968"/>
                  </a:lnTo>
                  <a:cubicBezTo>
                    <a:pt x="1935" y="434"/>
                    <a:pt x="1501" y="0"/>
                    <a:pt x="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2407412"/>
      </p:ext>
    </p:extLst>
  </p:cSld>
  <p:clrMapOvr>
    <a:masterClrMapping/>
  </p:clrMapOvr>
</p:sld>
</file>

<file path=ppt/theme/theme1.xml><?xml version="1.0" encoding="utf-8"?>
<a:theme xmlns:a="http://schemas.openxmlformats.org/drawingml/2006/main" name="Arabic Culture Infographics by Slidesgo">
  <a:themeElements>
    <a:clrScheme name="Simple Light">
      <a:dk1>
        <a:srgbClr val="FFFFFF"/>
      </a:dk1>
      <a:lt1>
        <a:srgbClr val="0C1B33"/>
      </a:lt1>
      <a:dk2>
        <a:srgbClr val="000000"/>
      </a:dk2>
      <a:lt2>
        <a:srgbClr val="EBCD77"/>
      </a:lt2>
      <a:accent1>
        <a:srgbClr val="E9DFD1"/>
      </a:accent1>
      <a:accent2>
        <a:srgbClr val="5F4933"/>
      </a:accent2>
      <a:accent3>
        <a:srgbClr val="C26A32"/>
      </a:accent3>
      <a:accent4>
        <a:srgbClr val="867E5B"/>
      </a:accent4>
      <a:accent5>
        <a:srgbClr val="A88334"/>
      </a:accent5>
      <a:accent6>
        <a:srgbClr val="382914"/>
      </a:accent6>
      <a:hlink>
        <a:srgbClr val="3829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860</Words>
  <Application>Microsoft Office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Raleway Black</vt:lpstr>
      <vt:lpstr>Montserrat</vt:lpstr>
      <vt:lpstr>Livvic</vt:lpstr>
      <vt:lpstr>Redressed</vt:lpstr>
      <vt:lpstr>Arabic Culture Infographics by Slidesgo</vt:lpstr>
      <vt:lpstr>Memandikan Jenazah</vt:lpstr>
      <vt:lpstr>Hukum Memandikan Jenazah</vt:lpstr>
      <vt:lpstr>Syarat Memandikan Jenazah</vt:lpstr>
      <vt:lpstr>Orang Yang Memandikan Jenazah</vt:lpstr>
      <vt:lpstr>Perangkat Memandikan Jenazah</vt:lpstr>
      <vt:lpstr>Niat Memandikan Jenazah</vt:lpstr>
      <vt:lpstr>Cara Memandikan Jenazah</vt:lpstr>
      <vt:lpstr>Cara Memandikan Jenazah</vt:lpstr>
      <vt:lpstr>Cara Memandikan Jenazah</vt:lpstr>
      <vt:lpstr>Cara Memandikan Jenazah</vt:lpstr>
      <vt:lpstr>Cara Memandikan Jenazah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Memandikan Jenazah</dc:title>
  <cp:lastModifiedBy>andrean dwi sahara</cp:lastModifiedBy>
  <cp:revision>5</cp:revision>
  <dcterms:modified xsi:type="dcterms:W3CDTF">2023-11-14T15:57:40Z</dcterms:modified>
</cp:coreProperties>
</file>