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19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Biologis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Menyalurkan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biolgis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biolpgis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bukanlah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pernikahan</a:t>
            </a:r>
            <a:r>
              <a:rPr lang="en-US" dirty="0" smtClean="0"/>
              <a:t>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pelengkap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0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enaati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erintah</a:t>
            </a:r>
            <a:r>
              <a:rPr lang="en-US" dirty="0" smtClean="0"/>
              <a:t> Allah </a:t>
            </a:r>
            <a:r>
              <a:rPr lang="en-US" dirty="0" err="1" smtClean="0"/>
              <a:t>Ta’ala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engikuti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unah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3. </a:t>
            </a:r>
            <a:r>
              <a:rPr lang="en-US" dirty="0" err="1"/>
              <a:t>Mengharapkan</a:t>
            </a:r>
            <a:r>
              <a:rPr lang="en-US" dirty="0"/>
              <a:t> </a:t>
            </a:r>
            <a:r>
              <a:rPr lang="en-US" dirty="0" err="1"/>
              <a:t>Keturunan</a:t>
            </a:r>
            <a:r>
              <a:rPr lang="en-US" dirty="0"/>
              <a:t> yang </a:t>
            </a:r>
            <a:r>
              <a:rPr lang="en-US" dirty="0" err="1"/>
              <a:t>Sholeh</a:t>
            </a:r>
            <a:r>
              <a:rPr lang="en-US" dirty="0"/>
              <a:t> (</a:t>
            </a:r>
            <a:r>
              <a:rPr lang="en-US" dirty="0" err="1"/>
              <a:t>baik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4. </a:t>
            </a:r>
            <a:r>
              <a:rPr lang="en-US" dirty="0" err="1" smtClean="0"/>
              <a:t>Mengharapkan</a:t>
            </a:r>
            <a:r>
              <a:rPr lang="en-US" dirty="0" smtClean="0"/>
              <a:t> </a:t>
            </a:r>
            <a:r>
              <a:rPr lang="en-US" dirty="0" err="1" smtClean="0"/>
              <a:t>Kebahagiaan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4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Tujuan Pernikahan  1. Kebutuhan Biologis  Menyalurkan kebutuhan biolgis yang harus dipenuhi, namun kebutuhan biolpgis ini bukanlah tujuan pokok dari pernikahan melainkan hanya pelengkap saja…</vt:lpstr>
      <vt:lpstr>2. Mengikuti dan Menaati Perintah Allah Ta’ala dan Mengikuti Sunah Nabi 3. Mengharapkan Keturunan yang Sholeh (baik) 4. Mengharapkan Kebahagiaan dan Kesejahteraan dalam Rumah Tangganya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THALAK</dc:title>
  <dc:creator>USER X</dc:creator>
  <cp:lastModifiedBy>USER X</cp:lastModifiedBy>
  <cp:revision>20</cp:revision>
  <dcterms:created xsi:type="dcterms:W3CDTF">2006-08-16T00:00:00Z</dcterms:created>
  <dcterms:modified xsi:type="dcterms:W3CDTF">2022-12-13T11:10:19Z</dcterms:modified>
</cp:coreProperties>
</file>